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D. Swathi</a:t>
            </a:r>
          </a:p>
          <a:p>
            <a:r>
              <a:rPr lang="en-US" sz="2400" dirty="0"/>
              <a:t>REGISTER NO: 312205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790</a:t>
            </a:r>
            <a:r>
              <a:rPr lang="en-US" sz="2400" dirty="0"/>
              <a:t>,asunm289312205790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30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</a:t>
            </a:r>
            <a:r>
              <a:rPr lang="en-US" sz="2400" dirty="0" err="1"/>
              <a:t>employees,in</a:t>
            </a:r>
            <a:r>
              <a:rPr lang="en-US" sz="2400" dirty="0"/>
              <a:t>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390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swathidass2005@gmail.com</cp:lastModifiedBy>
  <cp:revision>24</cp:revision>
  <dcterms:created xsi:type="dcterms:W3CDTF">2024-03-29T15:07:22Z</dcterms:created>
  <dcterms:modified xsi:type="dcterms:W3CDTF">2024-09-24T13:28:22Z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