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Swathi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: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0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8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2024-09-10T10:00:01Z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1327df4149aa4d46bc03552d353b6fe0</vt:lpwstr>
  </property>
</Properties>
</file>