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 id="2147483699" r:id="rId5"/>
    <p:sldMasterId id="2147483659" r:id="rId6"/>
    <p:sldMasterId id="2147483684" r:id="rId7"/>
  </p:sldMasterIdLst>
  <p:notesMasterIdLst>
    <p:notesMasterId r:id="rId43"/>
  </p:notesMasterIdLst>
  <p:handoutMasterIdLst>
    <p:handoutMasterId r:id="rId44"/>
  </p:handoutMasterIdLst>
  <p:sldIdLst>
    <p:sldId id="268" r:id="rId8"/>
    <p:sldId id="269" r:id="rId9"/>
    <p:sldId id="285" r:id="rId10"/>
    <p:sldId id="280" r:id="rId11"/>
    <p:sldId id="286" r:id="rId12"/>
    <p:sldId id="287" r:id="rId13"/>
    <p:sldId id="9752" r:id="rId14"/>
    <p:sldId id="288" r:id="rId15"/>
    <p:sldId id="9753" r:id="rId16"/>
    <p:sldId id="9758" r:id="rId17"/>
    <p:sldId id="9771" r:id="rId18"/>
    <p:sldId id="9766" r:id="rId19"/>
    <p:sldId id="9768" r:id="rId20"/>
    <p:sldId id="364" r:id="rId21"/>
    <p:sldId id="9762" r:id="rId22"/>
    <p:sldId id="9769" r:id="rId23"/>
    <p:sldId id="9765" r:id="rId24"/>
    <p:sldId id="9763" r:id="rId25"/>
    <p:sldId id="9764" r:id="rId26"/>
    <p:sldId id="9767" r:id="rId27"/>
    <p:sldId id="9761" r:id="rId28"/>
    <p:sldId id="9754" r:id="rId29"/>
    <p:sldId id="9774" r:id="rId30"/>
    <p:sldId id="9773" r:id="rId31"/>
    <p:sldId id="9755" r:id="rId32"/>
    <p:sldId id="9776" r:id="rId33"/>
    <p:sldId id="9756" r:id="rId34"/>
    <p:sldId id="9782" r:id="rId35"/>
    <p:sldId id="9778" r:id="rId36"/>
    <p:sldId id="9779" r:id="rId37"/>
    <p:sldId id="9780" r:id="rId38"/>
    <p:sldId id="9781" r:id="rId39"/>
    <p:sldId id="9757" r:id="rId40"/>
    <p:sldId id="9777" r:id="rId41"/>
    <p:sldId id="281" r:id="rId42"/>
  </p:sldIdLst>
  <p:sldSz cx="12192000" cy="6858000"/>
  <p:notesSz cx="9144000" cy="6858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7B88EB-0C47-4C42-AB08-6666467A385C}">
          <p14:sldIdLst>
            <p14:sldId id="268"/>
            <p14:sldId id="269"/>
            <p14:sldId id="285"/>
            <p14:sldId id="280"/>
            <p14:sldId id="286"/>
            <p14:sldId id="287"/>
            <p14:sldId id="9752"/>
            <p14:sldId id="288"/>
            <p14:sldId id="9753"/>
            <p14:sldId id="9758"/>
            <p14:sldId id="9771"/>
            <p14:sldId id="9766"/>
            <p14:sldId id="9768"/>
            <p14:sldId id="364"/>
            <p14:sldId id="9762"/>
            <p14:sldId id="9769"/>
            <p14:sldId id="9765"/>
            <p14:sldId id="9763"/>
            <p14:sldId id="9764"/>
            <p14:sldId id="9767"/>
            <p14:sldId id="9761"/>
            <p14:sldId id="9754"/>
            <p14:sldId id="9774"/>
            <p14:sldId id="9773"/>
            <p14:sldId id="9755"/>
            <p14:sldId id="9776"/>
            <p14:sldId id="9756"/>
            <p14:sldId id="9782"/>
            <p14:sldId id="9778"/>
            <p14:sldId id="9779"/>
            <p14:sldId id="9780"/>
            <p14:sldId id="9781"/>
            <p14:sldId id="9757"/>
            <p14:sldId id="9777"/>
            <p14:sldId id="281"/>
          </p14:sldIdLst>
        </p14:section>
        <p14:section name="Formatting Guide" id="{2F5D2F82-0176-47F6-BE92-272198E97E98}">
          <p14:sldIdLst/>
        </p14:section>
        <p14:section name="Icons - All blue" id="{BE780326-1B43-4171-9429-235DAC8EEB0D}">
          <p14:sldIdLst/>
        </p14:section>
        <p14:section name="Icons - Turquoise" id="{9EB7115B-345B-4A6A-840B-5C980E135F3C}">
          <p14:sldIdLst/>
        </p14:section>
        <p14:section name="Icons - Rose" id="{7A275B9C-04AE-4385-96D7-25A5266E4C52}">
          <p14:sldIdLst/>
        </p14:section>
      </p14:sectionLst>
    </p:ext>
    <p:ext uri="{EFAFB233-063F-42B5-8137-9DF3F51BA10A}">
      <p15:sldGuideLst xmlns:p15="http://schemas.microsoft.com/office/powerpoint/2012/main">
        <p15:guide id="2" pos="3834" userDrawn="1">
          <p15:clr>
            <a:srgbClr val="A4A3A4"/>
          </p15:clr>
        </p15:guide>
        <p15:guide id="3" orient="horz" pos="20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EAF3B-45EF-BAA1-C7E2-56864809257F}" name="Jaime Nunez Frigols" initials="JNF" userId="S::jaimenunezfrigols@jmangroup.com::d4cd74ea-9bc2-43d6-b1ca-cb430b654c9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initials="SK" lastIdx="1" clrIdx="0">
    <p:extLst>
      <p:ext uri="{19B8F6BF-5375-455C-9EA6-DF929625EA0E}">
        <p15:presenceInfo xmlns:p15="http://schemas.microsoft.com/office/powerpoint/2012/main" userId="S::sathishkumar@imitorgraphica.com::13cfecb2-67b5-47b5-8917-124861ec63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9DC7"/>
    <a:srgbClr val="1C4382"/>
    <a:srgbClr val="284679"/>
    <a:srgbClr val="55256A"/>
    <a:srgbClr val="C24B86"/>
    <a:srgbClr val="C54D87"/>
    <a:srgbClr val="BE4B86"/>
    <a:srgbClr val="7A51B6"/>
    <a:srgbClr val="3C287D"/>
    <a:srgbClr val="304A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008410-58B9-4562-88D4-AEE40C736001}" v="113" dt="2025-04-03T12:57:58.686"/>
    <p1510:client id="{3FED4D36-5C44-6263-9A14-7284B43BA653}" v="666" dt="2025-04-04T02:04:43.598"/>
    <p1510:client id="{48AB2BCB-A20F-F8C1-2B57-9427757970D9}" v="7" dt="2025-04-03T12:44:16.633"/>
    <p1510:client id="{5158CF42-C8E2-6478-4ECB-42C0C162BFD1}" v="430" dt="2025-04-03T15:52:11.701"/>
    <p1510:client id="{96F14367-65FD-FDF8-8EE4-FEAE563931A9}" v="6" dt="2025-04-03T12:30:30.633"/>
    <p1510:client id="{9A8C1C03-7805-B2FD-2265-A7F8D5A8D4F0}" v="206" dt="2025-04-03T17:41:59.603"/>
    <p1510:client id="{9CAA060B-8567-637E-5DA4-1D158D24D17C}" v="99" dt="2025-04-04T04:19:44.188"/>
    <p1510:client id="{C17C63DA-BD88-5B89-32D7-4D29CCE45A76}" v="329" dt="2025-04-04T04:13:35.4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pos="3834"/>
        <p:guide orient="horz" pos="20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tags" Target="tags/tag1.xml"/><Relationship Id="rId53" Type="http://schemas.microsoft.com/office/2018/10/relationships/authors" Target="authors.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handoutMaster" Target="handoutMasters/handoutMaster1.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1.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commentAuthors" Target="commentAuthor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mathi P" userId="S::srimathi.p@jmangroup.com::fcebd8f0-e57f-4fc5-9ead-3fe99bf48483" providerId="AD" clId="Web-{9CAA060B-8567-637E-5DA4-1D158D24D17C}"/>
    <pc:docChg chg="modSld">
      <pc:chgData name="Srimathi P" userId="S::srimathi.p@jmangroup.com::fcebd8f0-e57f-4fc5-9ead-3fe99bf48483" providerId="AD" clId="Web-{9CAA060B-8567-637E-5DA4-1D158D24D17C}" dt="2025-04-04T04:19:44.188" v="95" actId="20577"/>
      <pc:docMkLst>
        <pc:docMk/>
      </pc:docMkLst>
      <pc:sldChg chg="modSp">
        <pc:chgData name="Srimathi P" userId="S::srimathi.p@jmangroup.com::fcebd8f0-e57f-4fc5-9ead-3fe99bf48483" providerId="AD" clId="Web-{9CAA060B-8567-637E-5DA4-1D158D24D17C}" dt="2025-04-04T04:16:24.729" v="53" actId="20577"/>
        <pc:sldMkLst>
          <pc:docMk/>
          <pc:sldMk cId="1590752989" sldId="9776"/>
        </pc:sldMkLst>
        <pc:spChg chg="mod">
          <ac:chgData name="Srimathi P" userId="S::srimathi.p@jmangroup.com::fcebd8f0-e57f-4fc5-9ead-3fe99bf48483" providerId="AD" clId="Web-{9CAA060B-8567-637E-5DA4-1D158D24D17C}" dt="2025-04-04T04:16:24.729" v="53" actId="20577"/>
          <ac:spMkLst>
            <pc:docMk/>
            <pc:sldMk cId="1590752989" sldId="9776"/>
            <ac:spMk id="19" creationId="{503CCB6A-1106-045B-D006-6D98DF6CF12B}"/>
          </ac:spMkLst>
        </pc:spChg>
      </pc:sldChg>
      <pc:sldChg chg="modSp">
        <pc:chgData name="Srimathi P" userId="S::srimathi.p@jmangroup.com::fcebd8f0-e57f-4fc5-9ead-3fe99bf48483" providerId="AD" clId="Web-{9CAA060B-8567-637E-5DA4-1D158D24D17C}" dt="2025-04-04T04:19:44.188" v="95" actId="20577"/>
        <pc:sldMkLst>
          <pc:docMk/>
          <pc:sldMk cId="725530041" sldId="9777"/>
        </pc:sldMkLst>
        <pc:spChg chg="mod">
          <ac:chgData name="Srimathi P" userId="S::srimathi.p@jmangroup.com::fcebd8f0-e57f-4fc5-9ead-3fe99bf48483" providerId="AD" clId="Web-{9CAA060B-8567-637E-5DA4-1D158D24D17C}" dt="2025-04-04T04:19:44.188" v="95" actId="20577"/>
          <ac:spMkLst>
            <pc:docMk/>
            <pc:sldMk cId="725530041" sldId="9777"/>
            <ac:spMk id="19" creationId="{A752E268-A8B8-0B03-2D1E-9B519A730643}"/>
          </ac:spMkLst>
        </pc:spChg>
      </pc:sldChg>
      <pc:sldChg chg="addSp modSp">
        <pc:chgData name="Srimathi P" userId="S::srimathi.p@jmangroup.com::fcebd8f0-e57f-4fc5-9ead-3fe99bf48483" providerId="AD" clId="Web-{9CAA060B-8567-637E-5DA4-1D158D24D17C}" dt="2025-04-04T04:18:37.864" v="84" actId="20577"/>
        <pc:sldMkLst>
          <pc:docMk/>
          <pc:sldMk cId="3703554200" sldId="9782"/>
        </pc:sldMkLst>
        <pc:spChg chg="add mod">
          <ac:chgData name="Srimathi P" userId="S::srimathi.p@jmangroup.com::fcebd8f0-e57f-4fc5-9ead-3fe99bf48483" providerId="AD" clId="Web-{9CAA060B-8567-637E-5DA4-1D158D24D17C}" dt="2025-04-04T04:12:52.375" v="8" actId="1076"/>
          <ac:spMkLst>
            <pc:docMk/>
            <pc:sldMk cId="3703554200" sldId="9782"/>
            <ac:spMk id="3" creationId="{4B83FB42-A399-F899-FE9C-040CCA732A88}"/>
          </ac:spMkLst>
        </pc:spChg>
        <pc:spChg chg="mod">
          <ac:chgData name="Srimathi P" userId="S::srimathi.p@jmangroup.com::fcebd8f0-e57f-4fc5-9ead-3fe99bf48483" providerId="AD" clId="Web-{9CAA060B-8567-637E-5DA4-1D158D24D17C}" dt="2025-04-04T04:18:37.864" v="84" actId="20577"/>
          <ac:spMkLst>
            <pc:docMk/>
            <pc:sldMk cId="3703554200" sldId="9782"/>
            <ac:spMk id="10" creationId="{5E85D886-997C-A14F-96CE-5F97B3146707}"/>
          </ac:spMkLst>
        </pc:spChg>
      </pc:sldChg>
    </pc:docChg>
  </pc:docChgLst>
  <pc:docChgLst>
    <pc:chgData name="srimathipadmanaban116@gmail.com" userId="S::urn:spo:guest#srimathipadmanaban116@gmail.com::" providerId="AD" clId="Web-{3FED4D36-5C44-6263-9A14-7284B43BA653}"/>
    <pc:docChg chg="delSld modSld sldOrd modSection">
      <pc:chgData name="srimathipadmanaban116@gmail.com" userId="S::urn:spo:guest#srimathipadmanaban116@gmail.com::" providerId="AD" clId="Web-{3FED4D36-5C44-6263-9A14-7284B43BA653}" dt="2025-04-04T02:04:43.598" v="522"/>
      <pc:docMkLst>
        <pc:docMk/>
      </pc:docMkLst>
      <pc:sldChg chg="del">
        <pc:chgData name="srimathipadmanaban116@gmail.com" userId="S::urn:spo:guest#srimathipadmanaban116@gmail.com::" providerId="AD" clId="Web-{3FED4D36-5C44-6263-9A14-7284B43BA653}" dt="2025-04-04T02:00:48.019" v="428"/>
        <pc:sldMkLst>
          <pc:docMk/>
          <pc:sldMk cId="1863825293" sldId="260"/>
        </pc:sldMkLst>
      </pc:sldChg>
      <pc:sldChg chg="del">
        <pc:chgData name="srimathipadmanaban116@gmail.com" userId="S::urn:spo:guest#srimathipadmanaban116@gmail.com::" providerId="AD" clId="Web-{3FED4D36-5C44-6263-9A14-7284B43BA653}" dt="2025-04-04T02:01:21.756" v="455"/>
        <pc:sldMkLst>
          <pc:docMk/>
          <pc:sldMk cId="1854259582" sldId="261"/>
        </pc:sldMkLst>
      </pc:sldChg>
      <pc:sldChg chg="del">
        <pc:chgData name="srimathipadmanaban116@gmail.com" userId="S::urn:spo:guest#srimathipadmanaban116@gmail.com::" providerId="AD" clId="Web-{3FED4D36-5C44-6263-9A14-7284B43BA653}" dt="2025-04-04T02:01:22.552" v="456"/>
        <pc:sldMkLst>
          <pc:docMk/>
          <pc:sldMk cId="2388272882" sldId="262"/>
        </pc:sldMkLst>
      </pc:sldChg>
      <pc:sldChg chg="del">
        <pc:chgData name="srimathipadmanaban116@gmail.com" userId="S::urn:spo:guest#srimathipadmanaban116@gmail.com::" providerId="AD" clId="Web-{3FED4D36-5C44-6263-9A14-7284B43BA653}" dt="2025-04-04T02:01:23.646" v="457"/>
        <pc:sldMkLst>
          <pc:docMk/>
          <pc:sldMk cId="1505430599" sldId="263"/>
        </pc:sldMkLst>
      </pc:sldChg>
      <pc:sldChg chg="del">
        <pc:chgData name="srimathipadmanaban116@gmail.com" userId="S::urn:spo:guest#srimathipadmanaban116@gmail.com::" providerId="AD" clId="Web-{3FED4D36-5C44-6263-9A14-7284B43BA653}" dt="2025-04-04T02:01:24.099" v="458"/>
        <pc:sldMkLst>
          <pc:docMk/>
          <pc:sldMk cId="2562616426" sldId="264"/>
        </pc:sldMkLst>
      </pc:sldChg>
      <pc:sldChg chg="del">
        <pc:chgData name="srimathipadmanaban116@gmail.com" userId="S::urn:spo:guest#srimathipadmanaban116@gmail.com::" providerId="AD" clId="Web-{3FED4D36-5C44-6263-9A14-7284B43BA653}" dt="2025-04-04T02:00:58.019" v="435"/>
        <pc:sldMkLst>
          <pc:docMk/>
          <pc:sldMk cId="4018330732" sldId="270"/>
        </pc:sldMkLst>
      </pc:sldChg>
      <pc:sldChg chg="del">
        <pc:chgData name="srimathipadmanaban116@gmail.com" userId="S::urn:spo:guest#srimathipadmanaban116@gmail.com::" providerId="AD" clId="Web-{3FED4D36-5C44-6263-9A14-7284B43BA653}" dt="2025-04-04T02:01:11.036" v="440"/>
        <pc:sldMkLst>
          <pc:docMk/>
          <pc:sldMk cId="4251754341" sldId="271"/>
        </pc:sldMkLst>
      </pc:sldChg>
      <pc:sldChg chg="del">
        <pc:chgData name="srimathipadmanaban116@gmail.com" userId="S::urn:spo:guest#srimathipadmanaban116@gmail.com::" providerId="AD" clId="Web-{3FED4D36-5C44-6263-9A14-7284B43BA653}" dt="2025-04-04T02:01:11.864" v="441"/>
        <pc:sldMkLst>
          <pc:docMk/>
          <pc:sldMk cId="2734497327" sldId="272"/>
        </pc:sldMkLst>
      </pc:sldChg>
      <pc:sldChg chg="del">
        <pc:chgData name="srimathipadmanaban116@gmail.com" userId="S::urn:spo:guest#srimathipadmanaban116@gmail.com::" providerId="AD" clId="Web-{3FED4D36-5C44-6263-9A14-7284B43BA653}" dt="2025-04-04T02:01:12.927" v="442"/>
        <pc:sldMkLst>
          <pc:docMk/>
          <pc:sldMk cId="2869634550" sldId="273"/>
        </pc:sldMkLst>
      </pc:sldChg>
      <pc:sldChg chg="del">
        <pc:chgData name="srimathipadmanaban116@gmail.com" userId="S::urn:spo:guest#srimathipadmanaban116@gmail.com::" providerId="AD" clId="Web-{3FED4D36-5C44-6263-9A14-7284B43BA653}" dt="2025-04-04T02:01:16.130" v="446"/>
        <pc:sldMkLst>
          <pc:docMk/>
          <pc:sldMk cId="2929983706" sldId="277"/>
        </pc:sldMkLst>
      </pc:sldChg>
      <pc:sldChg chg="del">
        <pc:chgData name="srimathipadmanaban116@gmail.com" userId="S::urn:spo:guest#srimathipadmanaban116@gmail.com::" providerId="AD" clId="Web-{3FED4D36-5C44-6263-9A14-7284B43BA653}" dt="2025-04-04T02:01:18.412" v="448"/>
        <pc:sldMkLst>
          <pc:docMk/>
          <pc:sldMk cId="813799565" sldId="278"/>
        </pc:sldMkLst>
      </pc:sldChg>
      <pc:sldChg chg="del">
        <pc:chgData name="srimathipadmanaban116@gmail.com" userId="S::urn:spo:guest#srimathipadmanaban116@gmail.com::" providerId="AD" clId="Web-{3FED4D36-5C44-6263-9A14-7284B43BA653}" dt="2025-04-04T02:01:20.224" v="451"/>
        <pc:sldMkLst>
          <pc:docMk/>
          <pc:sldMk cId="1504991157" sldId="279"/>
        </pc:sldMkLst>
      </pc:sldChg>
      <pc:sldChg chg="delSp modSp ord">
        <pc:chgData name="srimathipadmanaban116@gmail.com" userId="S::urn:spo:guest#srimathipadmanaban116@gmail.com::" providerId="AD" clId="Web-{3FED4D36-5C44-6263-9A14-7284B43BA653}" dt="2025-04-04T01:38:44.748" v="14"/>
        <pc:sldMkLst>
          <pc:docMk/>
          <pc:sldMk cId="1549595916" sldId="281"/>
        </pc:sldMkLst>
        <pc:spChg chg="mod">
          <ac:chgData name="srimathipadmanaban116@gmail.com" userId="S::urn:spo:guest#srimathipadmanaban116@gmail.com::" providerId="AD" clId="Web-{3FED4D36-5C44-6263-9A14-7284B43BA653}" dt="2025-04-04T01:38:18.762" v="8" actId="20577"/>
          <ac:spMkLst>
            <pc:docMk/>
            <pc:sldMk cId="1549595916" sldId="281"/>
            <ac:spMk id="5" creationId="{E52AFF17-E77C-411F-AFA5-C91E272EDA07}"/>
          </ac:spMkLst>
        </pc:spChg>
        <pc:spChg chg="del mod">
          <ac:chgData name="srimathipadmanaban116@gmail.com" userId="S::urn:spo:guest#srimathipadmanaban116@gmail.com::" providerId="AD" clId="Web-{3FED4D36-5C44-6263-9A14-7284B43BA653}" dt="2025-04-04T01:38:02.604" v="3"/>
          <ac:spMkLst>
            <pc:docMk/>
            <pc:sldMk cId="1549595916" sldId="281"/>
            <ac:spMk id="8" creationId="{01C7D031-2DB0-44C9-BF4C-ADF4FE05635A}"/>
          </ac:spMkLst>
        </pc:spChg>
        <pc:spChg chg="del mod">
          <ac:chgData name="srimathipadmanaban116@gmail.com" userId="S::urn:spo:guest#srimathipadmanaban116@gmail.com::" providerId="AD" clId="Web-{3FED4D36-5C44-6263-9A14-7284B43BA653}" dt="2025-04-04T01:38:05.839" v="4"/>
          <ac:spMkLst>
            <pc:docMk/>
            <pc:sldMk cId="1549595916" sldId="281"/>
            <ac:spMk id="9" creationId="{89C4B286-12A1-4863-AAF0-5E6C031E61CD}"/>
          </ac:spMkLst>
        </pc:spChg>
      </pc:sldChg>
      <pc:sldChg chg="del">
        <pc:chgData name="srimathipadmanaban116@gmail.com" userId="S::urn:spo:guest#srimathipadmanaban116@gmail.com::" providerId="AD" clId="Web-{3FED4D36-5C44-6263-9A14-7284B43BA653}" dt="2025-04-04T02:01:10.192" v="439"/>
        <pc:sldMkLst>
          <pc:docMk/>
          <pc:sldMk cId="1942835639" sldId="282"/>
        </pc:sldMkLst>
      </pc:sldChg>
      <pc:sldChg chg="del ord">
        <pc:chgData name="srimathipadmanaban116@gmail.com" userId="S::urn:spo:guest#srimathipadmanaban116@gmail.com::" providerId="AD" clId="Web-{3FED4D36-5C44-6263-9A14-7284B43BA653}" dt="2025-04-04T02:01:16.490" v="447"/>
        <pc:sldMkLst>
          <pc:docMk/>
          <pc:sldMk cId="3552146928" sldId="283"/>
        </pc:sldMkLst>
      </pc:sldChg>
      <pc:sldChg chg="del">
        <pc:chgData name="srimathipadmanaban116@gmail.com" userId="S::urn:spo:guest#srimathipadmanaban116@gmail.com::" providerId="AD" clId="Web-{3FED4D36-5C44-6263-9A14-7284B43BA653}" dt="2025-04-04T02:00:46.409" v="427"/>
        <pc:sldMkLst>
          <pc:docMk/>
          <pc:sldMk cId="336919397" sldId="284"/>
        </pc:sldMkLst>
      </pc:sldChg>
      <pc:sldChg chg="del">
        <pc:chgData name="srimathipadmanaban116@gmail.com" userId="S::urn:spo:guest#srimathipadmanaban116@gmail.com::" providerId="AD" clId="Web-{3FED4D36-5C44-6263-9A14-7284B43BA653}" dt="2025-04-04T02:01:13.677" v="443"/>
        <pc:sldMkLst>
          <pc:docMk/>
          <pc:sldMk cId="647008499" sldId="297"/>
        </pc:sldMkLst>
      </pc:sldChg>
      <pc:sldChg chg="del">
        <pc:chgData name="srimathipadmanaban116@gmail.com" userId="S::urn:spo:guest#srimathipadmanaban116@gmail.com::" providerId="AD" clId="Web-{3FED4D36-5C44-6263-9A14-7284B43BA653}" dt="2025-04-04T02:01:14.474" v="444"/>
        <pc:sldMkLst>
          <pc:docMk/>
          <pc:sldMk cId="4087917469" sldId="298"/>
        </pc:sldMkLst>
      </pc:sldChg>
      <pc:sldChg chg="del">
        <pc:chgData name="srimathipadmanaban116@gmail.com" userId="S::urn:spo:guest#srimathipadmanaban116@gmail.com::" providerId="AD" clId="Web-{3FED4D36-5C44-6263-9A14-7284B43BA653}" dt="2025-04-04T02:01:15.052" v="445"/>
        <pc:sldMkLst>
          <pc:docMk/>
          <pc:sldMk cId="1690157076" sldId="299"/>
        </pc:sldMkLst>
      </pc:sldChg>
      <pc:sldChg chg="del ord">
        <pc:chgData name="srimathipadmanaban116@gmail.com" userId="S::urn:spo:guest#srimathipadmanaban116@gmail.com::" providerId="AD" clId="Web-{3FED4D36-5C44-6263-9A14-7284B43BA653}" dt="2025-04-04T02:01:34.444" v="460"/>
        <pc:sldMkLst>
          <pc:docMk/>
          <pc:sldMk cId="463946764" sldId="300"/>
        </pc:sldMkLst>
      </pc:sldChg>
      <pc:sldChg chg="del">
        <pc:chgData name="srimathipadmanaban116@gmail.com" userId="S::urn:spo:guest#srimathipadmanaban116@gmail.com::" providerId="AD" clId="Web-{3FED4D36-5C44-6263-9A14-7284B43BA653}" dt="2025-04-04T02:01:35.257" v="461"/>
        <pc:sldMkLst>
          <pc:docMk/>
          <pc:sldMk cId="2473179108" sldId="301"/>
        </pc:sldMkLst>
      </pc:sldChg>
      <pc:sldChg chg="del">
        <pc:chgData name="srimathipadmanaban116@gmail.com" userId="S::urn:spo:guest#srimathipadmanaban116@gmail.com::" providerId="AD" clId="Web-{3FED4D36-5C44-6263-9A14-7284B43BA653}" dt="2025-04-04T02:01:36.413" v="462"/>
        <pc:sldMkLst>
          <pc:docMk/>
          <pc:sldMk cId="1387522875" sldId="302"/>
        </pc:sldMkLst>
      </pc:sldChg>
      <pc:sldChg chg="del">
        <pc:chgData name="srimathipadmanaban116@gmail.com" userId="S::urn:spo:guest#srimathipadmanaban116@gmail.com::" providerId="AD" clId="Web-{3FED4D36-5C44-6263-9A14-7284B43BA653}" dt="2025-04-04T02:01:37.429" v="463"/>
        <pc:sldMkLst>
          <pc:docMk/>
          <pc:sldMk cId="1095608710" sldId="303"/>
        </pc:sldMkLst>
      </pc:sldChg>
      <pc:sldChg chg="del">
        <pc:chgData name="srimathipadmanaban116@gmail.com" userId="S::urn:spo:guest#srimathipadmanaban116@gmail.com::" providerId="AD" clId="Web-{3FED4D36-5C44-6263-9A14-7284B43BA653}" dt="2025-04-04T02:01:38.772" v="464"/>
        <pc:sldMkLst>
          <pc:docMk/>
          <pc:sldMk cId="1044464954" sldId="304"/>
        </pc:sldMkLst>
      </pc:sldChg>
      <pc:sldChg chg="del">
        <pc:chgData name="srimathipadmanaban116@gmail.com" userId="S::urn:spo:guest#srimathipadmanaban116@gmail.com::" providerId="AD" clId="Web-{3FED4D36-5C44-6263-9A14-7284B43BA653}" dt="2025-04-04T02:01:38.960" v="465"/>
        <pc:sldMkLst>
          <pc:docMk/>
          <pc:sldMk cId="2154990624" sldId="305"/>
        </pc:sldMkLst>
      </pc:sldChg>
      <pc:sldChg chg="del">
        <pc:chgData name="srimathipadmanaban116@gmail.com" userId="S::urn:spo:guest#srimathipadmanaban116@gmail.com::" providerId="AD" clId="Web-{3FED4D36-5C44-6263-9A14-7284B43BA653}" dt="2025-04-04T02:01:44.367" v="473"/>
        <pc:sldMkLst>
          <pc:docMk/>
          <pc:sldMk cId="3049077257" sldId="320"/>
        </pc:sldMkLst>
      </pc:sldChg>
      <pc:sldChg chg="del">
        <pc:chgData name="srimathipadmanaban116@gmail.com" userId="S::urn:spo:guest#srimathipadmanaban116@gmail.com::" providerId="AD" clId="Web-{3FED4D36-5C44-6263-9A14-7284B43BA653}" dt="2025-04-04T02:01:58.836" v="485"/>
        <pc:sldMkLst>
          <pc:docMk/>
          <pc:sldMk cId="157689511" sldId="321"/>
        </pc:sldMkLst>
      </pc:sldChg>
      <pc:sldChg chg="del">
        <pc:chgData name="srimathipadmanaban116@gmail.com" userId="S::urn:spo:guest#srimathipadmanaban116@gmail.com::" providerId="AD" clId="Web-{3FED4D36-5C44-6263-9A14-7284B43BA653}" dt="2025-04-04T02:01:56.430" v="484"/>
        <pc:sldMkLst>
          <pc:docMk/>
          <pc:sldMk cId="777771298" sldId="324"/>
        </pc:sldMkLst>
      </pc:sldChg>
      <pc:sldChg chg="del">
        <pc:chgData name="srimathipadmanaban116@gmail.com" userId="S::urn:spo:guest#srimathipadmanaban116@gmail.com::" providerId="AD" clId="Web-{3FED4D36-5C44-6263-9A14-7284B43BA653}" dt="2025-04-04T02:02:52.871" v="501"/>
        <pc:sldMkLst>
          <pc:docMk/>
          <pc:sldMk cId="3624360377" sldId="325"/>
        </pc:sldMkLst>
      </pc:sldChg>
      <pc:sldChg chg="del">
        <pc:chgData name="srimathipadmanaban116@gmail.com" userId="S::urn:spo:guest#srimathipadmanaban116@gmail.com::" providerId="AD" clId="Web-{3FED4D36-5C44-6263-9A14-7284B43BA653}" dt="2025-04-04T02:00:58.301" v="436"/>
        <pc:sldMkLst>
          <pc:docMk/>
          <pc:sldMk cId="1604724217" sldId="342"/>
        </pc:sldMkLst>
      </pc:sldChg>
      <pc:sldChg chg="del">
        <pc:chgData name="srimathipadmanaban116@gmail.com" userId="S::urn:spo:guest#srimathipadmanaban116@gmail.com::" providerId="AD" clId="Web-{3FED4D36-5C44-6263-9A14-7284B43BA653}" dt="2025-04-04T02:01:08.083" v="437"/>
        <pc:sldMkLst>
          <pc:docMk/>
          <pc:sldMk cId="2751975307" sldId="343"/>
        </pc:sldMkLst>
      </pc:sldChg>
      <pc:sldChg chg="del">
        <pc:chgData name="srimathipadmanaban116@gmail.com" userId="S::urn:spo:guest#srimathipadmanaban116@gmail.com::" providerId="AD" clId="Web-{3FED4D36-5C44-6263-9A14-7284B43BA653}" dt="2025-04-04T02:01:09.098" v="438"/>
        <pc:sldMkLst>
          <pc:docMk/>
          <pc:sldMk cId="3069398270" sldId="344"/>
        </pc:sldMkLst>
      </pc:sldChg>
      <pc:sldChg chg="del">
        <pc:chgData name="srimathipadmanaban116@gmail.com" userId="S::urn:spo:guest#srimathipadmanaban116@gmail.com::" providerId="AD" clId="Web-{3FED4D36-5C44-6263-9A14-7284B43BA653}" dt="2025-04-04T02:01:20.412" v="452"/>
        <pc:sldMkLst>
          <pc:docMk/>
          <pc:sldMk cId="2403502065" sldId="345"/>
        </pc:sldMkLst>
      </pc:sldChg>
      <pc:sldChg chg="del">
        <pc:chgData name="srimathipadmanaban116@gmail.com" userId="S::urn:spo:guest#srimathipadmanaban116@gmail.com::" providerId="AD" clId="Web-{3FED4D36-5C44-6263-9A14-7284B43BA653}" dt="2025-04-04T02:01:20.693" v="453"/>
        <pc:sldMkLst>
          <pc:docMk/>
          <pc:sldMk cId="3841705650" sldId="346"/>
        </pc:sldMkLst>
      </pc:sldChg>
      <pc:sldChg chg="del">
        <pc:chgData name="srimathipadmanaban116@gmail.com" userId="S::urn:spo:guest#srimathipadmanaban116@gmail.com::" providerId="AD" clId="Web-{3FED4D36-5C44-6263-9A14-7284B43BA653}" dt="2025-04-04T02:01:21.334" v="454"/>
        <pc:sldMkLst>
          <pc:docMk/>
          <pc:sldMk cId="1235610841" sldId="347"/>
        </pc:sldMkLst>
      </pc:sldChg>
      <pc:sldChg chg="del">
        <pc:chgData name="srimathipadmanaban116@gmail.com" userId="S::urn:spo:guest#srimathipadmanaban116@gmail.com::" providerId="AD" clId="Web-{3FED4D36-5C44-6263-9A14-7284B43BA653}" dt="2025-04-04T02:01:40.272" v="467"/>
        <pc:sldMkLst>
          <pc:docMk/>
          <pc:sldMk cId="875409257" sldId="348"/>
        </pc:sldMkLst>
      </pc:sldChg>
      <pc:sldChg chg="del">
        <pc:chgData name="srimathipadmanaban116@gmail.com" userId="S::urn:spo:guest#srimathipadmanaban116@gmail.com::" providerId="AD" clId="Web-{3FED4D36-5C44-6263-9A14-7284B43BA653}" dt="2025-04-04T02:01:41.616" v="469"/>
        <pc:sldMkLst>
          <pc:docMk/>
          <pc:sldMk cId="3697233220" sldId="350"/>
        </pc:sldMkLst>
      </pc:sldChg>
      <pc:sldChg chg="del">
        <pc:chgData name="srimathipadmanaban116@gmail.com" userId="S::urn:spo:guest#srimathipadmanaban116@gmail.com::" providerId="AD" clId="Web-{3FED4D36-5C44-6263-9A14-7284B43BA653}" dt="2025-04-04T02:01:42.069" v="470"/>
        <pc:sldMkLst>
          <pc:docMk/>
          <pc:sldMk cId="1740154179" sldId="351"/>
        </pc:sldMkLst>
      </pc:sldChg>
      <pc:sldChg chg="del">
        <pc:chgData name="srimathipadmanaban116@gmail.com" userId="S::urn:spo:guest#srimathipadmanaban116@gmail.com::" providerId="AD" clId="Web-{3FED4D36-5C44-6263-9A14-7284B43BA653}" dt="2025-04-04T02:01:42.679" v="471"/>
        <pc:sldMkLst>
          <pc:docMk/>
          <pc:sldMk cId="1141361865" sldId="352"/>
        </pc:sldMkLst>
      </pc:sldChg>
      <pc:sldChg chg="del">
        <pc:chgData name="srimathipadmanaban116@gmail.com" userId="S::urn:spo:guest#srimathipadmanaban116@gmail.com::" providerId="AD" clId="Web-{3FED4D36-5C44-6263-9A14-7284B43BA653}" dt="2025-04-04T02:01:43.163" v="472"/>
        <pc:sldMkLst>
          <pc:docMk/>
          <pc:sldMk cId="4060078841" sldId="353"/>
        </pc:sldMkLst>
      </pc:sldChg>
      <pc:sldChg chg="del">
        <pc:chgData name="srimathipadmanaban116@gmail.com" userId="S::urn:spo:guest#srimathipadmanaban116@gmail.com::" providerId="AD" clId="Web-{3FED4D36-5C44-6263-9A14-7284B43BA653}" dt="2025-04-04T02:01:45.273" v="474"/>
        <pc:sldMkLst>
          <pc:docMk/>
          <pc:sldMk cId="3196818613" sldId="354"/>
        </pc:sldMkLst>
      </pc:sldChg>
      <pc:sldChg chg="del">
        <pc:chgData name="srimathipadmanaban116@gmail.com" userId="S::urn:spo:guest#srimathipadmanaban116@gmail.com::" providerId="AD" clId="Web-{3FED4D36-5C44-6263-9A14-7284B43BA653}" dt="2025-04-04T02:01:46.023" v="475"/>
        <pc:sldMkLst>
          <pc:docMk/>
          <pc:sldMk cId="2349271901" sldId="355"/>
        </pc:sldMkLst>
      </pc:sldChg>
      <pc:sldChg chg="del">
        <pc:chgData name="srimathipadmanaban116@gmail.com" userId="S::urn:spo:guest#srimathipadmanaban116@gmail.com::" providerId="AD" clId="Web-{3FED4D36-5C44-6263-9A14-7284B43BA653}" dt="2025-04-04T02:01:46.429" v="476"/>
        <pc:sldMkLst>
          <pc:docMk/>
          <pc:sldMk cId="977363175" sldId="356"/>
        </pc:sldMkLst>
      </pc:sldChg>
      <pc:sldChg chg="del">
        <pc:chgData name="srimathipadmanaban116@gmail.com" userId="S::urn:spo:guest#srimathipadmanaban116@gmail.com::" providerId="AD" clId="Web-{3FED4D36-5C44-6263-9A14-7284B43BA653}" dt="2025-04-04T02:01:47.101" v="477"/>
        <pc:sldMkLst>
          <pc:docMk/>
          <pc:sldMk cId="952990179" sldId="357"/>
        </pc:sldMkLst>
      </pc:sldChg>
      <pc:sldChg chg="del">
        <pc:chgData name="srimathipadmanaban116@gmail.com" userId="S::urn:spo:guest#srimathipadmanaban116@gmail.com::" providerId="AD" clId="Web-{3FED4D36-5C44-6263-9A14-7284B43BA653}" dt="2025-04-04T02:01:48.867" v="478"/>
        <pc:sldMkLst>
          <pc:docMk/>
          <pc:sldMk cId="893879981" sldId="358"/>
        </pc:sldMkLst>
      </pc:sldChg>
      <pc:sldChg chg="del">
        <pc:chgData name="srimathipadmanaban116@gmail.com" userId="S::urn:spo:guest#srimathipadmanaban116@gmail.com::" providerId="AD" clId="Web-{3FED4D36-5C44-6263-9A14-7284B43BA653}" dt="2025-04-04T02:01:50.836" v="480"/>
        <pc:sldMkLst>
          <pc:docMk/>
          <pc:sldMk cId="4181085009" sldId="359"/>
        </pc:sldMkLst>
      </pc:sldChg>
      <pc:sldChg chg="del">
        <pc:chgData name="srimathipadmanaban116@gmail.com" userId="S::urn:spo:guest#srimathipadmanaban116@gmail.com::" providerId="AD" clId="Web-{3FED4D36-5C44-6263-9A14-7284B43BA653}" dt="2025-04-04T02:02:05.196" v="489"/>
        <pc:sldMkLst>
          <pc:docMk/>
          <pc:sldMk cId="3536161181" sldId="362"/>
        </pc:sldMkLst>
      </pc:sldChg>
      <pc:sldChg chg="del">
        <pc:chgData name="srimathipadmanaban116@gmail.com" userId="S::urn:spo:guest#srimathipadmanaban116@gmail.com::" providerId="AD" clId="Web-{3FED4D36-5C44-6263-9A14-7284B43BA653}" dt="2025-04-04T02:01:52.320" v="481"/>
        <pc:sldMkLst>
          <pc:docMk/>
          <pc:sldMk cId="32128932" sldId="363"/>
        </pc:sldMkLst>
      </pc:sldChg>
      <pc:sldChg chg="addSp delSp modSp">
        <pc:chgData name="srimathipadmanaban116@gmail.com" userId="S::urn:spo:guest#srimathipadmanaban116@gmail.com::" providerId="AD" clId="Web-{3FED4D36-5C44-6263-9A14-7284B43BA653}" dt="2025-04-04T01:45:37.574" v="229" actId="1076"/>
        <pc:sldMkLst>
          <pc:docMk/>
          <pc:sldMk cId="2149602274" sldId="364"/>
        </pc:sldMkLst>
        <pc:spChg chg="del">
          <ac:chgData name="srimathipadmanaban116@gmail.com" userId="S::urn:spo:guest#srimathipadmanaban116@gmail.com::" providerId="AD" clId="Web-{3FED4D36-5C44-6263-9A14-7284B43BA653}" dt="2025-04-04T01:45:29.886" v="227"/>
          <ac:spMkLst>
            <pc:docMk/>
            <pc:sldMk cId="2149602274" sldId="364"/>
            <ac:spMk id="4" creationId="{E219F27B-2894-4DE5-80D8-8CA3ED24E38A}"/>
          </ac:spMkLst>
        </pc:spChg>
        <pc:spChg chg="del">
          <ac:chgData name="srimathipadmanaban116@gmail.com" userId="S::urn:spo:guest#srimathipadmanaban116@gmail.com::" providerId="AD" clId="Web-{3FED4D36-5C44-6263-9A14-7284B43BA653}" dt="2025-04-04T01:45:29.886" v="226"/>
          <ac:spMkLst>
            <pc:docMk/>
            <pc:sldMk cId="2149602274" sldId="364"/>
            <ac:spMk id="18" creationId="{8E0822AE-008B-40ED-ACF5-5411653E7664}"/>
          </ac:spMkLst>
        </pc:spChg>
        <pc:picChg chg="add mod">
          <ac:chgData name="srimathipadmanaban116@gmail.com" userId="S::urn:spo:guest#srimathipadmanaban116@gmail.com::" providerId="AD" clId="Web-{3FED4D36-5C44-6263-9A14-7284B43BA653}" dt="2025-04-04T01:45:37.574" v="229" actId="1076"/>
          <ac:picMkLst>
            <pc:docMk/>
            <pc:sldMk cId="2149602274" sldId="364"/>
            <ac:picMk id="2" creationId="{B3BA8D0F-D50A-9EA9-41C8-AE1BE5D7682F}"/>
          </ac:picMkLst>
        </pc:picChg>
      </pc:sldChg>
      <pc:sldChg chg="del">
        <pc:chgData name="srimathipadmanaban116@gmail.com" userId="S::urn:spo:guest#srimathipadmanaban116@gmail.com::" providerId="AD" clId="Web-{3FED4D36-5C44-6263-9A14-7284B43BA653}" dt="2025-04-04T02:01:53.445" v="482"/>
        <pc:sldMkLst>
          <pc:docMk/>
          <pc:sldMk cId="3856720305" sldId="366"/>
        </pc:sldMkLst>
      </pc:sldChg>
      <pc:sldChg chg="del">
        <pc:chgData name="srimathipadmanaban116@gmail.com" userId="S::urn:spo:guest#srimathipadmanaban116@gmail.com::" providerId="AD" clId="Web-{3FED4D36-5C44-6263-9A14-7284B43BA653}" dt="2025-04-04T02:02:57.012" v="502"/>
        <pc:sldMkLst>
          <pc:docMk/>
          <pc:sldMk cId="1293119076" sldId="367"/>
        </pc:sldMkLst>
      </pc:sldChg>
      <pc:sldChg chg="del">
        <pc:chgData name="srimathipadmanaban116@gmail.com" userId="S::urn:spo:guest#srimathipadmanaban116@gmail.com::" providerId="AD" clId="Web-{3FED4D36-5C44-6263-9A14-7284B43BA653}" dt="2025-04-04T02:03:12.701" v="504"/>
        <pc:sldMkLst>
          <pc:docMk/>
          <pc:sldMk cId="1240068413" sldId="369"/>
        </pc:sldMkLst>
      </pc:sldChg>
      <pc:sldChg chg="del">
        <pc:chgData name="srimathipadmanaban116@gmail.com" userId="S::urn:spo:guest#srimathipadmanaban116@gmail.com::" providerId="AD" clId="Web-{3FED4D36-5C44-6263-9A14-7284B43BA653}" dt="2025-04-04T02:03:22.842" v="506"/>
        <pc:sldMkLst>
          <pc:docMk/>
          <pc:sldMk cId="2326527646" sldId="371"/>
        </pc:sldMkLst>
      </pc:sldChg>
      <pc:sldChg chg="del">
        <pc:chgData name="srimathipadmanaban116@gmail.com" userId="S::urn:spo:guest#srimathipadmanaban116@gmail.com::" providerId="AD" clId="Web-{3FED4D36-5C44-6263-9A14-7284B43BA653}" dt="2025-04-04T02:03:25.280" v="507"/>
        <pc:sldMkLst>
          <pc:docMk/>
          <pc:sldMk cId="1574966439" sldId="372"/>
        </pc:sldMkLst>
      </pc:sldChg>
      <pc:sldChg chg="del">
        <pc:chgData name="srimathipadmanaban116@gmail.com" userId="S::urn:spo:guest#srimathipadmanaban116@gmail.com::" providerId="AD" clId="Web-{3FED4D36-5C44-6263-9A14-7284B43BA653}" dt="2025-04-04T02:04:43.598" v="522"/>
        <pc:sldMkLst>
          <pc:docMk/>
          <pc:sldMk cId="981372289" sldId="375"/>
        </pc:sldMkLst>
      </pc:sldChg>
      <pc:sldChg chg="del">
        <pc:chgData name="srimathipadmanaban116@gmail.com" userId="S::urn:spo:guest#srimathipadmanaban116@gmail.com::" providerId="AD" clId="Web-{3FED4D36-5C44-6263-9A14-7284B43BA653}" dt="2025-04-04T02:03:08.326" v="503"/>
        <pc:sldMkLst>
          <pc:docMk/>
          <pc:sldMk cId="2340595402" sldId="376"/>
        </pc:sldMkLst>
      </pc:sldChg>
      <pc:sldChg chg="del">
        <pc:chgData name="srimathipadmanaban116@gmail.com" userId="S::urn:spo:guest#srimathipadmanaban116@gmail.com::" providerId="AD" clId="Web-{3FED4D36-5C44-6263-9A14-7284B43BA653}" dt="2025-04-04T02:03:17.061" v="505"/>
        <pc:sldMkLst>
          <pc:docMk/>
          <pc:sldMk cId="2470076314" sldId="377"/>
        </pc:sldMkLst>
      </pc:sldChg>
      <pc:sldChg chg="del">
        <pc:chgData name="srimathipadmanaban116@gmail.com" userId="S::urn:spo:guest#srimathipadmanaban116@gmail.com::" providerId="AD" clId="Web-{3FED4D36-5C44-6263-9A14-7284B43BA653}" dt="2025-04-04T02:04:33.238" v="519"/>
        <pc:sldMkLst>
          <pc:docMk/>
          <pc:sldMk cId="2200525801" sldId="378"/>
        </pc:sldMkLst>
      </pc:sldChg>
      <pc:sldChg chg="del">
        <pc:chgData name="srimathipadmanaban116@gmail.com" userId="S::urn:spo:guest#srimathipadmanaban116@gmail.com::" providerId="AD" clId="Web-{3FED4D36-5C44-6263-9A14-7284B43BA653}" dt="2025-04-04T02:04:43.582" v="521"/>
        <pc:sldMkLst>
          <pc:docMk/>
          <pc:sldMk cId="3461707668" sldId="379"/>
        </pc:sldMkLst>
      </pc:sldChg>
      <pc:sldChg chg="del">
        <pc:chgData name="srimathipadmanaban116@gmail.com" userId="S::urn:spo:guest#srimathipadmanaban116@gmail.com::" providerId="AD" clId="Web-{3FED4D36-5C44-6263-9A14-7284B43BA653}" dt="2025-04-04T02:04:00.157" v="512"/>
        <pc:sldMkLst>
          <pc:docMk/>
          <pc:sldMk cId="2338006084" sldId="380"/>
        </pc:sldMkLst>
      </pc:sldChg>
      <pc:sldChg chg="del">
        <pc:chgData name="srimathipadmanaban116@gmail.com" userId="S::urn:spo:guest#srimathipadmanaban116@gmail.com::" providerId="AD" clId="Web-{3FED4D36-5C44-6263-9A14-7284B43BA653}" dt="2025-04-04T02:04:03.064" v="513"/>
        <pc:sldMkLst>
          <pc:docMk/>
          <pc:sldMk cId="3833704207" sldId="381"/>
        </pc:sldMkLst>
      </pc:sldChg>
      <pc:sldChg chg="del">
        <pc:chgData name="srimathipadmanaban116@gmail.com" userId="S::urn:spo:guest#srimathipadmanaban116@gmail.com::" providerId="AD" clId="Web-{3FED4D36-5C44-6263-9A14-7284B43BA653}" dt="2025-04-04T02:04:14.268" v="516"/>
        <pc:sldMkLst>
          <pc:docMk/>
          <pc:sldMk cId="1530234025" sldId="382"/>
        </pc:sldMkLst>
      </pc:sldChg>
      <pc:sldChg chg="del">
        <pc:chgData name="srimathipadmanaban116@gmail.com" userId="S::urn:spo:guest#srimathipadmanaban116@gmail.com::" providerId="AD" clId="Web-{3FED4D36-5C44-6263-9A14-7284B43BA653}" dt="2025-04-04T02:04:07.720" v="514"/>
        <pc:sldMkLst>
          <pc:docMk/>
          <pc:sldMk cId="4055149257" sldId="383"/>
        </pc:sldMkLst>
      </pc:sldChg>
      <pc:sldChg chg="del">
        <pc:chgData name="srimathipadmanaban116@gmail.com" userId="S::urn:spo:guest#srimathipadmanaban116@gmail.com::" providerId="AD" clId="Web-{3FED4D36-5C44-6263-9A14-7284B43BA653}" dt="2025-04-04T02:04:18.049" v="517"/>
        <pc:sldMkLst>
          <pc:docMk/>
          <pc:sldMk cId="888404354" sldId="384"/>
        </pc:sldMkLst>
      </pc:sldChg>
      <pc:sldChg chg="del">
        <pc:chgData name="srimathipadmanaban116@gmail.com" userId="S::urn:spo:guest#srimathipadmanaban116@gmail.com::" providerId="AD" clId="Web-{3FED4D36-5C44-6263-9A14-7284B43BA653}" dt="2025-04-04T02:04:13.002" v="515"/>
        <pc:sldMkLst>
          <pc:docMk/>
          <pc:sldMk cId="2811628536" sldId="385"/>
        </pc:sldMkLst>
      </pc:sldChg>
      <pc:sldChg chg="del">
        <pc:chgData name="srimathipadmanaban116@gmail.com" userId="S::urn:spo:guest#srimathipadmanaban116@gmail.com::" providerId="AD" clId="Web-{3FED4D36-5C44-6263-9A14-7284B43BA653}" dt="2025-04-04T02:03:35.859" v="508"/>
        <pc:sldMkLst>
          <pc:docMk/>
          <pc:sldMk cId="4009507231" sldId="386"/>
        </pc:sldMkLst>
      </pc:sldChg>
      <pc:sldChg chg="del">
        <pc:chgData name="srimathipadmanaban116@gmail.com" userId="S::urn:spo:guest#srimathipadmanaban116@gmail.com::" providerId="AD" clId="Web-{3FED4D36-5C44-6263-9A14-7284B43BA653}" dt="2025-04-04T02:03:38.312" v="509"/>
        <pc:sldMkLst>
          <pc:docMk/>
          <pc:sldMk cId="3478530560" sldId="387"/>
        </pc:sldMkLst>
      </pc:sldChg>
      <pc:sldChg chg="del">
        <pc:chgData name="srimathipadmanaban116@gmail.com" userId="S::urn:spo:guest#srimathipadmanaban116@gmail.com::" providerId="AD" clId="Web-{3FED4D36-5C44-6263-9A14-7284B43BA653}" dt="2025-04-04T02:03:42.109" v="510"/>
        <pc:sldMkLst>
          <pc:docMk/>
          <pc:sldMk cId="1253673248" sldId="388"/>
        </pc:sldMkLst>
      </pc:sldChg>
      <pc:sldChg chg="del">
        <pc:chgData name="srimathipadmanaban116@gmail.com" userId="S::urn:spo:guest#srimathipadmanaban116@gmail.com::" providerId="AD" clId="Web-{3FED4D36-5C44-6263-9A14-7284B43BA653}" dt="2025-04-04T02:04:22.690" v="518"/>
        <pc:sldMkLst>
          <pc:docMk/>
          <pc:sldMk cId="4157433344" sldId="389"/>
        </pc:sldMkLst>
      </pc:sldChg>
      <pc:sldChg chg="del">
        <pc:chgData name="srimathipadmanaban116@gmail.com" userId="S::urn:spo:guest#srimathipadmanaban116@gmail.com::" providerId="AD" clId="Web-{3FED4D36-5C44-6263-9A14-7284B43BA653}" dt="2025-04-04T02:00:48.784" v="429"/>
        <pc:sldMkLst>
          <pc:docMk/>
          <pc:sldMk cId="1942315329" sldId="390"/>
        </pc:sldMkLst>
      </pc:sldChg>
      <pc:sldChg chg="del">
        <pc:chgData name="srimathipadmanaban116@gmail.com" userId="S::urn:spo:guest#srimathipadmanaban116@gmail.com::" providerId="AD" clId="Web-{3FED4D36-5C44-6263-9A14-7284B43BA653}" dt="2025-04-04T02:00:51.832" v="430"/>
        <pc:sldMkLst>
          <pc:docMk/>
          <pc:sldMk cId="2546471385" sldId="391"/>
        </pc:sldMkLst>
      </pc:sldChg>
      <pc:sldChg chg="del">
        <pc:chgData name="srimathipadmanaban116@gmail.com" userId="S::urn:spo:guest#srimathipadmanaban116@gmail.com::" providerId="AD" clId="Web-{3FED4D36-5C44-6263-9A14-7284B43BA653}" dt="2025-04-04T02:00:53.285" v="431"/>
        <pc:sldMkLst>
          <pc:docMk/>
          <pc:sldMk cId="2533592773" sldId="392"/>
        </pc:sldMkLst>
      </pc:sldChg>
      <pc:sldChg chg="del">
        <pc:chgData name="srimathipadmanaban116@gmail.com" userId="S::urn:spo:guest#srimathipadmanaban116@gmail.com::" providerId="AD" clId="Web-{3FED4D36-5C44-6263-9A14-7284B43BA653}" dt="2025-04-04T02:01:39.647" v="466"/>
        <pc:sldMkLst>
          <pc:docMk/>
          <pc:sldMk cId="2993278327" sldId="393"/>
        </pc:sldMkLst>
      </pc:sldChg>
      <pc:sldChg chg="del">
        <pc:chgData name="srimathipadmanaban116@gmail.com" userId="S::urn:spo:guest#srimathipadmanaban116@gmail.com::" providerId="AD" clId="Web-{3FED4D36-5C44-6263-9A14-7284B43BA653}" dt="2025-04-04T02:01:18.552" v="449"/>
        <pc:sldMkLst>
          <pc:docMk/>
          <pc:sldMk cId="535774916" sldId="394"/>
        </pc:sldMkLst>
      </pc:sldChg>
      <pc:sldChg chg="del">
        <pc:chgData name="srimathipadmanaban116@gmail.com" userId="S::urn:spo:guest#srimathipadmanaban116@gmail.com::" providerId="AD" clId="Web-{3FED4D36-5C44-6263-9A14-7284B43BA653}" dt="2025-04-04T02:01:19.005" v="450"/>
        <pc:sldMkLst>
          <pc:docMk/>
          <pc:sldMk cId="3453264111" sldId="396"/>
        </pc:sldMkLst>
      </pc:sldChg>
      <pc:sldChg chg="del">
        <pc:chgData name="srimathipadmanaban116@gmail.com" userId="S::urn:spo:guest#srimathipadmanaban116@gmail.com::" providerId="AD" clId="Web-{3FED4D36-5C44-6263-9A14-7284B43BA653}" dt="2025-04-04T02:02:10.915" v="490"/>
        <pc:sldMkLst>
          <pc:docMk/>
          <pc:sldMk cId="3867577898" sldId="397"/>
        </pc:sldMkLst>
      </pc:sldChg>
      <pc:sldChg chg="del">
        <pc:chgData name="srimathipadmanaban116@gmail.com" userId="S::urn:spo:guest#srimathipadmanaban116@gmail.com::" providerId="AD" clId="Web-{3FED4D36-5C44-6263-9A14-7284B43BA653}" dt="2025-04-04T02:02:11.915" v="491"/>
        <pc:sldMkLst>
          <pc:docMk/>
          <pc:sldMk cId="2276625913" sldId="398"/>
        </pc:sldMkLst>
      </pc:sldChg>
      <pc:sldChg chg="del">
        <pc:chgData name="srimathipadmanaban116@gmail.com" userId="S::urn:spo:guest#srimathipadmanaban116@gmail.com::" providerId="AD" clId="Web-{3FED4D36-5C44-6263-9A14-7284B43BA653}" dt="2025-04-04T02:02:17.635" v="492"/>
        <pc:sldMkLst>
          <pc:docMk/>
          <pc:sldMk cId="2958638453" sldId="399"/>
        </pc:sldMkLst>
      </pc:sldChg>
      <pc:sldChg chg="del">
        <pc:chgData name="srimathipadmanaban116@gmail.com" userId="S::urn:spo:guest#srimathipadmanaban116@gmail.com::" providerId="AD" clId="Web-{3FED4D36-5C44-6263-9A14-7284B43BA653}" dt="2025-04-04T02:02:19.619" v="493"/>
        <pc:sldMkLst>
          <pc:docMk/>
          <pc:sldMk cId="716899375" sldId="400"/>
        </pc:sldMkLst>
      </pc:sldChg>
      <pc:sldChg chg="del">
        <pc:chgData name="srimathipadmanaban116@gmail.com" userId="S::urn:spo:guest#srimathipadmanaban116@gmail.com::" providerId="AD" clId="Web-{3FED4D36-5C44-6263-9A14-7284B43BA653}" dt="2025-04-04T02:02:29.870" v="494"/>
        <pc:sldMkLst>
          <pc:docMk/>
          <pc:sldMk cId="658106171" sldId="401"/>
        </pc:sldMkLst>
      </pc:sldChg>
      <pc:sldChg chg="del">
        <pc:chgData name="srimathipadmanaban116@gmail.com" userId="S::urn:spo:guest#srimathipadmanaban116@gmail.com::" providerId="AD" clId="Web-{3FED4D36-5C44-6263-9A14-7284B43BA653}" dt="2025-04-04T02:02:31.948" v="495"/>
        <pc:sldMkLst>
          <pc:docMk/>
          <pc:sldMk cId="1838261284" sldId="402"/>
        </pc:sldMkLst>
      </pc:sldChg>
      <pc:sldChg chg="del">
        <pc:chgData name="srimathipadmanaban116@gmail.com" userId="S::urn:spo:guest#srimathipadmanaban116@gmail.com::" providerId="AD" clId="Web-{3FED4D36-5C44-6263-9A14-7284B43BA653}" dt="2025-04-04T02:02:36.620" v="496"/>
        <pc:sldMkLst>
          <pc:docMk/>
          <pc:sldMk cId="3745582871" sldId="403"/>
        </pc:sldMkLst>
      </pc:sldChg>
      <pc:sldChg chg="del">
        <pc:chgData name="srimathipadmanaban116@gmail.com" userId="S::urn:spo:guest#srimathipadmanaban116@gmail.com::" providerId="AD" clId="Web-{3FED4D36-5C44-6263-9A14-7284B43BA653}" dt="2025-04-04T02:02:42.433" v="497"/>
        <pc:sldMkLst>
          <pc:docMk/>
          <pc:sldMk cId="687136143" sldId="404"/>
        </pc:sldMkLst>
      </pc:sldChg>
      <pc:sldChg chg="del">
        <pc:chgData name="srimathipadmanaban116@gmail.com" userId="S::urn:spo:guest#srimathipadmanaban116@gmail.com::" providerId="AD" clId="Web-{3FED4D36-5C44-6263-9A14-7284B43BA653}" dt="2025-04-04T02:02:43.761" v="498"/>
        <pc:sldMkLst>
          <pc:docMk/>
          <pc:sldMk cId="976153447" sldId="405"/>
        </pc:sldMkLst>
      </pc:sldChg>
      <pc:sldChg chg="del">
        <pc:chgData name="srimathipadmanaban116@gmail.com" userId="S::urn:spo:guest#srimathipadmanaban116@gmail.com::" providerId="AD" clId="Web-{3FED4D36-5C44-6263-9A14-7284B43BA653}" dt="2025-04-04T02:02:46.340" v="499"/>
        <pc:sldMkLst>
          <pc:docMk/>
          <pc:sldMk cId="2800693413" sldId="406"/>
        </pc:sldMkLst>
      </pc:sldChg>
      <pc:sldChg chg="del">
        <pc:chgData name="srimathipadmanaban116@gmail.com" userId="S::urn:spo:guest#srimathipadmanaban116@gmail.com::" providerId="AD" clId="Web-{3FED4D36-5C44-6263-9A14-7284B43BA653}" dt="2025-04-04T02:04:37.941" v="520"/>
        <pc:sldMkLst>
          <pc:docMk/>
          <pc:sldMk cId="854358489" sldId="407"/>
        </pc:sldMkLst>
      </pc:sldChg>
      <pc:sldChg chg="del">
        <pc:chgData name="srimathipadmanaban116@gmail.com" userId="S::urn:spo:guest#srimathipadmanaban116@gmail.com::" providerId="AD" clId="Web-{3FED4D36-5C44-6263-9A14-7284B43BA653}" dt="2025-04-04T02:02:49.434" v="500"/>
        <pc:sldMkLst>
          <pc:docMk/>
          <pc:sldMk cId="3396965186" sldId="408"/>
        </pc:sldMkLst>
      </pc:sldChg>
      <pc:sldChg chg="del">
        <pc:chgData name="srimathipadmanaban116@gmail.com" userId="S::urn:spo:guest#srimathipadmanaban116@gmail.com::" providerId="AD" clId="Web-{3FED4D36-5C44-6263-9A14-7284B43BA653}" dt="2025-04-04T02:03:56.798" v="511"/>
        <pc:sldMkLst>
          <pc:docMk/>
          <pc:sldMk cId="2730919474" sldId="409"/>
        </pc:sldMkLst>
      </pc:sldChg>
      <pc:sldChg chg="del">
        <pc:chgData name="srimathipadmanaban116@gmail.com" userId="S::urn:spo:guest#srimathipadmanaban116@gmail.com::" providerId="AD" clId="Web-{3FED4D36-5C44-6263-9A14-7284B43BA653}" dt="2025-04-04T02:00:54.129" v="432"/>
        <pc:sldMkLst>
          <pc:docMk/>
          <pc:sldMk cId="2732803" sldId="9741"/>
        </pc:sldMkLst>
      </pc:sldChg>
      <pc:sldChg chg="del">
        <pc:chgData name="srimathipadmanaban116@gmail.com" userId="S::urn:spo:guest#srimathipadmanaban116@gmail.com::" providerId="AD" clId="Web-{3FED4D36-5C44-6263-9A14-7284B43BA653}" dt="2025-04-04T02:00:55.129" v="433"/>
        <pc:sldMkLst>
          <pc:docMk/>
          <pc:sldMk cId="3478406136" sldId="9742"/>
        </pc:sldMkLst>
      </pc:sldChg>
      <pc:sldChg chg="del">
        <pc:chgData name="srimathipadmanaban116@gmail.com" userId="S::urn:spo:guest#srimathipadmanaban116@gmail.com::" providerId="AD" clId="Web-{3FED4D36-5C44-6263-9A14-7284B43BA653}" dt="2025-04-04T02:00:56.144" v="434"/>
        <pc:sldMkLst>
          <pc:docMk/>
          <pc:sldMk cId="1367233333" sldId="9743"/>
        </pc:sldMkLst>
      </pc:sldChg>
      <pc:sldChg chg="del">
        <pc:chgData name="srimathipadmanaban116@gmail.com" userId="S::urn:spo:guest#srimathipadmanaban116@gmail.com::" providerId="AD" clId="Web-{3FED4D36-5C44-6263-9A14-7284B43BA653}" dt="2025-04-04T02:01:50.523" v="479"/>
        <pc:sldMkLst>
          <pc:docMk/>
          <pc:sldMk cId="671099088" sldId="9745"/>
        </pc:sldMkLst>
      </pc:sldChg>
      <pc:sldChg chg="del">
        <pc:chgData name="srimathipadmanaban116@gmail.com" userId="S::urn:spo:guest#srimathipadmanaban116@gmail.com::" providerId="AD" clId="Web-{3FED4D36-5C44-6263-9A14-7284B43BA653}" dt="2025-04-04T02:01:40.929" v="468"/>
        <pc:sldMkLst>
          <pc:docMk/>
          <pc:sldMk cId="4028819167" sldId="9747"/>
        </pc:sldMkLst>
      </pc:sldChg>
      <pc:sldChg chg="del">
        <pc:chgData name="srimathipadmanaban116@gmail.com" userId="S::urn:spo:guest#srimathipadmanaban116@gmail.com::" providerId="AD" clId="Web-{3FED4D36-5C44-6263-9A14-7284B43BA653}" dt="2025-04-04T02:01:54.555" v="483"/>
        <pc:sldMkLst>
          <pc:docMk/>
          <pc:sldMk cId="3273712439" sldId="9750"/>
        </pc:sldMkLst>
      </pc:sldChg>
      <pc:sldChg chg="del">
        <pc:chgData name="srimathipadmanaban116@gmail.com" userId="S::urn:spo:guest#srimathipadmanaban116@gmail.com::" providerId="AD" clId="Web-{3FED4D36-5C44-6263-9A14-7284B43BA653}" dt="2025-04-04T02:02:04.071" v="488"/>
        <pc:sldMkLst>
          <pc:docMk/>
          <pc:sldMk cId="3676508909" sldId="9751"/>
        </pc:sldMkLst>
      </pc:sldChg>
      <pc:sldChg chg="del">
        <pc:chgData name="srimathipadmanaban116@gmail.com" userId="S::urn:spo:guest#srimathipadmanaban116@gmail.com::" providerId="AD" clId="Web-{3FED4D36-5C44-6263-9A14-7284B43BA653}" dt="2025-04-04T02:02:01.086" v="487"/>
        <pc:sldMkLst>
          <pc:docMk/>
          <pc:sldMk cId="775626534" sldId="9759"/>
        </pc:sldMkLst>
      </pc:sldChg>
      <pc:sldChg chg="del">
        <pc:chgData name="srimathipadmanaban116@gmail.com" userId="S::urn:spo:guest#srimathipadmanaban116@gmail.com::" providerId="AD" clId="Web-{3FED4D36-5C44-6263-9A14-7284B43BA653}" dt="2025-04-04T02:02:00.133" v="486"/>
        <pc:sldMkLst>
          <pc:docMk/>
          <pc:sldMk cId="4054456646" sldId="9760"/>
        </pc:sldMkLst>
      </pc:sldChg>
      <pc:sldChg chg="delSp modSp">
        <pc:chgData name="srimathipadmanaban116@gmail.com" userId="S::urn:spo:guest#srimathipadmanaban116@gmail.com::" providerId="AD" clId="Web-{3FED4D36-5C44-6263-9A14-7284B43BA653}" dt="2025-04-04T01:41:44.917" v="120" actId="1076"/>
        <pc:sldMkLst>
          <pc:docMk/>
          <pc:sldMk cId="1214568893" sldId="9761"/>
        </pc:sldMkLst>
        <pc:spChg chg="mod">
          <ac:chgData name="srimathipadmanaban116@gmail.com" userId="S::urn:spo:guest#srimathipadmanaban116@gmail.com::" providerId="AD" clId="Web-{3FED4D36-5C44-6263-9A14-7284B43BA653}" dt="2025-04-04T01:41:37.870" v="119" actId="20577"/>
          <ac:spMkLst>
            <pc:docMk/>
            <pc:sldMk cId="1214568893" sldId="9761"/>
            <ac:spMk id="4" creationId="{F97F0C7F-826F-8C25-9B6B-3A259BED115F}"/>
          </ac:spMkLst>
        </pc:spChg>
        <pc:spChg chg="del">
          <ac:chgData name="srimathipadmanaban116@gmail.com" userId="S::urn:spo:guest#srimathipadmanaban116@gmail.com::" providerId="AD" clId="Web-{3FED4D36-5C44-6263-9A14-7284B43BA653}" dt="2025-04-04T01:40:25.505" v="23"/>
          <ac:spMkLst>
            <pc:docMk/>
            <pc:sldMk cId="1214568893" sldId="9761"/>
            <ac:spMk id="18" creationId="{43A0CE4E-4509-F7E1-332A-60DCB613414F}"/>
          </ac:spMkLst>
        </pc:spChg>
        <pc:picChg chg="mod">
          <ac:chgData name="srimathipadmanaban116@gmail.com" userId="S::urn:spo:guest#srimathipadmanaban116@gmail.com::" providerId="AD" clId="Web-{3FED4D36-5C44-6263-9A14-7284B43BA653}" dt="2025-04-04T01:41:44.917" v="120" actId="1076"/>
          <ac:picMkLst>
            <pc:docMk/>
            <pc:sldMk cId="1214568893" sldId="9761"/>
            <ac:picMk id="6" creationId="{60CFD145-FA1B-5683-EC62-714FAB8F6AF6}"/>
          </ac:picMkLst>
        </pc:picChg>
      </pc:sldChg>
      <pc:sldChg chg="addSp delSp modSp">
        <pc:chgData name="srimathipadmanaban116@gmail.com" userId="S::urn:spo:guest#srimathipadmanaban116@gmail.com::" providerId="AD" clId="Web-{3FED4D36-5C44-6263-9A14-7284B43BA653}" dt="2025-04-04T01:43:42.175" v="221"/>
        <pc:sldMkLst>
          <pc:docMk/>
          <pc:sldMk cId="190945696" sldId="9762"/>
        </pc:sldMkLst>
        <pc:spChg chg="add mod">
          <ac:chgData name="srimathipadmanaban116@gmail.com" userId="S::urn:spo:guest#srimathipadmanaban116@gmail.com::" providerId="AD" clId="Web-{3FED4D36-5C44-6263-9A14-7284B43BA653}" dt="2025-04-04T01:43:42.175" v="221"/>
          <ac:spMkLst>
            <pc:docMk/>
            <pc:sldMk cId="190945696" sldId="9762"/>
            <ac:spMk id="3" creationId="{E81C2177-943E-5718-C157-F636B6CD459E}"/>
          </ac:spMkLst>
        </pc:spChg>
        <pc:spChg chg="del">
          <ac:chgData name="srimathipadmanaban116@gmail.com" userId="S::urn:spo:guest#srimathipadmanaban116@gmail.com::" providerId="AD" clId="Web-{3FED4D36-5C44-6263-9A14-7284B43BA653}" dt="2025-04-04T01:43:42.175" v="221"/>
          <ac:spMkLst>
            <pc:docMk/>
            <pc:sldMk cId="190945696" sldId="9762"/>
            <ac:spMk id="18" creationId="{0A7FB644-4D20-B665-0B24-ADC1FBBA4737}"/>
          </ac:spMkLst>
        </pc:spChg>
      </pc:sldChg>
      <pc:sldChg chg="addSp delSp modSp">
        <pc:chgData name="srimathipadmanaban116@gmail.com" userId="S::urn:spo:guest#srimathipadmanaban116@gmail.com::" providerId="AD" clId="Web-{3FED4D36-5C44-6263-9A14-7284B43BA653}" dt="2025-04-04T01:46:12.748" v="233" actId="1076"/>
        <pc:sldMkLst>
          <pc:docMk/>
          <pc:sldMk cId="3757817184" sldId="9763"/>
        </pc:sldMkLst>
        <pc:spChg chg="del">
          <ac:chgData name="srimathipadmanaban116@gmail.com" userId="S::urn:spo:guest#srimathipadmanaban116@gmail.com::" providerId="AD" clId="Web-{3FED4D36-5C44-6263-9A14-7284B43BA653}" dt="2025-04-04T01:46:02.013" v="231"/>
          <ac:spMkLst>
            <pc:docMk/>
            <pc:sldMk cId="3757817184" sldId="9763"/>
            <ac:spMk id="4" creationId="{5C6ED6CF-D281-48AF-9293-7B0AC85A207B}"/>
          </ac:spMkLst>
        </pc:spChg>
        <pc:spChg chg="del">
          <ac:chgData name="srimathipadmanaban116@gmail.com" userId="S::urn:spo:guest#srimathipadmanaban116@gmail.com::" providerId="AD" clId="Web-{3FED4D36-5C44-6263-9A14-7284B43BA653}" dt="2025-04-04T01:46:02.013" v="230"/>
          <ac:spMkLst>
            <pc:docMk/>
            <pc:sldMk cId="3757817184" sldId="9763"/>
            <ac:spMk id="18" creationId="{EB0D3BE6-53D3-6D9F-B13D-CE0CC35E4AD1}"/>
          </ac:spMkLst>
        </pc:spChg>
        <pc:picChg chg="add mod">
          <ac:chgData name="srimathipadmanaban116@gmail.com" userId="S::urn:spo:guest#srimathipadmanaban116@gmail.com::" providerId="AD" clId="Web-{3FED4D36-5C44-6263-9A14-7284B43BA653}" dt="2025-04-04T01:46:12.748" v="233" actId="1076"/>
          <ac:picMkLst>
            <pc:docMk/>
            <pc:sldMk cId="3757817184" sldId="9763"/>
            <ac:picMk id="2" creationId="{35A0CC4F-C9D7-DF63-E6C9-EB539264838D}"/>
          </ac:picMkLst>
        </pc:picChg>
      </pc:sldChg>
      <pc:sldChg chg="addSp delSp modSp">
        <pc:chgData name="srimathipadmanaban116@gmail.com" userId="S::urn:spo:guest#srimathipadmanaban116@gmail.com::" providerId="AD" clId="Web-{3FED4D36-5C44-6263-9A14-7284B43BA653}" dt="2025-04-04T01:46:43.266" v="237" actId="1076"/>
        <pc:sldMkLst>
          <pc:docMk/>
          <pc:sldMk cId="2842312074" sldId="9764"/>
        </pc:sldMkLst>
        <pc:spChg chg="del">
          <ac:chgData name="srimathipadmanaban116@gmail.com" userId="S::urn:spo:guest#srimathipadmanaban116@gmail.com::" providerId="AD" clId="Web-{3FED4D36-5C44-6263-9A14-7284B43BA653}" dt="2025-04-04T01:46:37.375" v="235"/>
          <ac:spMkLst>
            <pc:docMk/>
            <pc:sldMk cId="2842312074" sldId="9764"/>
            <ac:spMk id="4" creationId="{44DC88DF-8EB5-B693-A980-8127D7D3A6B5}"/>
          </ac:spMkLst>
        </pc:spChg>
        <pc:spChg chg="del">
          <ac:chgData name="srimathipadmanaban116@gmail.com" userId="S::urn:spo:guest#srimathipadmanaban116@gmail.com::" providerId="AD" clId="Web-{3FED4D36-5C44-6263-9A14-7284B43BA653}" dt="2025-04-04T01:46:37.375" v="234"/>
          <ac:spMkLst>
            <pc:docMk/>
            <pc:sldMk cId="2842312074" sldId="9764"/>
            <ac:spMk id="18" creationId="{8528FBB0-C515-C90B-74F0-41F0524277BF}"/>
          </ac:spMkLst>
        </pc:spChg>
        <pc:picChg chg="add mod">
          <ac:chgData name="srimathipadmanaban116@gmail.com" userId="S::urn:spo:guest#srimathipadmanaban116@gmail.com::" providerId="AD" clId="Web-{3FED4D36-5C44-6263-9A14-7284B43BA653}" dt="2025-04-04T01:46:43.266" v="237" actId="1076"/>
          <ac:picMkLst>
            <pc:docMk/>
            <pc:sldMk cId="2842312074" sldId="9764"/>
            <ac:picMk id="2" creationId="{5064EE9A-AF76-ADDD-E4F5-1B73DAD77100}"/>
          </ac:picMkLst>
        </pc:picChg>
      </pc:sldChg>
      <pc:sldChg chg="ord">
        <pc:chgData name="srimathipadmanaban116@gmail.com" userId="S::urn:spo:guest#srimathipadmanaban116@gmail.com::" providerId="AD" clId="Web-{3FED4D36-5C44-6263-9A14-7284B43BA653}" dt="2025-04-04T01:49:41.300" v="317"/>
        <pc:sldMkLst>
          <pc:docMk/>
          <pc:sldMk cId="863387147" sldId="9765"/>
        </pc:sldMkLst>
      </pc:sldChg>
      <pc:sldChg chg="delSp modSp">
        <pc:chgData name="srimathipadmanaban116@gmail.com" userId="S::urn:spo:guest#srimathipadmanaban116@gmail.com::" providerId="AD" clId="Web-{3FED4D36-5C44-6263-9A14-7284B43BA653}" dt="2025-04-04T01:43:15.423" v="220" actId="20577"/>
        <pc:sldMkLst>
          <pc:docMk/>
          <pc:sldMk cId="1957135110" sldId="9767"/>
        </pc:sldMkLst>
        <pc:spChg chg="mod">
          <ac:chgData name="srimathipadmanaban116@gmail.com" userId="S::urn:spo:guest#srimathipadmanaban116@gmail.com::" providerId="AD" clId="Web-{3FED4D36-5C44-6263-9A14-7284B43BA653}" dt="2025-04-04T01:43:15.423" v="220" actId="20577"/>
          <ac:spMkLst>
            <pc:docMk/>
            <pc:sldMk cId="1957135110" sldId="9767"/>
            <ac:spMk id="4" creationId="{E29DC51F-6F4C-48F8-D88F-C4EC23DB0361}"/>
          </ac:spMkLst>
        </pc:spChg>
        <pc:spChg chg="del">
          <ac:chgData name="srimathipadmanaban116@gmail.com" userId="S::urn:spo:guest#srimathipadmanaban116@gmail.com::" providerId="AD" clId="Web-{3FED4D36-5C44-6263-9A14-7284B43BA653}" dt="2025-04-04T01:42:11.513" v="124"/>
          <ac:spMkLst>
            <pc:docMk/>
            <pc:sldMk cId="1957135110" sldId="9767"/>
            <ac:spMk id="18" creationId="{3A27549B-37A1-3918-00B8-DE3B14C73AA8}"/>
          </ac:spMkLst>
        </pc:spChg>
      </pc:sldChg>
      <pc:sldChg chg="addSp delSp modSp">
        <pc:chgData name="srimathipadmanaban116@gmail.com" userId="S::urn:spo:guest#srimathipadmanaban116@gmail.com::" providerId="AD" clId="Web-{3FED4D36-5C44-6263-9A14-7284B43BA653}" dt="2025-04-04T01:44:52.118" v="225" actId="1076"/>
        <pc:sldMkLst>
          <pc:docMk/>
          <pc:sldMk cId="98960433" sldId="9768"/>
        </pc:sldMkLst>
        <pc:spChg chg="del">
          <ac:chgData name="srimathipadmanaban116@gmail.com" userId="S::urn:spo:guest#srimathipadmanaban116@gmail.com::" providerId="AD" clId="Web-{3FED4D36-5C44-6263-9A14-7284B43BA653}" dt="2025-04-04T01:44:41.680" v="223"/>
          <ac:spMkLst>
            <pc:docMk/>
            <pc:sldMk cId="98960433" sldId="9768"/>
            <ac:spMk id="4" creationId="{AF9FED81-EC1E-689A-89B0-75373375CA91}"/>
          </ac:spMkLst>
        </pc:spChg>
        <pc:picChg chg="add mod">
          <ac:chgData name="srimathipadmanaban116@gmail.com" userId="S::urn:spo:guest#srimathipadmanaban116@gmail.com::" providerId="AD" clId="Web-{3FED4D36-5C44-6263-9A14-7284B43BA653}" dt="2025-04-04T01:44:52.118" v="225" actId="1076"/>
          <ac:picMkLst>
            <pc:docMk/>
            <pc:sldMk cId="98960433" sldId="9768"/>
            <ac:picMk id="2" creationId="{FC49D816-A16F-34DA-F982-430E1E1D602B}"/>
          </ac:picMkLst>
        </pc:picChg>
      </pc:sldChg>
      <pc:sldChg chg="addSp delSp modSp ord">
        <pc:chgData name="srimathipadmanaban116@gmail.com" userId="S::urn:spo:guest#srimathipadmanaban116@gmail.com::" providerId="AD" clId="Web-{3FED4D36-5C44-6263-9A14-7284B43BA653}" dt="2025-04-04T01:49:29.533" v="316" actId="20577"/>
        <pc:sldMkLst>
          <pc:docMk/>
          <pc:sldMk cId="1545290321" sldId="9769"/>
        </pc:sldMkLst>
        <pc:spChg chg="add del mod">
          <ac:chgData name="srimathipadmanaban116@gmail.com" userId="S::urn:spo:guest#srimathipadmanaban116@gmail.com::" providerId="AD" clId="Web-{3FED4D36-5C44-6263-9A14-7284B43BA653}" dt="2025-04-04T01:48:36.092" v="242"/>
          <ac:spMkLst>
            <pc:docMk/>
            <pc:sldMk cId="1545290321" sldId="9769"/>
            <ac:spMk id="3" creationId="{9F61DBC1-851C-46BA-50C7-333B3DBC6D17}"/>
          </ac:spMkLst>
        </pc:spChg>
        <pc:spChg chg="mod">
          <ac:chgData name="srimathipadmanaban116@gmail.com" userId="S::urn:spo:guest#srimathipadmanaban116@gmail.com::" providerId="AD" clId="Web-{3FED4D36-5C44-6263-9A14-7284B43BA653}" dt="2025-04-04T01:49:29.533" v="316" actId="20577"/>
          <ac:spMkLst>
            <pc:docMk/>
            <pc:sldMk cId="1545290321" sldId="9769"/>
            <ac:spMk id="4" creationId="{7A8A93BE-A79F-6E97-B50E-3E9D2E5615A7}"/>
          </ac:spMkLst>
        </pc:spChg>
        <pc:spChg chg="del mod">
          <ac:chgData name="srimathipadmanaban116@gmail.com" userId="S::urn:spo:guest#srimathipadmanaban116@gmail.com::" providerId="AD" clId="Web-{3FED4D36-5C44-6263-9A14-7284B43BA653}" dt="2025-04-04T01:48:31.201" v="241"/>
          <ac:spMkLst>
            <pc:docMk/>
            <pc:sldMk cId="1545290321" sldId="9769"/>
            <ac:spMk id="18" creationId="{A16321BA-FF78-FDC9-2F39-C0CD2D6115E0}"/>
          </ac:spMkLst>
        </pc:spChg>
      </pc:sldChg>
      <pc:sldChg chg="addSp delSp modSp del">
        <pc:chgData name="srimathipadmanaban116@gmail.com" userId="S::urn:spo:guest#srimathipadmanaban116@gmail.com::" providerId="AD" clId="Web-{3FED4D36-5C44-6263-9A14-7284B43BA653}" dt="2025-04-04T01:41:58.277" v="123"/>
        <pc:sldMkLst>
          <pc:docMk/>
          <pc:sldMk cId="3992563442" sldId="9770"/>
        </pc:sldMkLst>
        <pc:spChg chg="add mod">
          <ac:chgData name="srimathipadmanaban116@gmail.com" userId="S::urn:spo:guest#srimathipadmanaban116@gmail.com::" providerId="AD" clId="Web-{3FED4D36-5C44-6263-9A14-7284B43BA653}" dt="2025-04-04T01:41:56.746" v="122"/>
          <ac:spMkLst>
            <pc:docMk/>
            <pc:sldMk cId="3992563442" sldId="9770"/>
            <ac:spMk id="3" creationId="{34B168B8-6A22-77E5-C13D-32827280C72A}"/>
          </ac:spMkLst>
        </pc:spChg>
        <pc:spChg chg="del">
          <ac:chgData name="srimathipadmanaban116@gmail.com" userId="S::urn:spo:guest#srimathipadmanaban116@gmail.com::" providerId="AD" clId="Web-{3FED4D36-5C44-6263-9A14-7284B43BA653}" dt="2025-04-04T01:41:52.074" v="121"/>
          <ac:spMkLst>
            <pc:docMk/>
            <pc:sldMk cId="3992563442" sldId="9770"/>
            <ac:spMk id="18" creationId="{1CDEB9F1-287E-2ADE-0397-C1CD45E50875}"/>
          </ac:spMkLst>
        </pc:spChg>
        <pc:picChg chg="del">
          <ac:chgData name="srimathipadmanaban116@gmail.com" userId="S::urn:spo:guest#srimathipadmanaban116@gmail.com::" providerId="AD" clId="Web-{3FED4D36-5C44-6263-9A14-7284B43BA653}" dt="2025-04-04T01:41:56.746" v="122"/>
          <ac:picMkLst>
            <pc:docMk/>
            <pc:sldMk cId="3992563442" sldId="9770"/>
            <ac:picMk id="12" creationId="{D940F009-3A08-9D13-CE05-AEE942B7B74E}"/>
          </ac:picMkLst>
        </pc:picChg>
      </pc:sldChg>
      <pc:sldChg chg="del">
        <pc:chgData name="srimathipadmanaban116@gmail.com" userId="S::urn:spo:guest#srimathipadmanaban116@gmail.com::" providerId="AD" clId="Web-{3FED4D36-5C44-6263-9A14-7284B43BA653}" dt="2025-04-04T01:50:00.488" v="318"/>
        <pc:sldMkLst>
          <pc:docMk/>
          <pc:sldMk cId="3270210350" sldId="9772"/>
        </pc:sldMkLst>
      </pc:sldChg>
      <pc:sldChg chg="delSp modSp ord">
        <pc:chgData name="srimathipadmanaban116@gmail.com" userId="S::urn:spo:guest#srimathipadmanaban116@gmail.com::" providerId="AD" clId="Web-{3FED4D36-5C44-6263-9A14-7284B43BA653}" dt="2025-04-04T01:39:37.267" v="22" actId="14100"/>
        <pc:sldMkLst>
          <pc:docMk/>
          <pc:sldMk cId="725530041" sldId="9777"/>
        </pc:sldMkLst>
        <pc:spChg chg="del">
          <ac:chgData name="srimathipadmanaban116@gmail.com" userId="S::urn:spo:guest#srimathipadmanaban116@gmail.com::" providerId="AD" clId="Web-{3FED4D36-5C44-6263-9A14-7284B43BA653}" dt="2025-04-04T01:39:29.579" v="20"/>
          <ac:spMkLst>
            <pc:docMk/>
            <pc:sldMk cId="725530041" sldId="9777"/>
            <ac:spMk id="4" creationId="{DEFA9434-3421-42D4-CC25-706C19195294}"/>
          </ac:spMkLst>
        </pc:spChg>
        <pc:spChg chg="mod">
          <ac:chgData name="srimathipadmanaban116@gmail.com" userId="S::urn:spo:guest#srimathipadmanaban116@gmail.com::" providerId="AD" clId="Web-{3FED4D36-5C44-6263-9A14-7284B43BA653}" dt="2025-04-04T01:39:21.344" v="19" actId="20577"/>
          <ac:spMkLst>
            <pc:docMk/>
            <pc:sldMk cId="725530041" sldId="9777"/>
            <ac:spMk id="18" creationId="{D1327CB1-79F9-8ACC-494C-B663FB96686E}"/>
          </ac:spMkLst>
        </pc:spChg>
        <pc:spChg chg="mod">
          <ac:chgData name="srimathipadmanaban116@gmail.com" userId="S::urn:spo:guest#srimathipadmanaban116@gmail.com::" providerId="AD" clId="Web-{3FED4D36-5C44-6263-9A14-7284B43BA653}" dt="2025-04-04T01:39:37.267" v="22" actId="14100"/>
          <ac:spMkLst>
            <pc:docMk/>
            <pc:sldMk cId="725530041" sldId="9777"/>
            <ac:spMk id="19" creationId="{A752E268-A8B8-0B03-2D1E-9B519A730643}"/>
          </ac:spMkLst>
        </pc:spChg>
      </pc:sldChg>
      <pc:sldChg chg="modSp">
        <pc:chgData name="srimathipadmanaban116@gmail.com" userId="S::urn:spo:guest#srimathipadmanaban116@gmail.com::" providerId="AD" clId="Web-{3FED4D36-5C44-6263-9A14-7284B43BA653}" dt="2025-04-04T02:00:00.719" v="425"/>
        <pc:sldMkLst>
          <pc:docMk/>
          <pc:sldMk cId="1680657762" sldId="9778"/>
        </pc:sldMkLst>
        <pc:graphicFrameChg chg="mod modGraphic">
          <ac:chgData name="srimathipadmanaban116@gmail.com" userId="S::urn:spo:guest#srimathipadmanaban116@gmail.com::" providerId="AD" clId="Web-{3FED4D36-5C44-6263-9A14-7284B43BA653}" dt="2025-04-04T01:59:48.186" v="423"/>
          <ac:graphicFrameMkLst>
            <pc:docMk/>
            <pc:sldMk cId="1680657762" sldId="9778"/>
            <ac:graphicFrameMk id="7" creationId="{8363AA7D-7FD9-1139-E9CA-4071B797EE80}"/>
          </ac:graphicFrameMkLst>
        </pc:graphicFrameChg>
        <pc:graphicFrameChg chg="mod modGraphic">
          <ac:chgData name="srimathipadmanaban116@gmail.com" userId="S::urn:spo:guest#srimathipadmanaban116@gmail.com::" providerId="AD" clId="Web-{3FED4D36-5C44-6263-9A14-7284B43BA653}" dt="2025-04-04T02:00:00.719" v="425"/>
          <ac:graphicFrameMkLst>
            <pc:docMk/>
            <pc:sldMk cId="1680657762" sldId="9778"/>
            <ac:graphicFrameMk id="9" creationId="{62806EE8-652A-AD1F-41B7-82CA8EFC2E47}"/>
          </ac:graphicFrameMkLst>
        </pc:graphicFrameChg>
      </pc:sldChg>
      <pc:sldChg chg="ord">
        <pc:chgData name="srimathipadmanaban116@gmail.com" userId="S::urn:spo:guest#srimathipadmanaban116@gmail.com::" providerId="AD" clId="Web-{3FED4D36-5C44-6263-9A14-7284B43BA653}" dt="2025-04-04T01:50:14.083" v="320"/>
        <pc:sldMkLst>
          <pc:docMk/>
          <pc:sldMk cId="2756588455" sldId="9780"/>
        </pc:sldMkLst>
      </pc:sldChg>
      <pc:sldChg chg="modSp">
        <pc:chgData name="srimathipadmanaban116@gmail.com" userId="S::urn:spo:guest#srimathipadmanaban116@gmail.com::" providerId="AD" clId="Web-{3FED4D36-5C44-6263-9A14-7284B43BA653}" dt="2025-04-04T01:59:30.763" v="421"/>
        <pc:sldMkLst>
          <pc:docMk/>
          <pc:sldMk cId="1294911785" sldId="9781"/>
        </pc:sldMkLst>
        <pc:graphicFrameChg chg="mod modGraphic">
          <ac:chgData name="srimathipadmanaban116@gmail.com" userId="S::urn:spo:guest#srimathipadmanaban116@gmail.com::" providerId="AD" clId="Web-{3FED4D36-5C44-6263-9A14-7284B43BA653}" dt="2025-04-04T01:59:30.763" v="421"/>
          <ac:graphicFrameMkLst>
            <pc:docMk/>
            <pc:sldMk cId="1294911785" sldId="9781"/>
            <ac:graphicFrameMk id="9" creationId="{BD8802E0-57A1-21D8-4854-7EF4ACF90D9D}"/>
          </ac:graphicFrameMkLst>
        </pc:graphicFrameChg>
      </pc:sldChg>
    </pc:docChg>
  </pc:docChgLst>
  <pc:docChgLst>
    <pc:chgData name="srimathipadmanaban116@gmail.com" userId="S::urn:spo:guest#srimathipadmanaban116@gmail.com::" providerId="AD" clId="Web-{9A8C1C03-7805-B2FD-2265-A7F8D5A8D4F0}"/>
    <pc:docChg chg="delSld modSld modSection">
      <pc:chgData name="srimathipadmanaban116@gmail.com" userId="S::urn:spo:guest#srimathipadmanaban116@gmail.com::" providerId="AD" clId="Web-{9A8C1C03-7805-B2FD-2265-A7F8D5A8D4F0}" dt="2025-04-03T17:41:59.603" v="197" actId="1076"/>
      <pc:docMkLst>
        <pc:docMk/>
      </pc:docMkLst>
      <pc:sldChg chg="modSp">
        <pc:chgData name="srimathipadmanaban116@gmail.com" userId="S::urn:spo:guest#srimathipadmanaban116@gmail.com::" providerId="AD" clId="Web-{9A8C1C03-7805-B2FD-2265-A7F8D5A8D4F0}" dt="2025-04-03T15:57:12.175" v="168" actId="1076"/>
        <pc:sldMkLst>
          <pc:docMk/>
          <pc:sldMk cId="2899313213" sldId="269"/>
        </pc:sldMkLst>
        <pc:spChg chg="mod">
          <ac:chgData name="srimathipadmanaban116@gmail.com" userId="S::urn:spo:guest#srimathipadmanaban116@gmail.com::" providerId="AD" clId="Web-{9A8C1C03-7805-B2FD-2265-A7F8D5A8D4F0}" dt="2025-04-03T15:57:12.018" v="156" actId="1076"/>
          <ac:spMkLst>
            <pc:docMk/>
            <pc:sldMk cId="2899313213" sldId="269"/>
            <ac:spMk id="18" creationId="{0FA3706D-67B6-E33E-3B71-E776AFD8FDF9}"/>
          </ac:spMkLst>
        </pc:spChg>
        <pc:spChg chg="mod">
          <ac:chgData name="srimathipadmanaban116@gmail.com" userId="S::urn:spo:guest#srimathipadmanaban116@gmail.com::" providerId="AD" clId="Web-{9A8C1C03-7805-B2FD-2265-A7F8D5A8D4F0}" dt="2025-04-03T15:57:12.003" v="155" actId="1076"/>
          <ac:spMkLst>
            <pc:docMk/>
            <pc:sldMk cId="2899313213" sldId="269"/>
            <ac:spMk id="19" creationId="{0E8A72B2-5262-1CE7-5542-EA0740DB94CF}"/>
          </ac:spMkLst>
        </pc:spChg>
        <pc:spChg chg="mod">
          <ac:chgData name="srimathipadmanaban116@gmail.com" userId="S::urn:spo:guest#srimathipadmanaban116@gmail.com::" providerId="AD" clId="Web-{9A8C1C03-7805-B2FD-2265-A7F8D5A8D4F0}" dt="2025-04-03T15:57:12.034" v="157" actId="1076"/>
          <ac:spMkLst>
            <pc:docMk/>
            <pc:sldMk cId="2899313213" sldId="269"/>
            <ac:spMk id="20" creationId="{10F3B49F-003A-B09C-1B9C-CF388421A578}"/>
          </ac:spMkLst>
        </pc:spChg>
        <pc:spChg chg="mod">
          <ac:chgData name="srimathipadmanaban116@gmail.com" userId="S::urn:spo:guest#srimathipadmanaban116@gmail.com::" providerId="AD" clId="Web-{9A8C1C03-7805-B2FD-2265-A7F8D5A8D4F0}" dt="2025-04-03T15:57:12.050" v="158" actId="1076"/>
          <ac:spMkLst>
            <pc:docMk/>
            <pc:sldMk cId="2899313213" sldId="269"/>
            <ac:spMk id="21" creationId="{BFED79EE-F6F6-400A-740C-110861582E2A}"/>
          </ac:spMkLst>
        </pc:spChg>
        <pc:spChg chg="mod">
          <ac:chgData name="srimathipadmanaban116@gmail.com" userId="S::urn:spo:guest#srimathipadmanaban116@gmail.com::" providerId="AD" clId="Web-{9A8C1C03-7805-B2FD-2265-A7F8D5A8D4F0}" dt="2025-04-03T15:57:12.065" v="160" actId="1076"/>
          <ac:spMkLst>
            <pc:docMk/>
            <pc:sldMk cId="2899313213" sldId="269"/>
            <ac:spMk id="22" creationId="{09A8F084-8906-5B02-3EC8-DC43A34317AD}"/>
          </ac:spMkLst>
        </pc:spChg>
        <pc:spChg chg="mod">
          <ac:chgData name="srimathipadmanaban116@gmail.com" userId="S::urn:spo:guest#srimathipadmanaban116@gmail.com::" providerId="AD" clId="Web-{9A8C1C03-7805-B2FD-2265-A7F8D5A8D4F0}" dt="2025-04-03T15:57:12.097" v="162" actId="1076"/>
          <ac:spMkLst>
            <pc:docMk/>
            <pc:sldMk cId="2899313213" sldId="269"/>
            <ac:spMk id="23" creationId="{BF39BFB1-5E9E-BB8E-4D4D-D9C839957992}"/>
          </ac:spMkLst>
        </pc:spChg>
        <pc:spChg chg="mod">
          <ac:chgData name="srimathipadmanaban116@gmail.com" userId="S::urn:spo:guest#srimathipadmanaban116@gmail.com::" providerId="AD" clId="Web-{9A8C1C03-7805-B2FD-2265-A7F8D5A8D4F0}" dt="2025-04-03T15:57:12.065" v="159" actId="1076"/>
          <ac:spMkLst>
            <pc:docMk/>
            <pc:sldMk cId="2899313213" sldId="269"/>
            <ac:spMk id="24" creationId="{B6AF1AA2-5A8A-732E-9561-E0A797F9D6CC}"/>
          </ac:spMkLst>
        </pc:spChg>
        <pc:spChg chg="mod">
          <ac:chgData name="srimathipadmanaban116@gmail.com" userId="S::urn:spo:guest#srimathipadmanaban116@gmail.com::" providerId="AD" clId="Web-{9A8C1C03-7805-B2FD-2265-A7F8D5A8D4F0}" dt="2025-04-03T15:57:12.081" v="161" actId="1076"/>
          <ac:spMkLst>
            <pc:docMk/>
            <pc:sldMk cId="2899313213" sldId="269"/>
            <ac:spMk id="25" creationId="{9D2BB5FF-E627-C64D-3EA5-873559414D0E}"/>
          </ac:spMkLst>
        </pc:spChg>
        <pc:spChg chg="mod">
          <ac:chgData name="srimathipadmanaban116@gmail.com" userId="S::urn:spo:guest#srimathipadmanaban116@gmail.com::" providerId="AD" clId="Web-{9A8C1C03-7805-B2FD-2265-A7F8D5A8D4F0}" dt="2025-04-03T15:57:12.112" v="163" actId="1076"/>
          <ac:spMkLst>
            <pc:docMk/>
            <pc:sldMk cId="2899313213" sldId="269"/>
            <ac:spMk id="26" creationId="{C7BAC6DA-17B9-ACE3-077B-24F7C9B1678F}"/>
          </ac:spMkLst>
        </pc:spChg>
        <pc:spChg chg="mod">
          <ac:chgData name="srimathipadmanaban116@gmail.com" userId="S::urn:spo:guest#srimathipadmanaban116@gmail.com::" providerId="AD" clId="Web-{9A8C1C03-7805-B2FD-2265-A7F8D5A8D4F0}" dt="2025-04-03T15:57:12.128" v="164" actId="1076"/>
          <ac:spMkLst>
            <pc:docMk/>
            <pc:sldMk cId="2899313213" sldId="269"/>
            <ac:spMk id="27" creationId="{40C191CC-0E99-BB98-38DA-D0317411358C}"/>
          </ac:spMkLst>
        </pc:spChg>
        <pc:spChg chg="mod">
          <ac:chgData name="srimathipadmanaban116@gmail.com" userId="S::urn:spo:guest#srimathipadmanaban116@gmail.com::" providerId="AD" clId="Web-{9A8C1C03-7805-B2FD-2265-A7F8D5A8D4F0}" dt="2025-04-03T15:57:12.128" v="165" actId="1076"/>
          <ac:spMkLst>
            <pc:docMk/>
            <pc:sldMk cId="2899313213" sldId="269"/>
            <ac:spMk id="28" creationId="{CBC05986-A108-270D-4617-9CF4A63FDBC7}"/>
          </ac:spMkLst>
        </pc:spChg>
        <pc:spChg chg="mod">
          <ac:chgData name="srimathipadmanaban116@gmail.com" userId="S::urn:spo:guest#srimathipadmanaban116@gmail.com::" providerId="AD" clId="Web-{9A8C1C03-7805-B2FD-2265-A7F8D5A8D4F0}" dt="2025-04-03T15:57:12.143" v="166" actId="1076"/>
          <ac:spMkLst>
            <pc:docMk/>
            <pc:sldMk cId="2899313213" sldId="269"/>
            <ac:spMk id="29" creationId="{251FA530-9E97-A244-4ECA-FC09221F4AD6}"/>
          </ac:spMkLst>
        </pc:spChg>
        <pc:spChg chg="mod">
          <ac:chgData name="srimathipadmanaban116@gmail.com" userId="S::urn:spo:guest#srimathipadmanaban116@gmail.com::" providerId="AD" clId="Web-{9A8C1C03-7805-B2FD-2265-A7F8D5A8D4F0}" dt="2025-04-03T15:57:12.159" v="167" actId="1076"/>
          <ac:spMkLst>
            <pc:docMk/>
            <pc:sldMk cId="2899313213" sldId="269"/>
            <ac:spMk id="30" creationId="{AD7FFF7E-5A10-7F0C-3BC8-0D56CF4E0CCB}"/>
          </ac:spMkLst>
        </pc:spChg>
        <pc:spChg chg="mod">
          <ac:chgData name="srimathipadmanaban116@gmail.com" userId="S::urn:spo:guest#srimathipadmanaban116@gmail.com::" providerId="AD" clId="Web-{9A8C1C03-7805-B2FD-2265-A7F8D5A8D4F0}" dt="2025-04-03T15:57:12.175" v="168" actId="1076"/>
          <ac:spMkLst>
            <pc:docMk/>
            <pc:sldMk cId="2899313213" sldId="269"/>
            <ac:spMk id="31" creationId="{EE57EFEF-0218-8EAA-D4D4-CDE2ACD50707}"/>
          </ac:spMkLst>
        </pc:spChg>
      </pc:sldChg>
      <pc:sldChg chg="modSp">
        <pc:chgData name="srimathipadmanaban116@gmail.com" userId="S::urn:spo:guest#srimathipadmanaban116@gmail.com::" providerId="AD" clId="Web-{9A8C1C03-7805-B2FD-2265-A7F8D5A8D4F0}" dt="2025-04-03T15:58:00.538" v="170" actId="1076"/>
        <pc:sldMkLst>
          <pc:docMk/>
          <pc:sldMk cId="254649942" sldId="288"/>
        </pc:sldMkLst>
        <pc:spChg chg="mod">
          <ac:chgData name="srimathipadmanaban116@gmail.com" userId="S::urn:spo:guest#srimathipadmanaban116@gmail.com::" providerId="AD" clId="Web-{9A8C1C03-7805-B2FD-2265-A7F8D5A8D4F0}" dt="2025-04-03T15:58:00.538" v="170" actId="1076"/>
          <ac:spMkLst>
            <pc:docMk/>
            <pc:sldMk cId="254649942" sldId="288"/>
            <ac:spMk id="6" creationId="{4F8B5F91-B644-E535-BE4D-6525C2EE8626}"/>
          </ac:spMkLst>
        </pc:spChg>
      </pc:sldChg>
      <pc:sldChg chg="del">
        <pc:chgData name="srimathipadmanaban116@gmail.com" userId="S::urn:spo:guest#srimathipadmanaban116@gmail.com::" providerId="AD" clId="Web-{9A8C1C03-7805-B2FD-2265-A7F8D5A8D4F0}" dt="2025-04-03T17:38:33.067" v="182"/>
        <pc:sldMkLst>
          <pc:docMk/>
          <pc:sldMk cId="1568024318" sldId="289"/>
        </pc:sldMkLst>
      </pc:sldChg>
      <pc:sldChg chg="modSp">
        <pc:chgData name="srimathipadmanaban116@gmail.com" userId="S::urn:spo:guest#srimathipadmanaban116@gmail.com::" providerId="AD" clId="Web-{9A8C1C03-7805-B2FD-2265-A7F8D5A8D4F0}" dt="2025-04-03T15:57:02.143" v="154" actId="1076"/>
        <pc:sldMkLst>
          <pc:docMk/>
          <pc:sldMk cId="2016035667" sldId="9752"/>
        </pc:sldMkLst>
        <pc:spChg chg="mod">
          <ac:chgData name="srimathipadmanaban116@gmail.com" userId="S::urn:spo:guest#srimathipadmanaban116@gmail.com::" providerId="AD" clId="Web-{9A8C1C03-7805-B2FD-2265-A7F8D5A8D4F0}" dt="2025-04-03T15:57:02.143" v="154" actId="1076"/>
          <ac:spMkLst>
            <pc:docMk/>
            <pc:sldMk cId="2016035667" sldId="9752"/>
            <ac:spMk id="18" creationId="{9089595B-CEB2-CE12-3C62-EA681E51BC70}"/>
          </ac:spMkLst>
        </pc:spChg>
        <pc:spChg chg="mod">
          <ac:chgData name="srimathipadmanaban116@gmail.com" userId="S::urn:spo:guest#srimathipadmanaban116@gmail.com::" providerId="AD" clId="Web-{9A8C1C03-7805-B2FD-2265-A7F8D5A8D4F0}" dt="2025-04-03T15:57:01.955" v="141" actId="1076"/>
          <ac:spMkLst>
            <pc:docMk/>
            <pc:sldMk cId="2016035667" sldId="9752"/>
            <ac:spMk id="19" creationId="{330524D8-DE56-45B5-514B-DA004CAC4687}"/>
          </ac:spMkLst>
        </pc:spChg>
        <pc:spChg chg="mod">
          <ac:chgData name="srimathipadmanaban116@gmail.com" userId="S::urn:spo:guest#srimathipadmanaban116@gmail.com::" providerId="AD" clId="Web-{9A8C1C03-7805-B2FD-2265-A7F8D5A8D4F0}" dt="2025-04-03T15:57:01.971" v="142" actId="1076"/>
          <ac:spMkLst>
            <pc:docMk/>
            <pc:sldMk cId="2016035667" sldId="9752"/>
            <ac:spMk id="20" creationId="{2F58B65C-97E3-35D5-00E8-985763B63DA3}"/>
          </ac:spMkLst>
        </pc:spChg>
        <pc:spChg chg="mod">
          <ac:chgData name="srimathipadmanaban116@gmail.com" userId="S::urn:spo:guest#srimathipadmanaban116@gmail.com::" providerId="AD" clId="Web-{9A8C1C03-7805-B2FD-2265-A7F8D5A8D4F0}" dt="2025-04-03T15:57:02.002" v="143" actId="1076"/>
          <ac:spMkLst>
            <pc:docMk/>
            <pc:sldMk cId="2016035667" sldId="9752"/>
            <ac:spMk id="21" creationId="{21E3F959-0109-4D10-F357-78A849DE3265}"/>
          </ac:spMkLst>
        </pc:spChg>
        <pc:spChg chg="mod">
          <ac:chgData name="srimathipadmanaban116@gmail.com" userId="S::urn:spo:guest#srimathipadmanaban116@gmail.com::" providerId="AD" clId="Web-{9A8C1C03-7805-B2FD-2265-A7F8D5A8D4F0}" dt="2025-04-03T15:57:02.033" v="145" actId="1076"/>
          <ac:spMkLst>
            <pc:docMk/>
            <pc:sldMk cId="2016035667" sldId="9752"/>
            <ac:spMk id="22" creationId="{CE6A0BAB-B08A-A6A0-9C20-70A84A52CC10}"/>
          </ac:spMkLst>
        </pc:spChg>
        <pc:spChg chg="mod">
          <ac:chgData name="srimathipadmanaban116@gmail.com" userId="S::urn:spo:guest#srimathipadmanaban116@gmail.com::" providerId="AD" clId="Web-{9A8C1C03-7805-B2FD-2265-A7F8D5A8D4F0}" dt="2025-04-03T15:57:02.049" v="147" actId="1076"/>
          <ac:spMkLst>
            <pc:docMk/>
            <pc:sldMk cId="2016035667" sldId="9752"/>
            <ac:spMk id="23" creationId="{10CD2179-5526-86B0-A1CC-42FCE2CB0C0B}"/>
          </ac:spMkLst>
        </pc:spChg>
        <pc:spChg chg="mod">
          <ac:chgData name="srimathipadmanaban116@gmail.com" userId="S::urn:spo:guest#srimathipadmanaban116@gmail.com::" providerId="AD" clId="Web-{9A8C1C03-7805-B2FD-2265-A7F8D5A8D4F0}" dt="2025-04-03T15:57:02.018" v="144" actId="1076"/>
          <ac:spMkLst>
            <pc:docMk/>
            <pc:sldMk cId="2016035667" sldId="9752"/>
            <ac:spMk id="24" creationId="{1F4781F9-824C-A66D-8FDA-5E863222DD09}"/>
          </ac:spMkLst>
        </pc:spChg>
        <pc:spChg chg="mod">
          <ac:chgData name="srimathipadmanaban116@gmail.com" userId="S::urn:spo:guest#srimathipadmanaban116@gmail.com::" providerId="AD" clId="Web-{9A8C1C03-7805-B2FD-2265-A7F8D5A8D4F0}" dt="2025-04-03T15:57:02.049" v="146" actId="1076"/>
          <ac:spMkLst>
            <pc:docMk/>
            <pc:sldMk cId="2016035667" sldId="9752"/>
            <ac:spMk id="25" creationId="{2ED022BB-0258-4DC9-FD82-1430F563823E}"/>
          </ac:spMkLst>
        </pc:spChg>
        <pc:spChg chg="mod">
          <ac:chgData name="srimathipadmanaban116@gmail.com" userId="S::urn:spo:guest#srimathipadmanaban116@gmail.com::" providerId="AD" clId="Web-{9A8C1C03-7805-B2FD-2265-A7F8D5A8D4F0}" dt="2025-04-03T15:57:02.065" v="148" actId="1076"/>
          <ac:spMkLst>
            <pc:docMk/>
            <pc:sldMk cId="2016035667" sldId="9752"/>
            <ac:spMk id="26" creationId="{B47F2339-2C83-F663-66B8-222EEC0EBFBC}"/>
          </ac:spMkLst>
        </pc:spChg>
        <pc:spChg chg="mod">
          <ac:chgData name="srimathipadmanaban116@gmail.com" userId="S::urn:spo:guest#srimathipadmanaban116@gmail.com::" providerId="AD" clId="Web-{9A8C1C03-7805-B2FD-2265-A7F8D5A8D4F0}" dt="2025-04-03T15:57:02.080" v="149" actId="1076"/>
          <ac:spMkLst>
            <pc:docMk/>
            <pc:sldMk cId="2016035667" sldId="9752"/>
            <ac:spMk id="27" creationId="{F7E68A3B-E3D5-D44C-42A6-AAF1AC34DFF2}"/>
          </ac:spMkLst>
        </pc:spChg>
        <pc:spChg chg="mod">
          <ac:chgData name="srimathipadmanaban116@gmail.com" userId="S::urn:spo:guest#srimathipadmanaban116@gmail.com::" providerId="AD" clId="Web-{9A8C1C03-7805-B2FD-2265-A7F8D5A8D4F0}" dt="2025-04-03T15:57:02.096" v="150" actId="1076"/>
          <ac:spMkLst>
            <pc:docMk/>
            <pc:sldMk cId="2016035667" sldId="9752"/>
            <ac:spMk id="28" creationId="{E9DEA34D-BC5D-A46C-E583-7226805372CB}"/>
          </ac:spMkLst>
        </pc:spChg>
        <pc:spChg chg="mod">
          <ac:chgData name="srimathipadmanaban116@gmail.com" userId="S::urn:spo:guest#srimathipadmanaban116@gmail.com::" providerId="AD" clId="Web-{9A8C1C03-7805-B2FD-2265-A7F8D5A8D4F0}" dt="2025-04-03T15:57:02.112" v="151" actId="1076"/>
          <ac:spMkLst>
            <pc:docMk/>
            <pc:sldMk cId="2016035667" sldId="9752"/>
            <ac:spMk id="29" creationId="{4517CF66-A6C7-8203-1A01-9F5942360E0B}"/>
          </ac:spMkLst>
        </pc:spChg>
        <pc:spChg chg="mod">
          <ac:chgData name="srimathipadmanaban116@gmail.com" userId="S::urn:spo:guest#srimathipadmanaban116@gmail.com::" providerId="AD" clId="Web-{9A8C1C03-7805-B2FD-2265-A7F8D5A8D4F0}" dt="2025-04-03T15:57:02.112" v="152" actId="1076"/>
          <ac:spMkLst>
            <pc:docMk/>
            <pc:sldMk cId="2016035667" sldId="9752"/>
            <ac:spMk id="30" creationId="{1A449EFE-D475-25DE-FDA6-212D176257D6}"/>
          </ac:spMkLst>
        </pc:spChg>
        <pc:spChg chg="mod">
          <ac:chgData name="srimathipadmanaban116@gmail.com" userId="S::urn:spo:guest#srimathipadmanaban116@gmail.com::" providerId="AD" clId="Web-{9A8C1C03-7805-B2FD-2265-A7F8D5A8D4F0}" dt="2025-04-03T15:57:02.127" v="153" actId="1076"/>
          <ac:spMkLst>
            <pc:docMk/>
            <pc:sldMk cId="2016035667" sldId="9752"/>
            <ac:spMk id="31" creationId="{A1A20F61-6D02-6AB7-C76B-C3B3328092DE}"/>
          </ac:spMkLst>
        </pc:spChg>
      </pc:sldChg>
      <pc:sldChg chg="modSp">
        <pc:chgData name="srimathipadmanaban116@gmail.com" userId="S::urn:spo:guest#srimathipadmanaban116@gmail.com::" providerId="AD" clId="Web-{9A8C1C03-7805-B2FD-2265-A7F8D5A8D4F0}" dt="2025-04-03T15:56:51.533" v="140" actId="1076"/>
        <pc:sldMkLst>
          <pc:docMk/>
          <pc:sldMk cId="3958904878" sldId="9753"/>
        </pc:sldMkLst>
        <pc:spChg chg="mod">
          <ac:chgData name="srimathipadmanaban116@gmail.com" userId="S::urn:spo:guest#srimathipadmanaban116@gmail.com::" providerId="AD" clId="Web-{9A8C1C03-7805-B2FD-2265-A7F8D5A8D4F0}" dt="2025-04-03T15:56:51.533" v="140" actId="1076"/>
          <ac:spMkLst>
            <pc:docMk/>
            <pc:sldMk cId="3958904878" sldId="9753"/>
            <ac:spMk id="18" creationId="{3A70911C-AD69-B001-C39C-D7098DA310D5}"/>
          </ac:spMkLst>
        </pc:spChg>
        <pc:spChg chg="mod">
          <ac:chgData name="srimathipadmanaban116@gmail.com" userId="S::urn:spo:guest#srimathipadmanaban116@gmail.com::" providerId="AD" clId="Web-{9A8C1C03-7805-B2FD-2265-A7F8D5A8D4F0}" dt="2025-04-03T15:56:51.361" v="127" actId="1076"/>
          <ac:spMkLst>
            <pc:docMk/>
            <pc:sldMk cId="3958904878" sldId="9753"/>
            <ac:spMk id="19" creationId="{D8232C1B-6880-FB74-30C6-A6E8A69618F7}"/>
          </ac:spMkLst>
        </pc:spChg>
        <pc:spChg chg="mod">
          <ac:chgData name="srimathipadmanaban116@gmail.com" userId="S::urn:spo:guest#srimathipadmanaban116@gmail.com::" providerId="AD" clId="Web-{9A8C1C03-7805-B2FD-2265-A7F8D5A8D4F0}" dt="2025-04-03T15:56:51.376" v="128" actId="1076"/>
          <ac:spMkLst>
            <pc:docMk/>
            <pc:sldMk cId="3958904878" sldId="9753"/>
            <ac:spMk id="20" creationId="{1F2D66AD-541C-F1EC-6C0C-D3FFB815AE01}"/>
          </ac:spMkLst>
        </pc:spChg>
        <pc:spChg chg="mod">
          <ac:chgData name="srimathipadmanaban116@gmail.com" userId="S::urn:spo:guest#srimathipadmanaban116@gmail.com::" providerId="AD" clId="Web-{9A8C1C03-7805-B2FD-2265-A7F8D5A8D4F0}" dt="2025-04-03T15:56:51.392" v="129" actId="1076"/>
          <ac:spMkLst>
            <pc:docMk/>
            <pc:sldMk cId="3958904878" sldId="9753"/>
            <ac:spMk id="21" creationId="{D7D81FFF-302C-DE72-17A7-BB38FD89DF11}"/>
          </ac:spMkLst>
        </pc:spChg>
        <pc:spChg chg="mod">
          <ac:chgData name="srimathipadmanaban116@gmail.com" userId="S::urn:spo:guest#srimathipadmanaban116@gmail.com::" providerId="AD" clId="Web-{9A8C1C03-7805-B2FD-2265-A7F8D5A8D4F0}" dt="2025-04-03T15:56:51.423" v="131" actId="1076"/>
          <ac:spMkLst>
            <pc:docMk/>
            <pc:sldMk cId="3958904878" sldId="9753"/>
            <ac:spMk id="22" creationId="{DD2259EF-BCF7-7413-6DDC-65C4AD0A34B5}"/>
          </ac:spMkLst>
        </pc:spChg>
        <pc:spChg chg="mod">
          <ac:chgData name="srimathipadmanaban116@gmail.com" userId="S::urn:spo:guest#srimathipadmanaban116@gmail.com::" providerId="AD" clId="Web-{9A8C1C03-7805-B2FD-2265-A7F8D5A8D4F0}" dt="2025-04-03T15:56:51.439" v="133" actId="1076"/>
          <ac:spMkLst>
            <pc:docMk/>
            <pc:sldMk cId="3958904878" sldId="9753"/>
            <ac:spMk id="23" creationId="{5975F320-5A91-0EA0-3CBE-3761E27A3CBA}"/>
          </ac:spMkLst>
        </pc:spChg>
        <pc:spChg chg="mod">
          <ac:chgData name="srimathipadmanaban116@gmail.com" userId="S::urn:spo:guest#srimathipadmanaban116@gmail.com::" providerId="AD" clId="Web-{9A8C1C03-7805-B2FD-2265-A7F8D5A8D4F0}" dt="2025-04-03T15:56:51.408" v="130" actId="1076"/>
          <ac:spMkLst>
            <pc:docMk/>
            <pc:sldMk cId="3958904878" sldId="9753"/>
            <ac:spMk id="24" creationId="{A1F868EF-C66C-DB4E-C646-FF3762AD5E2B}"/>
          </ac:spMkLst>
        </pc:spChg>
        <pc:spChg chg="mod">
          <ac:chgData name="srimathipadmanaban116@gmail.com" userId="S::urn:spo:guest#srimathipadmanaban116@gmail.com::" providerId="AD" clId="Web-{9A8C1C03-7805-B2FD-2265-A7F8D5A8D4F0}" dt="2025-04-03T15:56:51.439" v="132" actId="1076"/>
          <ac:spMkLst>
            <pc:docMk/>
            <pc:sldMk cId="3958904878" sldId="9753"/>
            <ac:spMk id="25" creationId="{2E986182-F22D-2048-2C3E-0FCA1EFFB995}"/>
          </ac:spMkLst>
        </pc:spChg>
        <pc:spChg chg="mod">
          <ac:chgData name="srimathipadmanaban116@gmail.com" userId="S::urn:spo:guest#srimathipadmanaban116@gmail.com::" providerId="AD" clId="Web-{9A8C1C03-7805-B2FD-2265-A7F8D5A8D4F0}" dt="2025-04-03T15:56:51.455" v="134" actId="1076"/>
          <ac:spMkLst>
            <pc:docMk/>
            <pc:sldMk cId="3958904878" sldId="9753"/>
            <ac:spMk id="26" creationId="{E4217AC4-627B-2535-B9B8-89381A52246F}"/>
          </ac:spMkLst>
        </pc:spChg>
        <pc:spChg chg="mod">
          <ac:chgData name="srimathipadmanaban116@gmail.com" userId="S::urn:spo:guest#srimathipadmanaban116@gmail.com::" providerId="AD" clId="Web-{9A8C1C03-7805-B2FD-2265-A7F8D5A8D4F0}" dt="2025-04-03T15:56:51.470" v="135" actId="1076"/>
          <ac:spMkLst>
            <pc:docMk/>
            <pc:sldMk cId="3958904878" sldId="9753"/>
            <ac:spMk id="27" creationId="{79C53B3A-0F6F-8DA6-AE24-6E8924E78804}"/>
          </ac:spMkLst>
        </pc:spChg>
        <pc:spChg chg="mod">
          <ac:chgData name="srimathipadmanaban116@gmail.com" userId="S::urn:spo:guest#srimathipadmanaban116@gmail.com::" providerId="AD" clId="Web-{9A8C1C03-7805-B2FD-2265-A7F8D5A8D4F0}" dt="2025-04-03T15:56:51.486" v="136" actId="1076"/>
          <ac:spMkLst>
            <pc:docMk/>
            <pc:sldMk cId="3958904878" sldId="9753"/>
            <ac:spMk id="28" creationId="{0AC42463-51AE-3459-B713-70A10418813D}"/>
          </ac:spMkLst>
        </pc:spChg>
        <pc:spChg chg="mod">
          <ac:chgData name="srimathipadmanaban116@gmail.com" userId="S::urn:spo:guest#srimathipadmanaban116@gmail.com::" providerId="AD" clId="Web-{9A8C1C03-7805-B2FD-2265-A7F8D5A8D4F0}" dt="2025-04-03T15:56:51.501" v="137" actId="1076"/>
          <ac:spMkLst>
            <pc:docMk/>
            <pc:sldMk cId="3958904878" sldId="9753"/>
            <ac:spMk id="29" creationId="{588B01D4-2902-0AF9-30E5-FA29AB282A1B}"/>
          </ac:spMkLst>
        </pc:spChg>
        <pc:spChg chg="mod">
          <ac:chgData name="srimathipadmanaban116@gmail.com" userId="S::urn:spo:guest#srimathipadmanaban116@gmail.com::" providerId="AD" clId="Web-{9A8C1C03-7805-B2FD-2265-A7F8D5A8D4F0}" dt="2025-04-03T15:56:51.501" v="138" actId="1076"/>
          <ac:spMkLst>
            <pc:docMk/>
            <pc:sldMk cId="3958904878" sldId="9753"/>
            <ac:spMk id="30" creationId="{F54267CF-255D-5D03-35FA-88B05FBAB850}"/>
          </ac:spMkLst>
        </pc:spChg>
        <pc:spChg chg="mod">
          <ac:chgData name="srimathipadmanaban116@gmail.com" userId="S::urn:spo:guest#srimathipadmanaban116@gmail.com::" providerId="AD" clId="Web-{9A8C1C03-7805-B2FD-2265-A7F8D5A8D4F0}" dt="2025-04-03T15:56:51.517" v="139" actId="1076"/>
          <ac:spMkLst>
            <pc:docMk/>
            <pc:sldMk cId="3958904878" sldId="9753"/>
            <ac:spMk id="31" creationId="{1AC59A5C-D428-A5C8-1598-98B50860C208}"/>
          </ac:spMkLst>
        </pc:spChg>
      </pc:sldChg>
      <pc:sldChg chg="modSp">
        <pc:chgData name="srimathipadmanaban116@gmail.com" userId="S::urn:spo:guest#srimathipadmanaban116@gmail.com::" providerId="AD" clId="Web-{9A8C1C03-7805-B2FD-2265-A7F8D5A8D4F0}" dt="2025-04-03T15:56:27.953" v="126" actId="1076"/>
        <pc:sldMkLst>
          <pc:docMk/>
          <pc:sldMk cId="4259690993" sldId="9754"/>
        </pc:sldMkLst>
        <pc:spChg chg="mod">
          <ac:chgData name="srimathipadmanaban116@gmail.com" userId="S::urn:spo:guest#srimathipadmanaban116@gmail.com::" providerId="AD" clId="Web-{9A8C1C03-7805-B2FD-2265-A7F8D5A8D4F0}" dt="2025-04-03T15:56:27.953" v="126" actId="1076"/>
          <ac:spMkLst>
            <pc:docMk/>
            <pc:sldMk cId="4259690993" sldId="9754"/>
            <ac:spMk id="18" creationId="{736C605D-F48C-2572-82EC-9C413F88EFEF}"/>
          </ac:spMkLst>
        </pc:spChg>
        <pc:spChg chg="mod">
          <ac:chgData name="srimathipadmanaban116@gmail.com" userId="S::urn:spo:guest#srimathipadmanaban116@gmail.com::" providerId="AD" clId="Web-{9A8C1C03-7805-B2FD-2265-A7F8D5A8D4F0}" dt="2025-04-03T15:56:27.797" v="113" actId="1076"/>
          <ac:spMkLst>
            <pc:docMk/>
            <pc:sldMk cId="4259690993" sldId="9754"/>
            <ac:spMk id="19" creationId="{414D813B-A177-C893-23F4-FF4CFE2B4013}"/>
          </ac:spMkLst>
        </pc:spChg>
        <pc:spChg chg="mod">
          <ac:chgData name="srimathipadmanaban116@gmail.com" userId="S::urn:spo:guest#srimathipadmanaban116@gmail.com::" providerId="AD" clId="Web-{9A8C1C03-7805-B2FD-2265-A7F8D5A8D4F0}" dt="2025-04-03T15:56:27.797" v="114" actId="1076"/>
          <ac:spMkLst>
            <pc:docMk/>
            <pc:sldMk cId="4259690993" sldId="9754"/>
            <ac:spMk id="20" creationId="{B6AA248E-5D57-9349-0D88-0A6101B368BE}"/>
          </ac:spMkLst>
        </pc:spChg>
        <pc:spChg chg="mod">
          <ac:chgData name="srimathipadmanaban116@gmail.com" userId="S::urn:spo:guest#srimathipadmanaban116@gmail.com::" providerId="AD" clId="Web-{9A8C1C03-7805-B2FD-2265-A7F8D5A8D4F0}" dt="2025-04-03T15:56:27.812" v="115" actId="1076"/>
          <ac:spMkLst>
            <pc:docMk/>
            <pc:sldMk cId="4259690993" sldId="9754"/>
            <ac:spMk id="21" creationId="{0D4AAE46-07BE-0E1D-6E13-22BC9447D1C2}"/>
          </ac:spMkLst>
        </pc:spChg>
        <pc:spChg chg="mod">
          <ac:chgData name="srimathipadmanaban116@gmail.com" userId="S::urn:spo:guest#srimathipadmanaban116@gmail.com::" providerId="AD" clId="Web-{9A8C1C03-7805-B2FD-2265-A7F8D5A8D4F0}" dt="2025-04-03T15:56:27.844" v="117" actId="1076"/>
          <ac:spMkLst>
            <pc:docMk/>
            <pc:sldMk cId="4259690993" sldId="9754"/>
            <ac:spMk id="22" creationId="{0080FB85-A687-D732-EF08-A4740BAC0E69}"/>
          </ac:spMkLst>
        </pc:spChg>
        <pc:spChg chg="mod">
          <ac:chgData name="srimathipadmanaban116@gmail.com" userId="S::urn:spo:guest#srimathipadmanaban116@gmail.com::" providerId="AD" clId="Web-{9A8C1C03-7805-B2FD-2265-A7F8D5A8D4F0}" dt="2025-04-03T15:56:27.859" v="119" actId="1076"/>
          <ac:spMkLst>
            <pc:docMk/>
            <pc:sldMk cId="4259690993" sldId="9754"/>
            <ac:spMk id="23" creationId="{A535B984-DE49-46AB-3616-5AA92C6A412F}"/>
          </ac:spMkLst>
        </pc:spChg>
        <pc:spChg chg="mod">
          <ac:chgData name="srimathipadmanaban116@gmail.com" userId="S::urn:spo:guest#srimathipadmanaban116@gmail.com::" providerId="AD" clId="Web-{9A8C1C03-7805-B2FD-2265-A7F8D5A8D4F0}" dt="2025-04-03T15:56:27.828" v="116" actId="1076"/>
          <ac:spMkLst>
            <pc:docMk/>
            <pc:sldMk cId="4259690993" sldId="9754"/>
            <ac:spMk id="24" creationId="{92918173-1B28-5920-377B-47935A74F315}"/>
          </ac:spMkLst>
        </pc:spChg>
        <pc:spChg chg="mod">
          <ac:chgData name="srimathipadmanaban116@gmail.com" userId="S::urn:spo:guest#srimathipadmanaban116@gmail.com::" providerId="AD" clId="Web-{9A8C1C03-7805-B2FD-2265-A7F8D5A8D4F0}" dt="2025-04-03T15:56:27.844" v="118" actId="1076"/>
          <ac:spMkLst>
            <pc:docMk/>
            <pc:sldMk cId="4259690993" sldId="9754"/>
            <ac:spMk id="25" creationId="{EBB4CA0E-A520-2B37-2804-AC51CAC639BA}"/>
          </ac:spMkLst>
        </pc:spChg>
        <pc:spChg chg="mod">
          <ac:chgData name="srimathipadmanaban116@gmail.com" userId="S::urn:spo:guest#srimathipadmanaban116@gmail.com::" providerId="AD" clId="Web-{9A8C1C03-7805-B2FD-2265-A7F8D5A8D4F0}" dt="2025-04-03T15:56:27.875" v="120" actId="1076"/>
          <ac:spMkLst>
            <pc:docMk/>
            <pc:sldMk cId="4259690993" sldId="9754"/>
            <ac:spMk id="26" creationId="{DAFE7AA7-B152-5A80-29A4-8EE0F75579FA}"/>
          </ac:spMkLst>
        </pc:spChg>
        <pc:spChg chg="mod">
          <ac:chgData name="srimathipadmanaban116@gmail.com" userId="S::urn:spo:guest#srimathipadmanaban116@gmail.com::" providerId="AD" clId="Web-{9A8C1C03-7805-B2FD-2265-A7F8D5A8D4F0}" dt="2025-04-03T15:56:27.890" v="121" actId="1076"/>
          <ac:spMkLst>
            <pc:docMk/>
            <pc:sldMk cId="4259690993" sldId="9754"/>
            <ac:spMk id="27" creationId="{684053C3-9952-DF03-B05E-5CF31220D638}"/>
          </ac:spMkLst>
        </pc:spChg>
        <pc:spChg chg="mod">
          <ac:chgData name="srimathipadmanaban116@gmail.com" userId="S::urn:spo:guest#srimathipadmanaban116@gmail.com::" providerId="AD" clId="Web-{9A8C1C03-7805-B2FD-2265-A7F8D5A8D4F0}" dt="2025-04-03T15:56:27.906" v="122" actId="1076"/>
          <ac:spMkLst>
            <pc:docMk/>
            <pc:sldMk cId="4259690993" sldId="9754"/>
            <ac:spMk id="28" creationId="{FDC62F0E-8300-8BD8-4AEF-45B4C17069F6}"/>
          </ac:spMkLst>
        </pc:spChg>
        <pc:spChg chg="mod">
          <ac:chgData name="srimathipadmanaban116@gmail.com" userId="S::urn:spo:guest#srimathipadmanaban116@gmail.com::" providerId="AD" clId="Web-{9A8C1C03-7805-B2FD-2265-A7F8D5A8D4F0}" dt="2025-04-03T15:56:27.922" v="123" actId="1076"/>
          <ac:spMkLst>
            <pc:docMk/>
            <pc:sldMk cId="4259690993" sldId="9754"/>
            <ac:spMk id="29" creationId="{3508E5D0-41E9-E13C-76BE-8B7D4AC4EF35}"/>
          </ac:spMkLst>
        </pc:spChg>
        <pc:spChg chg="mod">
          <ac:chgData name="srimathipadmanaban116@gmail.com" userId="S::urn:spo:guest#srimathipadmanaban116@gmail.com::" providerId="AD" clId="Web-{9A8C1C03-7805-B2FD-2265-A7F8D5A8D4F0}" dt="2025-04-03T15:56:27.922" v="124" actId="1076"/>
          <ac:spMkLst>
            <pc:docMk/>
            <pc:sldMk cId="4259690993" sldId="9754"/>
            <ac:spMk id="30" creationId="{B06187F6-5411-D0B1-BC06-8A1314A1BA9F}"/>
          </ac:spMkLst>
        </pc:spChg>
        <pc:spChg chg="mod">
          <ac:chgData name="srimathipadmanaban116@gmail.com" userId="S::urn:spo:guest#srimathipadmanaban116@gmail.com::" providerId="AD" clId="Web-{9A8C1C03-7805-B2FD-2265-A7F8D5A8D4F0}" dt="2025-04-03T15:56:27.937" v="125" actId="1076"/>
          <ac:spMkLst>
            <pc:docMk/>
            <pc:sldMk cId="4259690993" sldId="9754"/>
            <ac:spMk id="31" creationId="{2DD6347A-C748-655B-6B2C-1042943C7D7E}"/>
          </ac:spMkLst>
        </pc:spChg>
      </pc:sldChg>
      <pc:sldChg chg="modSp">
        <pc:chgData name="srimathipadmanaban116@gmail.com" userId="S::urn:spo:guest#srimathipadmanaban116@gmail.com::" providerId="AD" clId="Web-{9A8C1C03-7805-B2FD-2265-A7F8D5A8D4F0}" dt="2025-04-03T15:55:12.119" v="73" actId="1076"/>
        <pc:sldMkLst>
          <pc:docMk/>
          <pc:sldMk cId="2942436768" sldId="9755"/>
        </pc:sldMkLst>
        <pc:spChg chg="mod">
          <ac:chgData name="srimathipadmanaban116@gmail.com" userId="S::urn:spo:guest#srimathipadmanaban116@gmail.com::" providerId="AD" clId="Web-{9A8C1C03-7805-B2FD-2265-A7F8D5A8D4F0}" dt="2025-04-03T15:55:12.119" v="73" actId="1076"/>
          <ac:spMkLst>
            <pc:docMk/>
            <pc:sldMk cId="2942436768" sldId="9755"/>
            <ac:spMk id="2" creationId="{0559F61F-19B8-6E03-6AC8-E529825339E5}"/>
          </ac:spMkLst>
        </pc:spChg>
        <pc:spChg chg="mod">
          <ac:chgData name="srimathipadmanaban116@gmail.com" userId="S::urn:spo:guest#srimathipadmanaban116@gmail.com::" providerId="AD" clId="Web-{9A8C1C03-7805-B2FD-2265-A7F8D5A8D4F0}" dt="2025-04-03T15:55:11.948" v="60" actId="1076"/>
          <ac:spMkLst>
            <pc:docMk/>
            <pc:sldMk cId="2942436768" sldId="9755"/>
            <ac:spMk id="19" creationId="{E254637D-897D-BBC1-414F-6D01BF1297ED}"/>
          </ac:spMkLst>
        </pc:spChg>
        <pc:spChg chg="mod">
          <ac:chgData name="srimathipadmanaban116@gmail.com" userId="S::urn:spo:guest#srimathipadmanaban116@gmail.com::" providerId="AD" clId="Web-{9A8C1C03-7805-B2FD-2265-A7F8D5A8D4F0}" dt="2025-04-03T15:55:11.963" v="61" actId="1076"/>
          <ac:spMkLst>
            <pc:docMk/>
            <pc:sldMk cId="2942436768" sldId="9755"/>
            <ac:spMk id="20" creationId="{ED6A301F-5DA1-65B8-ADD2-6EA4A2084E6C}"/>
          </ac:spMkLst>
        </pc:spChg>
        <pc:spChg chg="mod">
          <ac:chgData name="srimathipadmanaban116@gmail.com" userId="S::urn:spo:guest#srimathipadmanaban116@gmail.com::" providerId="AD" clId="Web-{9A8C1C03-7805-B2FD-2265-A7F8D5A8D4F0}" dt="2025-04-03T15:55:11.979" v="62" actId="1076"/>
          <ac:spMkLst>
            <pc:docMk/>
            <pc:sldMk cId="2942436768" sldId="9755"/>
            <ac:spMk id="21" creationId="{CA36382C-BF4A-2108-B1AC-5CE793EA2CC8}"/>
          </ac:spMkLst>
        </pc:spChg>
        <pc:spChg chg="mod">
          <ac:chgData name="srimathipadmanaban116@gmail.com" userId="S::urn:spo:guest#srimathipadmanaban116@gmail.com::" providerId="AD" clId="Web-{9A8C1C03-7805-B2FD-2265-A7F8D5A8D4F0}" dt="2025-04-03T15:55:11.994" v="64" actId="1076"/>
          <ac:spMkLst>
            <pc:docMk/>
            <pc:sldMk cId="2942436768" sldId="9755"/>
            <ac:spMk id="22" creationId="{1F372435-5690-32C5-C9BA-97B55E6453A7}"/>
          </ac:spMkLst>
        </pc:spChg>
        <pc:spChg chg="mod">
          <ac:chgData name="srimathipadmanaban116@gmail.com" userId="S::urn:spo:guest#srimathipadmanaban116@gmail.com::" providerId="AD" clId="Web-{9A8C1C03-7805-B2FD-2265-A7F8D5A8D4F0}" dt="2025-04-03T15:55:12.026" v="66" actId="1076"/>
          <ac:spMkLst>
            <pc:docMk/>
            <pc:sldMk cId="2942436768" sldId="9755"/>
            <ac:spMk id="23" creationId="{01485DCF-429E-E45D-694C-DF8B6FC11489}"/>
          </ac:spMkLst>
        </pc:spChg>
        <pc:spChg chg="mod">
          <ac:chgData name="srimathipadmanaban116@gmail.com" userId="S::urn:spo:guest#srimathipadmanaban116@gmail.com::" providerId="AD" clId="Web-{9A8C1C03-7805-B2FD-2265-A7F8D5A8D4F0}" dt="2025-04-03T15:55:11.979" v="63" actId="1076"/>
          <ac:spMkLst>
            <pc:docMk/>
            <pc:sldMk cId="2942436768" sldId="9755"/>
            <ac:spMk id="24" creationId="{748B085C-B6EC-FE68-D84A-F968A755514A}"/>
          </ac:spMkLst>
        </pc:spChg>
        <pc:spChg chg="mod">
          <ac:chgData name="srimathipadmanaban116@gmail.com" userId="S::urn:spo:guest#srimathipadmanaban116@gmail.com::" providerId="AD" clId="Web-{9A8C1C03-7805-B2FD-2265-A7F8D5A8D4F0}" dt="2025-04-03T15:55:12.010" v="65" actId="1076"/>
          <ac:spMkLst>
            <pc:docMk/>
            <pc:sldMk cId="2942436768" sldId="9755"/>
            <ac:spMk id="25" creationId="{DC714F36-16E8-C77D-9066-6E042F5C3E4C}"/>
          </ac:spMkLst>
        </pc:spChg>
        <pc:spChg chg="mod">
          <ac:chgData name="srimathipadmanaban116@gmail.com" userId="S::urn:spo:guest#srimathipadmanaban116@gmail.com::" providerId="AD" clId="Web-{9A8C1C03-7805-B2FD-2265-A7F8D5A8D4F0}" dt="2025-04-03T15:55:12.041" v="67" actId="1076"/>
          <ac:spMkLst>
            <pc:docMk/>
            <pc:sldMk cId="2942436768" sldId="9755"/>
            <ac:spMk id="26" creationId="{69D6D353-E14B-36AF-932B-C6C442BFC1AB}"/>
          </ac:spMkLst>
        </pc:spChg>
        <pc:spChg chg="mod">
          <ac:chgData name="srimathipadmanaban116@gmail.com" userId="S::urn:spo:guest#srimathipadmanaban116@gmail.com::" providerId="AD" clId="Web-{9A8C1C03-7805-B2FD-2265-A7F8D5A8D4F0}" dt="2025-04-03T15:55:12.057" v="68" actId="1076"/>
          <ac:spMkLst>
            <pc:docMk/>
            <pc:sldMk cId="2942436768" sldId="9755"/>
            <ac:spMk id="27" creationId="{185D2231-D852-ACDC-BE12-3539E7DA0BA6}"/>
          </ac:spMkLst>
        </pc:spChg>
        <pc:spChg chg="mod">
          <ac:chgData name="srimathipadmanaban116@gmail.com" userId="S::urn:spo:guest#srimathipadmanaban116@gmail.com::" providerId="AD" clId="Web-{9A8C1C03-7805-B2FD-2265-A7F8D5A8D4F0}" dt="2025-04-03T15:55:12.073" v="69" actId="1076"/>
          <ac:spMkLst>
            <pc:docMk/>
            <pc:sldMk cId="2942436768" sldId="9755"/>
            <ac:spMk id="28" creationId="{53175E26-B35B-A2C3-25B9-A19CBE52A6FD}"/>
          </ac:spMkLst>
        </pc:spChg>
        <pc:spChg chg="mod">
          <ac:chgData name="srimathipadmanaban116@gmail.com" userId="S::urn:spo:guest#srimathipadmanaban116@gmail.com::" providerId="AD" clId="Web-{9A8C1C03-7805-B2FD-2265-A7F8D5A8D4F0}" dt="2025-04-03T15:55:12.073" v="70" actId="1076"/>
          <ac:spMkLst>
            <pc:docMk/>
            <pc:sldMk cId="2942436768" sldId="9755"/>
            <ac:spMk id="29" creationId="{8CF47153-2BBF-7A86-F393-6A9F9858584C}"/>
          </ac:spMkLst>
        </pc:spChg>
        <pc:spChg chg="mod">
          <ac:chgData name="srimathipadmanaban116@gmail.com" userId="S::urn:spo:guest#srimathipadmanaban116@gmail.com::" providerId="AD" clId="Web-{9A8C1C03-7805-B2FD-2265-A7F8D5A8D4F0}" dt="2025-04-03T15:55:12.088" v="71" actId="1076"/>
          <ac:spMkLst>
            <pc:docMk/>
            <pc:sldMk cId="2942436768" sldId="9755"/>
            <ac:spMk id="30" creationId="{7D483540-4EA6-6A2F-DAF7-26C9F1D0280E}"/>
          </ac:spMkLst>
        </pc:spChg>
        <pc:spChg chg="mod">
          <ac:chgData name="srimathipadmanaban116@gmail.com" userId="S::urn:spo:guest#srimathipadmanaban116@gmail.com::" providerId="AD" clId="Web-{9A8C1C03-7805-B2FD-2265-A7F8D5A8D4F0}" dt="2025-04-03T15:55:12.104" v="72" actId="1076"/>
          <ac:spMkLst>
            <pc:docMk/>
            <pc:sldMk cId="2942436768" sldId="9755"/>
            <ac:spMk id="31" creationId="{CFDDCA44-153E-3DDA-BC13-58A5176A1E61}"/>
          </ac:spMkLst>
        </pc:spChg>
      </pc:sldChg>
      <pc:sldChg chg="modSp">
        <pc:chgData name="srimathipadmanaban116@gmail.com" userId="S::urn:spo:guest#srimathipadmanaban116@gmail.com::" providerId="AD" clId="Web-{9A8C1C03-7805-B2FD-2265-A7F8D5A8D4F0}" dt="2025-04-03T15:55:51.653" v="98" actId="1076"/>
        <pc:sldMkLst>
          <pc:docMk/>
          <pc:sldMk cId="794159646" sldId="9756"/>
        </pc:sldMkLst>
        <pc:spChg chg="mod">
          <ac:chgData name="srimathipadmanaban116@gmail.com" userId="S::urn:spo:guest#srimathipadmanaban116@gmail.com::" providerId="AD" clId="Web-{9A8C1C03-7805-B2FD-2265-A7F8D5A8D4F0}" dt="2025-04-03T15:55:51.653" v="98" actId="1076"/>
          <ac:spMkLst>
            <pc:docMk/>
            <pc:sldMk cId="794159646" sldId="9756"/>
            <ac:spMk id="2" creationId="{455F622F-ED73-7E86-2539-746D7FCD2BA4}"/>
          </ac:spMkLst>
        </pc:spChg>
        <pc:spChg chg="mod">
          <ac:chgData name="srimathipadmanaban116@gmail.com" userId="S::urn:spo:guest#srimathipadmanaban116@gmail.com::" providerId="AD" clId="Web-{9A8C1C03-7805-B2FD-2265-A7F8D5A8D4F0}" dt="2025-04-03T15:55:51.466" v="85" actId="1076"/>
          <ac:spMkLst>
            <pc:docMk/>
            <pc:sldMk cId="794159646" sldId="9756"/>
            <ac:spMk id="19" creationId="{0FD75088-C275-4801-C14B-ECC408120FB1}"/>
          </ac:spMkLst>
        </pc:spChg>
        <pc:spChg chg="mod">
          <ac:chgData name="srimathipadmanaban116@gmail.com" userId="S::urn:spo:guest#srimathipadmanaban116@gmail.com::" providerId="AD" clId="Web-{9A8C1C03-7805-B2FD-2265-A7F8D5A8D4F0}" dt="2025-04-03T15:55:51.482" v="86" actId="1076"/>
          <ac:spMkLst>
            <pc:docMk/>
            <pc:sldMk cId="794159646" sldId="9756"/>
            <ac:spMk id="20" creationId="{1237AA11-FD2C-57F8-329A-D9273861E2DA}"/>
          </ac:spMkLst>
        </pc:spChg>
        <pc:spChg chg="mod">
          <ac:chgData name="srimathipadmanaban116@gmail.com" userId="S::urn:spo:guest#srimathipadmanaban116@gmail.com::" providerId="AD" clId="Web-{9A8C1C03-7805-B2FD-2265-A7F8D5A8D4F0}" dt="2025-04-03T15:55:51.497" v="87" actId="1076"/>
          <ac:spMkLst>
            <pc:docMk/>
            <pc:sldMk cId="794159646" sldId="9756"/>
            <ac:spMk id="21" creationId="{DB7CD8A6-2EA5-2FD6-B8EB-5F0C88148B56}"/>
          </ac:spMkLst>
        </pc:spChg>
        <pc:spChg chg="mod">
          <ac:chgData name="srimathipadmanaban116@gmail.com" userId="S::urn:spo:guest#srimathipadmanaban116@gmail.com::" providerId="AD" clId="Web-{9A8C1C03-7805-B2FD-2265-A7F8D5A8D4F0}" dt="2025-04-03T15:55:51.513" v="89" actId="1076"/>
          <ac:spMkLst>
            <pc:docMk/>
            <pc:sldMk cId="794159646" sldId="9756"/>
            <ac:spMk id="22" creationId="{38F110AC-1575-0B42-9C99-854738D4CE0D}"/>
          </ac:spMkLst>
        </pc:spChg>
        <pc:spChg chg="mod">
          <ac:chgData name="srimathipadmanaban116@gmail.com" userId="S::urn:spo:guest#srimathipadmanaban116@gmail.com::" providerId="AD" clId="Web-{9A8C1C03-7805-B2FD-2265-A7F8D5A8D4F0}" dt="2025-04-03T15:55:51.544" v="91" actId="1076"/>
          <ac:spMkLst>
            <pc:docMk/>
            <pc:sldMk cId="794159646" sldId="9756"/>
            <ac:spMk id="23" creationId="{80CD0A81-6B34-338D-5542-730EB4484ED5}"/>
          </ac:spMkLst>
        </pc:spChg>
        <pc:spChg chg="mod">
          <ac:chgData name="srimathipadmanaban116@gmail.com" userId="S::urn:spo:guest#srimathipadmanaban116@gmail.com::" providerId="AD" clId="Web-{9A8C1C03-7805-B2FD-2265-A7F8D5A8D4F0}" dt="2025-04-03T15:55:51.513" v="88" actId="1076"/>
          <ac:spMkLst>
            <pc:docMk/>
            <pc:sldMk cId="794159646" sldId="9756"/>
            <ac:spMk id="24" creationId="{CF936C1C-DA41-6747-1BE7-4EF4D194D1DC}"/>
          </ac:spMkLst>
        </pc:spChg>
        <pc:spChg chg="mod">
          <ac:chgData name="srimathipadmanaban116@gmail.com" userId="S::urn:spo:guest#srimathipadmanaban116@gmail.com::" providerId="AD" clId="Web-{9A8C1C03-7805-B2FD-2265-A7F8D5A8D4F0}" dt="2025-04-03T15:55:51.528" v="90" actId="1076"/>
          <ac:spMkLst>
            <pc:docMk/>
            <pc:sldMk cId="794159646" sldId="9756"/>
            <ac:spMk id="25" creationId="{9C5D7B9B-43ED-5E3C-DE30-8FDF538E1C41}"/>
          </ac:spMkLst>
        </pc:spChg>
        <pc:spChg chg="mod">
          <ac:chgData name="srimathipadmanaban116@gmail.com" userId="S::urn:spo:guest#srimathipadmanaban116@gmail.com::" providerId="AD" clId="Web-{9A8C1C03-7805-B2FD-2265-A7F8D5A8D4F0}" dt="2025-04-03T15:55:51.560" v="92" actId="1076"/>
          <ac:spMkLst>
            <pc:docMk/>
            <pc:sldMk cId="794159646" sldId="9756"/>
            <ac:spMk id="26" creationId="{E55D88E6-3040-829B-558C-65FAC0D12BA2}"/>
          </ac:spMkLst>
        </pc:spChg>
        <pc:spChg chg="mod">
          <ac:chgData name="srimathipadmanaban116@gmail.com" userId="S::urn:spo:guest#srimathipadmanaban116@gmail.com::" providerId="AD" clId="Web-{9A8C1C03-7805-B2FD-2265-A7F8D5A8D4F0}" dt="2025-04-03T15:55:51.575" v="93" actId="1076"/>
          <ac:spMkLst>
            <pc:docMk/>
            <pc:sldMk cId="794159646" sldId="9756"/>
            <ac:spMk id="27" creationId="{E432F9FE-3B3A-562F-3E3D-C574DEA9C0FF}"/>
          </ac:spMkLst>
        </pc:spChg>
        <pc:spChg chg="mod">
          <ac:chgData name="srimathipadmanaban116@gmail.com" userId="S::urn:spo:guest#srimathipadmanaban116@gmail.com::" providerId="AD" clId="Web-{9A8C1C03-7805-B2FD-2265-A7F8D5A8D4F0}" dt="2025-04-03T15:55:51.591" v="94" actId="1076"/>
          <ac:spMkLst>
            <pc:docMk/>
            <pc:sldMk cId="794159646" sldId="9756"/>
            <ac:spMk id="28" creationId="{0C05F067-523A-EE1B-533B-53659555B830}"/>
          </ac:spMkLst>
        </pc:spChg>
        <pc:spChg chg="mod">
          <ac:chgData name="srimathipadmanaban116@gmail.com" userId="S::urn:spo:guest#srimathipadmanaban116@gmail.com::" providerId="AD" clId="Web-{9A8C1C03-7805-B2FD-2265-A7F8D5A8D4F0}" dt="2025-04-03T15:55:51.607" v="95" actId="1076"/>
          <ac:spMkLst>
            <pc:docMk/>
            <pc:sldMk cId="794159646" sldId="9756"/>
            <ac:spMk id="29" creationId="{30387F86-9EF3-B34B-90A0-FC3183694C9C}"/>
          </ac:spMkLst>
        </pc:spChg>
        <pc:spChg chg="mod">
          <ac:chgData name="srimathipadmanaban116@gmail.com" userId="S::urn:spo:guest#srimathipadmanaban116@gmail.com::" providerId="AD" clId="Web-{9A8C1C03-7805-B2FD-2265-A7F8D5A8D4F0}" dt="2025-04-03T15:55:51.622" v="96" actId="1076"/>
          <ac:spMkLst>
            <pc:docMk/>
            <pc:sldMk cId="794159646" sldId="9756"/>
            <ac:spMk id="30" creationId="{237B4202-64EF-D4A6-F711-554B3AEBCB24}"/>
          </ac:spMkLst>
        </pc:spChg>
        <pc:spChg chg="mod">
          <ac:chgData name="srimathipadmanaban116@gmail.com" userId="S::urn:spo:guest#srimathipadmanaban116@gmail.com::" providerId="AD" clId="Web-{9A8C1C03-7805-B2FD-2265-A7F8D5A8D4F0}" dt="2025-04-03T15:55:51.638" v="97" actId="1076"/>
          <ac:spMkLst>
            <pc:docMk/>
            <pc:sldMk cId="794159646" sldId="9756"/>
            <ac:spMk id="31" creationId="{2C9A56B6-6FC1-67ED-2A11-05DB94C870A2}"/>
          </ac:spMkLst>
        </pc:spChg>
      </pc:sldChg>
      <pc:sldChg chg="modSp">
        <pc:chgData name="srimathipadmanaban116@gmail.com" userId="S::urn:spo:guest#srimathipadmanaban116@gmail.com::" providerId="AD" clId="Web-{9A8C1C03-7805-B2FD-2265-A7F8D5A8D4F0}" dt="2025-04-03T15:56:02.123" v="112" actId="1076"/>
        <pc:sldMkLst>
          <pc:docMk/>
          <pc:sldMk cId="2557114293" sldId="9757"/>
        </pc:sldMkLst>
        <pc:spChg chg="mod">
          <ac:chgData name="srimathipadmanaban116@gmail.com" userId="S::urn:spo:guest#srimathipadmanaban116@gmail.com::" providerId="AD" clId="Web-{9A8C1C03-7805-B2FD-2265-A7F8D5A8D4F0}" dt="2025-04-03T15:56:02.123" v="112" actId="1076"/>
          <ac:spMkLst>
            <pc:docMk/>
            <pc:sldMk cId="2557114293" sldId="9757"/>
            <ac:spMk id="2" creationId="{35190E7E-7975-2460-041A-D990832AEAFD}"/>
          </ac:spMkLst>
        </pc:spChg>
        <pc:spChg chg="mod">
          <ac:chgData name="srimathipadmanaban116@gmail.com" userId="S::urn:spo:guest#srimathipadmanaban116@gmail.com::" providerId="AD" clId="Web-{9A8C1C03-7805-B2FD-2265-A7F8D5A8D4F0}" dt="2025-04-03T15:56:01.935" v="99" actId="1076"/>
          <ac:spMkLst>
            <pc:docMk/>
            <pc:sldMk cId="2557114293" sldId="9757"/>
            <ac:spMk id="19" creationId="{1946D3C4-6B99-6244-8A3B-1E6E1C3203D1}"/>
          </ac:spMkLst>
        </pc:spChg>
        <pc:spChg chg="mod">
          <ac:chgData name="srimathipadmanaban116@gmail.com" userId="S::urn:spo:guest#srimathipadmanaban116@gmail.com::" providerId="AD" clId="Web-{9A8C1C03-7805-B2FD-2265-A7F8D5A8D4F0}" dt="2025-04-03T15:56:01.951" v="100" actId="1076"/>
          <ac:spMkLst>
            <pc:docMk/>
            <pc:sldMk cId="2557114293" sldId="9757"/>
            <ac:spMk id="20" creationId="{032FC2A7-1CBE-2EF6-9418-A350F2A8AB1D}"/>
          </ac:spMkLst>
        </pc:spChg>
        <pc:spChg chg="mod">
          <ac:chgData name="srimathipadmanaban116@gmail.com" userId="S::urn:spo:guest#srimathipadmanaban116@gmail.com::" providerId="AD" clId="Web-{9A8C1C03-7805-B2FD-2265-A7F8D5A8D4F0}" dt="2025-04-03T15:56:01.967" v="101" actId="1076"/>
          <ac:spMkLst>
            <pc:docMk/>
            <pc:sldMk cId="2557114293" sldId="9757"/>
            <ac:spMk id="21" creationId="{301772FA-CCED-6197-9CFA-C5E7982CAB6D}"/>
          </ac:spMkLst>
        </pc:spChg>
        <pc:spChg chg="mod">
          <ac:chgData name="srimathipadmanaban116@gmail.com" userId="S::urn:spo:guest#srimathipadmanaban116@gmail.com::" providerId="AD" clId="Web-{9A8C1C03-7805-B2FD-2265-A7F8D5A8D4F0}" dt="2025-04-03T15:56:01.998" v="103" actId="1076"/>
          <ac:spMkLst>
            <pc:docMk/>
            <pc:sldMk cId="2557114293" sldId="9757"/>
            <ac:spMk id="22" creationId="{4B6CCEA9-3A02-C780-3175-8080BAF46226}"/>
          </ac:spMkLst>
        </pc:spChg>
        <pc:spChg chg="mod">
          <ac:chgData name="srimathipadmanaban116@gmail.com" userId="S::urn:spo:guest#srimathipadmanaban116@gmail.com::" providerId="AD" clId="Web-{9A8C1C03-7805-B2FD-2265-A7F8D5A8D4F0}" dt="2025-04-03T15:56:02.029" v="105" actId="1076"/>
          <ac:spMkLst>
            <pc:docMk/>
            <pc:sldMk cId="2557114293" sldId="9757"/>
            <ac:spMk id="23" creationId="{C5EAA905-0C34-6DAB-11DF-C6DAEA4878C3}"/>
          </ac:spMkLst>
        </pc:spChg>
        <pc:spChg chg="mod">
          <ac:chgData name="srimathipadmanaban116@gmail.com" userId="S::urn:spo:guest#srimathipadmanaban116@gmail.com::" providerId="AD" clId="Web-{9A8C1C03-7805-B2FD-2265-A7F8D5A8D4F0}" dt="2025-04-03T15:56:01.982" v="102" actId="1076"/>
          <ac:spMkLst>
            <pc:docMk/>
            <pc:sldMk cId="2557114293" sldId="9757"/>
            <ac:spMk id="24" creationId="{134F590A-2426-5D87-F0DB-82B4AA81E5D3}"/>
          </ac:spMkLst>
        </pc:spChg>
        <pc:spChg chg="mod">
          <ac:chgData name="srimathipadmanaban116@gmail.com" userId="S::urn:spo:guest#srimathipadmanaban116@gmail.com::" providerId="AD" clId="Web-{9A8C1C03-7805-B2FD-2265-A7F8D5A8D4F0}" dt="2025-04-03T15:56:02.014" v="104" actId="1076"/>
          <ac:spMkLst>
            <pc:docMk/>
            <pc:sldMk cId="2557114293" sldId="9757"/>
            <ac:spMk id="25" creationId="{9D41EC90-A4F6-7715-EC16-538CEA0D695A}"/>
          </ac:spMkLst>
        </pc:spChg>
        <pc:spChg chg="mod">
          <ac:chgData name="srimathipadmanaban116@gmail.com" userId="S::urn:spo:guest#srimathipadmanaban116@gmail.com::" providerId="AD" clId="Web-{9A8C1C03-7805-B2FD-2265-A7F8D5A8D4F0}" dt="2025-04-03T15:56:02.045" v="106" actId="1076"/>
          <ac:spMkLst>
            <pc:docMk/>
            <pc:sldMk cId="2557114293" sldId="9757"/>
            <ac:spMk id="26" creationId="{C4C1D4B9-6BA4-EDD5-E5FC-DA29D119B34B}"/>
          </ac:spMkLst>
        </pc:spChg>
        <pc:spChg chg="mod">
          <ac:chgData name="srimathipadmanaban116@gmail.com" userId="S::urn:spo:guest#srimathipadmanaban116@gmail.com::" providerId="AD" clId="Web-{9A8C1C03-7805-B2FD-2265-A7F8D5A8D4F0}" dt="2025-04-03T15:56:02.045" v="107" actId="1076"/>
          <ac:spMkLst>
            <pc:docMk/>
            <pc:sldMk cId="2557114293" sldId="9757"/>
            <ac:spMk id="27" creationId="{487289D1-818E-9E3E-D487-61C206B1BB66}"/>
          </ac:spMkLst>
        </pc:spChg>
        <pc:spChg chg="mod">
          <ac:chgData name="srimathipadmanaban116@gmail.com" userId="S::urn:spo:guest#srimathipadmanaban116@gmail.com::" providerId="AD" clId="Web-{9A8C1C03-7805-B2FD-2265-A7F8D5A8D4F0}" dt="2025-04-03T15:56:02.060" v="108" actId="1076"/>
          <ac:spMkLst>
            <pc:docMk/>
            <pc:sldMk cId="2557114293" sldId="9757"/>
            <ac:spMk id="28" creationId="{A9B5A7A6-F850-6F24-A618-29580F61DA51}"/>
          </ac:spMkLst>
        </pc:spChg>
        <pc:spChg chg="mod">
          <ac:chgData name="srimathipadmanaban116@gmail.com" userId="S::urn:spo:guest#srimathipadmanaban116@gmail.com::" providerId="AD" clId="Web-{9A8C1C03-7805-B2FD-2265-A7F8D5A8D4F0}" dt="2025-04-03T15:56:02.076" v="109" actId="1076"/>
          <ac:spMkLst>
            <pc:docMk/>
            <pc:sldMk cId="2557114293" sldId="9757"/>
            <ac:spMk id="29" creationId="{9C5F6F2C-42CC-AE38-9F2B-06E70C97A902}"/>
          </ac:spMkLst>
        </pc:spChg>
        <pc:spChg chg="mod">
          <ac:chgData name="srimathipadmanaban116@gmail.com" userId="S::urn:spo:guest#srimathipadmanaban116@gmail.com::" providerId="AD" clId="Web-{9A8C1C03-7805-B2FD-2265-A7F8D5A8D4F0}" dt="2025-04-03T15:56:02.092" v="110" actId="1076"/>
          <ac:spMkLst>
            <pc:docMk/>
            <pc:sldMk cId="2557114293" sldId="9757"/>
            <ac:spMk id="30" creationId="{EABE1B37-9D05-5F29-6081-0AC6BDB32F2C}"/>
          </ac:spMkLst>
        </pc:spChg>
        <pc:spChg chg="mod">
          <ac:chgData name="srimathipadmanaban116@gmail.com" userId="S::urn:spo:guest#srimathipadmanaban116@gmail.com::" providerId="AD" clId="Web-{9A8C1C03-7805-B2FD-2265-A7F8D5A8D4F0}" dt="2025-04-03T15:56:02.107" v="111" actId="1076"/>
          <ac:spMkLst>
            <pc:docMk/>
            <pc:sldMk cId="2557114293" sldId="9757"/>
            <ac:spMk id="31" creationId="{F7A49F97-41C1-6EA2-B9A0-27AF540FBC1C}"/>
          </ac:spMkLst>
        </pc:spChg>
      </pc:sldChg>
      <pc:sldChg chg="modSp">
        <pc:chgData name="srimathipadmanaban116@gmail.com" userId="S::urn:spo:guest#srimathipadmanaban116@gmail.com::" providerId="AD" clId="Web-{9A8C1C03-7805-B2FD-2265-A7F8D5A8D4F0}" dt="2025-04-03T17:38:26.144" v="181" actId="20577"/>
        <pc:sldMkLst>
          <pc:docMk/>
          <pc:sldMk cId="2422734681" sldId="9758"/>
        </pc:sldMkLst>
        <pc:spChg chg="mod">
          <ac:chgData name="srimathipadmanaban116@gmail.com" userId="S::urn:spo:guest#srimathipadmanaban116@gmail.com::" providerId="AD" clId="Web-{9A8C1C03-7805-B2FD-2265-A7F8D5A8D4F0}" dt="2025-04-03T17:38:26.144" v="181" actId="20577"/>
          <ac:spMkLst>
            <pc:docMk/>
            <pc:sldMk cId="2422734681" sldId="9758"/>
            <ac:spMk id="3" creationId="{353AA582-C726-4105-5324-3BB2D7021865}"/>
          </ac:spMkLst>
        </pc:spChg>
      </pc:sldChg>
      <pc:sldChg chg="addSp delSp modSp">
        <pc:chgData name="srimathipadmanaban116@gmail.com" userId="S::urn:spo:guest#srimathipadmanaban116@gmail.com::" providerId="AD" clId="Web-{9A8C1C03-7805-B2FD-2265-A7F8D5A8D4F0}" dt="2025-04-03T17:41:59.603" v="197" actId="1076"/>
        <pc:sldMkLst>
          <pc:docMk/>
          <pc:sldMk cId="3076597731" sldId="9766"/>
        </pc:sldMkLst>
        <pc:spChg chg="del">
          <ac:chgData name="srimathipadmanaban116@gmail.com" userId="S::urn:spo:guest#srimathipadmanaban116@gmail.com::" providerId="AD" clId="Web-{9A8C1C03-7805-B2FD-2265-A7F8D5A8D4F0}" dt="2025-04-03T17:41:16.102" v="193"/>
          <ac:spMkLst>
            <pc:docMk/>
            <pc:sldMk cId="3076597731" sldId="9766"/>
            <ac:spMk id="4" creationId="{E5CF8776-70C1-0D89-D6ED-77D776AEDF62}"/>
          </ac:spMkLst>
        </pc:spChg>
        <pc:spChg chg="del">
          <ac:chgData name="srimathipadmanaban116@gmail.com" userId="S::urn:spo:guest#srimathipadmanaban116@gmail.com::" providerId="AD" clId="Web-{9A8C1C03-7805-B2FD-2265-A7F8D5A8D4F0}" dt="2025-04-03T17:41:25.305" v="194"/>
          <ac:spMkLst>
            <pc:docMk/>
            <pc:sldMk cId="3076597731" sldId="9766"/>
            <ac:spMk id="18" creationId="{B0BDAF88-0DEC-788E-B60D-063544C5EFE7}"/>
          </ac:spMkLst>
        </pc:spChg>
        <pc:picChg chg="add mod">
          <ac:chgData name="srimathipadmanaban116@gmail.com" userId="S::urn:spo:guest#srimathipadmanaban116@gmail.com::" providerId="AD" clId="Web-{9A8C1C03-7805-B2FD-2265-A7F8D5A8D4F0}" dt="2025-04-03T17:41:59.603" v="197" actId="1076"/>
          <ac:picMkLst>
            <pc:docMk/>
            <pc:sldMk cId="3076597731" sldId="9766"/>
            <ac:picMk id="2" creationId="{37A556E5-D764-2408-52F8-72684925291D}"/>
          </ac:picMkLst>
        </pc:picChg>
        <pc:picChg chg="mod">
          <ac:chgData name="srimathipadmanaban116@gmail.com" userId="S::urn:spo:guest#srimathipadmanaban116@gmail.com::" providerId="AD" clId="Web-{9A8C1C03-7805-B2FD-2265-A7F8D5A8D4F0}" dt="2025-04-03T17:41:38.274" v="195" actId="1076"/>
          <ac:picMkLst>
            <pc:docMk/>
            <pc:sldMk cId="3076597731" sldId="9766"/>
            <ac:picMk id="8" creationId="{4C5A2EB8-D9A0-A659-44FA-1D9BF70503E3}"/>
          </ac:picMkLst>
        </pc:picChg>
      </pc:sldChg>
      <pc:sldChg chg="delSp modSp">
        <pc:chgData name="srimathipadmanaban116@gmail.com" userId="S::urn:spo:guest#srimathipadmanaban116@gmail.com::" providerId="AD" clId="Web-{9A8C1C03-7805-B2FD-2265-A7F8D5A8D4F0}" dt="2025-04-03T16:23:49.734" v="175" actId="20577"/>
        <pc:sldMkLst>
          <pc:docMk/>
          <pc:sldMk cId="98960433" sldId="9768"/>
        </pc:sldMkLst>
        <pc:spChg chg="mod">
          <ac:chgData name="srimathipadmanaban116@gmail.com" userId="S::urn:spo:guest#srimathipadmanaban116@gmail.com::" providerId="AD" clId="Web-{9A8C1C03-7805-B2FD-2265-A7F8D5A8D4F0}" dt="2025-04-03T16:23:49.734" v="175" actId="20577"/>
          <ac:spMkLst>
            <pc:docMk/>
            <pc:sldMk cId="98960433" sldId="9768"/>
            <ac:spMk id="4" creationId="{AF9FED81-EC1E-689A-89B0-75373375CA91}"/>
          </ac:spMkLst>
        </pc:spChg>
        <pc:spChg chg="del">
          <ac:chgData name="srimathipadmanaban116@gmail.com" userId="S::urn:spo:guest#srimathipadmanaban116@gmail.com::" providerId="AD" clId="Web-{9A8C1C03-7805-B2FD-2265-A7F8D5A8D4F0}" dt="2025-04-03T16:18:48.117" v="171"/>
          <ac:spMkLst>
            <pc:docMk/>
            <pc:sldMk cId="98960433" sldId="9768"/>
            <ac:spMk id="18" creationId="{307FE6C3-C725-FA0A-60FE-94E771C17B00}"/>
          </ac:spMkLst>
        </pc:spChg>
      </pc:sldChg>
      <pc:sldChg chg="addSp delSp modSp">
        <pc:chgData name="srimathipadmanaban116@gmail.com" userId="S::urn:spo:guest#srimathipadmanaban116@gmail.com::" providerId="AD" clId="Web-{9A8C1C03-7805-B2FD-2265-A7F8D5A8D4F0}" dt="2025-04-03T17:41:05.492" v="192" actId="1076"/>
        <pc:sldMkLst>
          <pc:docMk/>
          <pc:sldMk cId="843756689" sldId="9771"/>
        </pc:sldMkLst>
        <pc:spChg chg="del">
          <ac:chgData name="srimathipadmanaban116@gmail.com" userId="S::urn:spo:guest#srimathipadmanaban116@gmail.com::" providerId="AD" clId="Web-{9A8C1C03-7805-B2FD-2265-A7F8D5A8D4F0}" dt="2025-04-03T17:40:19.475" v="186"/>
          <ac:spMkLst>
            <pc:docMk/>
            <pc:sldMk cId="843756689" sldId="9771"/>
            <ac:spMk id="4" creationId="{CB86BD6D-6779-FA24-C1C8-9CBFD4DA7D60}"/>
          </ac:spMkLst>
        </pc:spChg>
        <pc:spChg chg="mod">
          <ac:chgData name="srimathipadmanaban116@gmail.com" userId="S::urn:spo:guest#srimathipadmanaban116@gmail.com::" providerId="AD" clId="Web-{9A8C1C03-7805-B2FD-2265-A7F8D5A8D4F0}" dt="2025-04-03T17:41:05.492" v="192" actId="1076"/>
          <ac:spMkLst>
            <pc:docMk/>
            <pc:sldMk cId="843756689" sldId="9771"/>
            <ac:spMk id="18" creationId="{6FE73DE0-65F1-7040-F759-AAC937803D6B}"/>
          </ac:spMkLst>
        </pc:spChg>
        <pc:picChg chg="add del mod">
          <ac:chgData name="srimathipadmanaban116@gmail.com" userId="S::urn:spo:guest#srimathipadmanaban116@gmail.com::" providerId="AD" clId="Web-{9A8C1C03-7805-B2FD-2265-A7F8D5A8D4F0}" dt="2025-04-03T17:40:31.429" v="189"/>
          <ac:picMkLst>
            <pc:docMk/>
            <pc:sldMk cId="843756689" sldId="9771"/>
            <ac:picMk id="2" creationId="{9ED53C05-899C-CB33-A7BB-2592690ACF00}"/>
          </ac:picMkLst>
        </pc:picChg>
        <pc:picChg chg="add del mod">
          <ac:chgData name="srimathipadmanaban116@gmail.com" userId="S::urn:spo:guest#srimathipadmanaban116@gmail.com::" providerId="AD" clId="Web-{9A8C1C03-7805-B2FD-2265-A7F8D5A8D4F0}" dt="2025-04-03T17:40:27.554" v="188"/>
          <ac:picMkLst>
            <pc:docMk/>
            <pc:sldMk cId="843756689" sldId="9771"/>
            <ac:picMk id="3" creationId="{2CC0DFFF-2974-0B06-14D2-6EB1DFE72F13}"/>
          </ac:picMkLst>
        </pc:picChg>
        <pc:picChg chg="add mod">
          <ac:chgData name="srimathipadmanaban116@gmail.com" userId="S::urn:spo:guest#srimathipadmanaban116@gmail.com::" providerId="AD" clId="Web-{9A8C1C03-7805-B2FD-2265-A7F8D5A8D4F0}" dt="2025-04-03T17:40:25.335" v="187" actId="1076"/>
          <ac:picMkLst>
            <pc:docMk/>
            <pc:sldMk cId="843756689" sldId="9771"/>
            <ac:picMk id="5" creationId="{E63DA22B-ABDD-7324-7415-48901882A56A}"/>
          </ac:picMkLst>
        </pc:picChg>
      </pc:sldChg>
      <pc:sldChg chg="addSp delSp modSp">
        <pc:chgData name="srimathipadmanaban116@gmail.com" userId="S::urn:spo:guest#srimathipadmanaban116@gmail.com::" providerId="AD" clId="Web-{9A8C1C03-7805-B2FD-2265-A7F8D5A8D4F0}" dt="2025-04-03T15:51:29.323" v="31"/>
        <pc:sldMkLst>
          <pc:docMk/>
          <pc:sldMk cId="3270210350" sldId="9772"/>
        </pc:sldMkLst>
        <pc:spChg chg="add mod">
          <ac:chgData name="srimathipadmanaban116@gmail.com" userId="S::urn:spo:guest#srimathipadmanaban116@gmail.com::" providerId="AD" clId="Web-{9A8C1C03-7805-B2FD-2265-A7F8D5A8D4F0}" dt="2025-04-03T15:51:29.323" v="31"/>
          <ac:spMkLst>
            <pc:docMk/>
            <pc:sldMk cId="3270210350" sldId="9772"/>
            <ac:spMk id="3" creationId="{1B6A3CA6-3035-FBD2-8778-6FBB7D5D7C11}"/>
          </ac:spMkLst>
        </pc:spChg>
        <pc:picChg chg="del mod">
          <ac:chgData name="srimathipadmanaban116@gmail.com" userId="S::urn:spo:guest#srimathipadmanaban116@gmail.com::" providerId="AD" clId="Web-{9A8C1C03-7805-B2FD-2265-A7F8D5A8D4F0}" dt="2025-04-03T15:51:29.323" v="31"/>
          <ac:picMkLst>
            <pc:docMk/>
            <pc:sldMk cId="3270210350" sldId="9772"/>
            <ac:picMk id="12" creationId="{374884A5-C745-6AB4-4DA4-87858991D063}"/>
          </ac:picMkLst>
        </pc:picChg>
      </pc:sldChg>
      <pc:sldChg chg="addSp modSp">
        <pc:chgData name="srimathipadmanaban116@gmail.com" userId="S::urn:spo:guest#srimathipadmanaban116@gmail.com::" providerId="AD" clId="Web-{9A8C1C03-7805-B2FD-2265-A7F8D5A8D4F0}" dt="2025-04-03T15:53:29.128" v="59" actId="1076"/>
        <pc:sldMkLst>
          <pc:docMk/>
          <pc:sldMk cId="1288614771" sldId="9773"/>
        </pc:sldMkLst>
        <pc:spChg chg="mod">
          <ac:chgData name="srimathipadmanaban116@gmail.com" userId="S::urn:spo:guest#srimathipadmanaban116@gmail.com::" providerId="AD" clId="Web-{9A8C1C03-7805-B2FD-2265-A7F8D5A8D4F0}" dt="2025-04-03T15:52:02.591" v="37" actId="1076"/>
          <ac:spMkLst>
            <pc:docMk/>
            <pc:sldMk cId="1288614771" sldId="9773"/>
            <ac:spMk id="19" creationId="{00FA009B-CB61-5D7E-B687-BFAA6B5B661E}"/>
          </ac:spMkLst>
        </pc:spChg>
        <pc:picChg chg="add mod modCrop">
          <ac:chgData name="srimathipadmanaban116@gmail.com" userId="S::urn:spo:guest#srimathipadmanaban116@gmail.com::" providerId="AD" clId="Web-{9A8C1C03-7805-B2FD-2265-A7F8D5A8D4F0}" dt="2025-04-03T15:53:29.128" v="59" actId="1076"/>
          <ac:picMkLst>
            <pc:docMk/>
            <pc:sldMk cId="1288614771" sldId="9773"/>
            <ac:picMk id="2" creationId="{DD587EB0-90B2-8309-B78C-D1806616306A}"/>
          </ac:picMkLst>
        </pc:picChg>
      </pc:sldChg>
      <pc:sldChg chg="modSp">
        <pc:chgData name="srimathipadmanaban116@gmail.com" userId="S::urn:spo:guest#srimathipadmanaban116@gmail.com::" providerId="AD" clId="Web-{9A8C1C03-7805-B2FD-2265-A7F8D5A8D4F0}" dt="2025-04-03T15:51:07.665" v="25" actId="14100"/>
        <pc:sldMkLst>
          <pc:docMk/>
          <pc:sldMk cId="1921791566" sldId="9774"/>
        </pc:sldMkLst>
        <pc:spChg chg="mod">
          <ac:chgData name="srimathipadmanaban116@gmail.com" userId="S::urn:spo:guest#srimathipadmanaban116@gmail.com::" providerId="AD" clId="Web-{9A8C1C03-7805-B2FD-2265-A7F8D5A8D4F0}" dt="2025-04-03T15:51:07.665" v="25" actId="14100"/>
          <ac:spMkLst>
            <pc:docMk/>
            <pc:sldMk cId="1921791566" sldId="9774"/>
            <ac:spMk id="19" creationId="{9763DFC9-6C42-48D3-9CC9-420F82AC0B01}"/>
          </ac:spMkLst>
        </pc:spChg>
      </pc:sldChg>
      <pc:sldChg chg="modSp">
        <pc:chgData name="srimathipadmanaban116@gmail.com" userId="S::urn:spo:guest#srimathipadmanaban116@gmail.com::" providerId="AD" clId="Web-{9A8C1C03-7805-B2FD-2265-A7F8D5A8D4F0}" dt="2025-04-03T15:55:34.309" v="84" actId="20577"/>
        <pc:sldMkLst>
          <pc:docMk/>
          <pc:sldMk cId="1590752989" sldId="9776"/>
        </pc:sldMkLst>
        <pc:spChg chg="mod">
          <ac:chgData name="srimathipadmanaban116@gmail.com" userId="S::urn:spo:guest#srimathipadmanaban116@gmail.com::" providerId="AD" clId="Web-{9A8C1C03-7805-B2FD-2265-A7F8D5A8D4F0}" dt="2025-04-03T15:55:34.309" v="84" actId="20577"/>
          <ac:spMkLst>
            <pc:docMk/>
            <pc:sldMk cId="1590752989" sldId="9776"/>
            <ac:spMk id="19" creationId="{503CCB6A-1106-045B-D006-6D98DF6CF12B}"/>
          </ac:spMkLst>
        </pc:spChg>
      </pc:sldChg>
    </pc:docChg>
  </pc:docChgLst>
  <pc:docChgLst>
    <pc:chgData name="Tottara Dhanush" userId="S::tottara.d@jmangroup.com::1d7c8259-3b4a-4eb2-94b8-4449a4a953a2" providerId="AD" clId="Web-{C17C63DA-BD88-5B89-32D7-4D29CCE45A76}"/>
    <pc:docChg chg="addSld delSld modSld modSection">
      <pc:chgData name="Tottara Dhanush" userId="S::tottara.d@jmangroup.com::1d7c8259-3b4a-4eb2-94b8-4449a4a953a2" providerId="AD" clId="Web-{C17C63DA-BD88-5B89-32D7-4D29CCE45A76}" dt="2025-04-04T04:13:32.267" v="307" actId="20577"/>
      <pc:docMkLst>
        <pc:docMk/>
      </pc:docMkLst>
      <pc:sldChg chg="delSp modSp">
        <pc:chgData name="Tottara Dhanush" userId="S::tottara.d@jmangroup.com::1d7c8259-3b4a-4eb2-94b8-4449a4a953a2" providerId="AD" clId="Web-{C17C63DA-BD88-5B89-32D7-4D29CCE45A76}" dt="2025-04-04T04:05:05.016" v="232" actId="20577"/>
        <pc:sldMkLst>
          <pc:docMk/>
          <pc:sldMk cId="190945696" sldId="9762"/>
        </pc:sldMkLst>
        <pc:spChg chg="mod">
          <ac:chgData name="Tottara Dhanush" userId="S::tottara.d@jmangroup.com::1d7c8259-3b4a-4eb2-94b8-4449a4a953a2" providerId="AD" clId="Web-{C17C63DA-BD88-5B89-32D7-4D29CCE45A76}" dt="2025-04-04T04:05:05.016" v="232" actId="20577"/>
          <ac:spMkLst>
            <pc:docMk/>
            <pc:sldMk cId="190945696" sldId="9762"/>
            <ac:spMk id="3" creationId="{E81C2177-943E-5718-C157-F636B6CD459E}"/>
          </ac:spMkLst>
        </pc:spChg>
        <pc:spChg chg="del mod">
          <ac:chgData name="Tottara Dhanush" userId="S::tottara.d@jmangroup.com::1d7c8259-3b4a-4eb2-94b8-4449a4a953a2" providerId="AD" clId="Web-{C17C63DA-BD88-5B89-32D7-4D29CCE45A76}" dt="2025-04-04T04:01:45.448" v="107"/>
          <ac:spMkLst>
            <pc:docMk/>
            <pc:sldMk cId="190945696" sldId="9762"/>
            <ac:spMk id="4" creationId="{F6524E21-96E4-DF2B-FD09-6DA8189452FF}"/>
          </ac:spMkLst>
        </pc:spChg>
      </pc:sldChg>
      <pc:sldChg chg="delSp modSp">
        <pc:chgData name="Tottara Dhanush" userId="S::tottara.d@jmangroup.com::1d7c8259-3b4a-4eb2-94b8-4449a4a953a2" providerId="AD" clId="Web-{C17C63DA-BD88-5B89-32D7-4D29CCE45A76}" dt="2025-04-04T04:03:42.545" v="212" actId="20577"/>
        <pc:sldMkLst>
          <pc:docMk/>
          <pc:sldMk cId="863387147" sldId="9765"/>
        </pc:sldMkLst>
        <pc:spChg chg="del">
          <ac:chgData name="Tottara Dhanush" userId="S::tottara.d@jmangroup.com::1d7c8259-3b4a-4eb2-94b8-4449a4a953a2" providerId="AD" clId="Web-{C17C63DA-BD88-5B89-32D7-4D29CCE45A76}" dt="2025-04-04T04:03:37.935" v="209"/>
          <ac:spMkLst>
            <pc:docMk/>
            <pc:sldMk cId="863387147" sldId="9765"/>
            <ac:spMk id="4" creationId="{D1D3EC14-E865-1F97-4C73-CF522CCC6A32}"/>
          </ac:spMkLst>
        </pc:spChg>
        <pc:spChg chg="mod">
          <ac:chgData name="Tottara Dhanush" userId="S::tottara.d@jmangroup.com::1d7c8259-3b4a-4eb2-94b8-4449a4a953a2" providerId="AD" clId="Web-{C17C63DA-BD88-5B89-32D7-4D29CCE45A76}" dt="2025-04-04T04:03:42.545" v="212" actId="20577"/>
          <ac:spMkLst>
            <pc:docMk/>
            <pc:sldMk cId="863387147" sldId="9765"/>
            <ac:spMk id="18" creationId="{EAA564BE-34FA-CB36-2C9C-34693D357C00}"/>
          </ac:spMkLst>
        </pc:spChg>
      </pc:sldChg>
      <pc:sldChg chg="addSp delSp modSp add del">
        <pc:chgData name="Tottara Dhanush" userId="S::tottara.d@jmangroup.com::1d7c8259-3b4a-4eb2-94b8-4449a4a953a2" providerId="AD" clId="Web-{C17C63DA-BD88-5B89-32D7-4D29CCE45A76}" dt="2025-04-04T04:05:46.001" v="282" actId="1076"/>
        <pc:sldMkLst>
          <pc:docMk/>
          <pc:sldMk cId="1545290321" sldId="9769"/>
        </pc:sldMkLst>
        <pc:spChg chg="add del mod">
          <ac:chgData name="Tottara Dhanush" userId="S::tottara.d@jmangroup.com::1d7c8259-3b4a-4eb2-94b8-4449a4a953a2" providerId="AD" clId="Web-{C17C63DA-BD88-5B89-32D7-4D29CCE45A76}" dt="2025-04-04T04:02:13.699" v="117"/>
          <ac:spMkLst>
            <pc:docMk/>
            <pc:sldMk cId="1545290321" sldId="9769"/>
            <ac:spMk id="2" creationId="{E7010CA8-4CD6-6E71-87FF-A285CD856707}"/>
          </ac:spMkLst>
        </pc:spChg>
        <pc:spChg chg="mod">
          <ac:chgData name="Tottara Dhanush" userId="S::tottara.d@jmangroup.com::1d7c8259-3b4a-4eb2-94b8-4449a4a953a2" providerId="AD" clId="Web-{C17C63DA-BD88-5B89-32D7-4D29CCE45A76}" dt="2025-04-04T04:05:46.001" v="282" actId="1076"/>
          <ac:spMkLst>
            <pc:docMk/>
            <pc:sldMk cId="1545290321" sldId="9769"/>
            <ac:spMk id="4" creationId="{7A8A93BE-A79F-6E97-B50E-3E9D2E5615A7}"/>
          </ac:spMkLst>
        </pc:spChg>
        <pc:spChg chg="add del mod">
          <ac:chgData name="Tottara Dhanush" userId="S::tottara.d@jmangroup.com::1d7c8259-3b4a-4eb2-94b8-4449a4a953a2" providerId="AD" clId="Web-{C17C63DA-BD88-5B89-32D7-4D29CCE45A76}" dt="2025-04-04T04:02:10.105" v="115"/>
          <ac:spMkLst>
            <pc:docMk/>
            <pc:sldMk cId="1545290321" sldId="9769"/>
            <ac:spMk id="5" creationId="{44CA61B3-1FBF-12E1-5791-E473EB638055}"/>
          </ac:spMkLst>
        </pc:spChg>
        <pc:picChg chg="add del">
          <ac:chgData name="Tottara Dhanush" userId="S::tottara.d@jmangroup.com::1d7c8259-3b4a-4eb2-94b8-4449a4a953a2" providerId="AD" clId="Web-{C17C63DA-BD88-5B89-32D7-4D29CCE45A76}" dt="2025-04-04T04:02:10.105" v="115"/>
          <ac:picMkLst>
            <pc:docMk/>
            <pc:sldMk cId="1545290321" sldId="9769"/>
            <ac:picMk id="16" creationId="{0FD98815-48FC-ED4E-3515-65C0A373507F}"/>
          </ac:picMkLst>
        </pc:picChg>
      </pc:sldChg>
      <pc:sldChg chg="modSp">
        <pc:chgData name="Tottara Dhanush" userId="S::tottara.d@jmangroup.com::1d7c8259-3b4a-4eb2-94b8-4449a4a953a2" providerId="AD" clId="Web-{C17C63DA-BD88-5B89-32D7-4D29CCE45A76}" dt="2025-04-04T04:13:32.267" v="307" actId="20577"/>
        <pc:sldMkLst>
          <pc:docMk/>
          <pc:sldMk cId="725530041" sldId="9777"/>
        </pc:sldMkLst>
        <pc:spChg chg="mod">
          <ac:chgData name="Tottara Dhanush" userId="S::tottara.d@jmangroup.com::1d7c8259-3b4a-4eb2-94b8-4449a4a953a2" providerId="AD" clId="Web-{C17C63DA-BD88-5B89-32D7-4D29CCE45A76}" dt="2025-04-04T04:13:32.267" v="307" actId="20577"/>
          <ac:spMkLst>
            <pc:docMk/>
            <pc:sldMk cId="725530041" sldId="9777"/>
            <ac:spMk id="19" creationId="{A752E268-A8B8-0B03-2D1E-9B519A730643}"/>
          </ac:spMkLst>
        </pc:spChg>
      </pc:sldChg>
      <pc:sldChg chg="modSp">
        <pc:chgData name="Tottara Dhanush" userId="S::tottara.d@jmangroup.com::1d7c8259-3b4a-4eb2-94b8-4449a4a953a2" providerId="AD" clId="Web-{C17C63DA-BD88-5B89-32D7-4D29CCE45A76}" dt="2025-04-04T04:11:44.671" v="305" actId="1076"/>
        <pc:sldMkLst>
          <pc:docMk/>
          <pc:sldMk cId="3703554200" sldId="9782"/>
        </pc:sldMkLst>
        <pc:spChg chg="mod">
          <ac:chgData name="Tottara Dhanush" userId="S::tottara.d@jmangroup.com::1d7c8259-3b4a-4eb2-94b8-4449a4a953a2" providerId="AD" clId="Web-{C17C63DA-BD88-5B89-32D7-4D29CCE45A76}" dt="2025-04-04T04:11:44.671" v="305" actId="1076"/>
          <ac:spMkLst>
            <pc:docMk/>
            <pc:sldMk cId="3703554200" sldId="9782"/>
            <ac:spMk id="10" creationId="{5E85D886-997C-A14F-96CE-5F97B3146707}"/>
          </ac:spMkLst>
        </pc:spChg>
      </pc:sldChg>
      <pc:sldChg chg="add del replId">
        <pc:chgData name="Tottara Dhanush" userId="S::tottara.d@jmangroup.com::1d7c8259-3b4a-4eb2-94b8-4449a4a953a2" providerId="AD" clId="Web-{C17C63DA-BD88-5B89-32D7-4D29CCE45A76}" dt="2025-04-04T04:02:30.762" v="119"/>
        <pc:sldMkLst>
          <pc:docMk/>
          <pc:sldMk cId="3911456657" sldId="9783"/>
        </pc:sldMkLst>
      </pc:sldChg>
    </pc:docChg>
  </pc:docChgLst>
  <pc:docChgLst>
    <pc:chgData name="Nerella Manoj Kumar" userId="S::nerella.m@jmangroup.com::2d2b2eef-ba32-47c9-ba0a-3fc6b065d648" providerId="AD" clId="Web-{48AB2BCB-A20F-F8C1-2B57-9427757970D9}"/>
    <pc:docChg chg="addSld delSld modSection">
      <pc:chgData name="Nerella Manoj Kumar" userId="S::nerella.m@jmangroup.com::2d2b2eef-ba32-47c9-ba0a-3fc6b065d648" providerId="AD" clId="Web-{48AB2BCB-A20F-F8C1-2B57-9427757970D9}" dt="2025-04-03T12:44:16.633" v="6"/>
      <pc:docMkLst>
        <pc:docMk/>
      </pc:docMkLst>
      <pc:sldChg chg="new del">
        <pc:chgData name="Nerella Manoj Kumar" userId="S::nerella.m@jmangroup.com::2d2b2eef-ba32-47c9-ba0a-3fc6b065d648" providerId="AD" clId="Web-{48AB2BCB-A20F-F8C1-2B57-9427757970D9}" dt="2025-04-03T12:43:19.147" v="1"/>
        <pc:sldMkLst>
          <pc:docMk/>
          <pc:sldMk cId="1055192775" sldId="9775"/>
        </pc:sldMkLst>
      </pc:sldChg>
      <pc:sldChg chg="add del replId">
        <pc:chgData name="Nerella Manoj Kumar" userId="S::nerella.m@jmangroup.com::2d2b2eef-ba32-47c9-ba0a-3fc6b065d648" providerId="AD" clId="Web-{48AB2BCB-A20F-F8C1-2B57-9427757970D9}" dt="2025-04-03T12:43:55.023" v="3"/>
        <pc:sldMkLst>
          <pc:docMk/>
          <pc:sldMk cId="2332704942" sldId="9775"/>
        </pc:sldMkLst>
      </pc:sldChg>
      <pc:sldChg chg="new del">
        <pc:chgData name="Nerella Manoj Kumar" userId="S::nerella.m@jmangroup.com::2d2b2eef-ba32-47c9-ba0a-3fc6b065d648" providerId="AD" clId="Web-{48AB2BCB-A20F-F8C1-2B57-9427757970D9}" dt="2025-04-03T12:44:16.633" v="6"/>
        <pc:sldMkLst>
          <pc:docMk/>
          <pc:sldMk cId="3446420989" sldId="9775"/>
        </pc:sldMkLst>
      </pc:sldChg>
      <pc:sldChg chg="add replId">
        <pc:chgData name="Nerella Manoj Kumar" userId="S::nerella.m@jmangroup.com::2d2b2eef-ba32-47c9-ba0a-3fc6b065d648" providerId="AD" clId="Web-{48AB2BCB-A20F-F8C1-2B57-9427757970D9}" dt="2025-04-03T12:44:07.508" v="5"/>
        <pc:sldMkLst>
          <pc:docMk/>
          <pc:sldMk cId="1590752989" sldId="9776"/>
        </pc:sldMkLst>
      </pc:sldChg>
    </pc:docChg>
  </pc:docChgLst>
  <pc:docChgLst>
    <pc:chgData name="Burela Surya Prathap" userId="S::burela@jmangroup.com::40c7380b-f869-4d05-a08a-ceeb3a09a7ae" providerId="AD" clId="Web-{5158CF42-C8E2-6478-4ECB-42C0C162BFD1}"/>
    <pc:docChg chg="addSld modSld sldOrd modSection">
      <pc:chgData name="Burela Surya Prathap" userId="S::burela@jmangroup.com::40c7380b-f869-4d05-a08a-ceeb3a09a7ae" providerId="AD" clId="Web-{5158CF42-C8E2-6478-4ECB-42C0C162BFD1}" dt="2025-04-03T15:52:11.701" v="336"/>
      <pc:docMkLst>
        <pc:docMk/>
      </pc:docMkLst>
      <pc:sldChg chg="addSp delSp modSp">
        <pc:chgData name="Burela Surya Prathap" userId="S::burela@jmangroup.com::40c7380b-f869-4d05-a08a-ceeb3a09a7ae" providerId="AD" clId="Web-{5158CF42-C8E2-6478-4ECB-42C0C162BFD1}" dt="2025-04-03T15:01:20.178" v="70" actId="20577"/>
        <pc:sldMkLst>
          <pc:docMk/>
          <pc:sldMk cId="1590752989" sldId="9776"/>
        </pc:sldMkLst>
        <pc:spChg chg="mod">
          <ac:chgData name="Burela Surya Prathap" userId="S::burela@jmangroup.com::40c7380b-f869-4d05-a08a-ceeb3a09a7ae" providerId="AD" clId="Web-{5158CF42-C8E2-6478-4ECB-42C0C162BFD1}" dt="2025-04-03T14:45:20.794" v="11" actId="20577"/>
          <ac:spMkLst>
            <pc:docMk/>
            <pc:sldMk cId="1590752989" sldId="9776"/>
            <ac:spMk id="18" creationId="{5D9B6731-829E-D337-B71C-F865E9ACDE11}"/>
          </ac:spMkLst>
        </pc:spChg>
        <pc:spChg chg="mod">
          <ac:chgData name="Burela Surya Prathap" userId="S::burela@jmangroup.com::40c7380b-f869-4d05-a08a-ceeb3a09a7ae" providerId="AD" clId="Web-{5158CF42-C8E2-6478-4ECB-42C0C162BFD1}" dt="2025-04-03T15:01:20.178" v="70" actId="20577"/>
          <ac:spMkLst>
            <pc:docMk/>
            <pc:sldMk cId="1590752989" sldId="9776"/>
            <ac:spMk id="19" creationId="{503CCB6A-1106-045B-D006-6D98DF6CF12B}"/>
          </ac:spMkLst>
        </pc:spChg>
        <pc:graphicFrameChg chg="add del mod">
          <ac:chgData name="Burela Surya Prathap" userId="S::burela@jmangroup.com::40c7380b-f869-4d05-a08a-ceeb3a09a7ae" providerId="AD" clId="Web-{5158CF42-C8E2-6478-4ECB-42C0C162BFD1}" dt="2025-04-03T15:00:42.130" v="59"/>
          <ac:graphicFrameMkLst>
            <pc:docMk/>
            <pc:sldMk cId="1590752989" sldId="9776"/>
            <ac:graphicFrameMk id="3" creationId="{1D26661B-A2FC-8AA3-EA38-B49BDB5BEE54}"/>
          </ac:graphicFrameMkLst>
        </pc:graphicFrameChg>
      </pc:sldChg>
      <pc:sldChg chg="addSp delSp modSp new ord">
        <pc:chgData name="Burela Surya Prathap" userId="S::burela@jmangroup.com::40c7380b-f869-4d05-a08a-ceeb3a09a7ae" providerId="AD" clId="Web-{5158CF42-C8E2-6478-4ECB-42C0C162BFD1}" dt="2025-04-03T15:34:01.376" v="245" actId="20577"/>
        <pc:sldMkLst>
          <pc:docMk/>
          <pc:sldMk cId="1680657762" sldId="9778"/>
        </pc:sldMkLst>
        <pc:spChg chg="del">
          <ac:chgData name="Burela Surya Prathap" userId="S::burela@jmangroup.com::40c7380b-f869-4d05-a08a-ceeb3a09a7ae" providerId="AD" clId="Web-{5158CF42-C8E2-6478-4ECB-42C0C162BFD1}" dt="2025-04-03T14:59:22.347" v="37"/>
          <ac:spMkLst>
            <pc:docMk/>
            <pc:sldMk cId="1680657762" sldId="9778"/>
            <ac:spMk id="2" creationId="{9D49ABC5-BF3E-D1BF-17FE-22CAC7F527C4}"/>
          </ac:spMkLst>
        </pc:spChg>
        <pc:spChg chg="del mod">
          <ac:chgData name="Burela Surya Prathap" userId="S::burela@jmangroup.com::40c7380b-f869-4d05-a08a-ceeb3a09a7ae" providerId="AD" clId="Web-{5158CF42-C8E2-6478-4ECB-42C0C162BFD1}" dt="2025-04-03T15:01:55.147" v="73"/>
          <ac:spMkLst>
            <pc:docMk/>
            <pc:sldMk cId="1680657762" sldId="9778"/>
            <ac:spMk id="3" creationId="{BF72E79A-9FA1-725C-594D-C093EAF57C4A}"/>
          </ac:spMkLst>
        </pc:spChg>
        <pc:spChg chg="mod">
          <ac:chgData name="Burela Surya Prathap" userId="S::burela@jmangroup.com::40c7380b-f869-4d05-a08a-ceeb3a09a7ae" providerId="AD" clId="Web-{5158CF42-C8E2-6478-4ECB-42C0C162BFD1}" dt="2025-04-03T15:34:01.376" v="245" actId="20577"/>
          <ac:spMkLst>
            <pc:docMk/>
            <pc:sldMk cId="1680657762" sldId="9778"/>
            <ac:spMk id="4" creationId="{F3740415-D84B-B932-DE27-0989DD85D62F}"/>
          </ac:spMkLst>
        </pc:spChg>
        <pc:spChg chg="del">
          <ac:chgData name="Burela Surya Prathap" userId="S::burela@jmangroup.com::40c7380b-f869-4d05-a08a-ceeb3a09a7ae" providerId="AD" clId="Web-{5158CF42-C8E2-6478-4ECB-42C0C162BFD1}" dt="2025-04-03T15:17:03.706" v="179"/>
          <ac:spMkLst>
            <pc:docMk/>
            <pc:sldMk cId="1680657762" sldId="9778"/>
            <ac:spMk id="5" creationId="{C16A5EA3-A759-3F02-071A-29B0BCD289C7}"/>
          </ac:spMkLst>
        </pc:spChg>
        <pc:graphicFrameChg chg="add mod ord modGraphic">
          <ac:chgData name="Burela Surya Prathap" userId="S::burela@jmangroup.com::40c7380b-f869-4d05-a08a-ceeb3a09a7ae" providerId="AD" clId="Web-{5158CF42-C8E2-6478-4ECB-42C0C162BFD1}" dt="2025-04-03T15:26:47.113" v="219" actId="1076"/>
          <ac:graphicFrameMkLst>
            <pc:docMk/>
            <pc:sldMk cId="1680657762" sldId="9778"/>
            <ac:graphicFrameMk id="7" creationId="{8363AA7D-7FD9-1139-E9CA-4071B797EE80}"/>
          </ac:graphicFrameMkLst>
        </pc:graphicFrameChg>
        <pc:graphicFrameChg chg="add mod modGraphic">
          <ac:chgData name="Burela Surya Prathap" userId="S::burela@jmangroup.com::40c7380b-f869-4d05-a08a-ceeb3a09a7ae" providerId="AD" clId="Web-{5158CF42-C8E2-6478-4ECB-42C0C162BFD1}" dt="2025-04-03T15:26:35.754" v="218"/>
          <ac:graphicFrameMkLst>
            <pc:docMk/>
            <pc:sldMk cId="1680657762" sldId="9778"/>
            <ac:graphicFrameMk id="9" creationId="{62806EE8-652A-AD1F-41B7-82CA8EFC2E47}"/>
          </ac:graphicFrameMkLst>
        </pc:graphicFrameChg>
      </pc:sldChg>
      <pc:sldChg chg="addSp delSp modSp new">
        <pc:chgData name="Burela Surya Prathap" userId="S::burela@jmangroup.com::40c7380b-f869-4d05-a08a-ceeb3a09a7ae" providerId="AD" clId="Web-{5158CF42-C8E2-6478-4ECB-42C0C162BFD1}" dt="2025-04-03T15:15:32.797" v="175" actId="14100"/>
        <pc:sldMkLst>
          <pc:docMk/>
          <pc:sldMk cId="1968921221" sldId="9779"/>
        </pc:sldMkLst>
        <pc:spChg chg="del">
          <ac:chgData name="Burela Surya Prathap" userId="S::burela@jmangroup.com::40c7380b-f869-4d05-a08a-ceeb3a09a7ae" providerId="AD" clId="Web-{5158CF42-C8E2-6478-4ECB-42C0C162BFD1}" dt="2025-04-03T15:11:17.838" v="90"/>
          <ac:spMkLst>
            <pc:docMk/>
            <pc:sldMk cId="1968921221" sldId="9779"/>
            <ac:spMk id="2" creationId="{18DF96EE-83E2-C634-7F82-894B52F020B1}"/>
          </ac:spMkLst>
        </pc:spChg>
        <pc:spChg chg="del">
          <ac:chgData name="Burela Surya Prathap" userId="S::burela@jmangroup.com::40c7380b-f869-4d05-a08a-ceeb3a09a7ae" providerId="AD" clId="Web-{5158CF42-C8E2-6478-4ECB-42C0C162BFD1}" dt="2025-04-03T15:11:31.823" v="93"/>
          <ac:spMkLst>
            <pc:docMk/>
            <pc:sldMk cId="1968921221" sldId="9779"/>
            <ac:spMk id="3" creationId="{E84EFF42-15C9-9C38-A87F-3408BE77C3C5}"/>
          </ac:spMkLst>
        </pc:spChg>
        <pc:spChg chg="mod">
          <ac:chgData name="Burela Surya Prathap" userId="S::burela@jmangroup.com::40c7380b-f869-4d05-a08a-ceeb3a09a7ae" providerId="AD" clId="Web-{5158CF42-C8E2-6478-4ECB-42C0C162BFD1}" dt="2025-04-03T15:13:30.701" v="130" actId="20577"/>
          <ac:spMkLst>
            <pc:docMk/>
            <pc:sldMk cId="1968921221" sldId="9779"/>
            <ac:spMk id="4" creationId="{B585D66A-8438-C138-9021-F846711F1489}"/>
          </ac:spMkLst>
        </pc:spChg>
        <pc:spChg chg="del">
          <ac:chgData name="Burela Surya Prathap" userId="S::burela@jmangroup.com::40c7380b-f869-4d05-a08a-ceeb3a09a7ae" providerId="AD" clId="Web-{5158CF42-C8E2-6478-4ECB-42C0C162BFD1}" dt="2025-04-03T15:11:44.167" v="95"/>
          <ac:spMkLst>
            <pc:docMk/>
            <pc:sldMk cId="1968921221" sldId="9779"/>
            <ac:spMk id="5" creationId="{4F0E99A0-8039-64BB-B900-2ABA8CE02BFD}"/>
          </ac:spMkLst>
        </pc:spChg>
        <pc:picChg chg="add mod ord">
          <ac:chgData name="Burela Surya Prathap" userId="S::burela@jmangroup.com::40c7380b-f869-4d05-a08a-ceeb3a09a7ae" providerId="AD" clId="Web-{5158CF42-C8E2-6478-4ECB-42C0C162BFD1}" dt="2025-04-03T15:15:12.938" v="172" actId="14100"/>
          <ac:picMkLst>
            <pc:docMk/>
            <pc:sldMk cId="1968921221" sldId="9779"/>
            <ac:picMk id="6" creationId="{6D4F2565-C1A2-7307-C894-6921B429E039}"/>
          </ac:picMkLst>
        </pc:picChg>
        <pc:picChg chg="add mod">
          <ac:chgData name="Burela Surya Prathap" userId="S::burela@jmangroup.com::40c7380b-f869-4d05-a08a-ceeb3a09a7ae" providerId="AD" clId="Web-{5158CF42-C8E2-6478-4ECB-42C0C162BFD1}" dt="2025-04-03T15:15:32.797" v="175" actId="14100"/>
          <ac:picMkLst>
            <pc:docMk/>
            <pc:sldMk cId="1968921221" sldId="9779"/>
            <ac:picMk id="7" creationId="{2C88C6A7-DD74-BF8E-AB83-7F5E5EED789B}"/>
          </ac:picMkLst>
        </pc:picChg>
      </pc:sldChg>
      <pc:sldChg chg="addSp delSp modSp new">
        <pc:chgData name="Burela Surya Prathap" userId="S::burela@jmangroup.com::40c7380b-f869-4d05-a08a-ceeb3a09a7ae" providerId="AD" clId="Web-{5158CF42-C8E2-6478-4ECB-42C0C162BFD1}" dt="2025-04-03T15:17:20.909" v="181" actId="14100"/>
        <pc:sldMkLst>
          <pc:docMk/>
          <pc:sldMk cId="2756588455" sldId="9780"/>
        </pc:sldMkLst>
        <pc:spChg chg="add del">
          <ac:chgData name="Burela Surya Prathap" userId="S::burela@jmangroup.com::40c7380b-f869-4d05-a08a-ceeb3a09a7ae" providerId="AD" clId="Web-{5158CF42-C8E2-6478-4ECB-42C0C162BFD1}" dt="2025-04-03T15:14:18.546" v="158"/>
          <ac:spMkLst>
            <pc:docMk/>
            <pc:sldMk cId="2756588455" sldId="9780"/>
            <ac:spMk id="2" creationId="{B189352B-36F9-0AF6-C0BA-5221A477423B}"/>
          </ac:spMkLst>
        </pc:spChg>
        <pc:spChg chg="del">
          <ac:chgData name="Burela Surya Prathap" userId="S::burela@jmangroup.com::40c7380b-f869-4d05-a08a-ceeb3a09a7ae" providerId="AD" clId="Web-{5158CF42-C8E2-6478-4ECB-42C0C162BFD1}" dt="2025-04-03T15:13:41.248" v="132"/>
          <ac:spMkLst>
            <pc:docMk/>
            <pc:sldMk cId="2756588455" sldId="9780"/>
            <ac:spMk id="3" creationId="{C74F83BE-471B-61A4-5106-8419FA3F7273}"/>
          </ac:spMkLst>
        </pc:spChg>
        <pc:spChg chg="mod">
          <ac:chgData name="Burela Surya Prathap" userId="S::burela@jmangroup.com::40c7380b-f869-4d05-a08a-ceeb3a09a7ae" providerId="AD" clId="Web-{5158CF42-C8E2-6478-4ECB-42C0C162BFD1}" dt="2025-04-03T15:14:16.842" v="157" actId="20577"/>
          <ac:spMkLst>
            <pc:docMk/>
            <pc:sldMk cId="2756588455" sldId="9780"/>
            <ac:spMk id="4" creationId="{B7B455D7-FA01-C9B0-9B5A-14E35595DDCF}"/>
          </ac:spMkLst>
        </pc:spChg>
        <pc:spChg chg="add del">
          <ac:chgData name="Burela Surya Prathap" userId="S::burela@jmangroup.com::40c7380b-f869-4d05-a08a-ceeb3a09a7ae" providerId="AD" clId="Web-{5158CF42-C8E2-6478-4ECB-42C0C162BFD1}" dt="2025-04-03T15:13:54.029" v="137"/>
          <ac:spMkLst>
            <pc:docMk/>
            <pc:sldMk cId="2756588455" sldId="9780"/>
            <ac:spMk id="5" creationId="{D23756BE-1805-70F1-FD21-DE1F20C473FC}"/>
          </ac:spMkLst>
        </pc:spChg>
        <pc:picChg chg="add mod ord">
          <ac:chgData name="Burela Surya Prathap" userId="S::burela@jmangroup.com::40c7380b-f869-4d05-a08a-ceeb3a09a7ae" providerId="AD" clId="Web-{5158CF42-C8E2-6478-4ECB-42C0C162BFD1}" dt="2025-04-03T15:17:16.816" v="180" actId="14100"/>
          <ac:picMkLst>
            <pc:docMk/>
            <pc:sldMk cId="2756588455" sldId="9780"/>
            <ac:picMk id="6" creationId="{F623984D-4926-DD42-3D7F-BF0A54122CC7}"/>
          </ac:picMkLst>
        </pc:picChg>
        <pc:picChg chg="add mod">
          <ac:chgData name="Burela Surya Prathap" userId="S::burela@jmangroup.com::40c7380b-f869-4d05-a08a-ceeb3a09a7ae" providerId="AD" clId="Web-{5158CF42-C8E2-6478-4ECB-42C0C162BFD1}" dt="2025-04-03T15:17:20.909" v="181" actId="14100"/>
          <ac:picMkLst>
            <pc:docMk/>
            <pc:sldMk cId="2756588455" sldId="9780"/>
            <ac:picMk id="7" creationId="{76841FFE-9B6B-C626-9CDE-8CD877FD3C66}"/>
          </ac:picMkLst>
        </pc:picChg>
      </pc:sldChg>
      <pc:sldChg chg="addSp delSp modSp new">
        <pc:chgData name="Burela Surya Prathap" userId="S::burela@jmangroup.com::40c7380b-f869-4d05-a08a-ceeb3a09a7ae" providerId="AD" clId="Web-{5158CF42-C8E2-6478-4ECB-42C0C162BFD1}" dt="2025-04-03T15:52:11.701" v="336"/>
        <pc:sldMkLst>
          <pc:docMk/>
          <pc:sldMk cId="1294911785" sldId="9781"/>
        </pc:sldMkLst>
        <pc:spChg chg="del">
          <ac:chgData name="Burela Surya Prathap" userId="S::burela@jmangroup.com::40c7380b-f869-4d05-a08a-ceeb3a09a7ae" providerId="AD" clId="Web-{5158CF42-C8E2-6478-4ECB-42C0C162BFD1}" dt="2025-04-03T15:24:41.501" v="183"/>
          <ac:spMkLst>
            <pc:docMk/>
            <pc:sldMk cId="1294911785" sldId="9781"/>
            <ac:spMk id="2" creationId="{6DCB3539-D1F4-2F0C-C757-35D335F97B49}"/>
          </ac:spMkLst>
        </pc:spChg>
        <pc:spChg chg="del">
          <ac:chgData name="Burela Surya Prathap" userId="S::burela@jmangroup.com::40c7380b-f869-4d05-a08a-ceeb3a09a7ae" providerId="AD" clId="Web-{5158CF42-C8E2-6478-4ECB-42C0C162BFD1}" dt="2025-04-03T15:49:56.572" v="309"/>
          <ac:spMkLst>
            <pc:docMk/>
            <pc:sldMk cId="1294911785" sldId="9781"/>
            <ac:spMk id="3" creationId="{675F8D15-BE2B-175A-E09D-A7B89C861188}"/>
          </ac:spMkLst>
        </pc:spChg>
        <pc:spChg chg="mod">
          <ac:chgData name="Burela Surya Prathap" userId="S::burela@jmangroup.com::40c7380b-f869-4d05-a08a-ceeb3a09a7ae" providerId="AD" clId="Web-{5158CF42-C8E2-6478-4ECB-42C0C162BFD1}" dt="2025-04-03T15:47:57.772" v="304" actId="20577"/>
          <ac:spMkLst>
            <pc:docMk/>
            <pc:sldMk cId="1294911785" sldId="9781"/>
            <ac:spMk id="4" creationId="{6C151BDE-5658-FFD4-464E-39A520B01A4D}"/>
          </ac:spMkLst>
        </pc:spChg>
        <pc:spChg chg="del">
          <ac:chgData name="Burela Surya Prathap" userId="S::burela@jmangroup.com::40c7380b-f869-4d05-a08a-ceeb3a09a7ae" providerId="AD" clId="Web-{5158CF42-C8E2-6478-4ECB-42C0C162BFD1}" dt="2025-04-03T15:52:11.701" v="336"/>
          <ac:spMkLst>
            <pc:docMk/>
            <pc:sldMk cId="1294911785" sldId="9781"/>
            <ac:spMk id="5" creationId="{3A5AE86C-AE34-CEF4-745E-B635D693F145}"/>
          </ac:spMkLst>
        </pc:spChg>
        <pc:graphicFrameChg chg="add mod ord modGraphic">
          <ac:chgData name="Burela Surya Prathap" userId="S::burela@jmangroup.com::40c7380b-f869-4d05-a08a-ceeb3a09a7ae" providerId="AD" clId="Web-{5158CF42-C8E2-6478-4ECB-42C0C162BFD1}" dt="2025-04-03T15:27:18.520" v="235"/>
          <ac:graphicFrameMkLst>
            <pc:docMk/>
            <pc:sldMk cId="1294911785" sldId="9781"/>
            <ac:graphicFrameMk id="7" creationId="{1965438D-7E19-2E7D-E6FE-94B0D228501A}"/>
          </ac:graphicFrameMkLst>
        </pc:graphicFrameChg>
        <pc:graphicFrameChg chg="add mod modGraphic">
          <ac:chgData name="Burela Surya Prathap" userId="S::burela@jmangroup.com::40c7380b-f869-4d05-a08a-ceeb3a09a7ae" providerId="AD" clId="Web-{5158CF42-C8E2-6478-4ECB-42C0C162BFD1}" dt="2025-04-03T15:51:43.950" v="335" actId="1076"/>
          <ac:graphicFrameMkLst>
            <pc:docMk/>
            <pc:sldMk cId="1294911785" sldId="9781"/>
            <ac:graphicFrameMk id="9" creationId="{BD8802E0-57A1-21D8-4854-7EF4ACF90D9D}"/>
          </ac:graphicFrameMkLst>
        </pc:graphicFrameChg>
      </pc:sldChg>
      <pc:sldChg chg="addSp delSp modSp new">
        <pc:chgData name="Burela Surya Prathap" userId="S::burela@jmangroup.com::40c7380b-f869-4d05-a08a-ceeb3a09a7ae" providerId="AD" clId="Web-{5158CF42-C8E2-6478-4ECB-42C0C162BFD1}" dt="2025-04-03T15:45:02.893" v="283"/>
        <pc:sldMkLst>
          <pc:docMk/>
          <pc:sldMk cId="3703554200" sldId="9782"/>
        </pc:sldMkLst>
        <pc:spChg chg="del">
          <ac:chgData name="Burela Surya Prathap" userId="S::burela@jmangroup.com::40c7380b-f869-4d05-a08a-ceeb3a09a7ae" providerId="AD" clId="Web-{5158CF42-C8E2-6478-4ECB-42C0C162BFD1}" dt="2025-04-03T15:36:30.302" v="253"/>
          <ac:spMkLst>
            <pc:docMk/>
            <pc:sldMk cId="3703554200" sldId="9782"/>
            <ac:spMk id="2" creationId="{BA116228-DFCE-D164-EF20-BC13FFB9FFD4}"/>
          </ac:spMkLst>
        </pc:spChg>
        <pc:spChg chg="del">
          <ac:chgData name="Burela Surya Prathap" userId="S::burela@jmangroup.com::40c7380b-f869-4d05-a08a-ceeb3a09a7ae" providerId="AD" clId="Web-{5158CF42-C8E2-6478-4ECB-42C0C162BFD1}" dt="2025-04-03T15:36:33.443" v="260"/>
          <ac:spMkLst>
            <pc:docMk/>
            <pc:sldMk cId="3703554200" sldId="9782"/>
            <ac:spMk id="3" creationId="{8F1D591D-D04B-8D0E-68CF-BE6573E14484}"/>
          </ac:spMkLst>
        </pc:spChg>
        <pc:spChg chg="del">
          <ac:chgData name="Burela Surya Prathap" userId="S::burela@jmangroup.com::40c7380b-f869-4d05-a08a-ceeb3a09a7ae" providerId="AD" clId="Web-{5158CF42-C8E2-6478-4ECB-42C0C162BFD1}" dt="2025-04-03T15:36:30.302" v="252"/>
          <ac:spMkLst>
            <pc:docMk/>
            <pc:sldMk cId="3703554200" sldId="9782"/>
            <ac:spMk id="4" creationId="{3D8DA08D-90E9-A9E6-6FEA-7D47E06B1303}"/>
          </ac:spMkLst>
        </pc:spChg>
        <pc:spChg chg="del">
          <ac:chgData name="Burela Surya Prathap" userId="S::burela@jmangroup.com::40c7380b-f869-4d05-a08a-ceeb3a09a7ae" providerId="AD" clId="Web-{5158CF42-C8E2-6478-4ECB-42C0C162BFD1}" dt="2025-04-03T15:36:33.443" v="259"/>
          <ac:spMkLst>
            <pc:docMk/>
            <pc:sldMk cId="3703554200" sldId="9782"/>
            <ac:spMk id="5" creationId="{56206466-1804-847B-47A7-92F88702FD6A}"/>
          </ac:spMkLst>
        </pc:spChg>
        <pc:spChg chg="del">
          <ac:chgData name="Burela Surya Prathap" userId="S::burela@jmangroup.com::40c7380b-f869-4d05-a08a-ceeb3a09a7ae" providerId="AD" clId="Web-{5158CF42-C8E2-6478-4ECB-42C0C162BFD1}" dt="2025-04-03T15:36:30.302" v="251"/>
          <ac:spMkLst>
            <pc:docMk/>
            <pc:sldMk cId="3703554200" sldId="9782"/>
            <ac:spMk id="6" creationId="{C1AFA4C6-239A-E511-E49D-195C071C2ECE}"/>
          </ac:spMkLst>
        </pc:spChg>
        <pc:spChg chg="del">
          <ac:chgData name="Burela Surya Prathap" userId="S::burela@jmangroup.com::40c7380b-f869-4d05-a08a-ceeb3a09a7ae" providerId="AD" clId="Web-{5158CF42-C8E2-6478-4ECB-42C0C162BFD1}" dt="2025-04-03T15:36:33.443" v="258"/>
          <ac:spMkLst>
            <pc:docMk/>
            <pc:sldMk cId="3703554200" sldId="9782"/>
            <ac:spMk id="7" creationId="{C8DFDEFE-19A7-6121-3AB5-4B6DC21DDA96}"/>
          </ac:spMkLst>
        </pc:spChg>
        <pc:spChg chg="del">
          <ac:chgData name="Burela Surya Prathap" userId="S::burela@jmangroup.com::40c7380b-f869-4d05-a08a-ceeb3a09a7ae" providerId="AD" clId="Web-{5158CF42-C8E2-6478-4ECB-42C0C162BFD1}" dt="2025-04-03T15:36:30.302" v="250"/>
          <ac:spMkLst>
            <pc:docMk/>
            <pc:sldMk cId="3703554200" sldId="9782"/>
            <ac:spMk id="8" creationId="{E46F1F27-8486-D7C7-FF1C-C5DCFE1D5A56}"/>
          </ac:spMkLst>
        </pc:spChg>
        <pc:spChg chg="del">
          <ac:chgData name="Burela Surya Prathap" userId="S::burela@jmangroup.com::40c7380b-f869-4d05-a08a-ceeb3a09a7ae" providerId="AD" clId="Web-{5158CF42-C8E2-6478-4ECB-42C0C162BFD1}" dt="2025-04-03T15:36:33.443" v="257"/>
          <ac:spMkLst>
            <pc:docMk/>
            <pc:sldMk cId="3703554200" sldId="9782"/>
            <ac:spMk id="9" creationId="{6236D67A-3A90-BC75-C0A9-70355A299D77}"/>
          </ac:spMkLst>
        </pc:spChg>
        <pc:spChg chg="mod">
          <ac:chgData name="Burela Surya Prathap" userId="S::burela@jmangroup.com::40c7380b-f869-4d05-a08a-ceeb3a09a7ae" providerId="AD" clId="Web-{5158CF42-C8E2-6478-4ECB-42C0C162BFD1}" dt="2025-04-03T15:42:31.608" v="275" actId="20577"/>
          <ac:spMkLst>
            <pc:docMk/>
            <pc:sldMk cId="3703554200" sldId="9782"/>
            <ac:spMk id="10" creationId="{5E85D886-997C-A14F-96CE-5F97B3146707}"/>
          </ac:spMkLst>
        </pc:spChg>
        <pc:spChg chg="del">
          <ac:chgData name="Burela Surya Prathap" userId="S::burela@jmangroup.com::40c7380b-f869-4d05-a08a-ceeb3a09a7ae" providerId="AD" clId="Web-{5158CF42-C8E2-6478-4ECB-42C0C162BFD1}" dt="2025-04-03T15:36:30.302" v="249"/>
          <ac:spMkLst>
            <pc:docMk/>
            <pc:sldMk cId="3703554200" sldId="9782"/>
            <ac:spMk id="11" creationId="{7DA23281-6604-B1E9-0A7F-31FA1B0F15BC}"/>
          </ac:spMkLst>
        </pc:spChg>
        <pc:spChg chg="del">
          <ac:chgData name="Burela Surya Prathap" userId="S::burela@jmangroup.com::40c7380b-f869-4d05-a08a-ceeb3a09a7ae" providerId="AD" clId="Web-{5158CF42-C8E2-6478-4ECB-42C0C162BFD1}" dt="2025-04-03T15:36:33.443" v="256"/>
          <ac:spMkLst>
            <pc:docMk/>
            <pc:sldMk cId="3703554200" sldId="9782"/>
            <ac:spMk id="12" creationId="{710CBE74-2BBF-AC71-F8FF-E3F0860B6D32}"/>
          </ac:spMkLst>
        </pc:spChg>
        <pc:spChg chg="del">
          <ac:chgData name="Burela Surya Prathap" userId="S::burela@jmangroup.com::40c7380b-f869-4d05-a08a-ceeb3a09a7ae" providerId="AD" clId="Web-{5158CF42-C8E2-6478-4ECB-42C0C162BFD1}" dt="2025-04-03T15:36:30.302" v="248"/>
          <ac:spMkLst>
            <pc:docMk/>
            <pc:sldMk cId="3703554200" sldId="9782"/>
            <ac:spMk id="13" creationId="{17D3F6D9-F1C4-3B39-E34C-844083FD0197}"/>
          </ac:spMkLst>
        </pc:spChg>
        <pc:spChg chg="del">
          <ac:chgData name="Burela Surya Prathap" userId="S::burela@jmangroup.com::40c7380b-f869-4d05-a08a-ceeb3a09a7ae" providerId="AD" clId="Web-{5158CF42-C8E2-6478-4ECB-42C0C162BFD1}" dt="2025-04-03T15:36:33.443" v="255"/>
          <ac:spMkLst>
            <pc:docMk/>
            <pc:sldMk cId="3703554200" sldId="9782"/>
            <ac:spMk id="14" creationId="{1C4C8457-E270-C602-ADA0-5842A3764118}"/>
          </ac:spMkLst>
        </pc:spChg>
        <pc:spChg chg="del">
          <ac:chgData name="Burela Surya Prathap" userId="S::burela@jmangroup.com::40c7380b-f869-4d05-a08a-ceeb3a09a7ae" providerId="AD" clId="Web-{5158CF42-C8E2-6478-4ECB-42C0C162BFD1}" dt="2025-04-03T15:36:30.302" v="247"/>
          <ac:spMkLst>
            <pc:docMk/>
            <pc:sldMk cId="3703554200" sldId="9782"/>
            <ac:spMk id="15" creationId="{6BB3AA31-95AA-D5D9-1F36-3678DFB9D92A}"/>
          </ac:spMkLst>
        </pc:spChg>
        <pc:spChg chg="del">
          <ac:chgData name="Burela Surya Prathap" userId="S::burela@jmangroup.com::40c7380b-f869-4d05-a08a-ceeb3a09a7ae" providerId="AD" clId="Web-{5158CF42-C8E2-6478-4ECB-42C0C162BFD1}" dt="2025-04-03T15:36:33.443" v="254"/>
          <ac:spMkLst>
            <pc:docMk/>
            <pc:sldMk cId="3703554200" sldId="9782"/>
            <ac:spMk id="16" creationId="{AB5CB185-10A9-3A03-D07F-606295FD4BA9}"/>
          </ac:spMkLst>
        </pc:spChg>
        <pc:spChg chg="add del mod">
          <ac:chgData name="Burela Surya Prathap" userId="S::burela@jmangroup.com::40c7380b-f869-4d05-a08a-ceeb3a09a7ae" providerId="AD" clId="Web-{5158CF42-C8E2-6478-4ECB-42C0C162BFD1}" dt="2025-04-03T15:45:02.893" v="283"/>
          <ac:spMkLst>
            <pc:docMk/>
            <pc:sldMk cId="3703554200" sldId="9782"/>
            <ac:spMk id="17" creationId="{9DD89EF4-76B0-2F33-0015-0E6496973D22}"/>
          </ac:spMkLst>
        </pc:spChg>
      </pc:sldChg>
    </pc:docChg>
  </pc:docChgLst>
  <pc:docChgLst>
    <pc:chgData name="Srimathi P" userId="fcebd8f0-e57f-4fc5-9ead-3fe99bf48483" providerId="ADAL" clId="{30008410-58B9-4562-88D4-AEE40C736001}"/>
    <pc:docChg chg="undo custSel addSld modSld sldOrd modSection">
      <pc:chgData name="Srimathi P" userId="fcebd8f0-e57f-4fc5-9ead-3fe99bf48483" providerId="ADAL" clId="{30008410-58B9-4562-88D4-AEE40C736001}" dt="2025-04-03T12:57:58.686" v="1422" actId="20577"/>
      <pc:docMkLst>
        <pc:docMk/>
      </pc:docMkLst>
      <pc:sldChg chg="modSp mod">
        <pc:chgData name="Srimathi P" userId="fcebd8f0-e57f-4fc5-9ead-3fe99bf48483" providerId="ADAL" clId="{30008410-58B9-4562-88D4-AEE40C736001}" dt="2025-04-03T08:45:21.564" v="56" actId="20577"/>
        <pc:sldMkLst>
          <pc:docMk/>
          <pc:sldMk cId="3667900663" sldId="268"/>
        </pc:sldMkLst>
        <pc:spChg chg="mod">
          <ac:chgData name="Srimathi P" userId="fcebd8f0-e57f-4fc5-9ead-3fe99bf48483" providerId="ADAL" clId="{30008410-58B9-4562-88D4-AEE40C736001}" dt="2025-04-03T08:45:21.564" v="56" actId="20577"/>
          <ac:spMkLst>
            <pc:docMk/>
            <pc:sldMk cId="3667900663" sldId="268"/>
            <ac:spMk id="8" creationId="{2343AEC8-0152-40B9-821D-13D54CCBCE61}"/>
          </ac:spMkLst>
        </pc:spChg>
      </pc:sldChg>
      <pc:sldChg chg="modSp mod">
        <pc:chgData name="Srimathi P" userId="fcebd8f0-e57f-4fc5-9ead-3fe99bf48483" providerId="ADAL" clId="{30008410-58B9-4562-88D4-AEE40C736001}" dt="2025-04-03T08:49:11.122" v="261" actId="20577"/>
        <pc:sldMkLst>
          <pc:docMk/>
          <pc:sldMk cId="2899313213" sldId="269"/>
        </pc:sldMkLst>
        <pc:spChg chg="mod">
          <ac:chgData name="Srimathi P" userId="fcebd8f0-e57f-4fc5-9ead-3fe99bf48483" providerId="ADAL" clId="{30008410-58B9-4562-88D4-AEE40C736001}" dt="2025-04-03T08:45:38.532" v="79" actId="20577"/>
          <ac:spMkLst>
            <pc:docMk/>
            <pc:sldMk cId="2899313213" sldId="269"/>
            <ac:spMk id="17" creationId="{1119D625-2643-1609-1012-0802E4D34F9A}"/>
          </ac:spMkLst>
        </pc:spChg>
        <pc:spChg chg="mod">
          <ac:chgData name="Srimathi P" userId="fcebd8f0-e57f-4fc5-9ead-3fe99bf48483" providerId="ADAL" clId="{30008410-58B9-4562-88D4-AEE40C736001}" dt="2025-04-03T08:48:59.597" v="255" actId="20577"/>
          <ac:spMkLst>
            <pc:docMk/>
            <pc:sldMk cId="2899313213" sldId="269"/>
            <ac:spMk id="18" creationId="{0FA3706D-67B6-E33E-3B71-E776AFD8FDF9}"/>
          </ac:spMkLst>
        </pc:spChg>
        <pc:spChg chg="mod">
          <ac:chgData name="Srimathi P" userId="fcebd8f0-e57f-4fc5-9ead-3fe99bf48483" providerId="ADAL" clId="{30008410-58B9-4562-88D4-AEE40C736001}" dt="2025-04-03T08:45:33.005" v="73" actId="20577"/>
          <ac:spMkLst>
            <pc:docMk/>
            <pc:sldMk cId="2899313213" sldId="269"/>
            <ac:spMk id="19" creationId="{0E8A72B2-5262-1CE7-5542-EA0740DB94CF}"/>
          </ac:spMkLst>
        </pc:spChg>
        <pc:spChg chg="mod">
          <ac:chgData name="Srimathi P" userId="fcebd8f0-e57f-4fc5-9ead-3fe99bf48483" providerId="ADAL" clId="{30008410-58B9-4562-88D4-AEE40C736001}" dt="2025-04-03T08:45:54.613" v="98" actId="20577"/>
          <ac:spMkLst>
            <pc:docMk/>
            <pc:sldMk cId="2899313213" sldId="269"/>
            <ac:spMk id="20" creationId="{10F3B49F-003A-B09C-1B9C-CF388421A578}"/>
          </ac:spMkLst>
        </pc:spChg>
        <pc:spChg chg="mod">
          <ac:chgData name="Srimathi P" userId="fcebd8f0-e57f-4fc5-9ead-3fe99bf48483" providerId="ADAL" clId="{30008410-58B9-4562-88D4-AEE40C736001}" dt="2025-04-03T08:49:00.946" v="256" actId="20577"/>
          <ac:spMkLst>
            <pc:docMk/>
            <pc:sldMk cId="2899313213" sldId="269"/>
            <ac:spMk id="21" creationId="{BFED79EE-F6F6-400A-740C-110861582E2A}"/>
          </ac:spMkLst>
        </pc:spChg>
        <pc:spChg chg="mod">
          <ac:chgData name="Srimathi P" userId="fcebd8f0-e57f-4fc5-9ead-3fe99bf48483" providerId="ADAL" clId="{30008410-58B9-4562-88D4-AEE40C736001}" dt="2025-04-03T08:49:01.847" v="257" actId="20577"/>
          <ac:spMkLst>
            <pc:docMk/>
            <pc:sldMk cId="2899313213" sldId="269"/>
            <ac:spMk id="22" creationId="{09A8F084-8906-5B02-3EC8-DC43A34317AD}"/>
          </ac:spMkLst>
        </pc:spChg>
        <pc:spChg chg="mod">
          <ac:chgData name="Srimathi P" userId="fcebd8f0-e57f-4fc5-9ead-3fe99bf48483" providerId="ADAL" clId="{30008410-58B9-4562-88D4-AEE40C736001}" dt="2025-04-03T08:49:05.359" v="258" actId="20577"/>
          <ac:spMkLst>
            <pc:docMk/>
            <pc:sldMk cId="2899313213" sldId="269"/>
            <ac:spMk id="23" creationId="{BF39BFB1-5E9E-BB8E-4D4D-D9C839957992}"/>
          </ac:spMkLst>
        </pc:spChg>
        <pc:spChg chg="mod">
          <ac:chgData name="Srimathi P" userId="fcebd8f0-e57f-4fc5-9ead-3fe99bf48483" providerId="ADAL" clId="{30008410-58B9-4562-88D4-AEE40C736001}" dt="2025-04-03T08:45:59.249" v="101" actId="20577"/>
          <ac:spMkLst>
            <pc:docMk/>
            <pc:sldMk cId="2899313213" sldId="269"/>
            <ac:spMk id="24" creationId="{B6AF1AA2-5A8A-732E-9561-E0A797F9D6CC}"/>
          </ac:spMkLst>
        </pc:spChg>
        <pc:spChg chg="mod">
          <ac:chgData name="Srimathi P" userId="fcebd8f0-e57f-4fc5-9ead-3fe99bf48483" providerId="ADAL" clId="{30008410-58B9-4562-88D4-AEE40C736001}" dt="2025-04-03T08:47:42.956" v="161" actId="20577"/>
          <ac:spMkLst>
            <pc:docMk/>
            <pc:sldMk cId="2899313213" sldId="269"/>
            <ac:spMk id="25" creationId="{9D2BB5FF-E627-C64D-3EA5-873559414D0E}"/>
          </ac:spMkLst>
        </pc:spChg>
        <pc:spChg chg="mod">
          <ac:chgData name="Srimathi P" userId="fcebd8f0-e57f-4fc5-9ead-3fe99bf48483" providerId="ADAL" clId="{30008410-58B9-4562-88D4-AEE40C736001}" dt="2025-04-03T08:47:55.187" v="182" actId="20577"/>
          <ac:spMkLst>
            <pc:docMk/>
            <pc:sldMk cId="2899313213" sldId="269"/>
            <ac:spMk id="26" creationId="{C7BAC6DA-17B9-ACE3-077B-24F7C9B1678F}"/>
          </ac:spMkLst>
        </pc:spChg>
        <pc:spChg chg="mod">
          <ac:chgData name="Srimathi P" userId="fcebd8f0-e57f-4fc5-9ead-3fe99bf48483" providerId="ADAL" clId="{30008410-58B9-4562-88D4-AEE40C736001}" dt="2025-04-03T08:49:07.486" v="259" actId="20577"/>
          <ac:spMkLst>
            <pc:docMk/>
            <pc:sldMk cId="2899313213" sldId="269"/>
            <ac:spMk id="27" creationId="{40C191CC-0E99-BB98-38DA-D0317411358C}"/>
          </ac:spMkLst>
        </pc:spChg>
        <pc:spChg chg="mod">
          <ac:chgData name="Srimathi P" userId="fcebd8f0-e57f-4fc5-9ead-3fe99bf48483" providerId="ADAL" clId="{30008410-58B9-4562-88D4-AEE40C736001}" dt="2025-04-03T08:48:28.200" v="224" actId="20577"/>
          <ac:spMkLst>
            <pc:docMk/>
            <pc:sldMk cId="2899313213" sldId="269"/>
            <ac:spMk id="28" creationId="{CBC05986-A108-270D-4617-9CF4A63FDBC7}"/>
          </ac:spMkLst>
        </pc:spChg>
        <pc:spChg chg="mod">
          <ac:chgData name="Srimathi P" userId="fcebd8f0-e57f-4fc5-9ead-3fe99bf48483" providerId="ADAL" clId="{30008410-58B9-4562-88D4-AEE40C736001}" dt="2025-04-03T08:49:09.346" v="260" actId="20577"/>
          <ac:spMkLst>
            <pc:docMk/>
            <pc:sldMk cId="2899313213" sldId="269"/>
            <ac:spMk id="29" creationId="{251FA530-9E97-A244-4ECA-FC09221F4AD6}"/>
          </ac:spMkLst>
        </pc:spChg>
        <pc:spChg chg="mod">
          <ac:chgData name="Srimathi P" userId="fcebd8f0-e57f-4fc5-9ead-3fe99bf48483" providerId="ADAL" clId="{30008410-58B9-4562-88D4-AEE40C736001}" dt="2025-04-03T08:48:41.196" v="238" actId="20577"/>
          <ac:spMkLst>
            <pc:docMk/>
            <pc:sldMk cId="2899313213" sldId="269"/>
            <ac:spMk id="30" creationId="{AD7FFF7E-5A10-7F0C-3BC8-0D56CF4E0CCB}"/>
          </ac:spMkLst>
        </pc:spChg>
        <pc:spChg chg="mod">
          <ac:chgData name="Srimathi P" userId="fcebd8f0-e57f-4fc5-9ead-3fe99bf48483" providerId="ADAL" clId="{30008410-58B9-4562-88D4-AEE40C736001}" dt="2025-04-03T08:49:11.122" v="261" actId="20577"/>
          <ac:spMkLst>
            <pc:docMk/>
            <pc:sldMk cId="2899313213" sldId="269"/>
            <ac:spMk id="31" creationId="{EE57EFEF-0218-8EAA-D4D4-CDE2ACD50707}"/>
          </ac:spMkLst>
        </pc:spChg>
      </pc:sldChg>
      <pc:sldChg chg="modSp mod ord">
        <pc:chgData name="Srimathi P" userId="fcebd8f0-e57f-4fc5-9ead-3fe99bf48483" providerId="ADAL" clId="{30008410-58B9-4562-88D4-AEE40C736001}" dt="2025-04-03T09:37:58.981" v="822" actId="14100"/>
        <pc:sldMkLst>
          <pc:docMk/>
          <pc:sldMk cId="4222930930" sldId="280"/>
        </pc:sldMkLst>
        <pc:spChg chg="mod">
          <ac:chgData name="Srimathi P" userId="fcebd8f0-e57f-4fc5-9ead-3fe99bf48483" providerId="ADAL" clId="{30008410-58B9-4562-88D4-AEE40C736001}" dt="2025-04-03T09:35:43.211" v="754" actId="20577"/>
          <ac:spMkLst>
            <pc:docMk/>
            <pc:sldMk cId="4222930930" sldId="280"/>
            <ac:spMk id="4" creationId="{E219F27B-2894-4DE5-80D8-8CA3ED24E38A}"/>
          </ac:spMkLst>
        </pc:spChg>
        <pc:spChg chg="mod">
          <ac:chgData name="Srimathi P" userId="fcebd8f0-e57f-4fc5-9ead-3fe99bf48483" providerId="ADAL" clId="{30008410-58B9-4562-88D4-AEE40C736001}" dt="2025-04-03T09:35:46.271" v="755" actId="20577"/>
          <ac:spMkLst>
            <pc:docMk/>
            <pc:sldMk cId="4222930930" sldId="280"/>
            <ac:spMk id="18" creationId="{8E0822AE-008B-40ED-ACF5-5411653E7664}"/>
          </ac:spMkLst>
        </pc:spChg>
        <pc:spChg chg="mod">
          <ac:chgData name="Srimathi P" userId="fcebd8f0-e57f-4fc5-9ead-3fe99bf48483" providerId="ADAL" clId="{30008410-58B9-4562-88D4-AEE40C736001}" dt="2025-04-03T09:37:58.981" v="822" actId="14100"/>
          <ac:spMkLst>
            <pc:docMk/>
            <pc:sldMk cId="4222930930" sldId="280"/>
            <ac:spMk id="19" creationId="{39AD61FA-6713-4DC6-8BF6-572848C99714}"/>
          </ac:spMkLst>
        </pc:spChg>
      </pc:sldChg>
      <pc:sldChg chg="addSp modSp mod">
        <pc:chgData name="Srimathi P" userId="fcebd8f0-e57f-4fc5-9ead-3fe99bf48483" providerId="ADAL" clId="{30008410-58B9-4562-88D4-AEE40C736001}" dt="2025-04-03T09:37:25.907" v="819" actId="20577"/>
        <pc:sldMkLst>
          <pc:docMk/>
          <pc:sldMk cId="1851139667" sldId="285"/>
        </pc:sldMkLst>
        <pc:spChg chg="mod">
          <ac:chgData name="Srimathi P" userId="fcebd8f0-e57f-4fc5-9ead-3fe99bf48483" providerId="ADAL" clId="{30008410-58B9-4562-88D4-AEE40C736001}" dt="2025-04-03T09:37:25.907" v="819" actId="20577"/>
          <ac:spMkLst>
            <pc:docMk/>
            <pc:sldMk cId="1851139667" sldId="285"/>
            <ac:spMk id="2" creationId="{8CBF2608-35E2-43B0-87C5-5D2580809ED8}"/>
          </ac:spMkLst>
        </pc:spChg>
        <pc:spChg chg="mod">
          <ac:chgData name="Srimathi P" userId="fcebd8f0-e57f-4fc5-9ead-3fe99bf48483" providerId="ADAL" clId="{30008410-58B9-4562-88D4-AEE40C736001}" dt="2025-04-03T09:08:00.015" v="546" actId="1076"/>
          <ac:spMkLst>
            <pc:docMk/>
            <pc:sldMk cId="1851139667" sldId="285"/>
            <ac:spMk id="3" creationId="{9FEF38B6-A51E-41FD-8A8C-BFC0C4D178B7}"/>
          </ac:spMkLst>
        </pc:spChg>
        <pc:spChg chg="mod">
          <ac:chgData name="Srimathi P" userId="fcebd8f0-e57f-4fc5-9ead-3fe99bf48483" providerId="ADAL" clId="{30008410-58B9-4562-88D4-AEE40C736001}" dt="2025-04-03T09:08:44.300" v="557" actId="255"/>
          <ac:spMkLst>
            <pc:docMk/>
            <pc:sldMk cId="1851139667" sldId="285"/>
            <ac:spMk id="4" creationId="{FD72C7CE-C119-49F4-8D7D-3B647E7BF87E}"/>
          </ac:spMkLst>
        </pc:spChg>
        <pc:spChg chg="add mod">
          <ac:chgData name="Srimathi P" userId="fcebd8f0-e57f-4fc5-9ead-3fe99bf48483" providerId="ADAL" clId="{30008410-58B9-4562-88D4-AEE40C736001}" dt="2025-04-03T09:05:58.368" v="496" actId="207"/>
          <ac:spMkLst>
            <pc:docMk/>
            <pc:sldMk cId="1851139667" sldId="285"/>
            <ac:spMk id="5" creationId="{10BC9F3E-57CC-6B7B-3E2B-A705E10416C6}"/>
          </ac:spMkLst>
        </pc:spChg>
      </pc:sldChg>
      <pc:sldChg chg="delSp modSp mod">
        <pc:chgData name="Srimathi P" userId="fcebd8f0-e57f-4fc5-9ead-3fe99bf48483" providerId="ADAL" clId="{30008410-58B9-4562-88D4-AEE40C736001}" dt="2025-04-03T09:36:51.802" v="787" actId="20577"/>
        <pc:sldMkLst>
          <pc:docMk/>
          <pc:sldMk cId="1037218261" sldId="286"/>
        </pc:sldMkLst>
        <pc:spChg chg="mod">
          <ac:chgData name="Srimathi P" userId="fcebd8f0-e57f-4fc5-9ead-3fe99bf48483" providerId="ADAL" clId="{30008410-58B9-4562-88D4-AEE40C736001}" dt="2025-04-03T09:36:51.802" v="787" actId="20577"/>
          <ac:spMkLst>
            <pc:docMk/>
            <pc:sldMk cId="1037218261" sldId="286"/>
            <ac:spMk id="2" creationId="{005E58C6-6F84-49CD-AD1F-2FCB696BDDE5}"/>
          </ac:spMkLst>
        </pc:spChg>
        <pc:spChg chg="mod">
          <ac:chgData name="Srimathi P" userId="fcebd8f0-e57f-4fc5-9ead-3fe99bf48483" providerId="ADAL" clId="{30008410-58B9-4562-88D4-AEE40C736001}" dt="2025-04-03T09:13:16.199" v="596" actId="5793"/>
          <ac:spMkLst>
            <pc:docMk/>
            <pc:sldMk cId="1037218261" sldId="286"/>
            <ac:spMk id="3" creationId="{F415B7F0-01C1-49AA-9C41-17B61B294E6E}"/>
          </ac:spMkLst>
        </pc:spChg>
        <pc:spChg chg="del">
          <ac:chgData name="Srimathi P" userId="fcebd8f0-e57f-4fc5-9ead-3fe99bf48483" providerId="ADAL" clId="{30008410-58B9-4562-88D4-AEE40C736001}" dt="2025-04-03T09:06:48.204" v="536" actId="478"/>
          <ac:spMkLst>
            <pc:docMk/>
            <pc:sldMk cId="1037218261" sldId="286"/>
            <ac:spMk id="4" creationId="{8582F4A3-A007-43AA-AE94-D2D74F3AFA7F}"/>
          </ac:spMkLst>
        </pc:spChg>
      </pc:sldChg>
      <pc:sldChg chg="addSp delSp modSp mod ord">
        <pc:chgData name="Srimathi P" userId="fcebd8f0-e57f-4fc5-9ead-3fe99bf48483" providerId="ADAL" clId="{30008410-58B9-4562-88D4-AEE40C736001}" dt="2025-04-03T10:22:57.463" v="1035"/>
        <pc:sldMkLst>
          <pc:docMk/>
          <pc:sldMk cId="293134384" sldId="287"/>
        </pc:sldMkLst>
        <pc:spChg chg="add">
          <ac:chgData name="Srimathi P" userId="fcebd8f0-e57f-4fc5-9ead-3fe99bf48483" providerId="ADAL" clId="{30008410-58B9-4562-88D4-AEE40C736001}" dt="2025-04-03T09:21:10.484" v="632"/>
          <ac:spMkLst>
            <pc:docMk/>
            <pc:sldMk cId="293134384" sldId="287"/>
            <ac:spMk id="2" creationId="{8700EBD0-B8C1-D276-D370-CBC37112FA6E}"/>
          </ac:spMkLst>
        </pc:spChg>
        <pc:spChg chg="add">
          <ac:chgData name="Srimathi P" userId="fcebd8f0-e57f-4fc5-9ead-3fe99bf48483" providerId="ADAL" clId="{30008410-58B9-4562-88D4-AEE40C736001}" dt="2025-04-03T09:21:10.484" v="632"/>
          <ac:spMkLst>
            <pc:docMk/>
            <pc:sldMk cId="293134384" sldId="287"/>
            <ac:spMk id="3" creationId="{4B8666B3-0B4B-AF8E-DA50-FBC8E8B24E2A}"/>
          </ac:spMkLst>
        </pc:spChg>
        <pc:spChg chg="add">
          <ac:chgData name="Srimathi P" userId="fcebd8f0-e57f-4fc5-9ead-3fe99bf48483" providerId="ADAL" clId="{30008410-58B9-4562-88D4-AEE40C736001}" dt="2025-04-03T09:21:10.484" v="632"/>
          <ac:spMkLst>
            <pc:docMk/>
            <pc:sldMk cId="293134384" sldId="287"/>
            <ac:spMk id="4" creationId="{73B532F7-5569-1AEC-2403-859D5D9E0DD7}"/>
          </ac:spMkLst>
        </pc:spChg>
        <pc:spChg chg="mod">
          <ac:chgData name="Srimathi P" userId="fcebd8f0-e57f-4fc5-9ead-3fe99bf48483" providerId="ADAL" clId="{30008410-58B9-4562-88D4-AEE40C736001}" dt="2025-04-03T09:13:28.896" v="626" actId="20577"/>
          <ac:spMkLst>
            <pc:docMk/>
            <pc:sldMk cId="293134384" sldId="287"/>
            <ac:spMk id="5" creationId="{F75E0CF3-0359-6D88-9F78-C588405DCF23}"/>
          </ac:spMkLst>
        </pc:spChg>
        <pc:spChg chg="mod">
          <ac:chgData name="Srimathi P" userId="fcebd8f0-e57f-4fc5-9ead-3fe99bf48483" providerId="ADAL" clId="{30008410-58B9-4562-88D4-AEE40C736001}" dt="2025-04-03T09:34:13.830" v="753" actId="255"/>
          <ac:spMkLst>
            <pc:docMk/>
            <pc:sldMk cId="293134384" sldId="287"/>
            <ac:spMk id="6" creationId="{FACA1C60-82AE-A033-ABEC-54D0C0C75E70}"/>
          </ac:spMkLst>
        </pc:spChg>
        <pc:spChg chg="del">
          <ac:chgData name="Srimathi P" userId="fcebd8f0-e57f-4fc5-9ead-3fe99bf48483" providerId="ADAL" clId="{30008410-58B9-4562-88D4-AEE40C736001}" dt="2025-04-03T09:13:34.826" v="627" actId="478"/>
          <ac:spMkLst>
            <pc:docMk/>
            <pc:sldMk cId="293134384" sldId="287"/>
            <ac:spMk id="7" creationId="{CE0F107F-B8C6-9AE6-1FEA-6FC72FADBD0F}"/>
          </ac:spMkLst>
        </pc:spChg>
        <pc:spChg chg="add">
          <ac:chgData name="Srimathi P" userId="fcebd8f0-e57f-4fc5-9ead-3fe99bf48483" providerId="ADAL" clId="{30008410-58B9-4562-88D4-AEE40C736001}" dt="2025-04-03T09:21:10.484" v="632"/>
          <ac:spMkLst>
            <pc:docMk/>
            <pc:sldMk cId="293134384" sldId="287"/>
            <ac:spMk id="8" creationId="{E3CB98ED-A446-C100-9BC0-C1A0A0043F30}"/>
          </ac:spMkLst>
        </pc:spChg>
        <pc:spChg chg="add">
          <ac:chgData name="Srimathi P" userId="fcebd8f0-e57f-4fc5-9ead-3fe99bf48483" providerId="ADAL" clId="{30008410-58B9-4562-88D4-AEE40C736001}" dt="2025-04-03T09:21:10.484" v="632"/>
          <ac:spMkLst>
            <pc:docMk/>
            <pc:sldMk cId="293134384" sldId="287"/>
            <ac:spMk id="9" creationId="{F04F211C-CC8A-DDAD-5C23-FC70250ABCF2}"/>
          </ac:spMkLst>
        </pc:spChg>
        <pc:spChg chg="add">
          <ac:chgData name="Srimathi P" userId="fcebd8f0-e57f-4fc5-9ead-3fe99bf48483" providerId="ADAL" clId="{30008410-58B9-4562-88D4-AEE40C736001}" dt="2025-04-03T09:21:47.337" v="633"/>
          <ac:spMkLst>
            <pc:docMk/>
            <pc:sldMk cId="293134384" sldId="287"/>
            <ac:spMk id="10" creationId="{EAE1FAF3-4D4B-1D03-5AFA-2E5C1195DB63}"/>
          </ac:spMkLst>
        </pc:spChg>
        <pc:spChg chg="add">
          <ac:chgData name="Srimathi P" userId="fcebd8f0-e57f-4fc5-9ead-3fe99bf48483" providerId="ADAL" clId="{30008410-58B9-4562-88D4-AEE40C736001}" dt="2025-04-03T09:21:47.337" v="633"/>
          <ac:spMkLst>
            <pc:docMk/>
            <pc:sldMk cId="293134384" sldId="287"/>
            <ac:spMk id="11" creationId="{A81F8BA7-6FF3-67DE-5A17-B3C5FFD60926}"/>
          </ac:spMkLst>
        </pc:spChg>
        <pc:spChg chg="add mod">
          <ac:chgData name="Srimathi P" userId="fcebd8f0-e57f-4fc5-9ead-3fe99bf48483" providerId="ADAL" clId="{30008410-58B9-4562-88D4-AEE40C736001}" dt="2025-04-03T09:21:58.195" v="635" actId="1076"/>
          <ac:spMkLst>
            <pc:docMk/>
            <pc:sldMk cId="293134384" sldId="287"/>
            <ac:spMk id="12" creationId="{EDBBCE96-6020-B079-6F32-6A75C7C764AE}"/>
          </ac:spMkLst>
        </pc:spChg>
      </pc:sldChg>
      <pc:sldChg chg="delSp modSp mod ord">
        <pc:chgData name="Srimathi P" userId="fcebd8f0-e57f-4fc5-9ead-3fe99bf48483" providerId="ADAL" clId="{30008410-58B9-4562-88D4-AEE40C736001}" dt="2025-04-03T10:22:55.462" v="1033"/>
        <pc:sldMkLst>
          <pc:docMk/>
          <pc:sldMk cId="254649942" sldId="288"/>
        </pc:sldMkLst>
        <pc:spChg chg="mod">
          <ac:chgData name="Srimathi P" userId="fcebd8f0-e57f-4fc5-9ead-3fe99bf48483" providerId="ADAL" clId="{30008410-58B9-4562-88D4-AEE40C736001}" dt="2025-04-03T09:40:00.249" v="935" actId="20577"/>
          <ac:spMkLst>
            <pc:docMk/>
            <pc:sldMk cId="254649942" sldId="288"/>
            <ac:spMk id="5" creationId="{77F2918F-C127-0D65-2F14-E9AF60DF641B}"/>
          </ac:spMkLst>
        </pc:spChg>
        <pc:spChg chg="mod">
          <ac:chgData name="Srimathi P" userId="fcebd8f0-e57f-4fc5-9ead-3fe99bf48483" providerId="ADAL" clId="{30008410-58B9-4562-88D4-AEE40C736001}" dt="2025-04-03T09:43:15.326" v="958" actId="403"/>
          <ac:spMkLst>
            <pc:docMk/>
            <pc:sldMk cId="254649942" sldId="288"/>
            <ac:spMk id="6" creationId="{4F8B5F91-B644-E535-BE4D-6525C2EE8626}"/>
          </ac:spMkLst>
        </pc:spChg>
        <pc:spChg chg="del">
          <ac:chgData name="Srimathi P" userId="fcebd8f0-e57f-4fc5-9ead-3fe99bf48483" providerId="ADAL" clId="{30008410-58B9-4562-88D4-AEE40C736001}" dt="2025-04-03T09:40:06.786" v="936" actId="478"/>
          <ac:spMkLst>
            <pc:docMk/>
            <pc:sldMk cId="254649942" sldId="288"/>
            <ac:spMk id="7" creationId="{870CF864-379F-F57D-1D8B-250213C93F33}"/>
          </ac:spMkLst>
        </pc:spChg>
      </pc:sldChg>
      <pc:sldChg chg="delSp modSp mod ord">
        <pc:chgData name="Srimathi P" userId="fcebd8f0-e57f-4fc5-9ead-3fe99bf48483" providerId="ADAL" clId="{30008410-58B9-4562-88D4-AEE40C736001}" dt="2025-04-03T11:26:29.986" v="1102" actId="20577"/>
        <pc:sldMkLst>
          <pc:docMk/>
          <pc:sldMk cId="1568024318" sldId="289"/>
        </pc:sldMkLst>
        <pc:spChg chg="mod">
          <ac:chgData name="Srimathi P" userId="fcebd8f0-e57f-4fc5-9ead-3fe99bf48483" providerId="ADAL" clId="{30008410-58B9-4562-88D4-AEE40C736001}" dt="2025-04-03T11:26:29.986" v="1102" actId="20577"/>
          <ac:spMkLst>
            <pc:docMk/>
            <pc:sldMk cId="1568024318" sldId="289"/>
            <ac:spMk id="2" creationId="{E8A4685D-9A43-4E36-9DFF-D3A33D334DE4}"/>
          </ac:spMkLst>
        </pc:spChg>
        <pc:spChg chg="mod">
          <ac:chgData name="Srimathi P" userId="fcebd8f0-e57f-4fc5-9ead-3fe99bf48483" providerId="ADAL" clId="{30008410-58B9-4562-88D4-AEE40C736001}" dt="2025-04-03T11:26:19.827" v="1094" actId="14100"/>
          <ac:spMkLst>
            <pc:docMk/>
            <pc:sldMk cId="1568024318" sldId="289"/>
            <ac:spMk id="3" creationId="{FA988F82-BC69-4FDB-9E6E-B1A8210052A2}"/>
          </ac:spMkLst>
        </pc:spChg>
        <pc:spChg chg="del">
          <ac:chgData name="Srimathi P" userId="fcebd8f0-e57f-4fc5-9ead-3fe99bf48483" providerId="ADAL" clId="{30008410-58B9-4562-88D4-AEE40C736001}" dt="2025-04-03T11:24:43.448" v="1077" actId="478"/>
          <ac:spMkLst>
            <pc:docMk/>
            <pc:sldMk cId="1568024318" sldId="289"/>
            <ac:spMk id="4" creationId="{AE525099-5BE8-4658-9FF5-F68709DAC2D1}"/>
          </ac:spMkLst>
        </pc:spChg>
      </pc:sldChg>
      <pc:sldChg chg="addSp delSp modSp mod ord">
        <pc:chgData name="Srimathi P" userId="fcebd8f0-e57f-4fc5-9ead-3fe99bf48483" providerId="ADAL" clId="{30008410-58B9-4562-88D4-AEE40C736001}" dt="2025-04-03T11:44:05.756" v="1287" actId="20577"/>
        <pc:sldMkLst>
          <pc:docMk/>
          <pc:sldMk cId="2149602274" sldId="364"/>
        </pc:sldMkLst>
        <pc:spChg chg="mod">
          <ac:chgData name="Srimathi P" userId="fcebd8f0-e57f-4fc5-9ead-3fe99bf48483" providerId="ADAL" clId="{30008410-58B9-4562-88D4-AEE40C736001}" dt="2025-04-03T11:44:05.756" v="1287" actId="20577"/>
          <ac:spMkLst>
            <pc:docMk/>
            <pc:sldMk cId="2149602274" sldId="364"/>
            <ac:spMk id="18" creationId="{8E0822AE-008B-40ED-ACF5-5411653E7664}"/>
          </ac:spMkLst>
        </pc:spChg>
        <pc:spChg chg="del">
          <ac:chgData name="Srimathi P" userId="fcebd8f0-e57f-4fc5-9ead-3fe99bf48483" providerId="ADAL" clId="{30008410-58B9-4562-88D4-AEE40C736001}" dt="2025-04-03T11:36:09.728" v="1153" actId="931"/>
          <ac:spMkLst>
            <pc:docMk/>
            <pc:sldMk cId="2149602274" sldId="364"/>
            <ac:spMk id="19" creationId="{39AD61FA-6713-4DC6-8BF6-572848C99714}"/>
          </ac:spMkLst>
        </pc:spChg>
        <pc:spChg chg="add del mod">
          <ac:chgData name="Srimathi P" userId="fcebd8f0-e57f-4fc5-9ead-3fe99bf48483" providerId="ADAL" clId="{30008410-58B9-4562-88D4-AEE40C736001}" dt="2025-04-03T11:39:44.043" v="1254"/>
          <ac:spMkLst>
            <pc:docMk/>
            <pc:sldMk cId="2149602274" sldId="364"/>
            <ac:spMk id="30" creationId="{E4F7E3F4-B829-0754-087A-D73E1094AD6D}"/>
          </ac:spMkLst>
        </pc:spChg>
        <pc:picChg chg="add del mod">
          <ac:chgData name="Srimathi P" userId="fcebd8f0-e57f-4fc5-9ead-3fe99bf48483" providerId="ADAL" clId="{30008410-58B9-4562-88D4-AEE40C736001}" dt="2025-04-03T11:39:42.390" v="1253" actId="21"/>
          <ac:picMkLst>
            <pc:docMk/>
            <pc:sldMk cId="2149602274" sldId="364"/>
            <ac:picMk id="3" creationId="{04A22658-34A9-746F-FC27-897C9F3D00D2}"/>
          </ac:picMkLst>
        </pc:picChg>
        <pc:picChg chg="add del mod">
          <ac:chgData name="Srimathi P" userId="fcebd8f0-e57f-4fc5-9ead-3fe99bf48483" providerId="ADAL" clId="{30008410-58B9-4562-88D4-AEE40C736001}" dt="2025-04-03T11:39:23.325" v="1248" actId="21"/>
          <ac:picMkLst>
            <pc:docMk/>
            <pc:sldMk cId="2149602274" sldId="364"/>
            <ac:picMk id="6" creationId="{60CFD145-FA1B-5683-EC62-714FAB8F6AF6}"/>
          </ac:picMkLst>
        </pc:picChg>
        <pc:picChg chg="del mod">
          <ac:chgData name="Srimathi P" userId="fcebd8f0-e57f-4fc5-9ead-3fe99bf48483" providerId="ADAL" clId="{30008410-58B9-4562-88D4-AEE40C736001}" dt="2025-04-03T11:39:13.601" v="1246" actId="21"/>
          <ac:picMkLst>
            <pc:docMk/>
            <pc:sldMk cId="2149602274" sldId="364"/>
            <ac:picMk id="8" creationId="{4C5A2EB8-D9A0-A659-44FA-1D9BF70503E3}"/>
          </ac:picMkLst>
        </pc:picChg>
        <pc:picChg chg="add del mod">
          <ac:chgData name="Srimathi P" userId="fcebd8f0-e57f-4fc5-9ead-3fe99bf48483" providerId="ADAL" clId="{30008410-58B9-4562-88D4-AEE40C736001}" dt="2025-04-03T11:39:02.215" v="1244" actId="21"/>
          <ac:picMkLst>
            <pc:docMk/>
            <pc:sldMk cId="2149602274" sldId="364"/>
            <ac:picMk id="10" creationId="{90F74B83-1F6D-52B4-DED7-E2D10F6AB619}"/>
          </ac:picMkLst>
        </pc:picChg>
        <pc:picChg chg="add del mod">
          <ac:chgData name="Srimathi P" userId="fcebd8f0-e57f-4fc5-9ead-3fe99bf48483" providerId="ADAL" clId="{30008410-58B9-4562-88D4-AEE40C736001}" dt="2025-04-03T11:38:54.218" v="1242" actId="21"/>
          <ac:picMkLst>
            <pc:docMk/>
            <pc:sldMk cId="2149602274" sldId="364"/>
            <ac:picMk id="12" creationId="{D940F009-3A08-9D13-CE05-AEE942B7B74E}"/>
          </ac:picMkLst>
        </pc:picChg>
        <pc:picChg chg="add del mod">
          <ac:chgData name="Srimathi P" userId="fcebd8f0-e57f-4fc5-9ead-3fe99bf48483" providerId="ADAL" clId="{30008410-58B9-4562-88D4-AEE40C736001}" dt="2025-04-03T11:38:46.648" v="1240" actId="21"/>
          <ac:picMkLst>
            <pc:docMk/>
            <pc:sldMk cId="2149602274" sldId="364"/>
            <ac:picMk id="14" creationId="{A5B6704A-AFE2-4674-9C60-08E0AD1B8C6E}"/>
          </ac:picMkLst>
        </pc:picChg>
        <pc:picChg chg="add del mod">
          <ac:chgData name="Srimathi P" userId="fcebd8f0-e57f-4fc5-9ead-3fe99bf48483" providerId="ADAL" clId="{30008410-58B9-4562-88D4-AEE40C736001}" dt="2025-04-03T11:38:32.071" v="1236" actId="21"/>
          <ac:picMkLst>
            <pc:docMk/>
            <pc:sldMk cId="2149602274" sldId="364"/>
            <ac:picMk id="16" creationId="{0FD98815-48FC-ED4E-3515-65C0A373507F}"/>
          </ac:picMkLst>
        </pc:picChg>
        <pc:picChg chg="add del mod">
          <ac:chgData name="Srimathi P" userId="fcebd8f0-e57f-4fc5-9ead-3fe99bf48483" providerId="ADAL" clId="{30008410-58B9-4562-88D4-AEE40C736001}" dt="2025-04-03T11:38:09.625" v="1230" actId="21"/>
          <ac:picMkLst>
            <pc:docMk/>
            <pc:sldMk cId="2149602274" sldId="364"/>
            <ac:picMk id="20" creationId="{CEA1DAF5-670A-7257-FD1A-CD10C78B1355}"/>
          </ac:picMkLst>
        </pc:picChg>
        <pc:picChg chg="del mod">
          <ac:chgData name="Srimathi P" userId="fcebd8f0-e57f-4fc5-9ead-3fe99bf48483" providerId="ADAL" clId="{30008410-58B9-4562-88D4-AEE40C736001}" dt="2025-04-03T11:38:20.447" v="1234" actId="21"/>
          <ac:picMkLst>
            <pc:docMk/>
            <pc:sldMk cId="2149602274" sldId="364"/>
            <ac:picMk id="22" creationId="{57E9487B-F828-3398-4B12-CAC2D72D3143}"/>
          </ac:picMkLst>
        </pc:picChg>
        <pc:picChg chg="add del mod">
          <ac:chgData name="Srimathi P" userId="fcebd8f0-e57f-4fc5-9ead-3fe99bf48483" providerId="ADAL" clId="{30008410-58B9-4562-88D4-AEE40C736001}" dt="2025-04-03T11:37:43.562" v="1221" actId="21"/>
          <ac:picMkLst>
            <pc:docMk/>
            <pc:sldMk cId="2149602274" sldId="364"/>
            <ac:picMk id="24" creationId="{6C0D6E4A-3562-126A-BC0D-09C6007610D4}"/>
          </ac:picMkLst>
        </pc:picChg>
        <pc:picChg chg="del mod">
          <ac:chgData name="Srimathi P" userId="fcebd8f0-e57f-4fc5-9ead-3fe99bf48483" providerId="ADAL" clId="{30008410-58B9-4562-88D4-AEE40C736001}" dt="2025-04-03T11:38:15.533" v="1232" actId="21"/>
          <ac:picMkLst>
            <pc:docMk/>
            <pc:sldMk cId="2149602274" sldId="364"/>
            <ac:picMk id="26" creationId="{5B21B15F-5FC1-7A67-D45A-600276826469}"/>
          </ac:picMkLst>
        </pc:picChg>
        <pc:picChg chg="add del mod">
          <ac:chgData name="Srimathi P" userId="fcebd8f0-e57f-4fc5-9ead-3fe99bf48483" providerId="ADAL" clId="{30008410-58B9-4562-88D4-AEE40C736001}" dt="2025-04-03T11:37:49.094" v="1223" actId="21"/>
          <ac:picMkLst>
            <pc:docMk/>
            <pc:sldMk cId="2149602274" sldId="364"/>
            <ac:picMk id="28" creationId="{3A264AEC-7F52-2CAF-2E8A-9C588BE17D80}"/>
          </ac:picMkLst>
        </pc:picChg>
        <pc:picChg chg="add mod">
          <ac:chgData name="Srimathi P" userId="fcebd8f0-e57f-4fc5-9ead-3fe99bf48483" providerId="ADAL" clId="{30008410-58B9-4562-88D4-AEE40C736001}" dt="2025-04-03T11:39:44.043" v="1254"/>
          <ac:picMkLst>
            <pc:docMk/>
            <pc:sldMk cId="2149602274" sldId="364"/>
            <ac:picMk id="31" creationId="{04A22658-34A9-746F-FC27-897C9F3D00D2}"/>
          </ac:picMkLst>
        </pc:picChg>
      </pc:sldChg>
      <pc:sldChg chg="modSp add mod ord">
        <pc:chgData name="Srimathi P" userId="fcebd8f0-e57f-4fc5-9ead-3fe99bf48483" providerId="ADAL" clId="{30008410-58B9-4562-88D4-AEE40C736001}" dt="2025-04-03T10:22:42" v="1029"/>
        <pc:sldMkLst>
          <pc:docMk/>
          <pc:sldMk cId="2016035667" sldId="9752"/>
        </pc:sldMkLst>
        <pc:spChg chg="mod ord">
          <ac:chgData name="Srimathi P" userId="fcebd8f0-e57f-4fc5-9ead-3fe99bf48483" providerId="ADAL" clId="{30008410-58B9-4562-88D4-AEE40C736001}" dt="2025-04-03T10:16:39.486" v="968" actId="20577"/>
          <ac:spMkLst>
            <pc:docMk/>
            <pc:sldMk cId="2016035667" sldId="9752"/>
            <ac:spMk id="18" creationId="{9089595B-CEB2-CE12-3C62-EA681E51BC70}"/>
          </ac:spMkLst>
        </pc:spChg>
        <pc:spChg chg="mod">
          <ac:chgData name="Srimathi P" userId="fcebd8f0-e57f-4fc5-9ead-3fe99bf48483" providerId="ADAL" clId="{30008410-58B9-4562-88D4-AEE40C736001}" dt="2025-04-03T10:16:49.718" v="971" actId="20577"/>
          <ac:spMkLst>
            <pc:docMk/>
            <pc:sldMk cId="2016035667" sldId="9752"/>
            <ac:spMk id="21" creationId="{21E3F959-0109-4D10-F357-78A849DE3265}"/>
          </ac:spMkLst>
        </pc:spChg>
      </pc:sldChg>
      <pc:sldChg chg="modSp add mod">
        <pc:chgData name="Srimathi P" userId="fcebd8f0-e57f-4fc5-9ead-3fe99bf48483" providerId="ADAL" clId="{30008410-58B9-4562-88D4-AEE40C736001}" dt="2025-04-03T10:23:36.374" v="1037" actId="1076"/>
        <pc:sldMkLst>
          <pc:docMk/>
          <pc:sldMk cId="3958904878" sldId="9753"/>
        </pc:sldMkLst>
        <pc:spChg chg="mod">
          <ac:chgData name="Srimathi P" userId="fcebd8f0-e57f-4fc5-9ead-3fe99bf48483" providerId="ADAL" clId="{30008410-58B9-4562-88D4-AEE40C736001}" dt="2025-04-03T10:17:50.548" v="984" actId="20577"/>
          <ac:spMkLst>
            <pc:docMk/>
            <pc:sldMk cId="3958904878" sldId="9753"/>
            <ac:spMk id="18" creationId="{3A70911C-AD69-B001-C39C-D7098DA310D5}"/>
          </ac:spMkLst>
        </pc:spChg>
        <pc:spChg chg="mod">
          <ac:chgData name="Srimathi P" userId="fcebd8f0-e57f-4fc5-9ead-3fe99bf48483" providerId="ADAL" clId="{30008410-58B9-4562-88D4-AEE40C736001}" dt="2025-04-03T10:23:25.718" v="1036" actId="1076"/>
          <ac:spMkLst>
            <pc:docMk/>
            <pc:sldMk cId="3958904878" sldId="9753"/>
            <ac:spMk id="20" creationId="{1F2D66AD-541C-F1EC-6C0C-D3FFB815AE01}"/>
          </ac:spMkLst>
        </pc:spChg>
        <pc:spChg chg="mod">
          <ac:chgData name="Srimathi P" userId="fcebd8f0-e57f-4fc5-9ead-3fe99bf48483" providerId="ADAL" clId="{30008410-58B9-4562-88D4-AEE40C736001}" dt="2025-04-03T10:17:48.487" v="982" actId="20577"/>
          <ac:spMkLst>
            <pc:docMk/>
            <pc:sldMk cId="3958904878" sldId="9753"/>
            <ac:spMk id="22" creationId="{DD2259EF-BCF7-7413-6DDC-65C4AD0A34B5}"/>
          </ac:spMkLst>
        </pc:spChg>
        <pc:spChg chg="mod">
          <ac:chgData name="Srimathi P" userId="fcebd8f0-e57f-4fc5-9ead-3fe99bf48483" providerId="ADAL" clId="{30008410-58B9-4562-88D4-AEE40C736001}" dt="2025-04-03T10:23:36.374" v="1037" actId="1076"/>
          <ac:spMkLst>
            <pc:docMk/>
            <pc:sldMk cId="3958904878" sldId="9753"/>
            <ac:spMk id="30" creationId="{F54267CF-255D-5D03-35FA-88B05FBAB850}"/>
          </ac:spMkLst>
        </pc:spChg>
      </pc:sldChg>
      <pc:sldChg chg="modSp add mod ord">
        <pc:chgData name="Srimathi P" userId="fcebd8f0-e57f-4fc5-9ead-3fe99bf48483" providerId="ADAL" clId="{30008410-58B9-4562-88D4-AEE40C736001}" dt="2025-04-03T11:44:34.370" v="1292"/>
        <pc:sldMkLst>
          <pc:docMk/>
          <pc:sldMk cId="4259690993" sldId="9754"/>
        </pc:sldMkLst>
        <pc:spChg chg="mod">
          <ac:chgData name="Srimathi P" userId="fcebd8f0-e57f-4fc5-9ead-3fe99bf48483" providerId="ADAL" clId="{30008410-58B9-4562-88D4-AEE40C736001}" dt="2025-04-03T10:18:46.162" v="993" actId="1076"/>
          <ac:spMkLst>
            <pc:docMk/>
            <pc:sldMk cId="4259690993" sldId="9754"/>
            <ac:spMk id="18" creationId="{736C605D-F48C-2572-82EC-9C413F88EFEF}"/>
          </ac:spMkLst>
        </pc:spChg>
        <pc:spChg chg="mod">
          <ac:chgData name="Srimathi P" userId="fcebd8f0-e57f-4fc5-9ead-3fe99bf48483" providerId="ADAL" clId="{30008410-58B9-4562-88D4-AEE40C736001}" dt="2025-04-03T10:18:27.473" v="990" actId="20577"/>
          <ac:spMkLst>
            <pc:docMk/>
            <pc:sldMk cId="4259690993" sldId="9754"/>
            <ac:spMk id="23" creationId="{A535B984-DE49-46AB-3616-5AA92C6A412F}"/>
          </ac:spMkLst>
        </pc:spChg>
      </pc:sldChg>
      <pc:sldChg chg="addSp delSp modSp add mod">
        <pc:chgData name="Srimathi P" userId="fcebd8f0-e57f-4fc5-9ead-3fe99bf48483" providerId="ADAL" clId="{30008410-58B9-4562-88D4-AEE40C736001}" dt="2025-04-03T10:21:16.282" v="1019" actId="1076"/>
        <pc:sldMkLst>
          <pc:docMk/>
          <pc:sldMk cId="2942436768" sldId="9755"/>
        </pc:sldMkLst>
        <pc:spChg chg="add mod">
          <ac:chgData name="Srimathi P" userId="fcebd8f0-e57f-4fc5-9ead-3fe99bf48483" providerId="ADAL" clId="{30008410-58B9-4562-88D4-AEE40C736001}" dt="2025-04-03T10:19:47.245" v="1005" actId="20577"/>
          <ac:spMkLst>
            <pc:docMk/>
            <pc:sldMk cId="2942436768" sldId="9755"/>
            <ac:spMk id="2" creationId="{0559F61F-19B8-6E03-6AC8-E529825339E5}"/>
          </ac:spMkLst>
        </pc:spChg>
        <pc:spChg chg="add del mod">
          <ac:chgData name="Srimathi P" userId="fcebd8f0-e57f-4fc5-9ead-3fe99bf48483" providerId="ADAL" clId="{30008410-58B9-4562-88D4-AEE40C736001}" dt="2025-04-03T10:20:12.345" v="1006" actId="478"/>
          <ac:spMkLst>
            <pc:docMk/>
            <pc:sldMk cId="2942436768" sldId="9755"/>
            <ac:spMk id="4" creationId="{BA85BF0A-59B5-A560-F4DA-CC0E7A8C0B4E}"/>
          </ac:spMkLst>
        </pc:spChg>
        <pc:spChg chg="del mod">
          <ac:chgData name="Srimathi P" userId="fcebd8f0-e57f-4fc5-9ead-3fe99bf48483" providerId="ADAL" clId="{30008410-58B9-4562-88D4-AEE40C736001}" dt="2025-04-03T10:19:04.755" v="998" actId="478"/>
          <ac:spMkLst>
            <pc:docMk/>
            <pc:sldMk cId="2942436768" sldId="9755"/>
            <ac:spMk id="18" creationId="{E50FEE0A-300C-63D6-5F0C-85C51664E32B}"/>
          </ac:spMkLst>
        </pc:spChg>
        <pc:spChg chg="mod">
          <ac:chgData name="Srimathi P" userId="fcebd8f0-e57f-4fc5-9ead-3fe99bf48483" providerId="ADAL" clId="{30008410-58B9-4562-88D4-AEE40C736001}" dt="2025-04-03T10:21:16.282" v="1019" actId="1076"/>
          <ac:spMkLst>
            <pc:docMk/>
            <pc:sldMk cId="2942436768" sldId="9755"/>
            <ac:spMk id="21" creationId="{CA36382C-BF4A-2108-B1AC-5CE793EA2CC8}"/>
          </ac:spMkLst>
        </pc:spChg>
        <pc:spChg chg="mod">
          <ac:chgData name="Srimathi P" userId="fcebd8f0-e57f-4fc5-9ead-3fe99bf48483" providerId="ADAL" clId="{30008410-58B9-4562-88D4-AEE40C736001}" dt="2025-04-03T10:19:33.150" v="1002" actId="20577"/>
          <ac:spMkLst>
            <pc:docMk/>
            <pc:sldMk cId="2942436768" sldId="9755"/>
            <ac:spMk id="27" creationId="{185D2231-D852-ACDC-BE12-3539E7DA0BA6}"/>
          </ac:spMkLst>
        </pc:spChg>
        <pc:spChg chg="mod">
          <ac:chgData name="Srimathi P" userId="fcebd8f0-e57f-4fc5-9ead-3fe99bf48483" providerId="ADAL" clId="{30008410-58B9-4562-88D4-AEE40C736001}" dt="2025-04-03T10:21:13.614" v="1018" actId="1076"/>
          <ac:spMkLst>
            <pc:docMk/>
            <pc:sldMk cId="2942436768" sldId="9755"/>
            <ac:spMk id="31" creationId="{CFDDCA44-153E-3DDA-BC13-58A5176A1E61}"/>
          </ac:spMkLst>
        </pc:spChg>
      </pc:sldChg>
      <pc:sldChg chg="modSp add mod">
        <pc:chgData name="Srimathi P" userId="fcebd8f0-e57f-4fc5-9ead-3fe99bf48483" providerId="ADAL" clId="{30008410-58B9-4562-88D4-AEE40C736001}" dt="2025-04-03T10:24:01.280" v="1039" actId="1076"/>
        <pc:sldMkLst>
          <pc:docMk/>
          <pc:sldMk cId="794159646" sldId="9756"/>
        </pc:sldMkLst>
        <pc:spChg chg="mod">
          <ac:chgData name="Srimathi P" userId="fcebd8f0-e57f-4fc5-9ead-3fe99bf48483" providerId="ADAL" clId="{30008410-58B9-4562-88D4-AEE40C736001}" dt="2025-04-03T10:21:02.631" v="1015" actId="20577"/>
          <ac:spMkLst>
            <pc:docMk/>
            <pc:sldMk cId="794159646" sldId="9756"/>
            <ac:spMk id="2" creationId="{455F622F-ED73-7E86-2539-746D7FCD2BA4}"/>
          </ac:spMkLst>
        </pc:spChg>
        <pc:spChg chg="mod">
          <ac:chgData name="Srimathi P" userId="fcebd8f0-e57f-4fc5-9ead-3fe99bf48483" providerId="ADAL" clId="{30008410-58B9-4562-88D4-AEE40C736001}" dt="2025-04-03T10:24:01.280" v="1039" actId="1076"/>
          <ac:spMkLst>
            <pc:docMk/>
            <pc:sldMk cId="794159646" sldId="9756"/>
            <ac:spMk id="20" creationId="{1237AA11-FD2C-57F8-329A-D9273861E2DA}"/>
          </ac:spMkLst>
        </pc:spChg>
        <pc:spChg chg="mod">
          <ac:chgData name="Srimathi P" userId="fcebd8f0-e57f-4fc5-9ead-3fe99bf48483" providerId="ADAL" clId="{30008410-58B9-4562-88D4-AEE40C736001}" dt="2025-04-03T10:20:58.622" v="1013" actId="1076"/>
          <ac:spMkLst>
            <pc:docMk/>
            <pc:sldMk cId="794159646" sldId="9756"/>
            <ac:spMk id="21" creationId="{DB7CD8A6-2EA5-2FD6-B8EB-5F0C88148B56}"/>
          </ac:spMkLst>
        </pc:spChg>
        <pc:spChg chg="mod">
          <ac:chgData name="Srimathi P" userId="fcebd8f0-e57f-4fc5-9ead-3fe99bf48483" providerId="ADAL" clId="{30008410-58B9-4562-88D4-AEE40C736001}" dt="2025-04-03T10:21:05.352" v="1017" actId="20577"/>
          <ac:spMkLst>
            <pc:docMk/>
            <pc:sldMk cId="794159646" sldId="9756"/>
            <ac:spMk id="29" creationId="{30387F86-9EF3-B34B-90A0-FC3183694C9C}"/>
          </ac:spMkLst>
        </pc:spChg>
        <pc:spChg chg="mod">
          <ac:chgData name="Srimathi P" userId="fcebd8f0-e57f-4fc5-9ead-3fe99bf48483" providerId="ADAL" clId="{30008410-58B9-4562-88D4-AEE40C736001}" dt="2025-04-03T10:20:56.007" v="1012" actId="1076"/>
          <ac:spMkLst>
            <pc:docMk/>
            <pc:sldMk cId="794159646" sldId="9756"/>
            <ac:spMk id="31" creationId="{2C9A56B6-6FC1-67ED-2A11-05DB94C870A2}"/>
          </ac:spMkLst>
        </pc:spChg>
      </pc:sldChg>
      <pc:sldChg chg="modSp add mod">
        <pc:chgData name="Srimathi P" userId="fcebd8f0-e57f-4fc5-9ead-3fe99bf48483" providerId="ADAL" clId="{30008410-58B9-4562-88D4-AEE40C736001}" dt="2025-04-03T10:23:57.461" v="1038" actId="1076"/>
        <pc:sldMkLst>
          <pc:docMk/>
          <pc:sldMk cId="2557114293" sldId="9757"/>
        </pc:sldMkLst>
        <pc:spChg chg="mod">
          <ac:chgData name="Srimathi P" userId="fcebd8f0-e57f-4fc5-9ead-3fe99bf48483" providerId="ADAL" clId="{30008410-58B9-4562-88D4-AEE40C736001}" dt="2025-04-03T10:22:24.921" v="1027" actId="20577"/>
          <ac:spMkLst>
            <pc:docMk/>
            <pc:sldMk cId="2557114293" sldId="9757"/>
            <ac:spMk id="2" creationId="{35190E7E-7975-2460-041A-D990832AEAFD}"/>
          </ac:spMkLst>
        </pc:spChg>
        <pc:spChg chg="mod">
          <ac:chgData name="Srimathi P" userId="fcebd8f0-e57f-4fc5-9ead-3fe99bf48483" providerId="ADAL" clId="{30008410-58B9-4562-88D4-AEE40C736001}" dt="2025-04-03T10:23:57.461" v="1038" actId="1076"/>
          <ac:spMkLst>
            <pc:docMk/>
            <pc:sldMk cId="2557114293" sldId="9757"/>
            <ac:spMk id="20" creationId="{032FC2A7-1CBE-2EF6-9418-A350F2A8AB1D}"/>
          </ac:spMkLst>
        </pc:spChg>
        <pc:spChg chg="mod">
          <ac:chgData name="Srimathi P" userId="fcebd8f0-e57f-4fc5-9ead-3fe99bf48483" providerId="ADAL" clId="{30008410-58B9-4562-88D4-AEE40C736001}" dt="2025-04-03T10:22:22.103" v="1025" actId="20577"/>
          <ac:spMkLst>
            <pc:docMk/>
            <pc:sldMk cId="2557114293" sldId="9757"/>
            <ac:spMk id="31" creationId="{F7A49F97-41C1-6EA2-B9A0-27AF540FBC1C}"/>
          </ac:spMkLst>
        </pc:spChg>
      </pc:sldChg>
      <pc:sldChg chg="add">
        <pc:chgData name="Srimathi P" userId="fcebd8f0-e57f-4fc5-9ead-3fe99bf48483" providerId="ADAL" clId="{30008410-58B9-4562-88D4-AEE40C736001}" dt="2025-04-03T11:26:54.413" v="1103" actId="2890"/>
        <pc:sldMkLst>
          <pc:docMk/>
          <pc:sldMk cId="2422734681" sldId="9758"/>
        </pc:sldMkLst>
      </pc:sldChg>
      <pc:sldChg chg="add">
        <pc:chgData name="Srimathi P" userId="fcebd8f0-e57f-4fc5-9ead-3fe99bf48483" providerId="ADAL" clId="{30008410-58B9-4562-88D4-AEE40C736001}" dt="2025-04-03T11:27:39.129" v="1104" actId="2890"/>
        <pc:sldMkLst>
          <pc:docMk/>
          <pc:sldMk cId="775626534" sldId="9759"/>
        </pc:sldMkLst>
      </pc:sldChg>
      <pc:sldChg chg="add">
        <pc:chgData name="Srimathi P" userId="fcebd8f0-e57f-4fc5-9ead-3fe99bf48483" providerId="ADAL" clId="{30008410-58B9-4562-88D4-AEE40C736001}" dt="2025-04-03T11:27:43.934" v="1105" actId="2890"/>
        <pc:sldMkLst>
          <pc:docMk/>
          <pc:sldMk cId="4054456646" sldId="9760"/>
        </pc:sldMkLst>
      </pc:sldChg>
      <pc:sldChg chg="addSp delSp modSp add mod">
        <pc:chgData name="Srimathi P" userId="fcebd8f0-e57f-4fc5-9ead-3fe99bf48483" providerId="ADAL" clId="{30008410-58B9-4562-88D4-AEE40C736001}" dt="2025-04-03T11:43:42.420" v="1281" actId="20577"/>
        <pc:sldMkLst>
          <pc:docMk/>
          <pc:sldMk cId="1214568893" sldId="9761"/>
        </pc:sldMkLst>
        <pc:spChg chg="mod">
          <ac:chgData name="Srimathi P" userId="fcebd8f0-e57f-4fc5-9ead-3fe99bf48483" providerId="ADAL" clId="{30008410-58B9-4562-88D4-AEE40C736001}" dt="2025-04-03T11:43:42.420" v="1281" actId="20577"/>
          <ac:spMkLst>
            <pc:docMk/>
            <pc:sldMk cId="1214568893" sldId="9761"/>
            <ac:spMk id="18" creationId="{43A0CE4E-4509-F7E1-332A-60DCB613414F}"/>
          </ac:spMkLst>
        </pc:spChg>
        <pc:spChg chg="del">
          <ac:chgData name="Srimathi P" userId="fcebd8f0-e57f-4fc5-9ead-3fe99bf48483" providerId="ADAL" clId="{30008410-58B9-4562-88D4-AEE40C736001}" dt="2025-04-03T11:39:34.353" v="1252"/>
          <ac:spMkLst>
            <pc:docMk/>
            <pc:sldMk cId="1214568893" sldId="9761"/>
            <ac:spMk id="19" creationId="{D069E4F0-7E12-BFD8-4192-9FACC2A0608C}"/>
          </ac:spMkLst>
        </pc:spChg>
        <pc:picChg chg="add mod">
          <ac:chgData name="Srimathi P" userId="fcebd8f0-e57f-4fc5-9ead-3fe99bf48483" providerId="ADAL" clId="{30008410-58B9-4562-88D4-AEE40C736001}" dt="2025-04-03T11:39:34.353" v="1252"/>
          <ac:picMkLst>
            <pc:docMk/>
            <pc:sldMk cId="1214568893" sldId="9761"/>
            <ac:picMk id="6" creationId="{60CFD145-FA1B-5683-EC62-714FAB8F6AF6}"/>
          </ac:picMkLst>
        </pc:picChg>
      </pc:sldChg>
      <pc:sldChg chg="addSp delSp modSp add">
        <pc:chgData name="Srimathi P" userId="fcebd8f0-e57f-4fc5-9ead-3fe99bf48483" providerId="ADAL" clId="{30008410-58B9-4562-88D4-AEE40C736001}" dt="2025-04-03T11:38:11.954" v="1231"/>
        <pc:sldMkLst>
          <pc:docMk/>
          <pc:sldMk cId="190945696" sldId="9762"/>
        </pc:sldMkLst>
        <pc:spChg chg="del">
          <ac:chgData name="Srimathi P" userId="fcebd8f0-e57f-4fc5-9ead-3fe99bf48483" providerId="ADAL" clId="{30008410-58B9-4562-88D4-AEE40C736001}" dt="2025-04-03T11:38:11.954" v="1231"/>
          <ac:spMkLst>
            <pc:docMk/>
            <pc:sldMk cId="190945696" sldId="9762"/>
            <ac:spMk id="19" creationId="{B1ED4976-CD4B-CCDE-5A35-8420523394F6}"/>
          </ac:spMkLst>
        </pc:spChg>
        <pc:picChg chg="add mod">
          <ac:chgData name="Srimathi P" userId="fcebd8f0-e57f-4fc5-9ead-3fe99bf48483" providerId="ADAL" clId="{30008410-58B9-4562-88D4-AEE40C736001}" dt="2025-04-03T11:38:11.954" v="1231"/>
          <ac:picMkLst>
            <pc:docMk/>
            <pc:sldMk cId="190945696" sldId="9762"/>
            <ac:picMk id="20" creationId="{CEA1DAF5-670A-7257-FD1A-CD10C78B1355}"/>
          </ac:picMkLst>
        </pc:picChg>
      </pc:sldChg>
      <pc:sldChg chg="addSp delSp modSp add mod ord">
        <pc:chgData name="Srimathi P" userId="fcebd8f0-e57f-4fc5-9ead-3fe99bf48483" providerId="ADAL" clId="{30008410-58B9-4562-88D4-AEE40C736001}" dt="2025-04-03T11:43:57.711" v="1285" actId="20577"/>
        <pc:sldMkLst>
          <pc:docMk/>
          <pc:sldMk cId="3757817184" sldId="9763"/>
        </pc:sldMkLst>
        <pc:spChg chg="mod">
          <ac:chgData name="Srimathi P" userId="fcebd8f0-e57f-4fc5-9ead-3fe99bf48483" providerId="ADAL" clId="{30008410-58B9-4562-88D4-AEE40C736001}" dt="2025-04-03T11:43:57.711" v="1285" actId="20577"/>
          <ac:spMkLst>
            <pc:docMk/>
            <pc:sldMk cId="3757817184" sldId="9763"/>
            <ac:spMk id="18" creationId="{EB0D3BE6-53D3-6D9F-B13D-CE0CC35E4AD1}"/>
          </ac:spMkLst>
        </pc:spChg>
        <pc:spChg chg="del mod">
          <ac:chgData name="Srimathi P" userId="fcebd8f0-e57f-4fc5-9ead-3fe99bf48483" providerId="ADAL" clId="{30008410-58B9-4562-88D4-AEE40C736001}" dt="2025-04-03T11:37:45.616" v="1222"/>
          <ac:spMkLst>
            <pc:docMk/>
            <pc:sldMk cId="3757817184" sldId="9763"/>
            <ac:spMk id="19" creationId="{8CFCA3C7-9CF5-3193-96DC-A0F340DCF4A4}"/>
          </ac:spMkLst>
        </pc:spChg>
        <pc:picChg chg="add mod">
          <ac:chgData name="Srimathi P" userId="fcebd8f0-e57f-4fc5-9ead-3fe99bf48483" providerId="ADAL" clId="{30008410-58B9-4562-88D4-AEE40C736001}" dt="2025-04-03T11:37:45.616" v="1222"/>
          <ac:picMkLst>
            <pc:docMk/>
            <pc:sldMk cId="3757817184" sldId="9763"/>
            <ac:picMk id="24" creationId="{6C0D6E4A-3562-126A-BC0D-09C6007610D4}"/>
          </ac:picMkLst>
        </pc:picChg>
      </pc:sldChg>
      <pc:sldChg chg="addSp delSp modSp add mod ord">
        <pc:chgData name="Srimathi P" userId="fcebd8f0-e57f-4fc5-9ead-3fe99bf48483" providerId="ADAL" clId="{30008410-58B9-4562-88D4-AEE40C736001}" dt="2025-04-03T11:44:02.678" v="1286" actId="20577"/>
        <pc:sldMkLst>
          <pc:docMk/>
          <pc:sldMk cId="2842312074" sldId="9764"/>
        </pc:sldMkLst>
        <pc:spChg chg="mod">
          <ac:chgData name="Srimathi P" userId="fcebd8f0-e57f-4fc5-9ead-3fe99bf48483" providerId="ADAL" clId="{30008410-58B9-4562-88D4-AEE40C736001}" dt="2025-04-03T11:44:02.678" v="1286" actId="20577"/>
          <ac:spMkLst>
            <pc:docMk/>
            <pc:sldMk cId="2842312074" sldId="9764"/>
            <ac:spMk id="18" creationId="{8528FBB0-C515-C90B-74F0-41F0524277BF}"/>
          </ac:spMkLst>
        </pc:spChg>
        <pc:spChg chg="del">
          <ac:chgData name="Srimathi P" userId="fcebd8f0-e57f-4fc5-9ead-3fe99bf48483" providerId="ADAL" clId="{30008410-58B9-4562-88D4-AEE40C736001}" dt="2025-04-03T11:37:51.300" v="1224"/>
          <ac:spMkLst>
            <pc:docMk/>
            <pc:sldMk cId="2842312074" sldId="9764"/>
            <ac:spMk id="19" creationId="{E9685AA9-B76C-7561-D1F9-17A93B2BCE07}"/>
          </ac:spMkLst>
        </pc:spChg>
        <pc:picChg chg="add mod">
          <ac:chgData name="Srimathi P" userId="fcebd8f0-e57f-4fc5-9ead-3fe99bf48483" providerId="ADAL" clId="{30008410-58B9-4562-88D4-AEE40C736001}" dt="2025-04-03T11:37:51.300" v="1224"/>
          <ac:picMkLst>
            <pc:docMk/>
            <pc:sldMk cId="2842312074" sldId="9764"/>
            <ac:picMk id="28" creationId="{3A264AEC-7F52-2CAF-2E8A-9C588BE17D80}"/>
          </ac:picMkLst>
        </pc:picChg>
      </pc:sldChg>
      <pc:sldChg chg="addSp delSp modSp add mod ord">
        <pc:chgData name="Srimathi P" userId="fcebd8f0-e57f-4fc5-9ead-3fe99bf48483" providerId="ADAL" clId="{30008410-58B9-4562-88D4-AEE40C736001}" dt="2025-04-03T11:43:54.578" v="1284" actId="20577"/>
        <pc:sldMkLst>
          <pc:docMk/>
          <pc:sldMk cId="863387147" sldId="9765"/>
        </pc:sldMkLst>
        <pc:spChg chg="mod">
          <ac:chgData name="Srimathi P" userId="fcebd8f0-e57f-4fc5-9ead-3fe99bf48483" providerId="ADAL" clId="{30008410-58B9-4562-88D4-AEE40C736001}" dt="2025-04-03T11:43:54.578" v="1284" actId="20577"/>
          <ac:spMkLst>
            <pc:docMk/>
            <pc:sldMk cId="863387147" sldId="9765"/>
            <ac:spMk id="18" creationId="{EAA564BE-34FA-CB36-2C9C-34693D357C00}"/>
          </ac:spMkLst>
        </pc:spChg>
        <pc:spChg chg="del">
          <ac:chgData name="Srimathi P" userId="fcebd8f0-e57f-4fc5-9ead-3fe99bf48483" providerId="ADAL" clId="{30008410-58B9-4562-88D4-AEE40C736001}" dt="2025-04-03T11:38:17.625" v="1233"/>
          <ac:spMkLst>
            <pc:docMk/>
            <pc:sldMk cId="863387147" sldId="9765"/>
            <ac:spMk id="19" creationId="{ED1AA779-177D-0526-0A72-1054B6AE5C71}"/>
          </ac:spMkLst>
        </pc:spChg>
        <pc:picChg chg="add mod">
          <ac:chgData name="Srimathi P" userId="fcebd8f0-e57f-4fc5-9ead-3fe99bf48483" providerId="ADAL" clId="{30008410-58B9-4562-88D4-AEE40C736001}" dt="2025-04-03T11:38:17.625" v="1233"/>
          <ac:picMkLst>
            <pc:docMk/>
            <pc:sldMk cId="863387147" sldId="9765"/>
            <ac:picMk id="26" creationId="{5B21B15F-5FC1-7A67-D45A-600276826469}"/>
          </ac:picMkLst>
        </pc:picChg>
      </pc:sldChg>
      <pc:sldChg chg="addSp delSp modSp add mod ord">
        <pc:chgData name="Srimathi P" userId="fcebd8f0-e57f-4fc5-9ead-3fe99bf48483" providerId="ADAL" clId="{30008410-58B9-4562-88D4-AEE40C736001}" dt="2025-04-03T11:44:14.291" v="1289" actId="20577"/>
        <pc:sldMkLst>
          <pc:docMk/>
          <pc:sldMk cId="3076597731" sldId="9766"/>
        </pc:sldMkLst>
        <pc:spChg chg="mod">
          <ac:chgData name="Srimathi P" userId="fcebd8f0-e57f-4fc5-9ead-3fe99bf48483" providerId="ADAL" clId="{30008410-58B9-4562-88D4-AEE40C736001}" dt="2025-04-03T11:44:14.291" v="1289" actId="20577"/>
          <ac:spMkLst>
            <pc:docMk/>
            <pc:sldMk cId="3076597731" sldId="9766"/>
            <ac:spMk id="18" creationId="{B0BDAF88-0DEC-788E-B60D-063544C5EFE7}"/>
          </ac:spMkLst>
        </pc:spChg>
        <pc:spChg chg="del">
          <ac:chgData name="Srimathi P" userId="fcebd8f0-e57f-4fc5-9ead-3fe99bf48483" providerId="ADAL" clId="{30008410-58B9-4562-88D4-AEE40C736001}" dt="2025-04-03T11:39:18.657" v="1247"/>
          <ac:spMkLst>
            <pc:docMk/>
            <pc:sldMk cId="3076597731" sldId="9766"/>
            <ac:spMk id="19" creationId="{6EFC0AAF-DF5E-87B3-ED88-117D635FB517}"/>
          </ac:spMkLst>
        </pc:spChg>
        <pc:picChg chg="add mod">
          <ac:chgData name="Srimathi P" userId="fcebd8f0-e57f-4fc5-9ead-3fe99bf48483" providerId="ADAL" clId="{30008410-58B9-4562-88D4-AEE40C736001}" dt="2025-04-03T11:39:18.657" v="1247"/>
          <ac:picMkLst>
            <pc:docMk/>
            <pc:sldMk cId="3076597731" sldId="9766"/>
            <ac:picMk id="8" creationId="{4C5A2EB8-D9A0-A659-44FA-1D9BF70503E3}"/>
          </ac:picMkLst>
        </pc:picChg>
      </pc:sldChg>
      <pc:sldChg chg="addSp delSp modSp add mod ord">
        <pc:chgData name="Srimathi P" userId="fcebd8f0-e57f-4fc5-9ead-3fe99bf48483" providerId="ADAL" clId="{30008410-58B9-4562-88D4-AEE40C736001}" dt="2025-04-03T11:43:37.461" v="1279" actId="20577"/>
        <pc:sldMkLst>
          <pc:docMk/>
          <pc:sldMk cId="1957135110" sldId="9767"/>
        </pc:sldMkLst>
        <pc:spChg chg="mod">
          <ac:chgData name="Srimathi P" userId="fcebd8f0-e57f-4fc5-9ead-3fe99bf48483" providerId="ADAL" clId="{30008410-58B9-4562-88D4-AEE40C736001}" dt="2025-04-03T11:43:37.461" v="1279" actId="20577"/>
          <ac:spMkLst>
            <pc:docMk/>
            <pc:sldMk cId="1957135110" sldId="9767"/>
            <ac:spMk id="18" creationId="{3A27549B-37A1-3918-00B8-DE3B14C73AA8}"/>
          </ac:spMkLst>
        </pc:spChg>
        <pc:spChg chg="del">
          <ac:chgData name="Srimathi P" userId="fcebd8f0-e57f-4fc5-9ead-3fe99bf48483" providerId="ADAL" clId="{30008410-58B9-4562-88D4-AEE40C736001}" dt="2025-04-03T11:38:25.561" v="1235"/>
          <ac:spMkLst>
            <pc:docMk/>
            <pc:sldMk cId="1957135110" sldId="9767"/>
            <ac:spMk id="19" creationId="{2411C2DC-5E13-4B02-F7E5-6C7A15BBDDFB}"/>
          </ac:spMkLst>
        </pc:spChg>
        <pc:picChg chg="add mod">
          <ac:chgData name="Srimathi P" userId="fcebd8f0-e57f-4fc5-9ead-3fe99bf48483" providerId="ADAL" clId="{30008410-58B9-4562-88D4-AEE40C736001}" dt="2025-04-03T11:38:25.561" v="1235"/>
          <ac:picMkLst>
            <pc:docMk/>
            <pc:sldMk cId="1957135110" sldId="9767"/>
            <ac:picMk id="22" creationId="{57E9487B-F828-3398-4B12-CAC2D72D3143}"/>
          </ac:picMkLst>
        </pc:picChg>
      </pc:sldChg>
      <pc:sldChg chg="addSp delSp modSp add mod ord">
        <pc:chgData name="Srimathi P" userId="fcebd8f0-e57f-4fc5-9ead-3fe99bf48483" providerId="ADAL" clId="{30008410-58B9-4562-88D4-AEE40C736001}" dt="2025-04-03T11:44:17.449" v="1290" actId="20577"/>
        <pc:sldMkLst>
          <pc:docMk/>
          <pc:sldMk cId="98960433" sldId="9768"/>
        </pc:sldMkLst>
        <pc:spChg chg="mod">
          <ac:chgData name="Srimathi P" userId="fcebd8f0-e57f-4fc5-9ead-3fe99bf48483" providerId="ADAL" clId="{30008410-58B9-4562-88D4-AEE40C736001}" dt="2025-04-03T11:44:17.449" v="1290" actId="20577"/>
          <ac:spMkLst>
            <pc:docMk/>
            <pc:sldMk cId="98960433" sldId="9768"/>
            <ac:spMk id="18" creationId="{307FE6C3-C725-FA0A-60FE-94E771C17B00}"/>
          </ac:spMkLst>
        </pc:spChg>
        <pc:spChg chg="del">
          <ac:chgData name="Srimathi P" userId="fcebd8f0-e57f-4fc5-9ead-3fe99bf48483" providerId="ADAL" clId="{30008410-58B9-4562-88D4-AEE40C736001}" dt="2025-04-03T11:38:49.999" v="1241"/>
          <ac:spMkLst>
            <pc:docMk/>
            <pc:sldMk cId="98960433" sldId="9768"/>
            <ac:spMk id="19" creationId="{CB1B13C7-EEB2-AD63-F97F-CD7F87E61CD6}"/>
          </ac:spMkLst>
        </pc:spChg>
        <pc:picChg chg="add mod">
          <ac:chgData name="Srimathi P" userId="fcebd8f0-e57f-4fc5-9ead-3fe99bf48483" providerId="ADAL" clId="{30008410-58B9-4562-88D4-AEE40C736001}" dt="2025-04-03T11:38:49.999" v="1241"/>
          <ac:picMkLst>
            <pc:docMk/>
            <pc:sldMk cId="98960433" sldId="9768"/>
            <ac:picMk id="14" creationId="{A5B6704A-AFE2-4674-9C60-08E0AD1B8C6E}"/>
          </ac:picMkLst>
        </pc:picChg>
      </pc:sldChg>
      <pc:sldChg chg="addSp delSp modSp add mod">
        <pc:chgData name="Srimathi P" userId="fcebd8f0-e57f-4fc5-9ead-3fe99bf48483" providerId="ADAL" clId="{30008410-58B9-4562-88D4-AEE40C736001}" dt="2025-04-03T11:43:34.179" v="1277" actId="20577"/>
        <pc:sldMkLst>
          <pc:docMk/>
          <pc:sldMk cId="1545290321" sldId="9769"/>
        </pc:sldMkLst>
        <pc:spChg chg="mod">
          <ac:chgData name="Srimathi P" userId="fcebd8f0-e57f-4fc5-9ead-3fe99bf48483" providerId="ADAL" clId="{30008410-58B9-4562-88D4-AEE40C736001}" dt="2025-04-03T11:43:34.179" v="1277" actId="20577"/>
          <ac:spMkLst>
            <pc:docMk/>
            <pc:sldMk cId="1545290321" sldId="9769"/>
            <ac:spMk id="18" creationId="{A16321BA-FF78-FDC9-2F39-C0CD2D6115E0}"/>
          </ac:spMkLst>
        </pc:spChg>
        <pc:spChg chg="del">
          <ac:chgData name="Srimathi P" userId="fcebd8f0-e57f-4fc5-9ead-3fe99bf48483" providerId="ADAL" clId="{30008410-58B9-4562-88D4-AEE40C736001}" dt="2025-04-03T11:38:35.011" v="1237"/>
          <ac:spMkLst>
            <pc:docMk/>
            <pc:sldMk cId="1545290321" sldId="9769"/>
            <ac:spMk id="19" creationId="{44D7799C-0349-FEF4-940D-E0447EDEBA5D}"/>
          </ac:spMkLst>
        </pc:spChg>
        <pc:picChg chg="add mod">
          <ac:chgData name="Srimathi P" userId="fcebd8f0-e57f-4fc5-9ead-3fe99bf48483" providerId="ADAL" clId="{30008410-58B9-4562-88D4-AEE40C736001}" dt="2025-04-03T11:38:35.011" v="1237"/>
          <ac:picMkLst>
            <pc:docMk/>
            <pc:sldMk cId="1545290321" sldId="9769"/>
            <ac:picMk id="16" creationId="{0FD98815-48FC-ED4E-3515-65C0A373507F}"/>
          </ac:picMkLst>
        </pc:picChg>
      </pc:sldChg>
      <pc:sldChg chg="addSp delSp modSp add mod">
        <pc:chgData name="Srimathi P" userId="fcebd8f0-e57f-4fc5-9ead-3fe99bf48483" providerId="ADAL" clId="{30008410-58B9-4562-88D4-AEE40C736001}" dt="2025-04-03T11:43:39.528" v="1280" actId="20577"/>
        <pc:sldMkLst>
          <pc:docMk/>
          <pc:sldMk cId="3992563442" sldId="9770"/>
        </pc:sldMkLst>
        <pc:spChg chg="mod">
          <ac:chgData name="Srimathi P" userId="fcebd8f0-e57f-4fc5-9ead-3fe99bf48483" providerId="ADAL" clId="{30008410-58B9-4562-88D4-AEE40C736001}" dt="2025-04-03T11:43:39.528" v="1280" actId="20577"/>
          <ac:spMkLst>
            <pc:docMk/>
            <pc:sldMk cId="3992563442" sldId="9770"/>
            <ac:spMk id="18" creationId="{1CDEB9F1-287E-2ADE-0397-C1CD45E50875}"/>
          </ac:spMkLst>
        </pc:spChg>
        <pc:spChg chg="del">
          <ac:chgData name="Srimathi P" userId="fcebd8f0-e57f-4fc5-9ead-3fe99bf48483" providerId="ADAL" clId="{30008410-58B9-4562-88D4-AEE40C736001}" dt="2025-04-03T11:38:57.380" v="1243"/>
          <ac:spMkLst>
            <pc:docMk/>
            <pc:sldMk cId="3992563442" sldId="9770"/>
            <ac:spMk id="19" creationId="{7694B050-1C52-82A3-C8D7-B83E45B20E6B}"/>
          </ac:spMkLst>
        </pc:spChg>
        <pc:picChg chg="add mod">
          <ac:chgData name="Srimathi P" userId="fcebd8f0-e57f-4fc5-9ead-3fe99bf48483" providerId="ADAL" clId="{30008410-58B9-4562-88D4-AEE40C736001}" dt="2025-04-03T11:38:57.380" v="1243"/>
          <ac:picMkLst>
            <pc:docMk/>
            <pc:sldMk cId="3992563442" sldId="9770"/>
            <ac:picMk id="12" creationId="{D940F009-3A08-9D13-CE05-AEE942B7B74E}"/>
          </ac:picMkLst>
        </pc:picChg>
      </pc:sldChg>
      <pc:sldChg chg="addSp delSp modSp add mod ord">
        <pc:chgData name="Srimathi P" userId="fcebd8f0-e57f-4fc5-9ead-3fe99bf48483" providerId="ADAL" clId="{30008410-58B9-4562-88D4-AEE40C736001}" dt="2025-04-03T11:44:11.666" v="1288" actId="20577"/>
        <pc:sldMkLst>
          <pc:docMk/>
          <pc:sldMk cId="843756689" sldId="9771"/>
        </pc:sldMkLst>
        <pc:spChg chg="mod">
          <ac:chgData name="Srimathi P" userId="fcebd8f0-e57f-4fc5-9ead-3fe99bf48483" providerId="ADAL" clId="{30008410-58B9-4562-88D4-AEE40C736001}" dt="2025-04-03T11:44:11.666" v="1288" actId="20577"/>
          <ac:spMkLst>
            <pc:docMk/>
            <pc:sldMk cId="843756689" sldId="9771"/>
            <ac:spMk id="18" creationId="{6FE73DE0-65F1-7040-F759-AAC937803D6B}"/>
          </ac:spMkLst>
        </pc:spChg>
        <pc:spChg chg="del">
          <ac:chgData name="Srimathi P" userId="fcebd8f0-e57f-4fc5-9ead-3fe99bf48483" providerId="ADAL" clId="{30008410-58B9-4562-88D4-AEE40C736001}" dt="2025-04-03T11:39:06.815" v="1245"/>
          <ac:spMkLst>
            <pc:docMk/>
            <pc:sldMk cId="843756689" sldId="9771"/>
            <ac:spMk id="19" creationId="{0301E3C9-21FC-A8E6-3780-7FAAAE2322C7}"/>
          </ac:spMkLst>
        </pc:spChg>
        <pc:picChg chg="add mod">
          <ac:chgData name="Srimathi P" userId="fcebd8f0-e57f-4fc5-9ead-3fe99bf48483" providerId="ADAL" clId="{30008410-58B9-4562-88D4-AEE40C736001}" dt="2025-04-03T11:39:06.815" v="1245"/>
          <ac:picMkLst>
            <pc:docMk/>
            <pc:sldMk cId="843756689" sldId="9771"/>
            <ac:picMk id="10" creationId="{90F74B83-1F6D-52B4-DED7-E2D10F6AB619}"/>
          </ac:picMkLst>
        </pc:picChg>
      </pc:sldChg>
      <pc:sldChg chg="addSp delSp modSp add">
        <pc:chgData name="Srimathi P" userId="fcebd8f0-e57f-4fc5-9ead-3fe99bf48483" providerId="ADAL" clId="{30008410-58B9-4562-88D4-AEE40C736001}" dt="2025-04-03T12:57:50.917" v="1421"/>
        <pc:sldMkLst>
          <pc:docMk/>
          <pc:sldMk cId="3270210350" sldId="9772"/>
        </pc:sldMkLst>
        <pc:spChg chg="del">
          <ac:chgData name="Srimathi P" userId="fcebd8f0-e57f-4fc5-9ead-3fe99bf48483" providerId="ADAL" clId="{30008410-58B9-4562-88D4-AEE40C736001}" dt="2025-04-03T12:57:50.917" v="1421"/>
          <ac:spMkLst>
            <pc:docMk/>
            <pc:sldMk cId="3270210350" sldId="9772"/>
            <ac:spMk id="19" creationId="{952DCED6-5510-D43B-2B05-C219BEFBD009}"/>
          </ac:spMkLst>
        </pc:spChg>
        <pc:picChg chg="add mod">
          <ac:chgData name="Srimathi P" userId="fcebd8f0-e57f-4fc5-9ead-3fe99bf48483" providerId="ADAL" clId="{30008410-58B9-4562-88D4-AEE40C736001}" dt="2025-04-03T12:57:50.917" v="1421"/>
          <ac:picMkLst>
            <pc:docMk/>
            <pc:sldMk cId="3270210350" sldId="9772"/>
            <ac:picMk id="12" creationId="{374884A5-C745-6AB4-4DA4-87858991D063}"/>
          </ac:picMkLst>
        </pc:picChg>
      </pc:sldChg>
      <pc:sldChg chg="addSp delSp modSp add mod modClrScheme chgLayout">
        <pc:chgData name="Srimathi P" userId="fcebd8f0-e57f-4fc5-9ead-3fe99bf48483" providerId="ADAL" clId="{30008410-58B9-4562-88D4-AEE40C736001}" dt="2025-04-03T12:57:58.686" v="1422" actId="20577"/>
        <pc:sldMkLst>
          <pc:docMk/>
          <pc:sldMk cId="1288614771" sldId="9773"/>
        </pc:sldMkLst>
        <pc:spChg chg="del">
          <ac:chgData name="Srimathi P" userId="fcebd8f0-e57f-4fc5-9ead-3fe99bf48483" providerId="ADAL" clId="{30008410-58B9-4562-88D4-AEE40C736001}" dt="2025-04-03T12:48:42.262" v="1354" actId="478"/>
          <ac:spMkLst>
            <pc:docMk/>
            <pc:sldMk cId="1288614771" sldId="9773"/>
            <ac:spMk id="4" creationId="{375835EF-74ED-B0CF-F227-3BF7F25767DF}"/>
          </ac:spMkLst>
        </pc:spChg>
        <pc:spChg chg="add mod">
          <ac:chgData name="Srimathi P" userId="fcebd8f0-e57f-4fc5-9ead-3fe99bf48483" providerId="ADAL" clId="{30008410-58B9-4562-88D4-AEE40C736001}" dt="2025-04-03T12:56:27.994" v="1393" actId="20577"/>
          <ac:spMkLst>
            <pc:docMk/>
            <pc:sldMk cId="1288614771" sldId="9773"/>
            <ac:spMk id="6" creationId="{EE4DA962-AA70-6071-655B-EF2181E465F3}"/>
          </ac:spMkLst>
        </pc:spChg>
        <pc:spChg chg="add mod">
          <ac:chgData name="Srimathi P" userId="fcebd8f0-e57f-4fc5-9ead-3fe99bf48483" providerId="ADAL" clId="{30008410-58B9-4562-88D4-AEE40C736001}" dt="2025-04-03T12:56:26.188" v="1392"/>
          <ac:spMkLst>
            <pc:docMk/>
            <pc:sldMk cId="1288614771" sldId="9773"/>
            <ac:spMk id="7" creationId="{7054A521-0D16-3930-4CBE-3D8715BF9726}"/>
          </ac:spMkLst>
        </pc:spChg>
        <pc:spChg chg="add mod">
          <ac:chgData name="Srimathi P" userId="fcebd8f0-e57f-4fc5-9ead-3fe99bf48483" providerId="ADAL" clId="{30008410-58B9-4562-88D4-AEE40C736001}" dt="2025-04-03T12:57:58.686" v="1422" actId="20577"/>
          <ac:spMkLst>
            <pc:docMk/>
            <pc:sldMk cId="1288614771" sldId="9773"/>
            <ac:spMk id="11" creationId="{B46A1E6F-12E1-15D3-593E-250D4EC6C951}"/>
          </ac:spMkLst>
        </pc:spChg>
        <pc:spChg chg="mod ord">
          <ac:chgData name="Srimathi P" userId="fcebd8f0-e57f-4fc5-9ead-3fe99bf48483" providerId="ADAL" clId="{30008410-58B9-4562-88D4-AEE40C736001}" dt="2025-04-03T12:55:49.866" v="1387" actId="700"/>
          <ac:spMkLst>
            <pc:docMk/>
            <pc:sldMk cId="1288614771" sldId="9773"/>
            <ac:spMk id="18" creationId="{8089FBFE-FE0D-7310-5847-53E03351A572}"/>
          </ac:spMkLst>
        </pc:spChg>
        <pc:spChg chg="mod ord">
          <ac:chgData name="Srimathi P" userId="fcebd8f0-e57f-4fc5-9ead-3fe99bf48483" providerId="ADAL" clId="{30008410-58B9-4562-88D4-AEE40C736001}" dt="2025-04-03T12:55:57.262" v="1388" actId="14100"/>
          <ac:spMkLst>
            <pc:docMk/>
            <pc:sldMk cId="1288614771" sldId="9773"/>
            <ac:spMk id="19" creationId="{00FA009B-CB61-5D7E-B687-BFAA6B5B661E}"/>
          </ac:spMkLst>
        </pc:spChg>
        <pc:picChg chg="add del mod">
          <ac:chgData name="Srimathi P" userId="fcebd8f0-e57f-4fc5-9ead-3fe99bf48483" providerId="ADAL" clId="{30008410-58B9-4562-88D4-AEE40C736001}" dt="2025-04-03T12:54:34.292" v="1375" actId="21"/>
          <ac:picMkLst>
            <pc:docMk/>
            <pc:sldMk cId="1288614771" sldId="9773"/>
            <ac:picMk id="3" creationId="{F4AF36B5-B433-C0F4-813B-D07EE9EF3CEA}"/>
          </ac:picMkLst>
        </pc:picChg>
        <pc:picChg chg="add del mod">
          <ac:chgData name="Srimathi P" userId="fcebd8f0-e57f-4fc5-9ead-3fe99bf48483" providerId="ADAL" clId="{30008410-58B9-4562-88D4-AEE40C736001}" dt="2025-04-03T12:54:44.813" v="1379" actId="21"/>
          <ac:picMkLst>
            <pc:docMk/>
            <pc:sldMk cId="1288614771" sldId="9773"/>
            <ac:picMk id="5" creationId="{F4AF36B5-B433-C0F4-813B-D07EE9EF3CEA}"/>
          </ac:picMkLst>
        </pc:picChg>
        <pc:picChg chg="add del mod">
          <ac:chgData name="Srimathi P" userId="fcebd8f0-e57f-4fc5-9ead-3fe99bf48483" providerId="ADAL" clId="{30008410-58B9-4562-88D4-AEE40C736001}" dt="2025-04-03T12:56:55.268" v="1403" actId="931"/>
          <ac:picMkLst>
            <pc:docMk/>
            <pc:sldMk cId="1288614771" sldId="9773"/>
            <ac:picMk id="9" creationId="{374884A5-C745-6AB4-4DA4-87858991D063}"/>
          </ac:picMkLst>
        </pc:picChg>
        <pc:picChg chg="add del mod">
          <ac:chgData name="Srimathi P" userId="fcebd8f0-e57f-4fc5-9ead-3fe99bf48483" providerId="ADAL" clId="{30008410-58B9-4562-88D4-AEE40C736001}" dt="2025-04-03T12:57:19.518" v="1410" actId="21"/>
          <ac:picMkLst>
            <pc:docMk/>
            <pc:sldMk cId="1288614771" sldId="9773"/>
            <ac:picMk id="10" creationId="{374884A5-C745-6AB4-4DA4-87858991D063}"/>
          </ac:picMkLst>
        </pc:picChg>
        <pc:picChg chg="add del mod">
          <ac:chgData name="Srimathi P" userId="fcebd8f0-e57f-4fc5-9ead-3fe99bf48483" providerId="ADAL" clId="{30008410-58B9-4562-88D4-AEE40C736001}" dt="2025-04-03T12:57:46.764" v="1420" actId="21"/>
          <ac:picMkLst>
            <pc:docMk/>
            <pc:sldMk cId="1288614771" sldId="9773"/>
            <ac:picMk id="12" creationId="{374884A5-C745-6AB4-4DA4-87858991D063}"/>
          </ac:picMkLst>
        </pc:picChg>
      </pc:sldChg>
      <pc:sldChg chg="delSp modSp add mod">
        <pc:chgData name="Srimathi P" userId="fcebd8f0-e57f-4fc5-9ead-3fe99bf48483" providerId="ADAL" clId="{30008410-58B9-4562-88D4-AEE40C736001}" dt="2025-04-03T12:55:24.889" v="1385" actId="5793"/>
        <pc:sldMkLst>
          <pc:docMk/>
          <pc:sldMk cId="1921791566" sldId="9774"/>
        </pc:sldMkLst>
        <pc:spChg chg="del">
          <ac:chgData name="Srimathi P" userId="fcebd8f0-e57f-4fc5-9ead-3fe99bf48483" providerId="ADAL" clId="{30008410-58B9-4562-88D4-AEE40C736001}" dt="2025-04-03T11:56:08.024" v="1324" actId="478"/>
          <ac:spMkLst>
            <pc:docMk/>
            <pc:sldMk cId="1921791566" sldId="9774"/>
            <ac:spMk id="4" creationId="{C99EA2B1-DE18-6467-5184-9BBBCF3198AF}"/>
          </ac:spMkLst>
        </pc:spChg>
        <pc:spChg chg="mod">
          <ac:chgData name="Srimathi P" userId="fcebd8f0-e57f-4fc5-9ead-3fe99bf48483" providerId="ADAL" clId="{30008410-58B9-4562-88D4-AEE40C736001}" dt="2025-04-03T11:56:02.105" v="1323" actId="20577"/>
          <ac:spMkLst>
            <pc:docMk/>
            <pc:sldMk cId="1921791566" sldId="9774"/>
            <ac:spMk id="18" creationId="{C6C81359-3AE9-EC4C-FEBB-261EE911B89F}"/>
          </ac:spMkLst>
        </pc:spChg>
        <pc:spChg chg="mod">
          <ac:chgData name="Srimathi P" userId="fcebd8f0-e57f-4fc5-9ead-3fe99bf48483" providerId="ADAL" clId="{30008410-58B9-4562-88D4-AEE40C736001}" dt="2025-04-03T12:55:24.889" v="1385" actId="5793"/>
          <ac:spMkLst>
            <pc:docMk/>
            <pc:sldMk cId="1921791566" sldId="9774"/>
            <ac:spMk id="19" creationId="{9763DFC9-6C42-48D3-9CC9-420F82AC0B01}"/>
          </ac:spMkLst>
        </pc:spChg>
      </pc:sldChg>
      <pc:sldChg chg="add">
        <pc:chgData name="Srimathi P" userId="fcebd8f0-e57f-4fc5-9ead-3fe99bf48483" providerId="ADAL" clId="{30008410-58B9-4562-88D4-AEE40C736001}" dt="2025-04-03T12:49:23.394" v="1358" actId="2890"/>
        <pc:sldMkLst>
          <pc:docMk/>
          <pc:sldMk cId="725530041" sldId="9777"/>
        </pc:sldMkLst>
      </pc:sldChg>
    </pc:docChg>
  </pc:docChgLst>
  <pc:docChgLst>
    <pc:chgData clId="Web-{96F14367-65FD-FDF8-8EE4-FEAE563931A9}"/>
    <pc:docChg chg="modSld">
      <pc:chgData name="" userId="" providerId="" clId="Web-{96F14367-65FD-FDF8-8EE4-FEAE563931A9}" dt="2025-04-03T12:30:14.961" v="0" actId="20577"/>
      <pc:docMkLst>
        <pc:docMk/>
      </pc:docMkLst>
      <pc:sldChg chg="modSp">
        <pc:chgData name="" userId="" providerId="" clId="Web-{96F14367-65FD-FDF8-8EE4-FEAE563931A9}" dt="2025-04-03T12:30:14.961" v="0" actId="20577"/>
        <pc:sldMkLst>
          <pc:docMk/>
          <pc:sldMk cId="3667900663" sldId="268"/>
        </pc:sldMkLst>
        <pc:spChg chg="mod">
          <ac:chgData name="" userId="" providerId="" clId="Web-{96F14367-65FD-FDF8-8EE4-FEAE563931A9}" dt="2025-04-03T12:30:14.961" v="0" actId="20577"/>
          <ac:spMkLst>
            <pc:docMk/>
            <pc:sldMk cId="3667900663" sldId="268"/>
            <ac:spMk id="8" creationId="{2343AEC8-0152-40B9-821D-13D54CCBCE61}"/>
          </ac:spMkLst>
        </pc:spChg>
      </pc:sldChg>
    </pc:docChg>
  </pc:docChgLst>
  <pc:docChgLst>
    <pc:chgData name="Nerella Manoj Kumar" userId="S::nerella.m@jmangroup.com::2d2b2eef-ba32-47c9-ba0a-3fc6b065d648" providerId="AD" clId="Web-{96F14367-65FD-FDF8-8EE4-FEAE563931A9}"/>
    <pc:docChg chg="modSld">
      <pc:chgData name="Nerella Manoj Kumar" userId="S::nerella.m@jmangroup.com::2d2b2eef-ba32-47c9-ba0a-3fc6b065d648" providerId="AD" clId="Web-{96F14367-65FD-FDF8-8EE4-FEAE563931A9}" dt="2025-04-03T12:30:26.805" v="2" actId="20577"/>
      <pc:docMkLst>
        <pc:docMk/>
      </pc:docMkLst>
      <pc:sldChg chg="modSp">
        <pc:chgData name="Nerella Manoj Kumar" userId="S::nerella.m@jmangroup.com::2d2b2eef-ba32-47c9-ba0a-3fc6b065d648" providerId="AD" clId="Web-{96F14367-65FD-FDF8-8EE4-FEAE563931A9}" dt="2025-04-03T12:30:26.805" v="2" actId="20577"/>
        <pc:sldMkLst>
          <pc:docMk/>
          <pc:sldMk cId="3667900663" sldId="268"/>
        </pc:sldMkLst>
        <pc:spChg chg="mod">
          <ac:chgData name="Nerella Manoj Kumar" userId="S::nerella.m@jmangroup.com::2d2b2eef-ba32-47c9-ba0a-3fc6b065d648" providerId="AD" clId="Web-{96F14367-65FD-FDF8-8EE4-FEAE563931A9}" dt="2025-04-03T12:30:26.805" v="2" actId="20577"/>
          <ac:spMkLst>
            <pc:docMk/>
            <pc:sldMk cId="3667900663" sldId="268"/>
            <ac:spMk id="8" creationId="{2343AEC8-0152-40B9-821D-13D54CCBCE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4ABEF0-A749-4FAC-4961-3D4BB00789C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FDFEB04-0519-1863-5212-5950A780095B}"/>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28255A1-989B-6943-A27A-1FBD0413D4A5}" type="datetimeFigureOut">
              <a:rPr lang="en-US" smtClean="0"/>
              <a:t>4/4/2025</a:t>
            </a:fld>
            <a:endParaRPr lang="en-US"/>
          </a:p>
        </p:txBody>
      </p:sp>
      <p:sp>
        <p:nvSpPr>
          <p:cNvPr id="4" name="Footer Placeholder 3">
            <a:extLst>
              <a:ext uri="{FF2B5EF4-FFF2-40B4-BE49-F238E27FC236}">
                <a16:creationId xmlns:a16="http://schemas.microsoft.com/office/drawing/2014/main" id="{BE09B76C-43AC-DF08-CDF0-66B1F12FE69F}"/>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0BA83A-FED4-2D0E-09BC-81CAD06056FC}"/>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5C3FCA-6314-8F4D-AE0F-A13C4FBDDD7E}" type="slidenum">
              <a:rPr lang="en-US" smtClean="0"/>
              <a:t>‹#›</a:t>
            </a:fld>
            <a:endParaRPr lang="en-US"/>
          </a:p>
        </p:txBody>
      </p:sp>
    </p:spTree>
    <p:extLst>
      <p:ext uri="{BB962C8B-B14F-4D97-AF65-F5344CB8AC3E}">
        <p14:creationId xmlns:p14="http://schemas.microsoft.com/office/powerpoint/2010/main" val="3781188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67DD801-C50E-3941-88AE-2805A8373381}" type="datetimeFigureOut">
              <a:rPr lang="en-US" smtClean="0"/>
              <a:t>4/4/2025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74DFB1B-604A-654A-B4FF-ECE7AF17C730}" type="slidenum">
              <a:rPr lang="en-US" smtClean="0"/>
              <a:t>‹#›</a:t>
            </a:fld>
            <a:endParaRPr lang="en-US"/>
          </a:p>
        </p:txBody>
      </p:sp>
    </p:spTree>
    <p:extLst>
      <p:ext uri="{BB962C8B-B14F-4D97-AF65-F5344CB8AC3E}">
        <p14:creationId xmlns:p14="http://schemas.microsoft.com/office/powerpoint/2010/main" val="356533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74DFB1B-604A-654A-B4FF-ECE7AF17C730}" type="slidenum">
              <a:rPr lang="en-US" smtClean="0"/>
              <a:t>1</a:t>
            </a:fld>
            <a:endParaRPr lang="en-US"/>
          </a:p>
        </p:txBody>
      </p:sp>
    </p:spTree>
    <p:extLst>
      <p:ext uri="{BB962C8B-B14F-4D97-AF65-F5344CB8AC3E}">
        <p14:creationId xmlns:p14="http://schemas.microsoft.com/office/powerpoint/2010/main" val="791186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hyperlink" Target="https://www.jmangroup.com/" TargetMode="Externa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16.jpeg"/><Relationship Id="rId4" Type="http://schemas.openxmlformats.org/officeDocument/2006/relationships/hyperlink" Target="https://www.jmangroup.com/" TargetMode="Externa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2"/>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10" name="Graphic 9">
            <a:extLst>
              <a:ext uri="{FF2B5EF4-FFF2-40B4-BE49-F238E27FC236}">
                <a16:creationId xmlns:a16="http://schemas.microsoft.com/office/drawing/2014/main" id="{E46A9045-2D20-6939-4AEB-A54BC8FA9B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7441E785-7F07-7914-8EA4-2BFB78DCD1CB}"/>
              </a:ext>
            </a:extLst>
          </p:cNvPr>
          <p:cNvSpPr txBox="1"/>
          <p:nvPr userDrawn="1"/>
        </p:nvSpPr>
        <p:spPr>
          <a:xfrm>
            <a:off x="383907"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accent4"/>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accent4"/>
              </a:solidFill>
              <a:latin typeface="Arial" panose="020B0604020202020204" pitchFamily="34" charset="0"/>
              <a:cs typeface="Arial" panose="020B0604020202020204" pitchFamily="34" charset="0"/>
            </a:endParaRPr>
          </a:p>
        </p:txBody>
      </p:sp>
      <p:sp>
        <p:nvSpPr>
          <p:cNvPr id="7" name="Date Placeholder 3">
            <a:extLst>
              <a:ext uri="{FF2B5EF4-FFF2-40B4-BE49-F238E27FC236}">
                <a16:creationId xmlns:a16="http://schemas.microsoft.com/office/drawing/2014/main" id="{EC2F3A03-9B79-4876-BA57-48054775627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2"/>
                </a:solidFill>
              </a:defRPr>
            </a:lvl1pPr>
          </a:lstStyle>
          <a:p>
            <a:fld id="{63FF4F9B-344A-49F0-823F-B16F7B337E2A}" type="datetime4">
              <a:rPr lang="en-GB" smtClean="0"/>
              <a:t>04 April 2025</a:t>
            </a:fld>
            <a:endParaRPr lang="en-GB"/>
          </a:p>
        </p:txBody>
      </p:sp>
    </p:spTree>
    <p:custDataLst>
      <p:tags r:id="rId1"/>
    </p:custDataLst>
    <p:extLst>
      <p:ext uri="{BB962C8B-B14F-4D97-AF65-F5344CB8AC3E}">
        <p14:creationId xmlns:p14="http://schemas.microsoft.com/office/powerpoint/2010/main" val="34858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hasCustomPrompt="1"/>
          </p:nvPr>
        </p:nvSpPr>
        <p:spPr>
          <a:xfrm>
            <a:off x="383908" y="2643127"/>
            <a:ext cx="6701188" cy="1325563"/>
          </a:xfrm>
        </p:spPr>
        <p:txBody>
          <a:bodyPr anchor="b"/>
          <a:lstStyle>
            <a:lvl1pPr>
              <a:defRPr>
                <a:solidFill>
                  <a:schemeClr val="bg1"/>
                </a:solidFill>
              </a:defRPr>
            </a:lvl1pPr>
          </a:lstStyle>
          <a:p>
            <a:r>
              <a:rPr lang="en-GB"/>
              <a:t>Thank you</a:t>
            </a:r>
            <a:endParaRPr lang="en-US"/>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6" name="Text Placeholder 5">
            <a:extLst>
              <a:ext uri="{FF2B5EF4-FFF2-40B4-BE49-F238E27FC236}">
                <a16:creationId xmlns:a16="http://schemas.microsoft.com/office/drawing/2014/main" id="{A88DEC64-D764-8A4C-D43B-2AB8EB9B3423}"/>
              </a:ext>
            </a:extLst>
          </p:cNvPr>
          <p:cNvSpPr>
            <a:spLocks noGrp="1"/>
          </p:cNvSpPr>
          <p:nvPr>
            <p:ph type="body" sz="quarter" idx="10" hasCustomPrompt="1"/>
          </p:nvPr>
        </p:nvSpPr>
        <p:spPr>
          <a:xfrm>
            <a:off x="384176" y="5435600"/>
            <a:ext cx="6701189" cy="731838"/>
          </a:xfrm>
        </p:spPr>
        <p:txBody>
          <a:bodyPr>
            <a:normAutofit/>
          </a:bodyPr>
          <a:lstStyle>
            <a:lvl1pPr marL="0" indent="0">
              <a:buNone/>
              <a:defRPr sz="800">
                <a:solidFill>
                  <a:schemeClr val="bg1"/>
                </a:solidFill>
              </a:defRPr>
            </a:lvl1pPr>
            <a:lvl2pPr marL="457200" indent="0">
              <a:buNone/>
              <a:defRPr sz="800">
                <a:solidFill>
                  <a:schemeClr val="bg1"/>
                </a:solidFill>
              </a:defRPr>
            </a:lvl2pPr>
            <a:lvl3pPr marL="914400" indent="0">
              <a:buNone/>
              <a:defRPr sz="800">
                <a:solidFill>
                  <a:schemeClr val="bg1"/>
                </a:solidFill>
              </a:defRPr>
            </a:lvl3pPr>
            <a:lvl4pPr marL="1371600" indent="0">
              <a:buNone/>
              <a:defRPr sz="800">
                <a:solidFill>
                  <a:schemeClr val="bg1"/>
                </a:solidFill>
              </a:defRPr>
            </a:lvl4pPr>
            <a:lvl5pPr marL="1828800" indent="0">
              <a:buNone/>
              <a:defRPr sz="800">
                <a:solidFill>
                  <a:schemeClr val="bg1"/>
                </a:solidFill>
              </a:defRPr>
            </a:lvl5pPr>
          </a:lstStyle>
          <a:p>
            <a:r>
              <a:rPr lang="en-GB">
                <a:effectLst/>
                <a:latin typeface="Arial" panose="020B0604020202020204" pitchFamily="34" charset="0"/>
              </a:rPr>
              <a:t>Lorem ipsum </a:t>
            </a:r>
            <a:r>
              <a:rPr lang="en-GB" err="1">
                <a:effectLst/>
                <a:latin typeface="Arial" panose="020B0604020202020204" pitchFamily="34" charset="0"/>
              </a:rPr>
              <a:t>dolor</a:t>
            </a:r>
            <a:r>
              <a:rPr lang="en-GB">
                <a:effectLst/>
                <a:latin typeface="Arial" panose="020B0604020202020204" pitchFamily="34" charset="0"/>
              </a:rPr>
              <a:t> sit </a:t>
            </a:r>
            <a:r>
              <a:rPr lang="en-GB" err="1">
                <a:effectLst/>
                <a:latin typeface="Arial" panose="020B0604020202020204" pitchFamily="34" charset="0"/>
              </a:rPr>
              <a:t>amet</a:t>
            </a:r>
            <a:r>
              <a:rPr lang="en-GB">
                <a:effectLst/>
                <a:latin typeface="Arial" panose="020B0604020202020204" pitchFamily="34" charset="0"/>
              </a:rPr>
              <a:t>, </a:t>
            </a:r>
            <a:r>
              <a:rPr lang="en-GB" err="1">
                <a:effectLst/>
                <a:latin typeface="Arial" panose="020B0604020202020204" pitchFamily="34" charset="0"/>
              </a:rPr>
              <a:t>consectetur</a:t>
            </a:r>
            <a:r>
              <a:rPr lang="en-GB">
                <a:effectLst/>
                <a:latin typeface="Arial" panose="020B0604020202020204" pitchFamily="34" charset="0"/>
              </a:rPr>
              <a:t> </a:t>
            </a:r>
            <a:r>
              <a:rPr lang="en-GB" err="1">
                <a:effectLst/>
                <a:latin typeface="Arial" panose="020B0604020202020204" pitchFamily="34" charset="0"/>
              </a:rPr>
              <a:t>adipiscing</a:t>
            </a:r>
            <a:r>
              <a:rPr lang="en-GB">
                <a:effectLst/>
                <a:latin typeface="Arial" panose="020B0604020202020204" pitchFamily="34" charset="0"/>
              </a:rPr>
              <a:t> </a:t>
            </a:r>
            <a:r>
              <a:rPr lang="en-GB" err="1">
                <a:effectLst/>
                <a:latin typeface="Arial" panose="020B0604020202020204" pitchFamily="34" charset="0"/>
              </a:rPr>
              <a:t>elit</a:t>
            </a:r>
            <a:r>
              <a:rPr lang="en-GB">
                <a:effectLst/>
                <a:latin typeface="Arial" panose="020B0604020202020204" pitchFamily="34" charset="0"/>
              </a:rPr>
              <a:t>. Ut convallis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volutpat</a:t>
            </a:r>
            <a:r>
              <a:rPr lang="en-GB">
                <a:effectLst/>
                <a:latin typeface="Arial" panose="020B0604020202020204" pitchFamily="34" charset="0"/>
              </a:rPr>
              <a:t>. </a:t>
            </a:r>
            <a:r>
              <a:rPr lang="en-GB" err="1">
                <a:effectLst/>
                <a:latin typeface="Arial" panose="020B0604020202020204" pitchFamily="34" charset="0"/>
              </a:rPr>
              <a:t>Suspendisse</a:t>
            </a:r>
            <a:r>
              <a:rPr lang="en-GB">
                <a:effectLst/>
                <a:latin typeface="Arial" panose="020B0604020202020204" pitchFamily="34" charset="0"/>
              </a:rPr>
              <a:t> </a:t>
            </a:r>
            <a:r>
              <a:rPr lang="en-GB" err="1">
                <a:effectLst/>
                <a:latin typeface="Arial" panose="020B0604020202020204" pitchFamily="34" charset="0"/>
              </a:rPr>
              <a:t>volutpat</a:t>
            </a:r>
            <a:r>
              <a:rPr lang="en-GB">
                <a:effectLst/>
                <a:latin typeface="Arial" panose="020B0604020202020204" pitchFamily="34" charset="0"/>
              </a:rPr>
              <a:t> id eros a </a:t>
            </a:r>
            <a:r>
              <a:rPr lang="en-GB" err="1">
                <a:effectLst/>
                <a:latin typeface="Arial" panose="020B0604020202020204" pitchFamily="34" charset="0"/>
              </a:rPr>
              <a:t>ultricies</a:t>
            </a:r>
            <a:r>
              <a:rPr lang="en-GB">
                <a:effectLst/>
                <a:latin typeface="Arial" panose="020B0604020202020204" pitchFamily="34" charset="0"/>
              </a:rPr>
              <a:t>. Vestibulum </a:t>
            </a:r>
            <a:r>
              <a:rPr lang="en-GB" err="1">
                <a:effectLst/>
                <a:latin typeface="Arial" panose="020B0604020202020204" pitchFamily="34" charset="0"/>
              </a:rPr>
              <a:t>iaculis</a:t>
            </a:r>
            <a:r>
              <a:rPr lang="en-GB">
                <a:effectLst/>
                <a:latin typeface="Arial" panose="020B0604020202020204" pitchFamily="34" charset="0"/>
              </a:rPr>
              <a:t> </a:t>
            </a:r>
            <a:r>
              <a:rPr lang="en-GB" err="1">
                <a:effectLst/>
                <a:latin typeface="Arial" panose="020B0604020202020204" pitchFamily="34" charset="0"/>
              </a:rPr>
              <a:t>luctus</a:t>
            </a:r>
            <a:r>
              <a:rPr lang="en-GB">
                <a:effectLst/>
                <a:latin typeface="Arial" panose="020B0604020202020204" pitchFamily="34" charset="0"/>
              </a:rPr>
              <a:t> </a:t>
            </a:r>
            <a:r>
              <a:rPr lang="en-GB" err="1">
                <a:effectLst/>
                <a:latin typeface="Arial" panose="020B0604020202020204" pitchFamily="34" charset="0"/>
              </a:rPr>
              <a:t>velit</a:t>
            </a:r>
            <a:r>
              <a:rPr lang="en-GB">
                <a:effectLst/>
                <a:latin typeface="Arial" panose="020B0604020202020204" pitchFamily="34" charset="0"/>
              </a:rPr>
              <a:t>, vitae fermentum </a:t>
            </a:r>
            <a:r>
              <a:rPr lang="en-GB" err="1">
                <a:effectLst/>
                <a:latin typeface="Arial" panose="020B0604020202020204" pitchFamily="34" charset="0"/>
              </a:rPr>
              <a:t>felis</a:t>
            </a:r>
            <a:r>
              <a:rPr lang="en-GB">
                <a:effectLst/>
                <a:latin typeface="Arial" panose="020B0604020202020204" pitchFamily="34" charset="0"/>
              </a:rPr>
              <a:t> </a:t>
            </a:r>
            <a:r>
              <a:rPr lang="en-GB" err="1">
                <a:effectLst/>
                <a:latin typeface="Arial" panose="020B0604020202020204" pitchFamily="34" charset="0"/>
              </a:rPr>
              <a:t>sollicitudin</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Pellentesque</a:t>
            </a:r>
            <a:r>
              <a:rPr lang="en-GB">
                <a:effectLst/>
                <a:latin typeface="Arial" panose="020B0604020202020204" pitchFamily="34" charset="0"/>
              </a:rPr>
              <a:t> tempus libero </a:t>
            </a:r>
            <a:r>
              <a:rPr lang="en-GB" err="1">
                <a:effectLst/>
                <a:latin typeface="Arial" panose="020B0604020202020204" pitchFamily="34" charset="0"/>
              </a:rPr>
              <a:t>nibh</a:t>
            </a:r>
            <a:r>
              <a:rPr lang="en-GB">
                <a:effectLst/>
                <a:latin typeface="Arial" panose="020B0604020202020204" pitchFamily="34" charset="0"/>
              </a:rPr>
              <a:t>, </a:t>
            </a:r>
            <a:r>
              <a:rPr lang="en-GB" err="1">
                <a:effectLst/>
                <a:latin typeface="Arial" panose="020B0604020202020204" pitchFamily="34" charset="0"/>
              </a:rPr>
              <a:t>nec</a:t>
            </a:r>
            <a:r>
              <a:rPr lang="en-GB">
                <a:effectLst/>
                <a:latin typeface="Arial" panose="020B0604020202020204" pitchFamily="34" charset="0"/>
              </a:rPr>
              <a:t> </a:t>
            </a:r>
            <a:r>
              <a:rPr lang="en-GB" err="1">
                <a:effectLst/>
                <a:latin typeface="Arial" panose="020B0604020202020204" pitchFamily="34" charset="0"/>
              </a:rPr>
              <a:t>interdum</a:t>
            </a:r>
            <a:r>
              <a:rPr lang="en-GB">
                <a:effectLst/>
                <a:latin typeface="Arial" panose="020B0604020202020204" pitchFamily="34" charset="0"/>
              </a:rPr>
              <a:t> </a:t>
            </a:r>
            <a:r>
              <a:rPr lang="en-GB" err="1">
                <a:effectLst/>
                <a:latin typeface="Arial" panose="020B0604020202020204" pitchFamily="34" charset="0"/>
              </a:rPr>
              <a:t>urna</a:t>
            </a:r>
            <a:r>
              <a:rPr lang="en-GB">
                <a:effectLst/>
                <a:latin typeface="Arial" panose="020B0604020202020204" pitchFamily="34" charset="0"/>
              </a:rPr>
              <a:t> fermentum vel. Nunc </a:t>
            </a:r>
            <a:r>
              <a:rPr lang="en-GB" err="1">
                <a:effectLst/>
                <a:latin typeface="Arial" panose="020B0604020202020204" pitchFamily="34" charset="0"/>
              </a:rPr>
              <a:t>dignissim</a:t>
            </a:r>
            <a:r>
              <a:rPr lang="en-GB">
                <a:effectLst/>
                <a:latin typeface="Arial" panose="020B0604020202020204" pitchFamily="34" charset="0"/>
              </a:rPr>
              <a:t> </a:t>
            </a:r>
            <a:r>
              <a:rPr lang="en-GB" err="1">
                <a:effectLst/>
                <a:latin typeface="Arial" panose="020B0604020202020204" pitchFamily="34" charset="0"/>
              </a:rPr>
              <a:t>lacus</a:t>
            </a:r>
            <a:r>
              <a:rPr lang="en-GB">
                <a:effectLst/>
                <a:latin typeface="Arial" panose="020B0604020202020204" pitchFamily="34" charset="0"/>
              </a:rPr>
              <a:t> </a:t>
            </a:r>
            <a:r>
              <a:rPr lang="en-GB" err="1">
                <a:effectLst/>
                <a:latin typeface="Arial" panose="020B0604020202020204" pitchFamily="34" charset="0"/>
              </a:rPr>
              <a:t>velit</a:t>
            </a:r>
            <a:r>
              <a:rPr lang="en-GB">
                <a:effectLst/>
                <a:latin typeface="Arial" panose="020B0604020202020204" pitchFamily="34" charset="0"/>
              </a:rPr>
              <a:t>, </a:t>
            </a:r>
            <a:r>
              <a:rPr lang="en-GB" err="1">
                <a:effectLst/>
                <a:latin typeface="Arial" panose="020B0604020202020204" pitchFamily="34" charset="0"/>
              </a:rPr>
              <a:t>eu</a:t>
            </a:r>
            <a:r>
              <a:rPr lang="en-GB">
                <a:effectLst/>
                <a:latin typeface="Arial" panose="020B0604020202020204" pitchFamily="34" charset="0"/>
              </a:rPr>
              <a:t> </a:t>
            </a:r>
            <a:r>
              <a:rPr lang="en-GB" err="1">
                <a:effectLst/>
                <a:latin typeface="Arial" panose="020B0604020202020204" pitchFamily="34" charset="0"/>
              </a:rPr>
              <a:t>hendrerit</a:t>
            </a:r>
            <a:r>
              <a:rPr lang="en-GB">
                <a:effectLst/>
                <a:latin typeface="Arial" panose="020B0604020202020204" pitchFamily="34" charset="0"/>
              </a:rPr>
              <a:t> magna </a:t>
            </a:r>
            <a:r>
              <a:rPr lang="en-GB" err="1">
                <a:effectLst/>
                <a:latin typeface="Arial" panose="020B0604020202020204" pitchFamily="34" charset="0"/>
              </a:rPr>
              <a:t>commodo</a:t>
            </a:r>
            <a:r>
              <a:rPr lang="en-GB">
                <a:effectLst/>
                <a:latin typeface="Arial" panose="020B0604020202020204" pitchFamily="34" charset="0"/>
              </a:rPr>
              <a:t> et.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suscipit</a:t>
            </a:r>
            <a:r>
              <a:rPr lang="en-GB">
                <a:effectLst/>
                <a:latin typeface="Arial" panose="020B0604020202020204" pitchFamily="34" charset="0"/>
              </a:rPr>
              <a:t>, </a:t>
            </a:r>
            <a:r>
              <a:rPr lang="en-GB" err="1">
                <a:effectLst/>
                <a:latin typeface="Arial" panose="020B0604020202020204" pitchFamily="34" charset="0"/>
              </a:rPr>
              <a:t>tellus</a:t>
            </a:r>
            <a:r>
              <a:rPr lang="en-GB">
                <a:effectLst/>
                <a:latin typeface="Arial" panose="020B0604020202020204" pitchFamily="34" charset="0"/>
              </a:rPr>
              <a:t> ac auctor </a:t>
            </a:r>
            <a:r>
              <a:rPr lang="en-GB" err="1">
                <a:effectLst/>
                <a:latin typeface="Arial" panose="020B0604020202020204" pitchFamily="34" charset="0"/>
              </a:rPr>
              <a:t>egestas</a:t>
            </a:r>
            <a:r>
              <a:rPr lang="en-GB">
                <a:effectLst/>
                <a:latin typeface="Arial" panose="020B0604020202020204" pitchFamily="34" charset="0"/>
              </a:rPr>
              <a:t>, </a:t>
            </a:r>
            <a:r>
              <a:rPr lang="en-GB" err="1">
                <a:effectLst/>
                <a:latin typeface="Arial" panose="020B0604020202020204" pitchFamily="34" charset="0"/>
              </a:rPr>
              <a:t>arcu</a:t>
            </a:r>
            <a:r>
              <a:rPr lang="en-GB">
                <a:effectLst/>
                <a:latin typeface="Arial" panose="020B0604020202020204" pitchFamily="34" charset="0"/>
              </a:rPr>
              <a:t> </a:t>
            </a:r>
            <a:r>
              <a:rPr lang="en-GB" err="1">
                <a:effectLst/>
                <a:latin typeface="Arial" panose="020B0604020202020204" pitchFamily="34" charset="0"/>
              </a:rPr>
              <a:t>leo</a:t>
            </a:r>
            <a:r>
              <a:rPr lang="en-GB">
                <a:effectLst/>
                <a:latin typeface="Arial" panose="020B0604020202020204" pitchFamily="34" charset="0"/>
              </a:rPr>
              <a:t> </a:t>
            </a:r>
            <a:r>
              <a:rPr lang="en-GB" err="1">
                <a:effectLst/>
                <a:latin typeface="Arial" panose="020B0604020202020204" pitchFamily="34" charset="0"/>
              </a:rPr>
              <a:t>molestie</a:t>
            </a:r>
            <a:r>
              <a:rPr lang="en-GB">
                <a:effectLst/>
                <a:latin typeface="Arial" panose="020B0604020202020204" pitchFamily="34" charset="0"/>
              </a:rPr>
              <a:t> </a:t>
            </a:r>
            <a:r>
              <a:rPr lang="en-GB" err="1">
                <a:effectLst/>
                <a:latin typeface="Arial" panose="020B0604020202020204" pitchFamily="34" charset="0"/>
              </a:rPr>
              <a:t>augue</a:t>
            </a:r>
            <a:r>
              <a:rPr lang="en-GB">
                <a:effectLst/>
                <a:latin typeface="Arial" panose="020B0604020202020204" pitchFamily="34" charset="0"/>
              </a:rPr>
              <a:t>, at porta </a:t>
            </a:r>
            <a:r>
              <a:rPr lang="en-GB" err="1">
                <a:effectLst/>
                <a:latin typeface="Arial" panose="020B0604020202020204" pitchFamily="34" charset="0"/>
              </a:rPr>
              <a:t>dolor</a:t>
            </a:r>
            <a:r>
              <a:rPr lang="en-GB">
                <a:effectLst/>
                <a:latin typeface="Arial" panose="020B0604020202020204" pitchFamily="34" charset="0"/>
              </a:rPr>
              <a:t> </a:t>
            </a:r>
            <a:r>
              <a:rPr lang="en-GB" err="1">
                <a:effectLst/>
                <a:latin typeface="Arial" panose="020B0604020202020204" pitchFamily="34" charset="0"/>
              </a:rPr>
              <a:t>odio</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lectus</a:t>
            </a:r>
            <a:r>
              <a:rPr lang="en-GB">
                <a:effectLst/>
                <a:latin typeface="Arial" panose="020B0604020202020204" pitchFamily="34" charset="0"/>
              </a:rPr>
              <a:t>. Integer </a:t>
            </a:r>
            <a:r>
              <a:rPr lang="en-GB" err="1">
                <a:effectLst/>
                <a:latin typeface="Arial" panose="020B0604020202020204" pitchFamily="34" charset="0"/>
              </a:rPr>
              <a:t>justo</a:t>
            </a:r>
            <a:r>
              <a:rPr lang="en-GB">
                <a:effectLst/>
                <a:latin typeface="Arial" panose="020B0604020202020204" pitchFamily="34" charset="0"/>
              </a:rPr>
              <a:t> </a:t>
            </a:r>
            <a:r>
              <a:rPr lang="en-GB" err="1">
                <a:effectLst/>
                <a:latin typeface="Arial" panose="020B0604020202020204" pitchFamily="34" charset="0"/>
              </a:rPr>
              <a:t>orci</a:t>
            </a:r>
            <a:r>
              <a:rPr lang="en-GB">
                <a:effectLst/>
                <a:latin typeface="Arial" panose="020B0604020202020204" pitchFamily="34" charset="0"/>
              </a:rPr>
              <a:t>, </a:t>
            </a:r>
            <a:r>
              <a:rPr lang="en-GB" err="1">
                <a:effectLst/>
                <a:latin typeface="Arial" panose="020B0604020202020204" pitchFamily="34" charset="0"/>
              </a:rPr>
              <a:t>vulputate</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laoreet</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imperdiet</a:t>
            </a:r>
            <a:r>
              <a:rPr lang="en-GB">
                <a:effectLst/>
                <a:latin typeface="Arial" panose="020B0604020202020204" pitchFamily="34" charset="0"/>
              </a:rPr>
              <a:t> id </a:t>
            </a:r>
            <a:r>
              <a:rPr lang="en-GB" err="1">
                <a:effectLst/>
                <a:latin typeface="Arial" panose="020B0604020202020204" pitchFamily="34" charset="0"/>
              </a:rPr>
              <a:t>neque</a:t>
            </a:r>
            <a:r>
              <a:rPr lang="en-GB">
                <a:effectLst/>
                <a:latin typeface="Arial" panose="020B0604020202020204" pitchFamily="34" charset="0"/>
              </a:rPr>
              <a:t>. Vestibulum ante ipsum </a:t>
            </a:r>
            <a:r>
              <a:rPr lang="en-GB" err="1">
                <a:effectLst/>
                <a:latin typeface="Arial" panose="020B0604020202020204" pitchFamily="34" charset="0"/>
              </a:rPr>
              <a:t>primis</a:t>
            </a:r>
            <a:r>
              <a:rPr lang="en-GB">
                <a:effectLst/>
                <a:latin typeface="Arial" panose="020B0604020202020204" pitchFamily="34" charset="0"/>
              </a:rPr>
              <a:t> in </a:t>
            </a:r>
            <a:r>
              <a:rPr lang="en-GB" err="1">
                <a:effectLst/>
                <a:latin typeface="Arial" panose="020B0604020202020204" pitchFamily="34" charset="0"/>
              </a:rPr>
              <a:t>faucibus</a:t>
            </a:r>
            <a:r>
              <a:rPr lang="en-GB">
                <a:effectLst/>
                <a:latin typeface="Arial" panose="020B0604020202020204" pitchFamily="34" charset="0"/>
              </a:rPr>
              <a:t> </a:t>
            </a:r>
            <a:r>
              <a:rPr lang="en-GB" err="1">
                <a:effectLst/>
                <a:latin typeface="Arial" panose="020B0604020202020204" pitchFamily="34" charset="0"/>
              </a:rPr>
              <a:t>orci</a:t>
            </a:r>
            <a:r>
              <a:rPr lang="en-GB">
                <a:effectLst/>
                <a:latin typeface="Arial" panose="020B0604020202020204" pitchFamily="34" charset="0"/>
              </a:rPr>
              <a:t> </a:t>
            </a:r>
            <a:r>
              <a:rPr lang="en-GB" err="1">
                <a:effectLst/>
                <a:latin typeface="Arial" panose="020B0604020202020204" pitchFamily="34" charset="0"/>
              </a:rPr>
              <a:t>luctus</a:t>
            </a:r>
            <a:r>
              <a:rPr lang="en-GB">
                <a:effectLst/>
                <a:latin typeface="Arial" panose="020B0604020202020204" pitchFamily="34" charset="0"/>
              </a:rPr>
              <a:t> et </a:t>
            </a:r>
            <a:r>
              <a:rPr lang="en-GB" err="1">
                <a:effectLst/>
                <a:latin typeface="Arial" panose="020B0604020202020204" pitchFamily="34" charset="0"/>
              </a:rPr>
              <a:t>ultrices</a:t>
            </a:r>
            <a:r>
              <a:rPr lang="en-GB">
                <a:effectLst/>
                <a:latin typeface="Arial" panose="020B0604020202020204" pitchFamily="34" charset="0"/>
              </a:rPr>
              <a:t> </a:t>
            </a:r>
            <a:r>
              <a:rPr lang="en-GB" err="1">
                <a:effectLst/>
                <a:latin typeface="Arial" panose="020B0604020202020204" pitchFamily="34" charset="0"/>
              </a:rPr>
              <a:t>posuere</a:t>
            </a:r>
            <a:r>
              <a:rPr lang="en-GB">
                <a:effectLst/>
                <a:latin typeface="Arial" panose="020B0604020202020204" pitchFamily="34" charset="0"/>
              </a:rPr>
              <a:t> </a:t>
            </a:r>
            <a:r>
              <a:rPr lang="en-GB" err="1">
                <a:effectLst/>
                <a:latin typeface="Arial" panose="020B0604020202020204" pitchFamily="34" charset="0"/>
              </a:rPr>
              <a:t>cubilia</a:t>
            </a:r>
            <a:r>
              <a:rPr lang="en-GB">
                <a:effectLst/>
                <a:latin typeface="Arial" panose="020B0604020202020204" pitchFamily="34" charset="0"/>
              </a:rPr>
              <a:t> curae; Nam gravida </a:t>
            </a:r>
            <a:r>
              <a:rPr lang="en-GB" err="1">
                <a:effectLst/>
                <a:latin typeface="Arial" panose="020B0604020202020204" pitchFamily="34" charset="0"/>
              </a:rPr>
              <a:t>odio</a:t>
            </a:r>
            <a:r>
              <a:rPr lang="en-GB">
                <a:effectLst/>
                <a:latin typeface="Arial" panose="020B0604020202020204" pitchFamily="34" charset="0"/>
              </a:rPr>
              <a:t> id </a:t>
            </a:r>
            <a:r>
              <a:rPr lang="en-GB" err="1">
                <a:effectLst/>
                <a:latin typeface="Arial" panose="020B0604020202020204" pitchFamily="34" charset="0"/>
              </a:rPr>
              <a:t>bibendum</a:t>
            </a:r>
            <a:r>
              <a:rPr lang="en-GB">
                <a:effectLst/>
                <a:latin typeface="Arial" panose="020B0604020202020204" pitchFamily="34" charset="0"/>
              </a:rPr>
              <a:t> </a:t>
            </a:r>
            <a:r>
              <a:rPr lang="en-GB" err="1">
                <a:effectLst/>
                <a:latin typeface="Arial" panose="020B0604020202020204" pitchFamily="34" charset="0"/>
              </a:rPr>
              <a:t>posuere</a:t>
            </a:r>
            <a:r>
              <a:rPr lang="en-GB">
                <a:effectLst/>
                <a:latin typeface="Arial" panose="020B0604020202020204" pitchFamily="34" charset="0"/>
              </a:rPr>
              <a:t>. Nunc </a:t>
            </a:r>
            <a:r>
              <a:rPr lang="en-GB" err="1">
                <a:effectLst/>
                <a:latin typeface="Arial" panose="020B0604020202020204" pitchFamily="34" charset="0"/>
              </a:rPr>
              <a:t>massa</a:t>
            </a:r>
            <a:r>
              <a:rPr lang="en-GB">
                <a:effectLst/>
                <a:latin typeface="Arial" panose="020B0604020202020204" pitchFamily="34" charset="0"/>
              </a:rPr>
              <a:t> ante, </a:t>
            </a:r>
            <a:r>
              <a:rPr lang="en-GB" err="1">
                <a:effectLst/>
                <a:latin typeface="Arial" panose="020B0604020202020204" pitchFamily="34" charset="0"/>
              </a:rPr>
              <a:t>elementum</a:t>
            </a:r>
            <a:r>
              <a:rPr lang="en-GB">
                <a:effectLst/>
                <a:latin typeface="Arial" panose="020B0604020202020204" pitchFamily="34" charset="0"/>
              </a:rPr>
              <a:t> </a:t>
            </a:r>
            <a:r>
              <a:rPr lang="en-GB" err="1">
                <a:effectLst/>
                <a:latin typeface="Arial" panose="020B0604020202020204" pitchFamily="34" charset="0"/>
              </a:rPr>
              <a:t>quis</a:t>
            </a:r>
            <a:r>
              <a:rPr lang="en-GB">
                <a:effectLst/>
                <a:latin typeface="Arial" panose="020B0604020202020204" pitchFamily="34" charset="0"/>
              </a:rPr>
              <a:t> </a:t>
            </a:r>
            <a:r>
              <a:rPr lang="en-GB" err="1">
                <a:effectLst/>
                <a:latin typeface="Arial" panose="020B0604020202020204" pitchFamily="34" charset="0"/>
              </a:rPr>
              <a:t>massa</a:t>
            </a:r>
            <a:r>
              <a:rPr lang="en-GB">
                <a:effectLst/>
                <a:latin typeface="Arial" panose="020B0604020202020204" pitchFamily="34" charset="0"/>
              </a:rPr>
              <a:t> vitae, maximus porta </a:t>
            </a:r>
            <a:r>
              <a:rPr lang="en-GB" err="1">
                <a:effectLst/>
                <a:latin typeface="Arial" panose="020B0604020202020204" pitchFamily="34" charset="0"/>
              </a:rPr>
              <a:t>nunc</a:t>
            </a:r>
            <a:r>
              <a:rPr lang="en-GB">
                <a:effectLst/>
                <a:latin typeface="Arial" panose="020B0604020202020204" pitchFamily="34" charset="0"/>
              </a:rPr>
              <a:t>. </a:t>
            </a:r>
            <a:r>
              <a:rPr lang="en-GB" err="1">
                <a:effectLst/>
                <a:latin typeface="Arial" panose="020B0604020202020204" pitchFamily="34" charset="0"/>
              </a:rPr>
              <a:t>Quisque</a:t>
            </a:r>
            <a:r>
              <a:rPr lang="en-GB">
                <a:effectLst/>
                <a:latin typeface="Arial" panose="020B0604020202020204" pitchFamily="34" charset="0"/>
              </a:rPr>
              <a:t> </a:t>
            </a:r>
            <a:r>
              <a:rPr lang="en-GB" err="1">
                <a:effectLst/>
                <a:latin typeface="Arial" panose="020B0604020202020204" pitchFamily="34" charset="0"/>
              </a:rPr>
              <a:t>ut</a:t>
            </a:r>
            <a:r>
              <a:rPr lang="en-GB">
                <a:effectLst/>
                <a:latin typeface="Arial" panose="020B0604020202020204" pitchFamily="34" charset="0"/>
              </a:rPr>
              <a:t> </a:t>
            </a:r>
            <a:r>
              <a:rPr lang="en-GB" err="1">
                <a:effectLst/>
                <a:latin typeface="Arial" panose="020B0604020202020204" pitchFamily="34" charset="0"/>
              </a:rPr>
              <a:t>aliquam</a:t>
            </a:r>
            <a:r>
              <a:rPr lang="en-GB">
                <a:effectLst/>
                <a:latin typeface="Arial" panose="020B0604020202020204" pitchFamily="34" charset="0"/>
              </a:rPr>
              <a:t> </a:t>
            </a:r>
            <a:r>
              <a:rPr lang="en-GB" err="1">
                <a:effectLst/>
                <a:latin typeface="Arial" panose="020B0604020202020204" pitchFamily="34" charset="0"/>
              </a:rPr>
              <a:t>odio</a:t>
            </a:r>
            <a:r>
              <a:rPr lang="en-GB">
                <a:effectLst/>
                <a:latin typeface="Arial" panose="020B0604020202020204" pitchFamily="34" charset="0"/>
              </a:rPr>
              <a:t>, in </a:t>
            </a:r>
            <a:r>
              <a:rPr lang="en-GB" err="1">
                <a:effectLst/>
                <a:latin typeface="Arial" panose="020B0604020202020204" pitchFamily="34" charset="0"/>
              </a:rPr>
              <a:t>tempor</a:t>
            </a:r>
            <a:r>
              <a:rPr lang="en-GB">
                <a:effectLst/>
                <a:latin typeface="Arial" panose="020B0604020202020204" pitchFamily="34" charset="0"/>
              </a:rPr>
              <a:t> ligula.</a:t>
            </a:r>
          </a:p>
        </p:txBody>
      </p:sp>
      <p:sp>
        <p:nvSpPr>
          <p:cNvPr id="13" name="Text Placeholder 5">
            <a:extLst>
              <a:ext uri="{FF2B5EF4-FFF2-40B4-BE49-F238E27FC236}">
                <a16:creationId xmlns:a16="http://schemas.microsoft.com/office/drawing/2014/main" id="{A4464583-1239-FB82-9175-7322CF8AE613}"/>
              </a:ext>
            </a:extLst>
          </p:cNvPr>
          <p:cNvSpPr>
            <a:spLocks noGrp="1"/>
          </p:cNvSpPr>
          <p:nvPr>
            <p:ph type="body" sz="quarter" idx="11" hasCustomPrompt="1"/>
          </p:nvPr>
        </p:nvSpPr>
        <p:spPr>
          <a:xfrm>
            <a:off x="383907" y="4832854"/>
            <a:ext cx="6701189" cy="323850"/>
          </a:xfrm>
        </p:spPr>
        <p:txBody>
          <a:bodyPr anchor="ctr">
            <a:noAutofit/>
          </a:bodyPr>
          <a:lstStyle>
            <a:lvl1pPr marL="0" indent="0">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err="1"/>
              <a:t>contact@jmangroup.com</a:t>
            </a:r>
            <a:endParaRPr lang="en-US"/>
          </a:p>
        </p:txBody>
      </p:sp>
      <p:sp>
        <p:nvSpPr>
          <p:cNvPr id="7" name="TextBox 6">
            <a:extLst>
              <a:ext uri="{FF2B5EF4-FFF2-40B4-BE49-F238E27FC236}">
                <a16:creationId xmlns:a16="http://schemas.microsoft.com/office/drawing/2014/main" id="{27A24E46-427A-7DEC-DE9C-066068F7BE7A}"/>
              </a:ext>
            </a:extLst>
          </p:cNvPr>
          <p:cNvSpPr txBox="1"/>
          <p:nvPr userDrawn="1"/>
        </p:nvSpPr>
        <p:spPr>
          <a:xfrm>
            <a:off x="383907" y="4460488"/>
            <a:ext cx="7239024" cy="369332"/>
          </a:xfrm>
          <a:prstGeom prst="rect">
            <a:avLst/>
          </a:prstGeom>
          <a:noFill/>
        </p:spPr>
        <p:txBody>
          <a:bodyPr wrap="square" rtlCol="0">
            <a:spAutoFit/>
          </a:bodyPr>
          <a:lstStyle/>
          <a:p>
            <a:r>
              <a:rPr lang="en-US" sz="1800" b="1">
                <a:solidFill>
                  <a:schemeClr val="bg1"/>
                </a:solidFill>
                <a:latin typeface="Arial" panose="020B0604020202020204" pitchFamily="34" charset="0"/>
                <a:cs typeface="Arial" panose="020B0604020202020204" pitchFamily="34" charset="0"/>
              </a:rPr>
              <a:t>Contact</a:t>
            </a:r>
          </a:p>
        </p:txBody>
      </p:sp>
      <p:sp>
        <p:nvSpPr>
          <p:cNvPr id="10" name="TextBox 9">
            <a:extLst>
              <a:ext uri="{FF2B5EF4-FFF2-40B4-BE49-F238E27FC236}">
                <a16:creationId xmlns:a16="http://schemas.microsoft.com/office/drawing/2014/main" id="{3F0E9EBB-6A53-3F7B-9800-BBA831116867}"/>
              </a:ext>
            </a:extLst>
          </p:cNvPr>
          <p:cNvSpPr txBox="1"/>
          <p:nvPr userDrawn="1"/>
        </p:nvSpPr>
        <p:spPr>
          <a:xfrm>
            <a:off x="1" y="-825190"/>
            <a:ext cx="2389352" cy="646331"/>
          </a:xfrm>
          <a:prstGeom prst="rect">
            <a:avLst/>
          </a:prstGeom>
          <a:solidFill>
            <a:srgbClr val="FFFF00"/>
          </a:solidFill>
        </p:spPr>
        <p:txBody>
          <a:bodyPr wrap="square" rtlCol="0">
            <a:spAutoFit/>
          </a:bodyPr>
          <a:lstStyle/>
          <a:p>
            <a:r>
              <a:rPr lang="en-US"/>
              <a:t>Change background to match front cover</a:t>
            </a:r>
          </a:p>
        </p:txBody>
      </p:sp>
      <p:sp>
        <p:nvSpPr>
          <p:cNvPr id="14" name="TextBox 13">
            <a:extLst>
              <a:ext uri="{FF2B5EF4-FFF2-40B4-BE49-F238E27FC236}">
                <a16:creationId xmlns:a16="http://schemas.microsoft.com/office/drawing/2014/main" id="{F5A26425-6CAA-69B2-B0CC-EA6F39B1F0F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pic>
        <p:nvPicPr>
          <p:cNvPr id="5" name="Picture 4" descr="A logo with red text&#10;&#10;Description automatically generated">
            <a:extLst>
              <a:ext uri="{FF2B5EF4-FFF2-40B4-BE49-F238E27FC236}">
                <a16:creationId xmlns:a16="http://schemas.microsoft.com/office/drawing/2014/main" id="{913EBF5D-1CD5-59BC-80C3-B23F5516EFD3}"/>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9" name="Picture 8" descr="A white and blue sign with black text&#10;&#10;Description automatically generated">
            <a:extLst>
              <a:ext uri="{FF2B5EF4-FFF2-40B4-BE49-F238E27FC236}">
                <a16:creationId xmlns:a16="http://schemas.microsoft.com/office/drawing/2014/main" id="{5386AE52-347F-1477-D3FC-2216088F74F3}"/>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974DA720-4294-42CE-4DF3-D019AB615C89}"/>
              </a:ext>
            </a:extLst>
          </p:cNvPr>
          <p:cNvGrpSpPr/>
          <p:nvPr userDrawn="1"/>
        </p:nvGrpSpPr>
        <p:grpSpPr>
          <a:xfrm>
            <a:off x="8227477" y="5847136"/>
            <a:ext cx="2772644" cy="631029"/>
            <a:chOff x="4757737" y="3124200"/>
            <a:chExt cx="2678906" cy="609695"/>
          </a:xfrm>
        </p:grpSpPr>
        <p:sp>
          <p:nvSpPr>
            <p:cNvPr id="12" name="Freeform: Shape 11">
              <a:extLst>
                <a:ext uri="{FF2B5EF4-FFF2-40B4-BE49-F238E27FC236}">
                  <a16:creationId xmlns:a16="http://schemas.microsoft.com/office/drawing/2014/main" id="{0F70BEE3-3652-1DF1-FCFD-8857FAE4E073}"/>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E97E2787-4AFD-96CF-B600-0E3DCB9E38F2}"/>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89C4588-D36F-D5AB-0CB1-2838803873C1}"/>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80CA9887-1400-4A35-763B-4D7A8B0FE4E4}"/>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8" name="Graphic 3">
              <a:extLst>
                <a:ext uri="{FF2B5EF4-FFF2-40B4-BE49-F238E27FC236}">
                  <a16:creationId xmlns:a16="http://schemas.microsoft.com/office/drawing/2014/main" id="{92FD4530-DC08-5A02-DDBA-E49EA8BB4382}"/>
                </a:ext>
              </a:extLst>
            </p:cNvPr>
            <p:cNvGrpSpPr/>
            <p:nvPr/>
          </p:nvGrpSpPr>
          <p:grpSpPr>
            <a:xfrm>
              <a:off x="4876799" y="3243548"/>
              <a:ext cx="184499" cy="184594"/>
              <a:chOff x="4876799" y="3243548"/>
              <a:chExt cx="184499" cy="184594"/>
            </a:xfrm>
          </p:grpSpPr>
          <p:sp>
            <p:nvSpPr>
              <p:cNvPr id="87" name="Freeform: Shape 86">
                <a:extLst>
                  <a:ext uri="{FF2B5EF4-FFF2-40B4-BE49-F238E27FC236}">
                    <a16:creationId xmlns:a16="http://schemas.microsoft.com/office/drawing/2014/main" id="{7D1A44D6-0D70-A852-8A92-EA55FB073B35}"/>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8" name="Graphic 3">
                <a:extLst>
                  <a:ext uri="{FF2B5EF4-FFF2-40B4-BE49-F238E27FC236}">
                    <a16:creationId xmlns:a16="http://schemas.microsoft.com/office/drawing/2014/main" id="{70DDB2CC-D360-4353-E1ED-632BB8B7715D}"/>
                  </a:ext>
                </a:extLst>
              </p:cNvPr>
              <p:cNvGrpSpPr/>
              <p:nvPr/>
            </p:nvGrpSpPr>
            <p:grpSpPr>
              <a:xfrm>
                <a:off x="4897849" y="3268503"/>
                <a:ext cx="147827" cy="84677"/>
                <a:chOff x="4897849" y="3268503"/>
                <a:chExt cx="147827" cy="84677"/>
              </a:xfrm>
              <a:solidFill>
                <a:srgbClr val="333333"/>
              </a:solidFill>
            </p:grpSpPr>
            <p:sp>
              <p:nvSpPr>
                <p:cNvPr id="89" name="Freeform: Shape 88">
                  <a:extLst>
                    <a:ext uri="{FF2B5EF4-FFF2-40B4-BE49-F238E27FC236}">
                      <a16:creationId xmlns:a16="http://schemas.microsoft.com/office/drawing/2014/main" id="{A153D93A-41EF-24BB-22CC-171A31B96849}"/>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4C3F9E12-5E42-87F3-3938-D54F00F21C47}"/>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9" name="Graphic 3">
              <a:extLst>
                <a:ext uri="{FF2B5EF4-FFF2-40B4-BE49-F238E27FC236}">
                  <a16:creationId xmlns:a16="http://schemas.microsoft.com/office/drawing/2014/main" id="{965B6215-6E3A-A233-FEFC-0FB1F389704B}"/>
                </a:ext>
              </a:extLst>
            </p:cNvPr>
            <p:cNvGrpSpPr/>
            <p:nvPr/>
          </p:nvGrpSpPr>
          <p:grpSpPr>
            <a:xfrm>
              <a:off x="5095398" y="3268313"/>
              <a:ext cx="422052" cy="54768"/>
              <a:chOff x="5095398" y="3268313"/>
              <a:chExt cx="422052" cy="54768"/>
            </a:xfrm>
            <a:solidFill>
              <a:srgbClr val="333333"/>
            </a:solidFill>
          </p:grpSpPr>
          <p:sp>
            <p:nvSpPr>
              <p:cNvPr id="78" name="Freeform: Shape 77">
                <a:extLst>
                  <a:ext uri="{FF2B5EF4-FFF2-40B4-BE49-F238E27FC236}">
                    <a16:creationId xmlns:a16="http://schemas.microsoft.com/office/drawing/2014/main" id="{A7C41E7E-025F-11C8-055C-C92E93A5B6C5}"/>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846DB567-6411-813F-EB8F-B314A781F8AA}"/>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1084BF85-ABC9-7F4E-57F8-5695B4BC5E9B}"/>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D543E855-1B32-4F9E-D4C5-592B5BA9A37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D1B7A229-1464-3A77-6DDE-C3B255CC0859}"/>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A461AB7-20C1-8C0C-A975-07DFEEEF82B3}"/>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FE205A17-45EE-A78C-CC70-8F36AF4B260C}"/>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F2D65A26-37AB-7944-78CB-80F4DDC4EFBE}"/>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DE5FB852-CAD5-5D9E-BC0D-95C6AEEF162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20" name="Graphic 3">
              <a:extLst>
                <a:ext uri="{FF2B5EF4-FFF2-40B4-BE49-F238E27FC236}">
                  <a16:creationId xmlns:a16="http://schemas.microsoft.com/office/drawing/2014/main" id="{F4C3321D-88D1-D830-62C6-AECA4B0CA579}"/>
                </a:ext>
              </a:extLst>
            </p:cNvPr>
            <p:cNvGrpSpPr/>
            <p:nvPr/>
          </p:nvGrpSpPr>
          <p:grpSpPr>
            <a:xfrm>
              <a:off x="5095398" y="3348608"/>
              <a:ext cx="237172" cy="54864"/>
              <a:chOff x="5095398" y="3348608"/>
              <a:chExt cx="237172" cy="54864"/>
            </a:xfrm>
            <a:solidFill>
              <a:srgbClr val="333333"/>
            </a:solidFill>
          </p:grpSpPr>
          <p:sp>
            <p:nvSpPr>
              <p:cNvPr id="73" name="Freeform: Shape 72">
                <a:extLst>
                  <a:ext uri="{FF2B5EF4-FFF2-40B4-BE49-F238E27FC236}">
                    <a16:creationId xmlns:a16="http://schemas.microsoft.com/office/drawing/2014/main" id="{AC6E35AD-8084-D4D2-F384-3975220E1AF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625747-6B67-C7D9-380C-7538A9430E86}"/>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4F2F88D4-10DF-AB49-3A0F-8BD514BBA8BC}"/>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BBF90E5F-D542-6E99-4721-1E7658973614}"/>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DA7D4AB4-88F3-A6DA-8F88-BDAFBCDE76B4}"/>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21" name="Freeform: Shape 20">
              <a:extLst>
                <a:ext uri="{FF2B5EF4-FFF2-40B4-BE49-F238E27FC236}">
                  <a16:creationId xmlns:a16="http://schemas.microsoft.com/office/drawing/2014/main" id="{4CF81AB2-F612-91B7-6A08-620CFEEB1848}"/>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1080B4B-949C-8650-88BD-8611A23E2E27}"/>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A8A5A53B-D006-7E7E-3E1E-81E11DB5A2B3}"/>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515B4627-A778-E240-1D8A-D563CCF602FA}"/>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3D8E24FA-16F8-49BC-D01B-964FB5E2A5AF}"/>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09B1DA0-D0A1-DD0F-884B-F86356FB688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0A3B2AF-C85E-A3A5-02EC-095EA42E3DC6}"/>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EF3B1BAF-6F61-C0AD-CD7F-2E843E757B7D}"/>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A6AF97D-51DE-AD95-24C4-E483E04EEC59}"/>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F43010F-B010-415E-5E2C-1C1697C4E51C}"/>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CA970884-B9E7-9D61-4A56-E4D8D76939ED}"/>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1EC46F42-4810-3DB9-19DF-96AF88057E9E}"/>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BC29E4E4-70A3-22EC-AB25-C929C15651C8}"/>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8710B27F-ADF3-E5AD-1DD3-74CAC95184CD}"/>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4A135EA2-B2BF-96D4-5CFE-4A1136066D20}"/>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96643EFF-807E-89C6-B806-A0850E1568B3}"/>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BB771EDD-BDF1-E034-65C9-EE264ED7931B}"/>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532E9691-B9C0-9815-CE9A-B7D6602ED3AB}"/>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E8C27BD5-BBF2-3090-4823-637D6BE66BC0}"/>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869EDCD2-0DB5-AEF7-5FE7-203802FD1584}"/>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B63B9AA7-6018-3E5E-F111-DF476F470825}"/>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5AA17EFC-9F90-0835-8777-110FA54C7159}"/>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00D4C51F-B63D-432F-34E7-07F2300BA34C}"/>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F1667997-5EDD-F447-7B84-2AEA496795A7}"/>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BE9E406A-19DE-91EB-A585-16276E9FDE81}"/>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91D26170-BB6F-4953-4CB2-53B180C66E62}"/>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88242290-6EEE-B10D-111A-8A87872EBCDE}"/>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64393BAD-3525-8F38-9CE7-157658CD60B8}"/>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BF05A602-471F-0759-F3D0-6D3F665C2FA8}"/>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A9900382-FACA-B58E-2137-A0238B98115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B08863E-755D-0214-9B06-17F1C8C24C5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B1B0440F-FE16-6FEE-390C-A7056ACCD6BC}"/>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5A57761F-6CA1-9E41-B405-60F00A5D4277}"/>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678BBEA5-DDB4-1B2D-D694-4E0154480B69}"/>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DCAF18DB-4AC2-7E2F-5ACC-8828928BD42B}"/>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D8BE812B-BEB8-B611-42A5-AD05D39A16D0}"/>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0E799B88-B77B-841F-D59F-2DC2A69ED7DA}"/>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AAE1E90-3DB6-D132-1919-EA4DE31C21D7}"/>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EB257BB5-60C0-CC65-61F2-C644A5BD6456}"/>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2CC23A6D-07E7-7536-F4D9-571EF5D902C1}"/>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89B9397F-B30D-92C9-25E0-A14CF121E40D}"/>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0DA10EC4-15B0-AB50-781B-7BE9FD1575C8}"/>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A4C4D005-ACFB-644D-3328-71BE68B4576D}"/>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2565ECF5-4D2A-8CF2-112C-67FAA703C3D9}"/>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7C5ED363-F3DF-B07A-1E41-2DC110246755}"/>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9EEC29F2-2051-C6C8-9215-806801E999E9}"/>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16047010-1BDD-B4F4-5BDA-27B5CD402B50}"/>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3D6E7B25-F208-7B1C-F6A8-6C561E315E9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B8E0CCD5-75D1-60F1-9E31-ABC622D1C41D}"/>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7BB9EDCC-0E68-C1E0-68C5-1ABDA60787C4}"/>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AD234059-4D5F-74E0-7D6B-69DA2B62B832}"/>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71B9A25A-6B0C-98D6-9DD6-166D6DED5F18}"/>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96325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1">
    <p:bg>
      <p:bgPr>
        <a:gradFill>
          <a:gsLst>
            <a:gs pos="100000">
              <a:schemeClr val="bg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2140F33-259D-7446-718A-78A220058B33}"/>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9" name="Title 1">
            <a:extLst>
              <a:ext uri="{FF2B5EF4-FFF2-40B4-BE49-F238E27FC236}">
                <a16:creationId xmlns:a16="http://schemas.microsoft.com/office/drawing/2014/main" id="{D489B4EE-AB58-1B67-920F-E0F53870E222}"/>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0" name="Text Placeholder 5">
            <a:extLst>
              <a:ext uri="{FF2B5EF4-FFF2-40B4-BE49-F238E27FC236}">
                <a16:creationId xmlns:a16="http://schemas.microsoft.com/office/drawing/2014/main" id="{9FEAFE57-5891-68F2-F447-7AB66F140890}"/>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89733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_2">
    <p:bg>
      <p:bgPr>
        <a:gradFill>
          <a:gsLst>
            <a:gs pos="100000">
              <a:schemeClr val="bg2"/>
            </a:gs>
            <a:gs pos="0">
              <a:schemeClr val="accent1"/>
            </a:gs>
          </a:gsLst>
          <a:lin ang="18000000" scaled="0"/>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3788DA-DE75-41BB-6898-9B846EF6A7FA}"/>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FB68BBD0-59EF-E044-3130-E0FB52C100C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DBE841F6-81B0-43AD-9FAA-09FCB34B6894}"/>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96035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_3">
    <p:bg>
      <p:bgPr>
        <a:gradFill>
          <a:gsLst>
            <a:gs pos="100000">
              <a:schemeClr val="bg2"/>
            </a:gs>
            <a:gs pos="0">
              <a:schemeClr val="accent4"/>
            </a:gs>
          </a:gsLst>
          <a:lin ang="18000000" scaled="0"/>
        </a:gradFill>
        <a:effectLst/>
      </p:bgPr>
    </p:bg>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0D3EA405-9AA2-6DF3-26B5-065FD20DC8F6}"/>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11F5DD3E-9084-57CA-934F-DACFD96A688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4E7D8B52-3B12-98D4-87C7-1483DE307E3B}"/>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2852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_4">
    <p:bg>
      <p:bgPr>
        <a:gradFill>
          <a:gsLst>
            <a:gs pos="100000">
              <a:schemeClr val="accent1"/>
            </a:gs>
            <a:gs pos="0">
              <a:schemeClr val="accent2"/>
            </a:gs>
          </a:gsLst>
          <a:lin ang="18000000" scaled="0"/>
        </a:gra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446C7FB5-39AD-8C0E-E87A-EE4C44161CA5}"/>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16" name="Title 1">
            <a:extLst>
              <a:ext uri="{FF2B5EF4-FFF2-40B4-BE49-F238E27FC236}">
                <a16:creationId xmlns:a16="http://schemas.microsoft.com/office/drawing/2014/main" id="{07F1C92F-FBB3-D752-4F65-06141650B569}"/>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7" name="Text Placeholder 5">
            <a:extLst>
              <a:ext uri="{FF2B5EF4-FFF2-40B4-BE49-F238E27FC236}">
                <a16:creationId xmlns:a16="http://schemas.microsoft.com/office/drawing/2014/main" id="{30E86F6E-0AEE-8488-A8BE-6A321E93074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61066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5">
    <p:bg>
      <p:bgPr>
        <a:gradFill>
          <a:gsLst>
            <a:gs pos="100000">
              <a:schemeClr val="tx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B4B47816-320C-698C-851B-8495FA7D6B3F}"/>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4" name="Title 1">
            <a:extLst>
              <a:ext uri="{FF2B5EF4-FFF2-40B4-BE49-F238E27FC236}">
                <a16:creationId xmlns:a16="http://schemas.microsoft.com/office/drawing/2014/main" id="{74F9763B-5716-C024-3177-3131F4374793}"/>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BD3960FE-A1B3-03CD-033B-FBE2EF105265}"/>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90009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6">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9911699-419B-B02B-28CB-8242E71D6B74}"/>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a:p>
        </p:txBody>
      </p:sp>
      <p:sp>
        <p:nvSpPr>
          <p:cNvPr id="14" name="Title 1">
            <a:extLst>
              <a:ext uri="{FF2B5EF4-FFF2-40B4-BE49-F238E27FC236}">
                <a16:creationId xmlns:a16="http://schemas.microsoft.com/office/drawing/2014/main" id="{7DC4A258-C603-25FF-B1FA-7B2541545EAC}"/>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3CB13B10-87FC-65F6-7ADB-0BBD37121779}"/>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85214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7">
    <p:bg>
      <p:bgPr>
        <a:gradFill>
          <a:gsLst>
            <a:gs pos="100000">
              <a:schemeClr val="accent1"/>
            </a:gs>
            <a:gs pos="0">
              <a:schemeClr val="accent4"/>
            </a:gs>
          </a:gsLst>
          <a:lin ang="18000000" scaled="0"/>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E790C48-70A6-9376-165F-D52E6AA69699}"/>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a:p>
        </p:txBody>
      </p:sp>
      <p:sp>
        <p:nvSpPr>
          <p:cNvPr id="12" name="Title 1">
            <a:extLst>
              <a:ext uri="{FF2B5EF4-FFF2-40B4-BE49-F238E27FC236}">
                <a16:creationId xmlns:a16="http://schemas.microsoft.com/office/drawing/2014/main" id="{2DBDBBA1-3402-0052-1F0C-E4C4C6313A67}"/>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36447244-4CF9-599C-0D61-CE5DB10FDE6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16636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8">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5101FE6E-834E-643B-24B7-AA38CF9BF773}"/>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a:p>
        </p:txBody>
      </p:sp>
      <p:sp>
        <p:nvSpPr>
          <p:cNvPr id="13" name="Title 1">
            <a:extLst>
              <a:ext uri="{FF2B5EF4-FFF2-40B4-BE49-F238E27FC236}">
                <a16:creationId xmlns:a16="http://schemas.microsoft.com/office/drawing/2014/main" id="{3B62BC16-C903-E86D-9F1A-49E3253BFF48}"/>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4" name="Text Placeholder 5">
            <a:extLst>
              <a:ext uri="{FF2B5EF4-FFF2-40B4-BE49-F238E27FC236}">
                <a16:creationId xmlns:a16="http://schemas.microsoft.com/office/drawing/2014/main" id="{04494ABE-C38E-1DCA-E4AF-99343FFF4D0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823845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222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_2">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1FE6FD64-F8E1-D623-7953-867CAE5E180C}"/>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3" name="Date Placeholder 3">
            <a:extLst>
              <a:ext uri="{FF2B5EF4-FFF2-40B4-BE49-F238E27FC236}">
                <a16:creationId xmlns:a16="http://schemas.microsoft.com/office/drawing/2014/main" id="{BBF6E76C-F61B-415B-9246-4E4CDB1DBFD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4FC070C-0C1A-4A7C-A551-7B5182511A7F}"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2F7C8544-B071-DA52-160E-5FDE02751C5F}"/>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7" name="Picture 6" descr="A white and blue sign with black text&#10;&#10;Description automatically generated">
            <a:extLst>
              <a:ext uri="{FF2B5EF4-FFF2-40B4-BE49-F238E27FC236}">
                <a16:creationId xmlns:a16="http://schemas.microsoft.com/office/drawing/2014/main" id="{477AA42D-1C37-3A08-1087-BEA48A003B4F}"/>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5" name="Group 44">
            <a:extLst>
              <a:ext uri="{FF2B5EF4-FFF2-40B4-BE49-F238E27FC236}">
                <a16:creationId xmlns:a16="http://schemas.microsoft.com/office/drawing/2014/main" id="{1348F14D-8606-589D-E387-6A8F523F46F1}"/>
              </a:ext>
            </a:extLst>
          </p:cNvPr>
          <p:cNvGrpSpPr/>
          <p:nvPr userDrawn="1"/>
        </p:nvGrpSpPr>
        <p:grpSpPr>
          <a:xfrm>
            <a:off x="8227477" y="5847136"/>
            <a:ext cx="2772644" cy="631029"/>
            <a:chOff x="4757737" y="3124200"/>
            <a:chExt cx="2678906" cy="609695"/>
          </a:xfrm>
        </p:grpSpPr>
        <p:sp>
          <p:nvSpPr>
            <p:cNvPr id="78" name="Freeform: Shape 77">
              <a:extLst>
                <a:ext uri="{FF2B5EF4-FFF2-40B4-BE49-F238E27FC236}">
                  <a16:creationId xmlns:a16="http://schemas.microsoft.com/office/drawing/2014/main" id="{8710ED7B-171B-9A96-A5E5-273AA8761086}"/>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08916DC1-9880-C7F7-63C5-6B949B4C5F5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58FE2558-D78C-FD46-9EB8-5D0A8F86D136}"/>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D05C64D6-9F77-5336-F8D2-B8DFA02D8DED}"/>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93" name="Graphic 3">
              <a:extLst>
                <a:ext uri="{FF2B5EF4-FFF2-40B4-BE49-F238E27FC236}">
                  <a16:creationId xmlns:a16="http://schemas.microsoft.com/office/drawing/2014/main" id="{CC21AEC0-C58D-853F-B0DF-8FC8C0FA92E8}"/>
                </a:ext>
              </a:extLst>
            </p:cNvPr>
            <p:cNvGrpSpPr/>
            <p:nvPr/>
          </p:nvGrpSpPr>
          <p:grpSpPr>
            <a:xfrm>
              <a:off x="4876799" y="3243548"/>
              <a:ext cx="184499" cy="184594"/>
              <a:chOff x="4876799" y="3243548"/>
              <a:chExt cx="184499" cy="184594"/>
            </a:xfrm>
          </p:grpSpPr>
          <p:sp>
            <p:nvSpPr>
              <p:cNvPr id="162" name="Freeform: Shape 161">
                <a:extLst>
                  <a:ext uri="{FF2B5EF4-FFF2-40B4-BE49-F238E27FC236}">
                    <a16:creationId xmlns:a16="http://schemas.microsoft.com/office/drawing/2014/main" id="{91BD3266-FFBF-A3FE-0737-25D19C19CDEB}"/>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163" name="Graphic 3">
                <a:extLst>
                  <a:ext uri="{FF2B5EF4-FFF2-40B4-BE49-F238E27FC236}">
                    <a16:creationId xmlns:a16="http://schemas.microsoft.com/office/drawing/2014/main" id="{F5FA8C12-B544-EC19-0D5A-0D6EFC0E0A5E}"/>
                  </a:ext>
                </a:extLst>
              </p:cNvPr>
              <p:cNvGrpSpPr/>
              <p:nvPr/>
            </p:nvGrpSpPr>
            <p:grpSpPr>
              <a:xfrm>
                <a:off x="4897849" y="3268503"/>
                <a:ext cx="147827" cy="84677"/>
                <a:chOff x="4897849" y="3268503"/>
                <a:chExt cx="147827" cy="84677"/>
              </a:xfrm>
              <a:solidFill>
                <a:srgbClr val="333333"/>
              </a:solidFill>
            </p:grpSpPr>
            <p:sp>
              <p:nvSpPr>
                <p:cNvPr id="164" name="Freeform: Shape 163">
                  <a:extLst>
                    <a:ext uri="{FF2B5EF4-FFF2-40B4-BE49-F238E27FC236}">
                      <a16:creationId xmlns:a16="http://schemas.microsoft.com/office/drawing/2014/main" id="{25446E29-A912-2669-A525-CC6493EF970F}"/>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C9A6BC2A-954F-C78D-CAA8-4CE2ADC003CD}"/>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94" name="Graphic 3">
              <a:extLst>
                <a:ext uri="{FF2B5EF4-FFF2-40B4-BE49-F238E27FC236}">
                  <a16:creationId xmlns:a16="http://schemas.microsoft.com/office/drawing/2014/main" id="{12E6E8D1-86E0-D61E-B563-25B57DF3BED0}"/>
                </a:ext>
              </a:extLst>
            </p:cNvPr>
            <p:cNvGrpSpPr/>
            <p:nvPr/>
          </p:nvGrpSpPr>
          <p:grpSpPr>
            <a:xfrm>
              <a:off x="5095398" y="3268313"/>
              <a:ext cx="422052" cy="54768"/>
              <a:chOff x="5095398" y="3268313"/>
              <a:chExt cx="422052" cy="54768"/>
            </a:xfrm>
            <a:solidFill>
              <a:srgbClr val="333333"/>
            </a:solidFill>
          </p:grpSpPr>
          <p:sp>
            <p:nvSpPr>
              <p:cNvPr id="153" name="Freeform: Shape 152">
                <a:extLst>
                  <a:ext uri="{FF2B5EF4-FFF2-40B4-BE49-F238E27FC236}">
                    <a16:creationId xmlns:a16="http://schemas.microsoft.com/office/drawing/2014/main" id="{FAD2CCE4-9C4B-021B-28F1-1E6C9BFDB41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FF9A0EFD-9D61-84F7-8AE8-3CEC51476A5A}"/>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55F5766F-B1D3-2DD3-E1E5-DEE80CC9966E}"/>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35F066C8-2E26-0FE4-F1EE-54C39C1C9F50}"/>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6D22F72E-F2B8-803F-98A2-2145C09FED04}"/>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F82E87DD-3AAE-9803-4220-B426F6F28D27}"/>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DE001CAD-8227-9C18-7210-07F7D81425F1}"/>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AE711565-52B1-7838-84A4-6DCA256B553C}"/>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06425F94-7BBF-2D26-F3A2-1CA76EFFB6EB}"/>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95" name="Graphic 3">
              <a:extLst>
                <a:ext uri="{FF2B5EF4-FFF2-40B4-BE49-F238E27FC236}">
                  <a16:creationId xmlns:a16="http://schemas.microsoft.com/office/drawing/2014/main" id="{9F5ABA6F-1757-2789-1AC1-E98EA1E54BF7}"/>
                </a:ext>
              </a:extLst>
            </p:cNvPr>
            <p:cNvGrpSpPr/>
            <p:nvPr/>
          </p:nvGrpSpPr>
          <p:grpSpPr>
            <a:xfrm>
              <a:off x="5095398" y="3348608"/>
              <a:ext cx="237172" cy="54864"/>
              <a:chOff x="5095398" y="3348608"/>
              <a:chExt cx="237172" cy="54864"/>
            </a:xfrm>
            <a:solidFill>
              <a:srgbClr val="333333"/>
            </a:solidFill>
          </p:grpSpPr>
          <p:sp>
            <p:nvSpPr>
              <p:cNvPr id="148" name="Freeform: Shape 147">
                <a:extLst>
                  <a:ext uri="{FF2B5EF4-FFF2-40B4-BE49-F238E27FC236}">
                    <a16:creationId xmlns:a16="http://schemas.microsoft.com/office/drawing/2014/main" id="{0244C3A0-AD38-2A18-3511-7465D2D710DE}"/>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E301552C-1EB7-7194-7C95-3ED87105A902}"/>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818DB784-D088-52D6-A790-0514EE09C3BD}"/>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8159CAAB-4ED3-D23B-A5ED-D75268B7CDA1}"/>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813BF4B3-00F4-D662-E92D-A1D02CA366D4}"/>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96" name="Freeform: Shape 95">
              <a:extLst>
                <a:ext uri="{FF2B5EF4-FFF2-40B4-BE49-F238E27FC236}">
                  <a16:creationId xmlns:a16="http://schemas.microsoft.com/office/drawing/2014/main" id="{4C52A994-67CA-758C-EC1B-1DB6D7CDC9BE}"/>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7B79AEA8-DB25-CB0D-3F4B-5FFD1EFA0ACF}"/>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8439CCE0-BF9A-2B56-C3A6-AB4C1A41551D}"/>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A56107F5-0046-AA02-A5C4-8D3344830CC0}"/>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45D35099-35E2-CA7C-8585-07A021525577}"/>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AAFC6F5E-38AF-B682-6A9D-DE0C5F6F9C4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2B407FB4-3405-7A3B-42CD-2BA19AE87D4E}"/>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7197F81-860A-A4CA-2BEA-2B68E1C8D8DE}"/>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3A01F6F3-FA66-017D-89A6-728A6CC8FAA0}"/>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1FABFD48-3EF8-D48D-6530-83EC22DA6939}"/>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83C67A89-3CAD-F065-77E8-71DD5DF4567C}"/>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229FE5E2-4459-BBB2-4430-07DCD46ACEA0}"/>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1FB2609-8BD6-9949-8483-9B86E2F699AC}"/>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B176658E-DAAE-7AA8-A19B-37B3DF81B814}"/>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A4F9E92A-37F3-F11E-A97C-62CBCB5B9410}"/>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D5E2CD3A-FE22-08EE-6888-6C8B45539378}"/>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id="{201BFBDD-2400-5FC7-9CEB-86674325AF38}"/>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2438D6C2-F6ED-3862-3541-38B2AFF51928}"/>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60B87E69-D138-E715-474F-6785F1D5AD73}"/>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BB108950-5689-B8A6-0E49-F207CB85A5C1}"/>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2B7D1A31-5628-C144-D1DD-C3AA21CEF54B}"/>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BE77FAA1-55BA-A8C6-450C-CFDF40EBAA3B}"/>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402A4937-37A7-A4E9-95A3-2982AFB92FAD}"/>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9E28DC01-8870-08BA-816E-0DB5C868CB3D}"/>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A5F0D064-F828-3E87-9E70-5B2C90622A1F}"/>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06D9B3A9-6A94-FF8A-CDFA-078070EB09FD}"/>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76226A02-9552-3197-2748-B7319A28F85B}"/>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61696A83-99B5-16DE-8622-FAE55095AF4C}"/>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6371B433-BC10-79C2-5DC0-4F8E3B0CF2B3}"/>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449C7A4F-EA4B-3A58-5602-8083ADFDD2F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39E44FD1-ABB4-D164-5004-1B12DA753F7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BE7D2A78-DBD7-A643-D5EA-DA1E14A7A0DA}"/>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DAEC513C-E4C3-05F0-5C05-4306E7D245B2}"/>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24D8EBA2-D766-7847-B55C-3F201CEDD0E5}"/>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9001BCBB-EB46-4119-F2A4-0851FBF04B79}"/>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65D2A041-A9AE-E7D9-9EFA-56026AFEB3CC}"/>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4EA713E8-99BA-C53D-DC52-EC03F5DA90B4}"/>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F298C9A7-5283-7464-4AEE-596C8548C1BD}"/>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66A244BC-1B65-2AC8-DA88-1B52E2DF7BA2}"/>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25CFAE08-F2EA-0A79-FCAC-43EB8C3EA7AA}"/>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24CC6C28-6D3F-8DCA-F5AB-1DFBA32F216A}"/>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64A4D3C-A279-3506-5E1C-1B10914588ED}"/>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57438D98-5EB6-C52F-56FD-0A0A28F75C95}"/>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06739BB3-67C3-E0A6-A24E-5A3D16212553}"/>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556A5B0D-0A00-E2E9-41C8-9D46229202B3}"/>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019413D2-D8D9-3CF1-36E5-E42A5D7E1DC5}"/>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F049CDD7-DAD2-F25C-7B14-A2E7B76219AD}"/>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72E7B226-73DC-C43D-B216-8980DC91FF4E}"/>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26708F20-532B-AB70-A213-98AEDE396CF1}"/>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E7E055CE-5AA8-C0EB-306C-5610A2FB3193}"/>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F1F0B5EA-1099-0714-657C-FB1FDD8C84CF}"/>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6AFE3461-4848-C95D-A74A-7210F8A33DFA}"/>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864303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List 2">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35F4A639-08E5-4A72-BA2B-5D8928765784}"/>
              </a:ext>
            </a:extLst>
          </p:cNvPr>
          <p:cNvSpPr>
            <a:spLocks noGrp="1"/>
          </p:cNvSpPr>
          <p:nvPr>
            <p:ph idx="15"/>
          </p:nvPr>
        </p:nvSpPr>
        <p:spPr>
          <a:xfrm>
            <a:off x="381000" y="160115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sz="1400" baseline="0">
                <a:solidFill>
                  <a:schemeClr val="tx1"/>
                </a:solidFill>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0"/>
            <a:r>
              <a:rPr lang="en-GB"/>
              <a:t>Click to edit Master text styles</a:t>
            </a:r>
          </a:p>
        </p:txBody>
      </p:sp>
      <p:sp>
        <p:nvSpPr>
          <p:cNvPr id="12" name="Text Placeholder 11">
            <a:extLst>
              <a:ext uri="{FF2B5EF4-FFF2-40B4-BE49-F238E27FC236}">
                <a16:creationId xmlns:a16="http://schemas.microsoft.com/office/drawing/2014/main" id="{A5396A93-7AB1-4528-BDE2-D0E1DC0A5A80}"/>
              </a:ext>
            </a:extLst>
          </p:cNvPr>
          <p:cNvSpPr>
            <a:spLocks noGrp="1"/>
          </p:cNvSpPr>
          <p:nvPr>
            <p:ph type="body" sz="quarter" idx="10" hasCustomPrompt="1"/>
          </p:nvPr>
        </p:nvSpPr>
        <p:spPr>
          <a:xfrm>
            <a:off x="587106" y="1509712"/>
            <a:ext cx="731520" cy="548640"/>
          </a:xfrm>
          <a:prstGeom prst="flowChartInputOutput">
            <a:avLst/>
          </a:prstGeom>
          <a:solidFill>
            <a:schemeClr val="tx2"/>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8" name="Content Placeholder 17">
            <a:extLst>
              <a:ext uri="{FF2B5EF4-FFF2-40B4-BE49-F238E27FC236}">
                <a16:creationId xmlns:a16="http://schemas.microsoft.com/office/drawing/2014/main" id="{E30C33A4-A8F3-469E-93A7-19A441E2BA24}"/>
              </a:ext>
            </a:extLst>
          </p:cNvPr>
          <p:cNvSpPr>
            <a:spLocks noGrp="1"/>
          </p:cNvSpPr>
          <p:nvPr>
            <p:ph idx="16"/>
          </p:nvPr>
        </p:nvSpPr>
        <p:spPr>
          <a:xfrm>
            <a:off x="381000" y="228374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9" name="Text Placeholder 11">
            <a:extLst>
              <a:ext uri="{FF2B5EF4-FFF2-40B4-BE49-F238E27FC236}">
                <a16:creationId xmlns:a16="http://schemas.microsoft.com/office/drawing/2014/main" id="{D1F859AA-70B4-408C-8676-499785F4375E}"/>
              </a:ext>
            </a:extLst>
          </p:cNvPr>
          <p:cNvSpPr>
            <a:spLocks noGrp="1"/>
          </p:cNvSpPr>
          <p:nvPr>
            <p:ph type="body" sz="quarter" idx="17" hasCustomPrompt="1"/>
          </p:nvPr>
        </p:nvSpPr>
        <p:spPr>
          <a:xfrm>
            <a:off x="587106" y="219230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6" name="Content Placeholder 25">
            <a:extLst>
              <a:ext uri="{FF2B5EF4-FFF2-40B4-BE49-F238E27FC236}">
                <a16:creationId xmlns:a16="http://schemas.microsoft.com/office/drawing/2014/main" id="{C4AB91E0-7E1F-4409-BB3A-4EB7D9F983C2}"/>
              </a:ext>
            </a:extLst>
          </p:cNvPr>
          <p:cNvSpPr>
            <a:spLocks noGrp="1"/>
          </p:cNvSpPr>
          <p:nvPr>
            <p:ph idx="22"/>
          </p:nvPr>
        </p:nvSpPr>
        <p:spPr>
          <a:xfrm>
            <a:off x="381000" y="296633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1" name="Text Placeholder 11">
            <a:extLst>
              <a:ext uri="{FF2B5EF4-FFF2-40B4-BE49-F238E27FC236}">
                <a16:creationId xmlns:a16="http://schemas.microsoft.com/office/drawing/2014/main" id="{BB0C74E1-3AAA-43C1-9D8C-25E131BD5FDF}"/>
              </a:ext>
            </a:extLst>
          </p:cNvPr>
          <p:cNvSpPr>
            <a:spLocks noGrp="1"/>
          </p:cNvSpPr>
          <p:nvPr>
            <p:ph type="body" sz="quarter" idx="19" hasCustomPrompt="1"/>
          </p:nvPr>
        </p:nvSpPr>
        <p:spPr>
          <a:xfrm>
            <a:off x="587106" y="287489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7" name="Content Placeholder 26">
            <a:extLst>
              <a:ext uri="{FF2B5EF4-FFF2-40B4-BE49-F238E27FC236}">
                <a16:creationId xmlns:a16="http://schemas.microsoft.com/office/drawing/2014/main" id="{DCC4BA1A-C1C2-4373-85B3-130A825754CB}"/>
              </a:ext>
            </a:extLst>
          </p:cNvPr>
          <p:cNvSpPr>
            <a:spLocks noGrp="1"/>
          </p:cNvSpPr>
          <p:nvPr>
            <p:ph idx="23"/>
          </p:nvPr>
        </p:nvSpPr>
        <p:spPr>
          <a:xfrm>
            <a:off x="381000" y="364892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3" name="Text Placeholder 11">
            <a:extLst>
              <a:ext uri="{FF2B5EF4-FFF2-40B4-BE49-F238E27FC236}">
                <a16:creationId xmlns:a16="http://schemas.microsoft.com/office/drawing/2014/main" id="{AF6E2320-1437-4667-BC1B-C44C85F221A4}"/>
              </a:ext>
            </a:extLst>
          </p:cNvPr>
          <p:cNvSpPr>
            <a:spLocks noGrp="1"/>
          </p:cNvSpPr>
          <p:nvPr>
            <p:ph type="body" sz="quarter" idx="21" hasCustomPrompt="1"/>
          </p:nvPr>
        </p:nvSpPr>
        <p:spPr>
          <a:xfrm>
            <a:off x="587106" y="355748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 name="Title 1">
            <a:extLst>
              <a:ext uri="{FF2B5EF4-FFF2-40B4-BE49-F238E27FC236}">
                <a16:creationId xmlns:a16="http://schemas.microsoft.com/office/drawing/2014/main" id="{8CEE9F9E-25AB-C5BE-F769-7BA667C17B31}"/>
              </a:ext>
            </a:extLst>
          </p:cNvPr>
          <p:cNvSpPr>
            <a:spLocks noGrp="1"/>
          </p:cNvSpPr>
          <p:nvPr>
            <p:ph type="title"/>
          </p:nvPr>
        </p:nvSpPr>
        <p:spPr/>
        <p:txBody>
          <a:bodyPr/>
          <a:lstStyle/>
          <a:p>
            <a:r>
              <a:rPr lang="en-US"/>
              <a:t>Click to edit Master title style</a:t>
            </a:r>
            <a:endParaRPr lang="en-IN"/>
          </a:p>
        </p:txBody>
      </p:sp>
      <p:sp>
        <p:nvSpPr>
          <p:cNvPr id="14" name="Content Placeholder 25">
            <a:extLst>
              <a:ext uri="{FF2B5EF4-FFF2-40B4-BE49-F238E27FC236}">
                <a16:creationId xmlns:a16="http://schemas.microsoft.com/office/drawing/2014/main" id="{43321E27-7B62-48F1-B46D-2FDE1B4D445B}"/>
              </a:ext>
            </a:extLst>
          </p:cNvPr>
          <p:cNvSpPr>
            <a:spLocks noGrp="1"/>
          </p:cNvSpPr>
          <p:nvPr>
            <p:ph idx="24"/>
          </p:nvPr>
        </p:nvSpPr>
        <p:spPr>
          <a:xfrm>
            <a:off x="381000" y="433151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5" name="Text Placeholder 11">
            <a:extLst>
              <a:ext uri="{FF2B5EF4-FFF2-40B4-BE49-F238E27FC236}">
                <a16:creationId xmlns:a16="http://schemas.microsoft.com/office/drawing/2014/main" id="{6BAB0D16-D0D7-4F1B-904F-7CBC77B64471}"/>
              </a:ext>
            </a:extLst>
          </p:cNvPr>
          <p:cNvSpPr>
            <a:spLocks noGrp="1"/>
          </p:cNvSpPr>
          <p:nvPr>
            <p:ph type="body" sz="quarter" idx="25" hasCustomPrompt="1"/>
          </p:nvPr>
        </p:nvSpPr>
        <p:spPr>
          <a:xfrm>
            <a:off x="587106" y="424007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6" name="Content Placeholder 26">
            <a:extLst>
              <a:ext uri="{FF2B5EF4-FFF2-40B4-BE49-F238E27FC236}">
                <a16:creationId xmlns:a16="http://schemas.microsoft.com/office/drawing/2014/main" id="{8927ED1C-95ED-4951-91EE-26BEC69FF18F}"/>
              </a:ext>
            </a:extLst>
          </p:cNvPr>
          <p:cNvSpPr>
            <a:spLocks noGrp="1"/>
          </p:cNvSpPr>
          <p:nvPr>
            <p:ph idx="26"/>
          </p:nvPr>
        </p:nvSpPr>
        <p:spPr>
          <a:xfrm>
            <a:off x="381000" y="501410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0" name="Text Placeholder 11">
            <a:extLst>
              <a:ext uri="{FF2B5EF4-FFF2-40B4-BE49-F238E27FC236}">
                <a16:creationId xmlns:a16="http://schemas.microsoft.com/office/drawing/2014/main" id="{4E4B0A4B-9B72-4FC4-9A6A-C632BF92ECBC}"/>
              </a:ext>
            </a:extLst>
          </p:cNvPr>
          <p:cNvSpPr>
            <a:spLocks noGrp="1"/>
          </p:cNvSpPr>
          <p:nvPr>
            <p:ph type="body" sz="quarter" idx="27" hasCustomPrompt="1"/>
          </p:nvPr>
        </p:nvSpPr>
        <p:spPr>
          <a:xfrm>
            <a:off x="587106" y="492266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3" name="Content Placeholder 26">
            <a:extLst>
              <a:ext uri="{FF2B5EF4-FFF2-40B4-BE49-F238E27FC236}">
                <a16:creationId xmlns:a16="http://schemas.microsoft.com/office/drawing/2014/main" id="{CE347C3E-33C4-6607-5EF4-1B83754293F1}"/>
              </a:ext>
            </a:extLst>
          </p:cNvPr>
          <p:cNvSpPr>
            <a:spLocks noGrp="1"/>
          </p:cNvSpPr>
          <p:nvPr>
            <p:ph idx="28"/>
          </p:nvPr>
        </p:nvSpPr>
        <p:spPr>
          <a:xfrm>
            <a:off x="396875" y="5696691"/>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4" name="Text Placeholder 11">
            <a:extLst>
              <a:ext uri="{FF2B5EF4-FFF2-40B4-BE49-F238E27FC236}">
                <a16:creationId xmlns:a16="http://schemas.microsoft.com/office/drawing/2014/main" id="{0B1B1559-C9A9-58CC-0853-471C9D922EE4}"/>
              </a:ext>
            </a:extLst>
          </p:cNvPr>
          <p:cNvSpPr>
            <a:spLocks noGrp="1"/>
          </p:cNvSpPr>
          <p:nvPr>
            <p:ph type="body" sz="quarter" idx="29" hasCustomPrompt="1"/>
          </p:nvPr>
        </p:nvSpPr>
        <p:spPr>
          <a:xfrm>
            <a:off x="602981" y="5605251"/>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Tree>
    <p:custDataLst>
      <p:tags r:id="rId1"/>
    </p:custDataLst>
    <p:extLst>
      <p:ext uri="{BB962C8B-B14F-4D97-AF65-F5344CB8AC3E}">
        <p14:creationId xmlns:p14="http://schemas.microsoft.com/office/powerpoint/2010/main" val="694226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and Sub-hea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Tree>
    <p:custDataLst>
      <p:tags r:id="rId1"/>
    </p:custDataLst>
    <p:extLst>
      <p:ext uri="{BB962C8B-B14F-4D97-AF65-F5344CB8AC3E}">
        <p14:creationId xmlns:p14="http://schemas.microsoft.com/office/powerpoint/2010/main" val="3106122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Full Width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2BA0D954-5225-045F-26B5-0A16C31D5822}"/>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E5AE1208-C6B7-287B-DD96-4E54BB2A8B10}"/>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ustDataLst>
      <p:tags r:id="rId1"/>
    </p:custDataLst>
    <p:extLst>
      <p:ext uri="{BB962C8B-B14F-4D97-AF65-F5344CB8AC3E}">
        <p14:creationId xmlns:p14="http://schemas.microsoft.com/office/powerpoint/2010/main" val="1816068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AA4ACF05-52EB-BCC1-FEFA-A3B7609A520D}"/>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58346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85F1CBE-C749-BAE8-58C3-8907FE86D6D0}"/>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85DBF7D3-0095-FDF3-B2B3-725C7B872E59}"/>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03578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A71D9B11-C747-5E07-B1CE-ED5C2A765894}"/>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38CCA51A-BFDD-FB97-F4E7-9847797D5197}"/>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289721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6989DCD3-7782-2E0F-4D86-1B85B2980961}"/>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108BD4F4-5DB3-7D68-E166-17B5BB94AA4D}"/>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63863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8FDEEC17-B41C-86B7-7B3C-2C2804DE7BAA}"/>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D6B4CA73-68AC-987A-C015-D22088DF0F78}"/>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31759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4" name="Content Placeholder 3">
            <a:extLst>
              <a:ext uri="{FF2B5EF4-FFF2-40B4-BE49-F238E27FC236}">
                <a16:creationId xmlns:a16="http://schemas.microsoft.com/office/drawing/2014/main" id="{397DD4FF-7BBA-F189-9117-A86040E7B1C1}"/>
              </a:ext>
            </a:extLst>
          </p:cNvPr>
          <p:cNvSpPr>
            <a:spLocks noGrp="1"/>
          </p:cNvSpPr>
          <p:nvPr>
            <p:ph sz="half" idx="2"/>
          </p:nvPr>
        </p:nvSpPr>
        <p:spPr>
          <a:xfrm>
            <a:off x="6184632"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C7F75CB3-3B29-7D02-83C1-CA93F03D3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C67DF-D3E9-F120-66D8-83C3BD61EE09}"/>
              </a:ext>
            </a:extLst>
          </p:cNvPr>
          <p:cNvSpPr>
            <a:spLocks noGrp="1"/>
          </p:cNvSpPr>
          <p:nvPr>
            <p:ph sz="half" idx="1"/>
          </p:nvPr>
        </p:nvSpPr>
        <p:spPr>
          <a:xfrm>
            <a:off x="383908"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39476699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Char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5" name="Text Placeholder 14">
            <a:extLst>
              <a:ext uri="{FF2B5EF4-FFF2-40B4-BE49-F238E27FC236}">
                <a16:creationId xmlns:a16="http://schemas.microsoft.com/office/drawing/2014/main" id="{738A748E-34A1-4E46-B7C8-B3C068148C21}"/>
              </a:ext>
            </a:extLst>
          </p:cNvPr>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a:p>
        </p:txBody>
      </p:sp>
      <p:sp>
        <p:nvSpPr>
          <p:cNvPr id="2" name="Title 1">
            <a:extLst>
              <a:ext uri="{FF2B5EF4-FFF2-40B4-BE49-F238E27FC236}">
                <a16:creationId xmlns:a16="http://schemas.microsoft.com/office/drawing/2014/main" id="{10C5B72B-3232-8BD1-A8F9-6A31A5F194BD}"/>
              </a:ext>
            </a:extLst>
          </p:cNvPr>
          <p:cNvSpPr>
            <a:spLocks noGrp="1"/>
          </p:cNvSpPr>
          <p:nvPr>
            <p:ph type="title"/>
          </p:nvPr>
        </p:nvSpPr>
        <p:spPr/>
        <p:txBody>
          <a:bodyPr/>
          <a:lstStyle/>
          <a:p>
            <a:r>
              <a:rPr lang="en-US"/>
              <a:t>Click to edit Master title style</a:t>
            </a:r>
            <a:endParaRPr lang="en-IN"/>
          </a:p>
        </p:txBody>
      </p:sp>
      <p:sp>
        <p:nvSpPr>
          <p:cNvPr id="14" name="Chart Placeholder 13">
            <a:extLst>
              <a:ext uri="{FF2B5EF4-FFF2-40B4-BE49-F238E27FC236}">
                <a16:creationId xmlns:a16="http://schemas.microsoft.com/office/drawing/2014/main" id="{AA837C17-AB25-405F-9D1A-88B85BADF0CF}"/>
              </a:ext>
            </a:extLst>
          </p:cNvPr>
          <p:cNvSpPr>
            <a:spLocks noGrp="1"/>
          </p:cNvSpPr>
          <p:nvPr>
            <p:ph type="chart" sz="quarter" idx="12"/>
          </p:nvPr>
        </p:nvSpPr>
        <p:spPr>
          <a:xfrm>
            <a:off x="381000" y="2305879"/>
            <a:ext cx="11430000" cy="3853622"/>
          </a:xfrm>
        </p:spPr>
        <p:txBody>
          <a:bodyPr anchor="ctr">
            <a:normAutofit/>
          </a:bodyPr>
          <a:lstStyle>
            <a:lvl1pPr marL="0" indent="0" algn="ctr">
              <a:buNone/>
              <a:defRPr sz="1200" baseline="0"/>
            </a:lvl1pPr>
          </a:lstStyle>
          <a:p>
            <a:endParaRPr lang="en-GB"/>
          </a:p>
        </p:txBody>
      </p:sp>
      <p:sp>
        <p:nvSpPr>
          <p:cNvPr id="6" name="Text Placeholder 6">
            <a:extLst>
              <a:ext uri="{FF2B5EF4-FFF2-40B4-BE49-F238E27FC236}">
                <a16:creationId xmlns:a16="http://schemas.microsoft.com/office/drawing/2014/main" id="{550B8CA2-B242-A45A-4C80-C40FED7A5B71}"/>
              </a:ext>
            </a:extLst>
          </p:cNvPr>
          <p:cNvSpPr>
            <a:spLocks noGrp="1"/>
          </p:cNvSpPr>
          <p:nvPr>
            <p:ph type="body" sz="quarter" idx="21"/>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a:p>
        </p:txBody>
      </p:sp>
    </p:spTree>
    <p:extLst>
      <p:ext uri="{BB962C8B-B14F-4D97-AF65-F5344CB8AC3E}">
        <p14:creationId xmlns:p14="http://schemas.microsoft.com/office/powerpoint/2010/main" val="2027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_3">
    <p:bg>
      <p:bgPr>
        <a:gradFill>
          <a:gsLst>
            <a:gs pos="0">
              <a:schemeClr val="bg2"/>
            </a:gs>
            <a:gs pos="100000">
              <a:schemeClr val="accent1"/>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EC8727FE-405D-4A27-55AD-4A118BF6162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1" name="Date Placeholder 3">
            <a:extLst>
              <a:ext uri="{FF2B5EF4-FFF2-40B4-BE49-F238E27FC236}">
                <a16:creationId xmlns:a16="http://schemas.microsoft.com/office/drawing/2014/main" id="{8058ADA7-0FE6-4E57-9CFB-69F55800D86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CDCB8D5-09BA-4706-AE19-4FD94245A50E}" type="datetime4">
              <a:rPr lang="en-GB" smtClean="0"/>
              <a:t>04 April 2025</a:t>
            </a:fld>
            <a:endParaRPr lang="en-GB"/>
          </a:p>
        </p:txBody>
      </p:sp>
      <p:pic>
        <p:nvPicPr>
          <p:cNvPr id="6" name="Picture 5" descr="A logo with red text&#10;&#10;Description automatically generated">
            <a:extLst>
              <a:ext uri="{FF2B5EF4-FFF2-40B4-BE49-F238E27FC236}">
                <a16:creationId xmlns:a16="http://schemas.microsoft.com/office/drawing/2014/main" id="{2F3E8197-AE06-0855-E1D3-704486BD46C3}"/>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7" name="Picture 6" descr="A white and blue sign with black text&#10;&#10;Description automatically generated">
            <a:extLst>
              <a:ext uri="{FF2B5EF4-FFF2-40B4-BE49-F238E27FC236}">
                <a16:creationId xmlns:a16="http://schemas.microsoft.com/office/drawing/2014/main" id="{9E17F747-247D-1202-F3A8-D033449600F8}"/>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AAE4B2C1-E6F7-1888-3F96-FF14168C5B0B}"/>
              </a:ext>
            </a:extLst>
          </p:cNvPr>
          <p:cNvGrpSpPr/>
          <p:nvPr userDrawn="1"/>
        </p:nvGrpSpPr>
        <p:grpSpPr>
          <a:xfrm>
            <a:off x="8227477" y="5847136"/>
            <a:ext cx="2772644" cy="631029"/>
            <a:chOff x="4757737" y="3124200"/>
            <a:chExt cx="2678906" cy="609695"/>
          </a:xfrm>
        </p:grpSpPr>
        <p:sp>
          <p:nvSpPr>
            <p:cNvPr id="5" name="Freeform: Shape 4">
              <a:extLst>
                <a:ext uri="{FF2B5EF4-FFF2-40B4-BE49-F238E27FC236}">
                  <a16:creationId xmlns:a16="http://schemas.microsoft.com/office/drawing/2014/main" id="{9A79B2B8-78B0-9121-E9C6-95777366575F}"/>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F13D4485-16A5-114A-CDCB-33298282484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DA9C109D-AF59-C500-1276-71BFC67E32C7}"/>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91C55CFA-39C6-9D1C-FB24-415FDE62F351}"/>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31F039DC-5876-53A0-C559-6F360C518035}"/>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353FC3D2-E45E-D2BC-9C16-74A413343353}"/>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1A7189F4-E6E8-C358-4D15-D45E8F7E5D9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7C2C6A78-950C-CC7C-680D-96D79895935B}"/>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B9049046-AE6C-9514-F123-C759388E482E}"/>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77FA5669-AB9A-2310-15CB-6BD82A573563}"/>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92FA1D3-8F46-1427-351B-78CBD6A429D0}"/>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9B0CB53-B86C-EA1C-3E81-9240D8FA576F}"/>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9F1FC84-E922-A0E7-DBE3-8C4C453A07D8}"/>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F1822D2-7F77-8C79-54BB-59F88BB44ACB}"/>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B34D8053-3260-4EBD-1B10-51C92CE6E07B}"/>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54652E6C-9A01-155E-EF48-08796B2F76E0}"/>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B5E5AF86-0CCA-14F5-3CC4-36F3800BD448}"/>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68CA3E8A-035A-52F0-917C-2842B3F72CD5}"/>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7DD8585-8860-F4F6-4050-62FC79E44546}"/>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5EC370B9-0413-D5AF-3AF8-AA894CCE923F}"/>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62EFCC7C-2323-96A5-C82C-71B2F8425C2D}"/>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843E7D88-6019-EF3D-8012-2BBD3DE84B48}"/>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F2FA9E8E-BA89-99D0-A905-64991C02F166}"/>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D976B8F-7EF1-5483-B486-ACEE751714E6}"/>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B5103867-0E5A-5FA3-6746-2491BCE65846}"/>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718645B-E341-C88C-C7C2-2846A9A7B752}"/>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0EAAF8A7-B05C-B474-93A9-33799E49D68F}"/>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0DDB8D04-5C49-B465-C0A7-26E71BCD9D9C}"/>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55D0421C-A2EC-4E6D-CC3C-01B01F44FA83}"/>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8C69602D-06BB-E61D-2233-E92C420E65D5}"/>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DADCA19B-E5C5-77FF-7545-AD3F63F76DDA}"/>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00C2955F-0E80-866C-BA25-CC2A5CACB904}"/>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BAD7511D-F956-5FB9-B7DC-F9264C188BC4}"/>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2B72DB28-2CD1-A44E-C44D-A4072BC696B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D3B7E383-6969-496F-82DD-0A57D65260D5}"/>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32202AB-F4F9-6B89-3C66-2A1C89E96FF9}"/>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0688DC09-0700-4674-B551-82133600896E}"/>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4FCD298-A97E-DE05-6B58-FDAC15D5C8DA}"/>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98A73B03-6C28-9CA9-F05D-2AE25104881A}"/>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B7A1B9C9-712E-810E-47BD-DDFBCA886596}"/>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72E4C2CD-7774-83B6-EEAE-831DA0B7F9D6}"/>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CC7EFB17-8A9A-6DB1-F4BF-EBACF2A1EAD6}"/>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9565BD76-39D6-7FF9-224D-B21909DBC600}"/>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CACE5932-5FF4-3CEB-C577-E67437B2F90F}"/>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6C28E361-02EB-39A2-FFAA-2A8BB1BBEA6F}"/>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59593447-C38A-14C7-BD49-015343927696}"/>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CA4FDD7C-32B8-935A-5824-E7CE0560177A}"/>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DE3BF97-FA1D-745A-BFA5-6DCCD3658305}"/>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DD32DFB5-BED8-9696-6F02-1F6FF2A1FB63}"/>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6817F1C9-D4BD-189B-C67D-3559B800843A}"/>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8AA23343-8F1A-98F9-6735-0EF890E0EADE}"/>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DD46651-2F47-CCA0-A02E-41C36E6580EC}"/>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8DC40154-F466-D0B0-DDA3-80EFBE076AD0}"/>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2B2481F0-B660-662E-FC18-ADA72B37C520}"/>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4396D391-B240-4D0A-8242-4C0F9D311943}"/>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45DA11BF-A16C-4D22-7772-6740D1664261}"/>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DBD49409-3A11-8C4B-74E8-1C90B1C24BA4}"/>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AAFFBF04-6432-67C8-1BF6-1C1922BE9A25}"/>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CD3B6703-AC06-B89B-28B1-49AE03EECD1D}"/>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7FE5CBC-942D-38C8-F1D3-57E00C3DBF01}"/>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7CE3E441-47C4-0106-CB96-ED53575896DA}"/>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8A04590A-5D2E-918D-D4C3-630D90048FE8}"/>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3E858F1F-4BDF-7019-9AB0-68F4B2B8BD1F}"/>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F628B2E5-23DB-D5D5-63EB-D32A26F17698}"/>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D57EF229-C3F5-6777-BB92-74E2036F9DE7}"/>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6834D0CE-3CA9-DBB1-99FA-991B330302BE}"/>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24EF1D90-A7FD-85DF-2C28-2D00199DE235}"/>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1F8F9507-BDE0-BA47-A0A9-ECEAECDD8B2A}"/>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4E31B8BF-EEE0-2497-32EF-B5FF0A615817}"/>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2B9747DA-9FD7-EDDB-92C3-B9CDAB0CF0C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0906161-8D14-46AA-AC04-F19E7AC09578}"/>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0DE88709-A6F9-CD01-CCCF-A5BF67753C24}"/>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7517C0C0-52A1-7B46-71F8-0495C375F162}"/>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7FCB4A59-A849-6327-D088-974751403AD5}"/>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E20E7575-7386-49E0-699B-BB653BECC45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D5FB3037-0A02-9D8E-2924-0EB1929C86DC}"/>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D76915C5-A243-9249-ACD5-B26B9C0DB5CC}"/>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268866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art process">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9" name="Text Placeholder 33">
            <a:extLst>
              <a:ext uri="{FF2B5EF4-FFF2-40B4-BE49-F238E27FC236}">
                <a16:creationId xmlns:a16="http://schemas.microsoft.com/office/drawing/2014/main" id="{2D29DC9E-0F32-4CC5-8A57-6F047FD124AF}"/>
              </a:ext>
            </a:extLst>
          </p:cNvPr>
          <p:cNvSpPr>
            <a:spLocks noGrp="1"/>
          </p:cNvSpPr>
          <p:nvPr>
            <p:ph type="body" sz="quarter" idx="17" hasCustomPrompt="1"/>
          </p:nvPr>
        </p:nvSpPr>
        <p:spPr>
          <a:xfrm>
            <a:off x="381000"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0" name="Text Placeholder 7">
            <a:extLst>
              <a:ext uri="{FF2B5EF4-FFF2-40B4-BE49-F238E27FC236}">
                <a16:creationId xmlns:a16="http://schemas.microsoft.com/office/drawing/2014/main" id="{5B116856-F0BC-4944-B5E5-80DAC5BCAD77}"/>
              </a:ext>
            </a:extLst>
          </p:cNvPr>
          <p:cNvSpPr>
            <a:spLocks noGrp="1"/>
          </p:cNvSpPr>
          <p:nvPr>
            <p:ph type="body" sz="quarter" idx="18" hasCustomPrompt="1"/>
          </p:nvPr>
        </p:nvSpPr>
        <p:spPr>
          <a:xfrm>
            <a:off x="952500"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5" name="Text Placeholder 33">
            <a:extLst>
              <a:ext uri="{FF2B5EF4-FFF2-40B4-BE49-F238E27FC236}">
                <a16:creationId xmlns:a16="http://schemas.microsoft.com/office/drawing/2014/main" id="{7D99B4F2-3364-424A-8BD7-EEE0BE410B15}"/>
              </a:ext>
            </a:extLst>
          </p:cNvPr>
          <p:cNvSpPr>
            <a:spLocks noGrp="1"/>
          </p:cNvSpPr>
          <p:nvPr userDrawn="1">
            <p:ph type="body" sz="quarter" idx="19" hasCustomPrompt="1"/>
          </p:nvPr>
        </p:nvSpPr>
        <p:spPr>
          <a:xfrm>
            <a:off x="4338372"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6" name="Text Placeholder 7">
            <a:extLst>
              <a:ext uri="{FF2B5EF4-FFF2-40B4-BE49-F238E27FC236}">
                <a16:creationId xmlns:a16="http://schemas.microsoft.com/office/drawing/2014/main" id="{73EF1D9E-C3FA-40B4-BE61-216DACCD3DE3}"/>
              </a:ext>
            </a:extLst>
          </p:cNvPr>
          <p:cNvSpPr>
            <a:spLocks noGrp="1"/>
          </p:cNvSpPr>
          <p:nvPr userDrawn="1">
            <p:ph type="body" sz="quarter" idx="20" hasCustomPrompt="1"/>
          </p:nvPr>
        </p:nvSpPr>
        <p:spPr>
          <a:xfrm>
            <a:off x="4909872"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7" name="Text Placeholder 33">
            <a:extLst>
              <a:ext uri="{FF2B5EF4-FFF2-40B4-BE49-F238E27FC236}">
                <a16:creationId xmlns:a16="http://schemas.microsoft.com/office/drawing/2014/main" id="{6CD580D2-ACCF-451D-AABB-8DF1E53D3B73}"/>
              </a:ext>
            </a:extLst>
          </p:cNvPr>
          <p:cNvSpPr>
            <a:spLocks noGrp="1"/>
          </p:cNvSpPr>
          <p:nvPr userDrawn="1">
            <p:ph type="body" sz="quarter" idx="21" hasCustomPrompt="1"/>
          </p:nvPr>
        </p:nvSpPr>
        <p:spPr>
          <a:xfrm>
            <a:off x="8295746"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8" name="Text Placeholder 7">
            <a:extLst>
              <a:ext uri="{FF2B5EF4-FFF2-40B4-BE49-F238E27FC236}">
                <a16:creationId xmlns:a16="http://schemas.microsoft.com/office/drawing/2014/main" id="{AC072118-4B94-45EC-AA92-8B824DFF3B6E}"/>
              </a:ext>
            </a:extLst>
          </p:cNvPr>
          <p:cNvSpPr>
            <a:spLocks noGrp="1"/>
          </p:cNvSpPr>
          <p:nvPr userDrawn="1">
            <p:ph type="body" sz="quarter" idx="22" hasCustomPrompt="1"/>
          </p:nvPr>
        </p:nvSpPr>
        <p:spPr>
          <a:xfrm>
            <a:off x="8867246"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25" name="Text Placeholder 7">
            <a:extLst>
              <a:ext uri="{FF2B5EF4-FFF2-40B4-BE49-F238E27FC236}">
                <a16:creationId xmlns:a16="http://schemas.microsoft.com/office/drawing/2014/main" id="{04537093-CB2A-43BF-B751-47818D589D4B}"/>
              </a:ext>
            </a:extLst>
          </p:cNvPr>
          <p:cNvSpPr>
            <a:spLocks noGrp="1"/>
          </p:cNvSpPr>
          <p:nvPr>
            <p:ph type="body" sz="quarter" idx="24"/>
          </p:nvPr>
        </p:nvSpPr>
        <p:spPr>
          <a:xfrm>
            <a:off x="411956"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26" name="Text Placeholder 33">
            <a:extLst>
              <a:ext uri="{FF2B5EF4-FFF2-40B4-BE49-F238E27FC236}">
                <a16:creationId xmlns:a16="http://schemas.microsoft.com/office/drawing/2014/main" id="{3C16867A-C60E-43B4-B09F-F311F28C58DB}"/>
              </a:ext>
            </a:extLst>
          </p:cNvPr>
          <p:cNvSpPr>
            <a:spLocks noGrp="1"/>
          </p:cNvSpPr>
          <p:nvPr>
            <p:ph type="body" sz="quarter" idx="25" hasCustomPrompt="1"/>
          </p:nvPr>
        </p:nvSpPr>
        <p:spPr>
          <a:xfrm>
            <a:off x="381000"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1" name="Text Placeholder 7">
            <a:extLst>
              <a:ext uri="{FF2B5EF4-FFF2-40B4-BE49-F238E27FC236}">
                <a16:creationId xmlns:a16="http://schemas.microsoft.com/office/drawing/2014/main" id="{BEFEFEF0-23A5-4EE1-BC9C-F15C3234DCFC}"/>
              </a:ext>
            </a:extLst>
          </p:cNvPr>
          <p:cNvSpPr>
            <a:spLocks noGrp="1"/>
          </p:cNvSpPr>
          <p:nvPr>
            <p:ph type="body" sz="quarter" idx="26"/>
          </p:nvPr>
        </p:nvSpPr>
        <p:spPr>
          <a:xfrm>
            <a:off x="4369328"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2" name="Text Placeholder 33">
            <a:extLst>
              <a:ext uri="{FF2B5EF4-FFF2-40B4-BE49-F238E27FC236}">
                <a16:creationId xmlns:a16="http://schemas.microsoft.com/office/drawing/2014/main" id="{DAB87D3B-8786-44FE-8911-3CC50380320A}"/>
              </a:ext>
            </a:extLst>
          </p:cNvPr>
          <p:cNvSpPr>
            <a:spLocks noGrp="1"/>
          </p:cNvSpPr>
          <p:nvPr>
            <p:ph type="body" sz="quarter" idx="27" hasCustomPrompt="1"/>
          </p:nvPr>
        </p:nvSpPr>
        <p:spPr>
          <a:xfrm>
            <a:off x="4338372"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3" name="Text Placeholder 7">
            <a:extLst>
              <a:ext uri="{FF2B5EF4-FFF2-40B4-BE49-F238E27FC236}">
                <a16:creationId xmlns:a16="http://schemas.microsoft.com/office/drawing/2014/main" id="{2CBD6C4B-7454-4CAA-94A2-346564DBADA9}"/>
              </a:ext>
            </a:extLst>
          </p:cNvPr>
          <p:cNvSpPr>
            <a:spLocks noGrp="1"/>
          </p:cNvSpPr>
          <p:nvPr>
            <p:ph type="body" sz="quarter" idx="28"/>
          </p:nvPr>
        </p:nvSpPr>
        <p:spPr>
          <a:xfrm>
            <a:off x="8326700"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4" name="Text Placeholder 33">
            <a:extLst>
              <a:ext uri="{FF2B5EF4-FFF2-40B4-BE49-F238E27FC236}">
                <a16:creationId xmlns:a16="http://schemas.microsoft.com/office/drawing/2014/main" id="{95F6ACA5-F54D-4926-B176-77EB495C3C9A}"/>
              </a:ext>
            </a:extLst>
          </p:cNvPr>
          <p:cNvSpPr>
            <a:spLocks noGrp="1"/>
          </p:cNvSpPr>
          <p:nvPr>
            <p:ph type="body" sz="quarter" idx="29" hasCustomPrompt="1"/>
          </p:nvPr>
        </p:nvSpPr>
        <p:spPr>
          <a:xfrm>
            <a:off x="8295744"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2" name="Title 1">
            <a:extLst>
              <a:ext uri="{FF2B5EF4-FFF2-40B4-BE49-F238E27FC236}">
                <a16:creationId xmlns:a16="http://schemas.microsoft.com/office/drawing/2014/main" id="{9A786C44-7D06-8B20-4C66-3CD8542D411D}"/>
              </a:ext>
            </a:extLst>
          </p:cNvPr>
          <p:cNvSpPr>
            <a:spLocks noGrp="1"/>
          </p:cNvSpPr>
          <p:nvPr>
            <p:ph type="title"/>
          </p:nvPr>
        </p:nvSpPr>
        <p:spPr/>
        <p:txBody>
          <a:bodyPr>
            <a:noAutofit/>
          </a:bodyPr>
          <a:lstStyle/>
          <a:p>
            <a:r>
              <a:rPr lang="en-US"/>
              <a:t>Click to edit Master title style</a:t>
            </a:r>
            <a:endParaRPr lang="en-IN"/>
          </a:p>
        </p:txBody>
      </p:sp>
      <p:sp>
        <p:nvSpPr>
          <p:cNvPr id="20" name="Text Placeholder 33">
            <a:extLst>
              <a:ext uri="{FF2B5EF4-FFF2-40B4-BE49-F238E27FC236}">
                <a16:creationId xmlns:a16="http://schemas.microsoft.com/office/drawing/2014/main" id="{BB48EF12-FABA-4764-BFE6-5D5C961B2D9C}"/>
              </a:ext>
            </a:extLst>
          </p:cNvPr>
          <p:cNvSpPr>
            <a:spLocks noGrp="1"/>
          </p:cNvSpPr>
          <p:nvPr>
            <p:ph type="body" sz="quarter" idx="32" hasCustomPrompt="1"/>
          </p:nvPr>
        </p:nvSpPr>
        <p:spPr>
          <a:xfrm rot="5400000" flipH="1">
            <a:off x="3834606"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29DA67F7-9E06-49BD-A8F7-907C889C5102}"/>
              </a:ext>
            </a:extLst>
          </p:cNvPr>
          <p:cNvSpPr>
            <a:spLocks noGrp="1"/>
          </p:cNvSpPr>
          <p:nvPr>
            <p:ph type="body" sz="quarter" idx="33" hasCustomPrompt="1"/>
          </p:nvPr>
        </p:nvSpPr>
        <p:spPr>
          <a:xfrm rot="5400000" flipH="1">
            <a:off x="7791978"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5" name="Text Placeholder 14">
            <a:extLst>
              <a:ext uri="{FF2B5EF4-FFF2-40B4-BE49-F238E27FC236}">
                <a16:creationId xmlns:a16="http://schemas.microsoft.com/office/drawing/2014/main" id="{6E9D7CF6-C61D-C157-F604-FB5800EF9F9E}"/>
              </a:ext>
            </a:extLst>
          </p:cNvPr>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a:p>
        </p:txBody>
      </p:sp>
      <p:sp>
        <p:nvSpPr>
          <p:cNvPr id="6" name="Text Placeholder 6">
            <a:extLst>
              <a:ext uri="{FF2B5EF4-FFF2-40B4-BE49-F238E27FC236}">
                <a16:creationId xmlns:a16="http://schemas.microsoft.com/office/drawing/2014/main" id="{017EAAE0-5069-4A31-0682-7EC7C51222CC}"/>
              </a:ext>
            </a:extLst>
          </p:cNvPr>
          <p:cNvSpPr>
            <a:spLocks noGrp="1"/>
          </p:cNvSpPr>
          <p:nvPr>
            <p:ph type="body" sz="quarter" idx="34"/>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a:p>
        </p:txBody>
      </p:sp>
      <p:sp>
        <p:nvSpPr>
          <p:cNvPr id="8" name="Text Placeholder 14">
            <a:extLst>
              <a:ext uri="{FF2B5EF4-FFF2-40B4-BE49-F238E27FC236}">
                <a16:creationId xmlns:a16="http://schemas.microsoft.com/office/drawing/2014/main" id="{6271F511-B06F-1719-0FC4-4979A96C55E9}"/>
              </a:ext>
            </a:extLst>
          </p:cNvPr>
          <p:cNvSpPr>
            <a:spLocks noGrp="1"/>
          </p:cNvSpPr>
          <p:nvPr>
            <p:ph type="body" sz="quarter" idx="35"/>
          </p:nvPr>
        </p:nvSpPr>
        <p:spPr>
          <a:xfrm>
            <a:off x="381000" y="4482204"/>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a:p>
        </p:txBody>
      </p:sp>
      <p:sp>
        <p:nvSpPr>
          <p:cNvPr id="11" name="Text Placeholder 6">
            <a:extLst>
              <a:ext uri="{FF2B5EF4-FFF2-40B4-BE49-F238E27FC236}">
                <a16:creationId xmlns:a16="http://schemas.microsoft.com/office/drawing/2014/main" id="{45BF683B-038E-3D3B-FB55-479DB6B0BA1E}"/>
              </a:ext>
            </a:extLst>
          </p:cNvPr>
          <p:cNvSpPr>
            <a:spLocks noGrp="1"/>
          </p:cNvSpPr>
          <p:nvPr>
            <p:ph type="body" sz="quarter" idx="36"/>
          </p:nvPr>
        </p:nvSpPr>
        <p:spPr>
          <a:xfrm>
            <a:off x="519994" y="4482204"/>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a:p>
        </p:txBody>
      </p:sp>
    </p:spTree>
    <p:extLst>
      <p:ext uri="{BB962C8B-B14F-4D97-AF65-F5344CB8AC3E}">
        <p14:creationId xmlns:p14="http://schemas.microsoft.com/office/powerpoint/2010/main" val="766844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ir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C784EB7-0D22-4F5B-5100-1CBED4089EA5}"/>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3429809" cy="4410075"/>
          </a:xfrm>
        </p:spPr>
        <p:txBody>
          <a:bodyPr lIns="72000">
            <a:normAutofit/>
          </a:bodyPr>
          <a:lstStyle>
            <a:lvl1pPr marL="0" indent="0">
              <a:buNone/>
              <a:defRPr lang="en-GB" sz="1200" kern="1200" baseline="0" dirty="0">
                <a:solidFill>
                  <a:schemeClr val="bg2"/>
                </a:solidFill>
                <a:latin typeface="+mn-lt"/>
                <a:ea typeface="+mn-ea"/>
                <a:cs typeface="Arial" panose="020B0604020202020204" pitchFamily="34" charset="0"/>
              </a:defRPr>
            </a:lvl1pPr>
            <a:lvl2pPr marL="457200" indent="0">
              <a:buNone/>
              <a:defRPr lang="en-GB" sz="1200" kern="1200" baseline="0" dirty="0">
                <a:solidFill>
                  <a:schemeClr val="bg2"/>
                </a:solidFill>
                <a:latin typeface="+mn-lt"/>
                <a:ea typeface="+mn-ea"/>
                <a:cs typeface="Arial" panose="020B0604020202020204" pitchFamily="34" charset="0"/>
              </a:defRPr>
            </a:lvl2pPr>
            <a:lvl3pPr marL="914400" indent="0">
              <a:buNone/>
              <a:defRPr lang="en-GB" sz="1200" kern="1200" baseline="0" dirty="0">
                <a:solidFill>
                  <a:schemeClr val="bg2"/>
                </a:solidFill>
                <a:latin typeface="+mn-lt"/>
                <a:ea typeface="+mn-ea"/>
                <a:cs typeface="Arial" panose="020B0604020202020204" pitchFamily="34" charset="0"/>
              </a:defRPr>
            </a:lvl3pPr>
            <a:lvl4pPr marL="1371600" indent="0">
              <a:buNone/>
              <a:defRPr lang="en-GB" sz="1200" kern="1200" baseline="0" dirty="0">
                <a:solidFill>
                  <a:schemeClr val="bg2"/>
                </a:solidFill>
                <a:latin typeface="+mn-lt"/>
                <a:ea typeface="+mn-ea"/>
                <a:cs typeface="Arial" panose="020B0604020202020204" pitchFamily="34" charset="0"/>
              </a:defRPr>
            </a:lvl4pPr>
            <a:lvl5pPr marL="1828800" indent="0">
              <a:buNone/>
              <a:defRPr lang="en-US" sz="1200" kern="1200" baseline="0" dirty="0">
                <a:solidFill>
                  <a:schemeClr val="bg2"/>
                </a:solidFill>
                <a:latin typeface="+mn-lt"/>
                <a:ea typeface="+mn-ea"/>
                <a:cs typeface="Arial" panose="020B0604020202020204" pitchFamily="34" charset="0"/>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r>
              <a:rPr lang="en-GB"/>
              <a:t>Click to edit Master text styles</a:t>
            </a:r>
          </a:p>
          <a:p>
            <a:pPr marL="457200" lvl="1" indent="-228600" algn="l" defTabSz="914400" rtl="0" eaLnBrk="1" latinLnBrk="0" hangingPunct="1">
              <a:lnSpc>
                <a:spcPct val="90000"/>
              </a:lnSpc>
              <a:spcBef>
                <a:spcPts val="1000"/>
              </a:spcBef>
              <a:buFont typeface="Arial" panose="020B0604020202020204" pitchFamily="34" charset="0"/>
              <a:buChar char="•"/>
            </a:pPr>
            <a:r>
              <a:rPr lang="en-GB"/>
              <a:t>Second level</a:t>
            </a:r>
          </a:p>
          <a:p>
            <a:pPr marL="685800" lvl="2" indent="-228600" algn="l" defTabSz="914400" rtl="0" eaLnBrk="1" latinLnBrk="0" hangingPunct="1">
              <a:lnSpc>
                <a:spcPct val="90000"/>
              </a:lnSpc>
              <a:spcBef>
                <a:spcPts val="1000"/>
              </a:spcBef>
              <a:buFont typeface="Arial" panose="020B0604020202020204" pitchFamily="34" charset="0"/>
              <a:buChar char="•"/>
            </a:pPr>
            <a:r>
              <a:rPr lang="en-GB"/>
              <a:t>Third level</a:t>
            </a:r>
          </a:p>
          <a:p>
            <a:pPr marL="914400" lvl="3" indent="-228600" algn="l" defTabSz="914400" rtl="0" eaLnBrk="1" latinLnBrk="0" hangingPunct="1">
              <a:lnSpc>
                <a:spcPct val="90000"/>
              </a:lnSpc>
              <a:spcBef>
                <a:spcPts val="1000"/>
              </a:spcBef>
              <a:buFont typeface="Arial" panose="020B0604020202020204" pitchFamily="34" charset="0"/>
              <a:buChar char="•"/>
            </a:pPr>
            <a:r>
              <a:rPr lang="en-GB"/>
              <a:t>Fourth level</a:t>
            </a:r>
          </a:p>
          <a:p>
            <a:pPr marL="1143000" lvl="4" indent="-228600" algn="l" defTabSz="914400" rtl="0" eaLnBrk="1" latinLnBrk="0" hangingPunct="1">
              <a:lnSpc>
                <a:spcPct val="90000"/>
              </a:lnSpc>
              <a:spcBef>
                <a:spcPts val="1000"/>
              </a:spcBef>
              <a:buFont typeface="Arial" panose="020B0604020202020204" pitchFamily="34" charset="0"/>
              <a:buChar char="•"/>
            </a:pPr>
            <a:r>
              <a:rPr lang="en-GB"/>
              <a:t>Fifth level</a:t>
            </a:r>
            <a:endParaRPr lang="en-US"/>
          </a:p>
        </p:txBody>
      </p:sp>
      <p:sp>
        <p:nvSpPr>
          <p:cNvPr id="5" name="Content Placeholder 2">
            <a:extLst>
              <a:ext uri="{FF2B5EF4-FFF2-40B4-BE49-F238E27FC236}">
                <a16:creationId xmlns:a16="http://schemas.microsoft.com/office/drawing/2014/main" id="{DA8D3A63-E32D-AC27-6C75-32269B5E6D88}"/>
              </a:ext>
            </a:extLst>
          </p:cNvPr>
          <p:cNvSpPr>
            <a:spLocks noGrp="1"/>
          </p:cNvSpPr>
          <p:nvPr>
            <p:ph idx="11"/>
          </p:nvPr>
        </p:nvSpPr>
        <p:spPr>
          <a:xfrm>
            <a:off x="3957819" y="1749425"/>
            <a:ext cx="7853181" cy="4410075"/>
          </a:xfrm>
        </p:spPr>
        <p:txBody>
          <a:bodyPr lIns="72000">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3CB3D49C-A884-FC35-712A-3A7F137AB674}"/>
              </a:ext>
            </a:extLst>
          </p:cNvPr>
          <p:cNvSpPr>
            <a:spLocks noGrp="1"/>
          </p:cNvSpPr>
          <p:nvPr>
            <p:ph type="title"/>
          </p:nvPr>
        </p:nvSpPr>
        <p:spPr/>
        <p:txBody>
          <a:bodyPr/>
          <a:lstStyle/>
          <a:p>
            <a:r>
              <a:rPr lang="en-US"/>
              <a:t>Click to edit Master title style</a:t>
            </a:r>
            <a:endParaRPr lang="en-IN"/>
          </a:p>
        </p:txBody>
      </p:sp>
    </p:spTree>
    <p:custDataLst>
      <p:tags r:id="rId1"/>
    </p:custDataLst>
    <p:extLst>
      <p:ext uri="{BB962C8B-B14F-4D97-AF65-F5344CB8AC3E}">
        <p14:creationId xmlns:p14="http://schemas.microsoft.com/office/powerpoint/2010/main" val="865487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0999" y="1749425"/>
            <a:ext cx="3803483" cy="504000"/>
          </a:xfrm>
          <a:prstGeom prst="chevron">
            <a:avLst>
              <a:gd name="adj" fmla="val 26962"/>
            </a:avLst>
          </a:prstGeom>
          <a:solidFill>
            <a:schemeClr val="bg2"/>
          </a:solidFill>
        </p:spPr>
        <p:txBody>
          <a:bodyPr lIns="90000" tIns="90000" rIns="90000" bIns="90000" anchor="ctr">
            <a:noAutofit/>
          </a:bodyPr>
          <a:lstStyle>
            <a:lvl1pPr marL="0" indent="0" algn="ctr">
              <a:buNone/>
              <a:defRPr sz="1400" b="1" i="0" baseline="0">
                <a:solidFill>
                  <a:schemeClr val="bg1"/>
                </a:solidFill>
              </a:defRPr>
            </a:lvl1pPr>
          </a:lstStyle>
          <a:p>
            <a:endParaRPr lang="en-GB"/>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4194258" y="1749425"/>
            <a:ext cx="3803483" cy="504000"/>
          </a:xfrm>
          <a:prstGeom prst="chevron">
            <a:avLst>
              <a:gd name="adj" fmla="val 26962"/>
            </a:avLst>
          </a:prstGeom>
          <a:solidFill>
            <a:schemeClr val="tx2"/>
          </a:solidFill>
        </p:spPr>
        <p:txBody>
          <a:bodyPr lIns="90000" tIns="90000" rIns="90000" bIns="90000" anchor="ctr">
            <a:noAutofit/>
          </a:bodyPr>
          <a:lstStyle>
            <a:lvl1pPr marL="0" indent="0" algn="ctr">
              <a:buNone/>
              <a:defRPr sz="14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8007517" y="1749425"/>
            <a:ext cx="3803483" cy="504000"/>
          </a:xfrm>
          <a:prstGeom prst="chevron">
            <a:avLst>
              <a:gd name="adj" fmla="val 26962"/>
            </a:avLst>
          </a:prstGeom>
          <a:solidFill>
            <a:schemeClr val="accent1"/>
          </a:solidFill>
        </p:spPr>
        <p:txBody>
          <a:bodyPr lIns="90000" tIns="90000" rIns="90000" bIns="90000" anchor="ctr">
            <a:noAutofit/>
          </a:bodyPr>
          <a:lstStyle>
            <a:lvl1pPr marL="0" indent="0" algn="ctr">
              <a:buNone/>
              <a:defRPr sz="1400" b="1" i="0" baseline="0">
                <a:solidFill>
                  <a:schemeClr val="bg1"/>
                </a:solidFill>
              </a:defRPr>
            </a:lvl1pPr>
          </a:lstStyle>
          <a:p>
            <a:endParaRPr lang="en-GB"/>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0999"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4194258"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8007517"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a:xfrm>
            <a:off x="381000" y="180520"/>
            <a:ext cx="11430000" cy="958265"/>
          </a:xfrm>
        </p:spPr>
        <p:txBody>
          <a:bodyPr>
            <a:noAutofit/>
          </a:bodyPr>
          <a:lstStyle/>
          <a:p>
            <a:r>
              <a:rPr lang="en-US"/>
              <a:t>Click to edit Master title style</a:t>
            </a:r>
            <a:endParaRPr lang="en-IN"/>
          </a:p>
        </p:txBody>
      </p:sp>
    </p:spTree>
    <p:extLst>
      <p:ext uri="{BB962C8B-B14F-4D97-AF65-F5344CB8AC3E}">
        <p14:creationId xmlns:p14="http://schemas.microsoft.com/office/powerpoint/2010/main" val="2958371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857500" cy="5167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3238500" y="1749425"/>
            <a:ext cx="2857500" cy="5167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6096000" y="1749425"/>
            <a:ext cx="2857500" cy="5167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8953500" y="1749425"/>
            <a:ext cx="2857500" cy="5167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32385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6096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a:extLst>
              <a:ext uri="{FF2B5EF4-FFF2-40B4-BE49-F238E27FC236}">
                <a16:creationId xmlns:a16="http://schemas.microsoft.com/office/drawing/2014/main" id="{27CFCDD1-7300-49D4-B6A4-17076059AC61}"/>
              </a:ext>
            </a:extLst>
          </p:cNvPr>
          <p:cNvSpPr>
            <a:spLocks noGrp="1"/>
          </p:cNvSpPr>
          <p:nvPr>
            <p:ph type="body" sz="quarter" idx="27"/>
          </p:nvPr>
        </p:nvSpPr>
        <p:spPr>
          <a:xfrm>
            <a:off x="8953500"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5732054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271469" cy="5040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2670633" y="1749425"/>
            <a:ext cx="2271469" cy="5040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4960266" y="1749425"/>
            <a:ext cx="2271469" cy="5040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7249899" y="1749425"/>
            <a:ext cx="2271469" cy="5040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2670633"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4960265"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a:extLst>
              <a:ext uri="{FF2B5EF4-FFF2-40B4-BE49-F238E27FC236}">
                <a16:creationId xmlns:a16="http://schemas.microsoft.com/office/drawing/2014/main" id="{27CFCDD1-7300-49D4-B6A4-17076059AC61}"/>
              </a:ext>
            </a:extLst>
          </p:cNvPr>
          <p:cNvSpPr>
            <a:spLocks noGrp="1"/>
          </p:cNvSpPr>
          <p:nvPr>
            <p:ph type="body" sz="quarter" idx="27"/>
          </p:nvPr>
        </p:nvSpPr>
        <p:spPr>
          <a:xfrm>
            <a:off x="7249897"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
        <p:nvSpPr>
          <p:cNvPr id="3" name="Text Placeholder 7">
            <a:extLst>
              <a:ext uri="{FF2B5EF4-FFF2-40B4-BE49-F238E27FC236}">
                <a16:creationId xmlns:a16="http://schemas.microsoft.com/office/drawing/2014/main" id="{38464CEC-1C7A-8E0B-F258-D087CBCFF63E}"/>
              </a:ext>
            </a:extLst>
          </p:cNvPr>
          <p:cNvSpPr>
            <a:spLocks noGrp="1"/>
          </p:cNvSpPr>
          <p:nvPr>
            <p:ph type="body" sz="quarter" idx="28"/>
          </p:nvPr>
        </p:nvSpPr>
        <p:spPr>
          <a:xfrm>
            <a:off x="9539531" y="1749425"/>
            <a:ext cx="2271469" cy="504000"/>
          </a:xfrm>
          <a:prstGeom prst="chevron">
            <a:avLst>
              <a:gd name="adj" fmla="val 26962"/>
            </a:avLst>
          </a:prstGeom>
          <a:solidFill>
            <a:schemeClr val="accent4"/>
          </a:solidFill>
        </p:spPr>
        <p:txBody>
          <a:bodyPr anchor="ctr">
            <a:noAutofit/>
          </a:bodyPr>
          <a:lstStyle>
            <a:lvl1pPr marL="0" indent="0" algn="ctr">
              <a:buNone/>
              <a:defRPr sz="1400" b="1" i="0" baseline="0">
                <a:solidFill>
                  <a:schemeClr val="bg1"/>
                </a:solidFill>
              </a:defRPr>
            </a:lvl1pPr>
          </a:lstStyle>
          <a:p>
            <a:endParaRPr lang="en-GB"/>
          </a:p>
        </p:txBody>
      </p:sp>
      <p:sp>
        <p:nvSpPr>
          <p:cNvPr id="5" name="Text Placeholder 3">
            <a:extLst>
              <a:ext uri="{FF2B5EF4-FFF2-40B4-BE49-F238E27FC236}">
                <a16:creationId xmlns:a16="http://schemas.microsoft.com/office/drawing/2014/main" id="{2DCB5F0D-C136-0E07-F651-2F5233B7F4F1}"/>
              </a:ext>
            </a:extLst>
          </p:cNvPr>
          <p:cNvSpPr>
            <a:spLocks noGrp="1"/>
          </p:cNvSpPr>
          <p:nvPr>
            <p:ph type="body" sz="quarter" idx="29"/>
          </p:nvPr>
        </p:nvSpPr>
        <p:spPr>
          <a:xfrm>
            <a:off x="953953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09027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x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1966629" cy="504000"/>
          </a:xfrm>
          <a:prstGeom prst="chevron">
            <a:avLst>
              <a:gd name="adj" fmla="val 26962"/>
            </a:avLst>
          </a:prstGeom>
          <a:solidFill>
            <a:schemeClr val="bg2"/>
          </a:solidFill>
        </p:spPr>
        <p:txBody>
          <a:bodyPr anchor="ctr">
            <a:noAutofit/>
          </a:bodyPr>
          <a:lstStyle>
            <a:lvl1pPr marL="0" indent="0" algn="ctr">
              <a:buNone/>
              <a:defRPr sz="1200" b="1" i="0" baseline="0">
                <a:solidFill>
                  <a:schemeClr val="bg1"/>
                </a:solidFill>
              </a:defRPr>
            </a:lvl1pPr>
          </a:lstStyle>
          <a:p>
            <a:endParaRPr lang="en-GB"/>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2283135" y="1749425"/>
            <a:ext cx="1966629" cy="504000"/>
          </a:xfrm>
          <a:prstGeom prst="chevron">
            <a:avLst>
              <a:gd name="adj" fmla="val 26962"/>
            </a:avLst>
          </a:prstGeom>
          <a:solidFill>
            <a:schemeClr val="tx2"/>
          </a:solidFill>
        </p:spPr>
        <p:txBody>
          <a:bodyPr anchor="ctr">
            <a:noAutofit/>
          </a:bodyPr>
          <a:lstStyle>
            <a:lvl1pPr marL="0" indent="0" algn="ctr">
              <a:buNone/>
              <a:defRPr sz="12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4185270" y="1749425"/>
            <a:ext cx="1966629" cy="504000"/>
          </a:xfrm>
          <a:prstGeom prst="chevron">
            <a:avLst>
              <a:gd name="adj" fmla="val 26962"/>
            </a:avLst>
          </a:prstGeom>
          <a:solidFill>
            <a:schemeClr val="accent1"/>
          </a:solidFill>
        </p:spPr>
        <p:txBody>
          <a:bodyPr anchor="ctr">
            <a:noAutofit/>
          </a:bodyPr>
          <a:lstStyle>
            <a:lvl1pPr marL="0" indent="0" algn="ctr">
              <a:buNone/>
              <a:defRPr sz="1200" b="1" i="0" baseline="0">
                <a:solidFill>
                  <a:schemeClr val="bg1"/>
                </a:solidFill>
              </a:defRPr>
            </a:lvl1pPr>
          </a:lstStyle>
          <a:p>
            <a:endParaRPr lang="en-GB"/>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6087405" y="1749425"/>
            <a:ext cx="1966629" cy="504000"/>
          </a:xfrm>
          <a:prstGeom prst="chevron">
            <a:avLst>
              <a:gd name="adj" fmla="val 26962"/>
            </a:avLst>
          </a:prstGeom>
          <a:solidFill>
            <a:schemeClr val="accent2"/>
          </a:solidFill>
        </p:spPr>
        <p:txBody>
          <a:bodyPr anchor="ctr">
            <a:noAutofit/>
          </a:bodyPr>
          <a:lstStyle>
            <a:lvl1pPr marL="0" indent="0" algn="ctr">
              <a:buNone/>
              <a:defRPr sz="1200" b="1" i="0" baseline="0">
                <a:solidFill>
                  <a:schemeClr val="tx1"/>
                </a:solidFill>
              </a:defRPr>
            </a:lvl1pPr>
          </a:lstStyle>
          <a:p>
            <a:endParaRPr lang="en-GB"/>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
        <p:nvSpPr>
          <p:cNvPr id="3" name="Text Placeholder 7">
            <a:extLst>
              <a:ext uri="{FF2B5EF4-FFF2-40B4-BE49-F238E27FC236}">
                <a16:creationId xmlns:a16="http://schemas.microsoft.com/office/drawing/2014/main" id="{38464CEC-1C7A-8E0B-F258-D087CBCFF63E}"/>
              </a:ext>
            </a:extLst>
          </p:cNvPr>
          <p:cNvSpPr>
            <a:spLocks noGrp="1"/>
          </p:cNvSpPr>
          <p:nvPr>
            <p:ph type="body" sz="quarter" idx="28"/>
          </p:nvPr>
        </p:nvSpPr>
        <p:spPr>
          <a:xfrm>
            <a:off x="7989540" y="1749425"/>
            <a:ext cx="1966629" cy="504000"/>
          </a:xfrm>
          <a:prstGeom prst="chevron">
            <a:avLst>
              <a:gd name="adj" fmla="val 26962"/>
            </a:avLst>
          </a:prstGeom>
          <a:solidFill>
            <a:schemeClr val="accent4"/>
          </a:solidFill>
        </p:spPr>
        <p:txBody>
          <a:bodyPr anchor="ctr">
            <a:noAutofit/>
          </a:bodyPr>
          <a:lstStyle>
            <a:lvl1pPr marL="0" indent="0" algn="ctr">
              <a:buNone/>
              <a:defRPr sz="1200" b="1" i="0" baseline="0">
                <a:solidFill>
                  <a:schemeClr val="bg1"/>
                </a:solidFill>
              </a:defRPr>
            </a:lvl1pPr>
          </a:lstStyle>
          <a:p>
            <a:endParaRPr lang="en-GB"/>
          </a:p>
        </p:txBody>
      </p:sp>
      <p:sp>
        <p:nvSpPr>
          <p:cNvPr id="8" name="Text Placeholder 7">
            <a:extLst>
              <a:ext uri="{FF2B5EF4-FFF2-40B4-BE49-F238E27FC236}">
                <a16:creationId xmlns:a16="http://schemas.microsoft.com/office/drawing/2014/main" id="{FA8640A1-3AA7-1A1B-BD34-F5F0771095E9}"/>
              </a:ext>
            </a:extLst>
          </p:cNvPr>
          <p:cNvSpPr>
            <a:spLocks noGrp="1"/>
          </p:cNvSpPr>
          <p:nvPr>
            <p:ph type="body" sz="quarter" idx="30"/>
          </p:nvPr>
        </p:nvSpPr>
        <p:spPr>
          <a:xfrm>
            <a:off x="9891677" y="1749425"/>
            <a:ext cx="1966629" cy="504000"/>
          </a:xfrm>
          <a:prstGeom prst="chevron">
            <a:avLst>
              <a:gd name="adj" fmla="val 26962"/>
            </a:avLst>
          </a:prstGeom>
          <a:solidFill>
            <a:schemeClr val="accent5"/>
          </a:solidFill>
        </p:spPr>
        <p:txBody>
          <a:bodyPr anchor="ctr">
            <a:noAutofit/>
          </a:bodyPr>
          <a:lstStyle>
            <a:lvl1pPr marL="0" indent="0" algn="ctr">
              <a:buNone/>
              <a:defRPr sz="1200" b="1" i="0" baseline="0">
                <a:solidFill>
                  <a:schemeClr val="bg1"/>
                </a:solidFill>
              </a:defRPr>
            </a:lvl1pPr>
          </a:lstStyle>
          <a:p>
            <a:endParaRPr lang="en-GB"/>
          </a:p>
        </p:txBody>
      </p:sp>
      <p:sp>
        <p:nvSpPr>
          <p:cNvPr id="6" name="Text Placeholder 3">
            <a:extLst>
              <a:ext uri="{FF2B5EF4-FFF2-40B4-BE49-F238E27FC236}">
                <a16:creationId xmlns:a16="http://schemas.microsoft.com/office/drawing/2014/main" id="{E9FE6158-DCB2-D7B3-CEEA-A4289F73E29C}"/>
              </a:ext>
            </a:extLst>
          </p:cNvPr>
          <p:cNvSpPr>
            <a:spLocks noGrp="1"/>
          </p:cNvSpPr>
          <p:nvPr>
            <p:ph type="body" sz="quarter" idx="32"/>
          </p:nvPr>
        </p:nvSpPr>
        <p:spPr>
          <a:xfrm>
            <a:off x="9891677"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Text Placeholder 3">
            <a:extLst>
              <a:ext uri="{FF2B5EF4-FFF2-40B4-BE49-F238E27FC236}">
                <a16:creationId xmlns:a16="http://schemas.microsoft.com/office/drawing/2014/main" id="{C68B6803-2A05-CA78-5E00-151F31089C43}"/>
              </a:ext>
            </a:extLst>
          </p:cNvPr>
          <p:cNvSpPr>
            <a:spLocks noGrp="1"/>
          </p:cNvSpPr>
          <p:nvPr>
            <p:ph type="body" sz="quarter" idx="33"/>
          </p:nvPr>
        </p:nvSpPr>
        <p:spPr>
          <a:xfrm>
            <a:off x="798954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3">
            <a:extLst>
              <a:ext uri="{FF2B5EF4-FFF2-40B4-BE49-F238E27FC236}">
                <a16:creationId xmlns:a16="http://schemas.microsoft.com/office/drawing/2014/main" id="{9023E06C-0384-91B3-3759-82771AD57451}"/>
              </a:ext>
            </a:extLst>
          </p:cNvPr>
          <p:cNvSpPr>
            <a:spLocks noGrp="1"/>
          </p:cNvSpPr>
          <p:nvPr>
            <p:ph type="body" sz="quarter" idx="34"/>
          </p:nvPr>
        </p:nvSpPr>
        <p:spPr>
          <a:xfrm>
            <a:off x="6087406"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3">
            <a:extLst>
              <a:ext uri="{FF2B5EF4-FFF2-40B4-BE49-F238E27FC236}">
                <a16:creationId xmlns:a16="http://schemas.microsoft.com/office/drawing/2014/main" id="{3FAF9E9C-5A31-0F33-B687-8650F8F134A3}"/>
              </a:ext>
            </a:extLst>
          </p:cNvPr>
          <p:cNvSpPr>
            <a:spLocks noGrp="1"/>
          </p:cNvSpPr>
          <p:nvPr>
            <p:ph type="body" sz="quarter" idx="35"/>
          </p:nvPr>
        </p:nvSpPr>
        <p:spPr>
          <a:xfrm>
            <a:off x="418527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3">
            <a:extLst>
              <a:ext uri="{FF2B5EF4-FFF2-40B4-BE49-F238E27FC236}">
                <a16:creationId xmlns:a16="http://schemas.microsoft.com/office/drawing/2014/main" id="{41DF44C8-1B8A-6FC8-4267-1E100202D942}"/>
              </a:ext>
            </a:extLst>
          </p:cNvPr>
          <p:cNvSpPr>
            <a:spLocks noGrp="1"/>
          </p:cNvSpPr>
          <p:nvPr>
            <p:ph type="body" sz="quarter" idx="36"/>
          </p:nvPr>
        </p:nvSpPr>
        <p:spPr>
          <a:xfrm>
            <a:off x="2283136"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31353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style 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7" name="Text Placeholder 6">
            <a:extLst>
              <a:ext uri="{FF2B5EF4-FFF2-40B4-BE49-F238E27FC236}">
                <a16:creationId xmlns:a16="http://schemas.microsoft.com/office/drawing/2014/main" id="{2ED6BD6F-3D42-44DD-B3DF-271B085640E4}"/>
              </a:ext>
            </a:extLst>
          </p:cNvPr>
          <p:cNvSpPr>
            <a:spLocks noGrp="1"/>
          </p:cNvSpPr>
          <p:nvPr>
            <p:ph type="body" sz="quarter" idx="19"/>
          </p:nvPr>
        </p:nvSpPr>
        <p:spPr>
          <a:xfrm>
            <a:off x="381000" y="2350632"/>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8" name="Text Placeholder 17">
            <a:extLst>
              <a:ext uri="{FF2B5EF4-FFF2-40B4-BE49-F238E27FC236}">
                <a16:creationId xmlns:a16="http://schemas.microsoft.com/office/drawing/2014/main" id="{CAE43DB4-051C-4304-9631-9084EA035E83}"/>
              </a:ext>
            </a:extLst>
          </p:cNvPr>
          <p:cNvSpPr>
            <a:spLocks noGrp="1"/>
          </p:cNvSpPr>
          <p:nvPr>
            <p:ph type="body" sz="quarter" idx="26"/>
          </p:nvPr>
        </p:nvSpPr>
        <p:spPr>
          <a:xfrm>
            <a:off x="3210262" y="2350632"/>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0" name="Text Placeholder 6">
            <a:extLst>
              <a:ext uri="{FF2B5EF4-FFF2-40B4-BE49-F238E27FC236}">
                <a16:creationId xmlns:a16="http://schemas.microsoft.com/office/drawing/2014/main" id="{90544517-A048-40DF-932A-B75E18619A69}"/>
              </a:ext>
            </a:extLst>
          </p:cNvPr>
          <p:cNvSpPr>
            <a:spLocks noGrp="1"/>
          </p:cNvSpPr>
          <p:nvPr>
            <p:ph type="body" sz="quarter" idx="21"/>
          </p:nvPr>
        </p:nvSpPr>
        <p:spPr>
          <a:xfrm>
            <a:off x="381000" y="335145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2" name="Text Placeholder 17">
            <a:extLst>
              <a:ext uri="{FF2B5EF4-FFF2-40B4-BE49-F238E27FC236}">
                <a16:creationId xmlns:a16="http://schemas.microsoft.com/office/drawing/2014/main" id="{9347B8D2-A3BC-46D3-B7D9-A5AB1CA5E6F3}"/>
              </a:ext>
            </a:extLst>
          </p:cNvPr>
          <p:cNvSpPr>
            <a:spLocks noGrp="1"/>
          </p:cNvSpPr>
          <p:nvPr>
            <p:ph type="body" sz="quarter" idx="27"/>
          </p:nvPr>
        </p:nvSpPr>
        <p:spPr>
          <a:xfrm>
            <a:off x="3210262" y="335145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2" name="Text Placeholder 6">
            <a:extLst>
              <a:ext uri="{FF2B5EF4-FFF2-40B4-BE49-F238E27FC236}">
                <a16:creationId xmlns:a16="http://schemas.microsoft.com/office/drawing/2014/main" id="{7C0B73FD-94B8-46D0-A27E-A927E824AF71}"/>
              </a:ext>
            </a:extLst>
          </p:cNvPr>
          <p:cNvSpPr>
            <a:spLocks noGrp="1"/>
          </p:cNvSpPr>
          <p:nvPr>
            <p:ph type="body" sz="quarter" idx="23"/>
          </p:nvPr>
        </p:nvSpPr>
        <p:spPr>
          <a:xfrm>
            <a:off x="381000" y="4352274"/>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3" name="Text Placeholder 17">
            <a:extLst>
              <a:ext uri="{FF2B5EF4-FFF2-40B4-BE49-F238E27FC236}">
                <a16:creationId xmlns:a16="http://schemas.microsoft.com/office/drawing/2014/main" id="{3C71A331-AA90-4DD1-A4A6-8BB65ADFF2C2}"/>
              </a:ext>
            </a:extLst>
          </p:cNvPr>
          <p:cNvSpPr>
            <a:spLocks noGrp="1"/>
          </p:cNvSpPr>
          <p:nvPr>
            <p:ph type="body" sz="quarter" idx="28"/>
          </p:nvPr>
        </p:nvSpPr>
        <p:spPr>
          <a:xfrm>
            <a:off x="3210262" y="4352274"/>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8" name="Text Placeholder 6">
            <a:extLst>
              <a:ext uri="{FF2B5EF4-FFF2-40B4-BE49-F238E27FC236}">
                <a16:creationId xmlns:a16="http://schemas.microsoft.com/office/drawing/2014/main" id="{A14452FE-099F-4196-9B11-FB7762D34F2E}"/>
              </a:ext>
            </a:extLst>
          </p:cNvPr>
          <p:cNvSpPr>
            <a:spLocks noGrp="1"/>
          </p:cNvSpPr>
          <p:nvPr>
            <p:ph type="body" sz="quarter" idx="25"/>
          </p:nvPr>
        </p:nvSpPr>
        <p:spPr>
          <a:xfrm>
            <a:off x="381000" y="535309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4" name="Text Placeholder 17">
            <a:extLst>
              <a:ext uri="{FF2B5EF4-FFF2-40B4-BE49-F238E27FC236}">
                <a16:creationId xmlns:a16="http://schemas.microsoft.com/office/drawing/2014/main" id="{AEA2D9F8-B0E3-41C4-8EFC-C18EDA4454FB}"/>
              </a:ext>
            </a:extLst>
          </p:cNvPr>
          <p:cNvSpPr>
            <a:spLocks noGrp="1"/>
          </p:cNvSpPr>
          <p:nvPr>
            <p:ph type="body" sz="quarter" idx="29"/>
          </p:nvPr>
        </p:nvSpPr>
        <p:spPr>
          <a:xfrm>
            <a:off x="3210262" y="535309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cxnSp>
        <p:nvCxnSpPr>
          <p:cNvPr id="36" name="Straight Connector 35">
            <a:extLst>
              <a:ext uri="{FF2B5EF4-FFF2-40B4-BE49-F238E27FC236}">
                <a16:creationId xmlns:a16="http://schemas.microsoft.com/office/drawing/2014/main" id="{2AA6A895-2040-4C3E-9A1B-8C415045D378}"/>
              </a:ext>
            </a:extLst>
          </p:cNvPr>
          <p:cNvCxnSpPr>
            <a:cxnSpLocks/>
          </p:cNvCxnSpPr>
          <p:nvPr userDrawn="1"/>
        </p:nvCxnSpPr>
        <p:spPr>
          <a:xfrm>
            <a:off x="381000" y="3254246"/>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EBF287A-0B2E-4BAB-B9FC-B2A7EB6D6166}"/>
              </a:ext>
            </a:extLst>
          </p:cNvPr>
          <p:cNvCxnSpPr>
            <a:cxnSpLocks/>
          </p:cNvCxnSpPr>
          <p:nvPr userDrawn="1"/>
        </p:nvCxnSpPr>
        <p:spPr>
          <a:xfrm>
            <a:off x="381000" y="4255067"/>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68DB3D-437D-438E-8167-4A133275C366}"/>
              </a:ext>
            </a:extLst>
          </p:cNvPr>
          <p:cNvCxnSpPr>
            <a:cxnSpLocks/>
          </p:cNvCxnSpPr>
          <p:nvPr userDrawn="1"/>
        </p:nvCxnSpPr>
        <p:spPr>
          <a:xfrm>
            <a:off x="381000" y="5255888"/>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E31A0D-2EED-DF92-2B80-3CF38A89ABF8}"/>
              </a:ext>
            </a:extLst>
          </p:cNvPr>
          <p:cNvSpPr>
            <a:spLocks noGrp="1"/>
          </p:cNvSpPr>
          <p:nvPr>
            <p:ph type="title"/>
          </p:nvPr>
        </p:nvSpPr>
        <p:spPr/>
        <p:txBody>
          <a:bodyPr/>
          <a:lstStyle/>
          <a:p>
            <a:r>
              <a:rPr lang="en-US"/>
              <a:t>Click to edit Master title style</a:t>
            </a:r>
            <a:endParaRPr lang="en-IN"/>
          </a:p>
        </p:txBody>
      </p:sp>
      <p:sp>
        <p:nvSpPr>
          <p:cNvPr id="5" name="Text Placeholder 14">
            <a:extLst>
              <a:ext uri="{FF2B5EF4-FFF2-40B4-BE49-F238E27FC236}">
                <a16:creationId xmlns:a16="http://schemas.microsoft.com/office/drawing/2014/main" id="{B7820746-DCA6-3F9A-E3B3-FEB9F7347C38}"/>
              </a:ext>
            </a:extLst>
          </p:cNvPr>
          <p:cNvSpPr>
            <a:spLocks noGrp="1"/>
          </p:cNvSpPr>
          <p:nvPr>
            <p:ph type="body" sz="quarter" idx="30"/>
          </p:nvPr>
        </p:nvSpPr>
        <p:spPr>
          <a:xfrm>
            <a:off x="381000" y="1749425"/>
            <a:ext cx="2880000"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a:p>
        </p:txBody>
      </p:sp>
      <p:sp>
        <p:nvSpPr>
          <p:cNvPr id="8" name="Text Placeholder 14">
            <a:extLst>
              <a:ext uri="{FF2B5EF4-FFF2-40B4-BE49-F238E27FC236}">
                <a16:creationId xmlns:a16="http://schemas.microsoft.com/office/drawing/2014/main" id="{6EEF0640-51B7-331B-C0BA-9E9AD074713F}"/>
              </a:ext>
            </a:extLst>
          </p:cNvPr>
          <p:cNvSpPr>
            <a:spLocks noGrp="1"/>
          </p:cNvSpPr>
          <p:nvPr>
            <p:ph type="body" sz="quarter" idx="31"/>
          </p:nvPr>
        </p:nvSpPr>
        <p:spPr>
          <a:xfrm>
            <a:off x="3210262" y="1749425"/>
            <a:ext cx="8600738"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a:p>
        </p:txBody>
      </p:sp>
    </p:spTree>
    <p:extLst>
      <p:ext uri="{BB962C8B-B14F-4D97-AF65-F5344CB8AC3E}">
        <p14:creationId xmlns:p14="http://schemas.microsoft.com/office/powerpoint/2010/main" val="3769834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Split">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52912"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124825"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9853CAFF-F64F-99F3-1C15-2943F43BCD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3320762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three parts v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5" name="Text Placeholder 4">
            <a:extLst>
              <a:ext uri="{FF2B5EF4-FFF2-40B4-BE49-F238E27FC236}">
                <a16:creationId xmlns:a16="http://schemas.microsoft.com/office/drawing/2014/main" id="{4C8178B9-9CAB-4111-AFE4-FCD91FCB3423}"/>
              </a:ext>
            </a:extLst>
          </p:cNvPr>
          <p:cNvSpPr>
            <a:spLocks noGrp="1"/>
          </p:cNvSpPr>
          <p:nvPr>
            <p:ph type="body" sz="quarter" idx="20"/>
          </p:nvPr>
        </p:nvSpPr>
        <p:spPr>
          <a:xfrm>
            <a:off x="381000" y="1755073"/>
            <a:ext cx="3749261" cy="595140"/>
          </a:xfrm>
          <a:prstGeom prst="homePlate">
            <a:avLst>
              <a:gd name="adj" fmla="val 27594"/>
            </a:avLst>
          </a:prstGeom>
          <a:solidFill>
            <a:schemeClr val="bg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8E43C7D5-1AE2-4969-8D61-6E81FFDA495F}"/>
              </a:ext>
            </a:extLst>
          </p:cNvPr>
          <p:cNvSpPr>
            <a:spLocks noGrp="1"/>
          </p:cNvSpPr>
          <p:nvPr>
            <p:ph type="body" sz="quarter" idx="21" hasCustomPrompt="1"/>
          </p:nvPr>
        </p:nvSpPr>
        <p:spPr>
          <a:xfrm>
            <a:off x="439565" y="1813638"/>
            <a:ext cx="478010" cy="478010"/>
          </a:xfrm>
          <a:solidFill>
            <a:schemeClr val="bg1"/>
          </a:solidFill>
        </p:spPr>
        <p:txBody>
          <a:bodyPr anchor="ctr">
            <a:noAutofit/>
          </a:bodyPr>
          <a:lstStyle>
            <a:lvl1pPr marL="0" indent="0" algn="ctr">
              <a:buNone/>
              <a:defRPr sz="1400" b="1" i="0" baseline="0">
                <a:solidFill>
                  <a:schemeClr val="bg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29" name="Text Placeholder 4">
            <a:extLst>
              <a:ext uri="{FF2B5EF4-FFF2-40B4-BE49-F238E27FC236}">
                <a16:creationId xmlns:a16="http://schemas.microsoft.com/office/drawing/2014/main" id="{3C12ACDB-7F6E-4D69-AC7C-B8CB4866B410}"/>
              </a:ext>
            </a:extLst>
          </p:cNvPr>
          <p:cNvSpPr>
            <a:spLocks noGrp="1"/>
          </p:cNvSpPr>
          <p:nvPr>
            <p:ph type="body" sz="quarter" idx="22"/>
          </p:nvPr>
        </p:nvSpPr>
        <p:spPr>
          <a:xfrm>
            <a:off x="4221370" y="1755073"/>
            <a:ext cx="3749261" cy="595140"/>
          </a:xfrm>
          <a:prstGeom prst="homePlate">
            <a:avLst>
              <a:gd name="adj" fmla="val 27594"/>
            </a:avLst>
          </a:prstGeom>
          <a:solidFill>
            <a:schemeClr val="tx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0" name="Text Placeholder 6">
            <a:extLst>
              <a:ext uri="{FF2B5EF4-FFF2-40B4-BE49-F238E27FC236}">
                <a16:creationId xmlns:a16="http://schemas.microsoft.com/office/drawing/2014/main" id="{382F72FC-E817-4134-991D-E5C6F62508B5}"/>
              </a:ext>
            </a:extLst>
          </p:cNvPr>
          <p:cNvSpPr>
            <a:spLocks noGrp="1"/>
          </p:cNvSpPr>
          <p:nvPr>
            <p:ph type="body" sz="quarter" idx="23" hasCustomPrompt="1"/>
          </p:nvPr>
        </p:nvSpPr>
        <p:spPr>
          <a:xfrm>
            <a:off x="4279935" y="1813638"/>
            <a:ext cx="478010" cy="478010"/>
          </a:xfrm>
          <a:solidFill>
            <a:schemeClr val="bg1"/>
          </a:solidFill>
        </p:spPr>
        <p:txBody>
          <a:bodyPr anchor="ctr">
            <a:noAutofit/>
          </a:bodyPr>
          <a:lstStyle>
            <a:lvl1pPr marL="0" indent="0" algn="ctr">
              <a:buNone/>
              <a:defRPr sz="1400" b="1" i="0" baseline="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31" name="Text Placeholder 4">
            <a:extLst>
              <a:ext uri="{FF2B5EF4-FFF2-40B4-BE49-F238E27FC236}">
                <a16:creationId xmlns:a16="http://schemas.microsoft.com/office/drawing/2014/main" id="{4718546A-E34E-48A7-97E3-DA30E04D45C6}"/>
              </a:ext>
            </a:extLst>
          </p:cNvPr>
          <p:cNvSpPr>
            <a:spLocks noGrp="1"/>
          </p:cNvSpPr>
          <p:nvPr>
            <p:ph type="body" sz="quarter" idx="24"/>
          </p:nvPr>
        </p:nvSpPr>
        <p:spPr>
          <a:xfrm>
            <a:off x="8061739" y="1755073"/>
            <a:ext cx="3749261" cy="595140"/>
          </a:xfrm>
          <a:prstGeom prst="homePlate">
            <a:avLst>
              <a:gd name="adj" fmla="val 27594"/>
            </a:avLst>
          </a:prstGeom>
          <a:solidFill>
            <a:schemeClr val="accent1"/>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2" name="Text Placeholder 6">
            <a:extLst>
              <a:ext uri="{FF2B5EF4-FFF2-40B4-BE49-F238E27FC236}">
                <a16:creationId xmlns:a16="http://schemas.microsoft.com/office/drawing/2014/main" id="{C416119A-9667-46B0-9AAA-E60DFF5910ED}"/>
              </a:ext>
            </a:extLst>
          </p:cNvPr>
          <p:cNvSpPr>
            <a:spLocks noGrp="1"/>
          </p:cNvSpPr>
          <p:nvPr>
            <p:ph type="body" sz="quarter" idx="25" hasCustomPrompt="1"/>
          </p:nvPr>
        </p:nvSpPr>
        <p:spPr>
          <a:xfrm>
            <a:off x="8120304" y="1813638"/>
            <a:ext cx="478010" cy="478010"/>
          </a:xfrm>
          <a:solidFill>
            <a:schemeClr val="bg1"/>
          </a:solidFill>
        </p:spPr>
        <p:txBody>
          <a:bodyPr anchor="ctr">
            <a:noAutofit/>
          </a:bodyPr>
          <a:lstStyle>
            <a:lvl1pPr marL="0" indent="0" algn="ctr">
              <a:buNone/>
              <a:defRPr sz="1400" b="1" i="0" baseline="0">
                <a:solidFill>
                  <a:schemeClr val="accent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2137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061739"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AD172E33-86F4-7F47-E721-D74AD614F6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047851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text three parts v3 Horizontal">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4" name="Text Placeholder 5">
            <a:extLst>
              <a:ext uri="{FF2B5EF4-FFF2-40B4-BE49-F238E27FC236}">
                <a16:creationId xmlns:a16="http://schemas.microsoft.com/office/drawing/2014/main" id="{9B318FCF-7489-8375-35A6-A98945A34F8E}"/>
              </a:ext>
            </a:extLst>
          </p:cNvPr>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9">
            <a:extLst>
              <a:ext uri="{FF2B5EF4-FFF2-40B4-BE49-F238E27FC236}">
                <a16:creationId xmlns:a16="http://schemas.microsoft.com/office/drawing/2014/main" id="{30EB2423-B41D-3C94-04F2-9092D0613BBC}"/>
              </a:ext>
            </a:extLst>
          </p:cNvPr>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Text Placeholder 17">
            <a:extLst>
              <a:ext uri="{FF2B5EF4-FFF2-40B4-BE49-F238E27FC236}">
                <a16:creationId xmlns:a16="http://schemas.microsoft.com/office/drawing/2014/main" id="{8B6DF26C-F1B7-F178-5867-9BC9A16A6682}"/>
              </a:ext>
            </a:extLst>
          </p:cNvPr>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33">
            <a:extLst>
              <a:ext uri="{FF2B5EF4-FFF2-40B4-BE49-F238E27FC236}">
                <a16:creationId xmlns:a16="http://schemas.microsoft.com/office/drawing/2014/main" id="{C52984A1-1010-4A2E-A163-00FE56218E9C}"/>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1" name="Text Placeholder 33">
            <a:extLst>
              <a:ext uri="{FF2B5EF4-FFF2-40B4-BE49-F238E27FC236}">
                <a16:creationId xmlns:a16="http://schemas.microsoft.com/office/drawing/2014/main" id="{1C2A04E1-F1A7-4E26-B64E-64699EDF58E9}"/>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2" name="Text Placeholder 33">
            <a:extLst>
              <a:ext uri="{FF2B5EF4-FFF2-40B4-BE49-F238E27FC236}">
                <a16:creationId xmlns:a16="http://schemas.microsoft.com/office/drawing/2014/main" id="{C13C4474-FFB3-4752-8C38-E108CE01360D}"/>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142097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4">
    <p:bg>
      <p:bgPr>
        <a:gradFill>
          <a:gsLst>
            <a:gs pos="0">
              <a:schemeClr val="bg2"/>
            </a:gs>
            <a:gs pos="100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04F147EF-0B5A-890C-78C4-EEFA44DDF20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C3DA2D15-314E-430B-A8B1-76E7ED1423A0}"/>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A4CC55A1-80DF-479A-92E0-EAFBC761A0D8}"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5DE7477E-DFEE-7C15-B33C-1D38455FA8C5}"/>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97CC6BA9-4FF1-68D1-C515-94AF3418B567}"/>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EB043ABB-79A9-7541-E949-00BB148585E2}"/>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462DC49F-B7CC-F3E7-AF4A-D4DD7D12311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59AD567-CF66-6A77-A527-8D6DCFEE4F65}"/>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7902BED4-A5A1-1A4F-46CB-F6116EA460F8}"/>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DEA17B54-C091-0241-0B29-B22051C3F1D0}"/>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5D00D44E-E5D9-6061-9BC6-9FDC3A1B4D79}"/>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D1025B0C-46A6-7713-3683-FBC40A69DBE5}"/>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3181A858-A124-F8DC-0CD1-539AD7C66F1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1CE62883-BF0F-5438-4540-EC57E0868FB6}"/>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2496291F-531F-DB87-B97F-13BF7E3F062F}"/>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F23B6F14-34A2-4D2F-5A74-61EECC41C4E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85A6DB0-5FDF-C70F-1543-8DF200A78B69}"/>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C521D2B-3E74-EEF5-1086-E152641126D4}"/>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BE3502E-62B0-18A7-D92C-3C5B25BAB5ED}"/>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FEF289C-ADB7-3346-A6D3-6210FADB918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66FC2C7F-AF70-AEF1-9554-2BA609234B4A}"/>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F546E58B-EF73-D554-3D06-9677F8A050E7}"/>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FD91BF3F-58ED-ADDD-E270-1B21D9B36D9A}"/>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32F92C50-DA55-0D80-C752-D57AA045CB2D}"/>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C098823F-6D7A-750E-13AB-3C4755776A2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E5FAAFCB-B63D-F832-B13D-EB4DF12DEEE1}"/>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9C35902E-D9FF-B11A-CC8D-1D340098F45C}"/>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649974B-B9D2-BBB1-E056-B80BE2253008}"/>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0CC4E56D-37DF-C88A-EF20-4F75C466FB5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D1FBD35-4A0C-F40B-CBD5-5B87EC13BC10}"/>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51C0EC05-E1DD-EE7A-95BA-567633BA0FA7}"/>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73A31192-936B-ABF7-876C-D3C8508AED96}"/>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1C1826E5-0B8F-801A-4394-4E7F98563228}"/>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95EDC04B-8039-A773-AFE9-63BA9EAA3842}"/>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B75B86ED-31CC-4A8F-DC0A-65C18B179D6D}"/>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B795D787-AC78-34EC-858D-1F9EDF5A1714}"/>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F9FA86A-C83C-E349-D598-1FFD870C66F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CBCF3F38-82FF-AFEB-853C-CD83C2C6EA54}"/>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D62D859F-CAD6-09D4-7545-48F1443FABB0}"/>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8281D6A-867C-B5EF-CB2F-ADEC3A28CBC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74CC2C0-A249-2C41-0BD7-B1C7CF351B38}"/>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AC2CE8BB-9E15-D9DD-0CC9-BB059C16A2A2}"/>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4ADF0158-C407-CC3F-055B-34D646F65A6A}"/>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5F0B044C-7660-D997-E7C1-1A3C30CCB2D0}"/>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1C8396F4-AED7-06EB-741E-C55483E4E496}"/>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7638F6FD-CC17-7291-20D9-E0E26C5ED1DF}"/>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C00F746A-C673-7A01-BA2F-666577A09F29}"/>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BD58FDD8-EFB0-E120-678E-9CEB35D96A8F}"/>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DD5FD661-36A8-4E6D-3503-9C751DDF834E}"/>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CA6EFA3-E4C0-48AE-B55F-69300656F771}"/>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1CC2870-FD4F-AF75-BDA1-4419D3E9C30E}"/>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FE4405C-36D9-F6EA-A7CF-55D17E2915D1}"/>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95D4026B-356E-6C08-EB4E-077C15D78F63}"/>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35318EAF-34B2-B1A0-0025-9B81582102FE}"/>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5EC26CD8-74F9-780B-80A3-201EFEC6C32D}"/>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01A3D930-BA71-5865-1E3B-6AD8A3AC4D1A}"/>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4DE89639-1415-4F24-DD3F-9EAD55D32663}"/>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D2D931D-22CB-9A6C-0B8F-61723B0AFFC7}"/>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3A52D33B-EF9B-F2A9-FBEF-788B4A7239DF}"/>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E64A1BD7-2151-2B51-E38A-61DED437D4D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A614A83E-0E83-AA26-77C1-394369AB2B9C}"/>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D7085EF-B066-822C-24F1-45100E9C234D}"/>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9C9386A7-D78D-4993-FE72-F459BABB44AF}"/>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E3AC3F6D-D13F-AB23-F765-E87861534D73}"/>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BA6F8610-99C1-34D3-D5E2-EEAAF56544C7}"/>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BA82E05B-B89F-0EC9-78E1-FCCE254FC1B5}"/>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9C28471A-25E2-E8C0-0C0D-47C817C688F2}"/>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409F9010-F371-9E77-8299-3CC0021BF96C}"/>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F67B1D5F-0FF2-E7D2-AF18-3CD42E4E352E}"/>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53164086-6007-6B57-DEC5-5496375DE245}"/>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F2E42330-3208-FB63-1E07-0E6322551A76}"/>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667F58BD-116F-EFCC-89A8-49E12FE0EC5B}"/>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00FD4F49-6622-048B-8931-31D553C21CC7}"/>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AB5B5DB9-F355-FCF0-2FCC-F1369F39B230}"/>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148A7904-E9B0-576D-D505-6854DE3EB3F2}"/>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77C093C2-5E62-3F8F-DBE3-0A139AC6EC4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0D2E8A94-D0B0-5259-F5DA-1AB703C2E38B}"/>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41D07A1E-5A35-FCF6-24CA-59058DA965FE}"/>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832B3A5-B6B0-3F20-FB19-37967714367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AA5F252A-E021-82F8-6A87-CF04B9420D25}"/>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3971DEAC-FCB3-3BE2-F071-57340EE8838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E54E5AAE-A795-48DD-E87B-8A36497684D5}"/>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859C5347-9A1B-CC1B-8253-9A3DE844FBB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2049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three parts v3 Horizontal">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5">
            <a:extLst>
              <a:ext uri="{FF2B5EF4-FFF2-40B4-BE49-F238E27FC236}">
                <a16:creationId xmlns:a16="http://schemas.microsoft.com/office/drawing/2014/main" id="{5C1B5B8F-8F7F-4A26-BA85-D4BA4E0DD80B}"/>
              </a:ext>
            </a:extLst>
          </p:cNvPr>
          <p:cNvSpPr>
            <a:spLocks noGrp="1"/>
          </p:cNvSpPr>
          <p:nvPr>
            <p:ph type="body" sz="quarter" idx="13" hasCustomPrompt="1"/>
          </p:nvPr>
        </p:nvSpPr>
        <p:spPr>
          <a:xfrm>
            <a:off x="381000"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3" name="Text Placeholder 22">
            <a:extLst>
              <a:ext uri="{FF2B5EF4-FFF2-40B4-BE49-F238E27FC236}">
                <a16:creationId xmlns:a16="http://schemas.microsoft.com/office/drawing/2014/main" id="{D5696695-91BA-4DC5-8AD3-6D6316100058}"/>
              </a:ext>
            </a:extLst>
          </p:cNvPr>
          <p:cNvSpPr>
            <a:spLocks noGrp="1"/>
          </p:cNvSpPr>
          <p:nvPr>
            <p:ph type="body" sz="quarter" idx="20" hasCustomPrompt="1"/>
          </p:nvPr>
        </p:nvSpPr>
        <p:spPr>
          <a:xfrm>
            <a:off x="466725"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6" name="Text Placeholder 15">
            <a:extLst>
              <a:ext uri="{FF2B5EF4-FFF2-40B4-BE49-F238E27FC236}">
                <a16:creationId xmlns:a16="http://schemas.microsoft.com/office/drawing/2014/main" id="{93437A52-D8B5-4EC5-893E-8E9C14C9782A}"/>
              </a:ext>
            </a:extLst>
          </p:cNvPr>
          <p:cNvSpPr>
            <a:spLocks noGrp="1"/>
          </p:cNvSpPr>
          <p:nvPr>
            <p:ph type="body" sz="quarter" idx="14" hasCustomPrompt="1"/>
          </p:nvPr>
        </p:nvSpPr>
        <p:spPr>
          <a:xfrm>
            <a:off x="4252914"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4" name="Text Placeholder 22">
            <a:extLst>
              <a:ext uri="{FF2B5EF4-FFF2-40B4-BE49-F238E27FC236}">
                <a16:creationId xmlns:a16="http://schemas.microsoft.com/office/drawing/2014/main" id="{AD406D3A-5C08-4C2E-95C7-B4F54419389D}"/>
              </a:ext>
            </a:extLst>
          </p:cNvPr>
          <p:cNvSpPr>
            <a:spLocks noGrp="1"/>
          </p:cNvSpPr>
          <p:nvPr>
            <p:ph type="body" sz="quarter" idx="21" hasCustomPrompt="1"/>
          </p:nvPr>
        </p:nvSpPr>
        <p:spPr>
          <a:xfrm>
            <a:off x="4338639"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9" name="Text Placeholder 15">
            <a:extLst>
              <a:ext uri="{FF2B5EF4-FFF2-40B4-BE49-F238E27FC236}">
                <a16:creationId xmlns:a16="http://schemas.microsoft.com/office/drawing/2014/main" id="{754A8B8C-8F54-4392-A714-5B1F21C6F90D}"/>
              </a:ext>
            </a:extLst>
          </p:cNvPr>
          <p:cNvSpPr>
            <a:spLocks noGrp="1"/>
          </p:cNvSpPr>
          <p:nvPr>
            <p:ph type="body" sz="quarter" idx="15" hasCustomPrompt="1"/>
          </p:nvPr>
        </p:nvSpPr>
        <p:spPr>
          <a:xfrm>
            <a:off x="8124829"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5" name="Text Placeholder 22">
            <a:extLst>
              <a:ext uri="{FF2B5EF4-FFF2-40B4-BE49-F238E27FC236}">
                <a16:creationId xmlns:a16="http://schemas.microsoft.com/office/drawing/2014/main" id="{5A82B1AE-89C0-4198-9AA9-402DB3406A54}"/>
              </a:ext>
            </a:extLst>
          </p:cNvPr>
          <p:cNvSpPr>
            <a:spLocks noGrp="1"/>
          </p:cNvSpPr>
          <p:nvPr>
            <p:ph type="body" sz="quarter" idx="22" hasCustomPrompt="1"/>
          </p:nvPr>
        </p:nvSpPr>
        <p:spPr>
          <a:xfrm>
            <a:off x="8210554"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20" name="Text Placeholder 5">
            <a:extLst>
              <a:ext uri="{FF2B5EF4-FFF2-40B4-BE49-F238E27FC236}">
                <a16:creationId xmlns:a16="http://schemas.microsoft.com/office/drawing/2014/main" id="{83BEE76C-FDC0-4E76-8723-9E9D8A5D989F}"/>
              </a:ext>
            </a:extLst>
          </p:cNvPr>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1" name="Text Placeholder 9">
            <a:extLst>
              <a:ext uri="{FF2B5EF4-FFF2-40B4-BE49-F238E27FC236}">
                <a16:creationId xmlns:a16="http://schemas.microsoft.com/office/drawing/2014/main" id="{5278850B-74B2-4F43-8452-FEE8AEA3003C}"/>
              </a:ext>
            </a:extLst>
          </p:cNvPr>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Text Placeholder 17">
            <a:extLst>
              <a:ext uri="{FF2B5EF4-FFF2-40B4-BE49-F238E27FC236}">
                <a16:creationId xmlns:a16="http://schemas.microsoft.com/office/drawing/2014/main" id="{43C9F12F-ED06-41E8-99FD-389F9E094854}"/>
              </a:ext>
            </a:extLst>
          </p:cNvPr>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a16="http://schemas.microsoft.com/office/drawing/2014/main" id="{32BFFA38-4355-040C-6637-C75BBF684907}"/>
              </a:ext>
            </a:extLst>
          </p:cNvPr>
          <p:cNvSpPr>
            <a:spLocks noGrp="1"/>
          </p:cNvSpPr>
          <p:nvPr>
            <p:ph type="title"/>
          </p:nvPr>
        </p:nvSpPr>
        <p:spPr/>
        <p:txBody>
          <a:bodyPr/>
          <a:lstStyle/>
          <a:p>
            <a:r>
              <a:rPr lang="en-US"/>
              <a:t>Click to edit Master title style</a:t>
            </a:r>
            <a:endParaRPr lang="en-IN"/>
          </a:p>
        </p:txBody>
      </p:sp>
      <p:sp>
        <p:nvSpPr>
          <p:cNvPr id="17" name="Text Placeholder 33">
            <a:extLst>
              <a:ext uri="{FF2B5EF4-FFF2-40B4-BE49-F238E27FC236}">
                <a16:creationId xmlns:a16="http://schemas.microsoft.com/office/drawing/2014/main" id="{581B735E-0A7D-404F-AF50-ECD0DF6C38EF}"/>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FA067AC5-AD8D-44E6-8C58-DC1EFE6D56B8}"/>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9" name="Text Placeholder 33">
            <a:extLst>
              <a:ext uri="{FF2B5EF4-FFF2-40B4-BE49-F238E27FC236}">
                <a16:creationId xmlns:a16="http://schemas.microsoft.com/office/drawing/2014/main" id="{CC3191A3-6685-4D82-8271-A0BD93145843}"/>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524486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680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6800" anchor="t">
            <a:noAutofit/>
          </a:bodyPr>
          <a:lstStyle>
            <a:lvl1pPr marL="0" indent="0">
              <a:buNone/>
              <a:defRPr sz="1400" b="1">
                <a:latin typeface="+mn-lt"/>
              </a:defRPr>
            </a:lvl1pPr>
          </a:lstStyle>
          <a:p>
            <a:pPr lvl="0"/>
            <a:r>
              <a:rPr lang="en-US"/>
              <a:t>Click to edit Master text styles</a:t>
            </a:r>
          </a:p>
        </p:txBody>
      </p:sp>
      <p:sp>
        <p:nvSpPr>
          <p:cNvPr id="9" name="Text Placeholder 2">
            <a:extLst>
              <a:ext uri="{FF2B5EF4-FFF2-40B4-BE49-F238E27FC236}">
                <a16:creationId xmlns:a16="http://schemas.microsoft.com/office/drawing/2014/main" id="{C6052DD7-6318-B41C-E822-0A9B0261D4B8}"/>
              </a:ext>
            </a:extLst>
          </p:cNvPr>
          <p:cNvSpPr>
            <a:spLocks noGrp="1"/>
          </p:cNvSpPr>
          <p:nvPr>
            <p:ph type="body" sz="quarter" idx="20"/>
          </p:nvPr>
        </p:nvSpPr>
        <p:spPr>
          <a:xfrm>
            <a:off x="381000" y="2181637"/>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a:t>Click to edit Master text styles</a:t>
            </a:r>
          </a:p>
        </p:txBody>
      </p:sp>
      <p:sp>
        <p:nvSpPr>
          <p:cNvPr id="11" name="Text Placeholder 2">
            <a:extLst>
              <a:ext uri="{FF2B5EF4-FFF2-40B4-BE49-F238E27FC236}">
                <a16:creationId xmlns:a16="http://schemas.microsoft.com/office/drawing/2014/main" id="{0B295A86-55EA-E45B-DE4B-3A4F945641B0}"/>
              </a:ext>
            </a:extLst>
          </p:cNvPr>
          <p:cNvSpPr>
            <a:spLocks noGrp="1"/>
          </p:cNvSpPr>
          <p:nvPr>
            <p:ph type="body" sz="quarter" idx="21"/>
          </p:nvPr>
        </p:nvSpPr>
        <p:spPr>
          <a:xfrm>
            <a:off x="381000" y="3004653"/>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3" name="Text Placeholder 2">
            <a:extLst>
              <a:ext uri="{FF2B5EF4-FFF2-40B4-BE49-F238E27FC236}">
                <a16:creationId xmlns:a16="http://schemas.microsoft.com/office/drawing/2014/main" id="{36C08BA1-17A1-DE85-A338-38E67AB59160}"/>
              </a:ext>
            </a:extLst>
          </p:cNvPr>
          <p:cNvSpPr>
            <a:spLocks noGrp="1"/>
          </p:cNvSpPr>
          <p:nvPr>
            <p:ph type="body" sz="quarter" idx="22"/>
          </p:nvPr>
        </p:nvSpPr>
        <p:spPr>
          <a:xfrm>
            <a:off x="381000" y="3827669"/>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6" name="Text Placeholder 2">
            <a:extLst>
              <a:ext uri="{FF2B5EF4-FFF2-40B4-BE49-F238E27FC236}">
                <a16:creationId xmlns:a16="http://schemas.microsoft.com/office/drawing/2014/main" id="{C146AFD0-EB4E-19A1-2B98-AF43D3C42456}"/>
              </a:ext>
            </a:extLst>
          </p:cNvPr>
          <p:cNvSpPr>
            <a:spLocks noGrp="1"/>
          </p:cNvSpPr>
          <p:nvPr>
            <p:ph type="body" sz="quarter" idx="23"/>
          </p:nvPr>
        </p:nvSpPr>
        <p:spPr>
          <a:xfrm>
            <a:off x="381000" y="4650685"/>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8" name="Text Placeholder 2">
            <a:extLst>
              <a:ext uri="{FF2B5EF4-FFF2-40B4-BE49-F238E27FC236}">
                <a16:creationId xmlns:a16="http://schemas.microsoft.com/office/drawing/2014/main" id="{249BE5BE-1B8E-A14C-8514-E56E51B79317}"/>
              </a:ext>
            </a:extLst>
          </p:cNvPr>
          <p:cNvSpPr>
            <a:spLocks noGrp="1"/>
          </p:cNvSpPr>
          <p:nvPr>
            <p:ph type="body" sz="quarter" idx="24"/>
          </p:nvPr>
        </p:nvSpPr>
        <p:spPr>
          <a:xfrm>
            <a:off x="381000" y="5473700"/>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Text Placeholder 33">
            <a:extLst>
              <a:ext uri="{FF2B5EF4-FFF2-40B4-BE49-F238E27FC236}">
                <a16:creationId xmlns:a16="http://schemas.microsoft.com/office/drawing/2014/main" id="{D0FA5101-23ED-4274-8DE4-4D15014FC2FA}"/>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C8AB2199-85DF-43D2-9C91-C454A629DC2B}"/>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2" name="Text Placeholder 33">
            <a:extLst>
              <a:ext uri="{FF2B5EF4-FFF2-40B4-BE49-F238E27FC236}">
                <a16:creationId xmlns:a16="http://schemas.microsoft.com/office/drawing/2014/main" id="{31187B0D-2526-43B5-9BA9-02DDEAC64A1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3" name="Text Placeholder 33">
            <a:extLst>
              <a:ext uri="{FF2B5EF4-FFF2-40B4-BE49-F238E27FC236}">
                <a16:creationId xmlns:a16="http://schemas.microsoft.com/office/drawing/2014/main" id="{FA307AD5-7634-4142-A822-22527C29404B}"/>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4" name="Text Placeholder 33">
            <a:extLst>
              <a:ext uri="{FF2B5EF4-FFF2-40B4-BE49-F238E27FC236}">
                <a16:creationId xmlns:a16="http://schemas.microsoft.com/office/drawing/2014/main" id="{A906489B-C890-41CB-99F1-DC3F60AFDE6D}"/>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22957223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1" name="Text Placeholder 2">
            <a:extLst>
              <a:ext uri="{FF2B5EF4-FFF2-40B4-BE49-F238E27FC236}">
                <a16:creationId xmlns:a16="http://schemas.microsoft.com/office/drawing/2014/main" id="{A6F900C4-405C-454A-81EA-4FC1885A6314}"/>
              </a:ext>
            </a:extLst>
          </p:cNvPr>
          <p:cNvSpPr>
            <a:spLocks noGrp="1"/>
          </p:cNvSpPr>
          <p:nvPr>
            <p:ph type="body" sz="quarter" idx="20"/>
          </p:nvPr>
        </p:nvSpPr>
        <p:spPr>
          <a:xfrm>
            <a:off x="381000" y="2181637"/>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9" name="Text Placeholder 48">
            <a:extLst>
              <a:ext uri="{FF2B5EF4-FFF2-40B4-BE49-F238E27FC236}">
                <a16:creationId xmlns:a16="http://schemas.microsoft.com/office/drawing/2014/main" id="{62643F1E-76F9-442A-B8AD-BE6A6EB42079}"/>
              </a:ext>
            </a:extLst>
          </p:cNvPr>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a:t>Click to edit Master text styles</a:t>
            </a:r>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lIns="90000" tIns="90000" rIns="90000" anchor="ctr"/>
          <a:lstStyle>
            <a:lvl1pPr marL="0" indent="0">
              <a:buNone/>
              <a:defRPr sz="1200" b="0"/>
            </a:lvl1pPr>
          </a:lstStyle>
          <a:p>
            <a:pPr lvl="0"/>
            <a:r>
              <a:rPr lang="en-US"/>
              <a:t>Click to edit Master text styles</a:t>
            </a:r>
          </a:p>
        </p:txBody>
      </p:sp>
      <p:sp>
        <p:nvSpPr>
          <p:cNvPr id="32" name="Text Placeholder 2">
            <a:extLst>
              <a:ext uri="{FF2B5EF4-FFF2-40B4-BE49-F238E27FC236}">
                <a16:creationId xmlns:a16="http://schemas.microsoft.com/office/drawing/2014/main" id="{997A4ED5-09F6-4AC5-B3A5-FD24DC74614B}"/>
              </a:ext>
            </a:extLst>
          </p:cNvPr>
          <p:cNvSpPr>
            <a:spLocks noGrp="1"/>
          </p:cNvSpPr>
          <p:nvPr>
            <p:ph type="body" sz="quarter" idx="21"/>
          </p:nvPr>
        </p:nvSpPr>
        <p:spPr>
          <a:xfrm>
            <a:off x="381000" y="3004653"/>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lIns="90000" tIns="90000" rIns="90000" anchor="ctr"/>
          <a:lstStyle>
            <a:lvl1pPr marL="0" indent="0">
              <a:buNone/>
              <a:defRPr sz="1200" b="0"/>
            </a:lvl1pPr>
          </a:lstStyle>
          <a:p>
            <a:pPr lvl="0"/>
            <a:r>
              <a:rPr lang="en-US"/>
              <a:t>Click to edit Master text styles</a:t>
            </a:r>
          </a:p>
        </p:txBody>
      </p:sp>
      <p:sp>
        <p:nvSpPr>
          <p:cNvPr id="33" name="Text Placeholder 2">
            <a:extLst>
              <a:ext uri="{FF2B5EF4-FFF2-40B4-BE49-F238E27FC236}">
                <a16:creationId xmlns:a16="http://schemas.microsoft.com/office/drawing/2014/main" id="{79396707-D59D-4E31-8254-C1705CE2FA24}"/>
              </a:ext>
            </a:extLst>
          </p:cNvPr>
          <p:cNvSpPr>
            <a:spLocks noGrp="1"/>
          </p:cNvSpPr>
          <p:nvPr>
            <p:ph type="body" sz="quarter" idx="22"/>
          </p:nvPr>
        </p:nvSpPr>
        <p:spPr>
          <a:xfrm>
            <a:off x="381000" y="3827669"/>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lIns="90000" tIns="90000" rIns="90000" anchor="ctr"/>
          <a:lstStyle>
            <a:lvl1pPr marL="0" indent="0">
              <a:buNone/>
              <a:defRPr sz="1200" b="0"/>
            </a:lvl1pPr>
          </a:lstStyle>
          <a:p>
            <a:pPr lvl="0"/>
            <a:r>
              <a:rPr lang="en-US"/>
              <a:t>Click to edit Master text styles</a:t>
            </a:r>
          </a:p>
        </p:txBody>
      </p:sp>
      <p:sp>
        <p:nvSpPr>
          <p:cNvPr id="34" name="Text Placeholder 2">
            <a:extLst>
              <a:ext uri="{FF2B5EF4-FFF2-40B4-BE49-F238E27FC236}">
                <a16:creationId xmlns:a16="http://schemas.microsoft.com/office/drawing/2014/main" id="{89C41724-B810-40DF-B21C-7339CC94BC91}"/>
              </a:ext>
            </a:extLst>
          </p:cNvPr>
          <p:cNvSpPr>
            <a:spLocks noGrp="1"/>
          </p:cNvSpPr>
          <p:nvPr>
            <p:ph type="body" sz="quarter" idx="23"/>
          </p:nvPr>
        </p:nvSpPr>
        <p:spPr>
          <a:xfrm>
            <a:off x="381000" y="4650685"/>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lIns="90000" tIns="90000" rIns="90000" anchor="ctr"/>
          <a:lstStyle>
            <a:lvl1pPr marL="0" indent="0">
              <a:buNone/>
              <a:defRPr sz="1200" b="0"/>
            </a:lvl1pPr>
          </a:lstStyle>
          <a:p>
            <a:pPr lvl="0"/>
            <a:r>
              <a:rPr lang="en-US"/>
              <a:t>Click to edit Master text styles</a:t>
            </a:r>
          </a:p>
        </p:txBody>
      </p:sp>
      <p:sp>
        <p:nvSpPr>
          <p:cNvPr id="35" name="Text Placeholder 2">
            <a:extLst>
              <a:ext uri="{FF2B5EF4-FFF2-40B4-BE49-F238E27FC236}">
                <a16:creationId xmlns:a16="http://schemas.microsoft.com/office/drawing/2014/main" id="{D0FB2364-CFBD-4EE3-BDB9-9EEFA34847CA}"/>
              </a:ext>
            </a:extLst>
          </p:cNvPr>
          <p:cNvSpPr>
            <a:spLocks noGrp="1"/>
          </p:cNvSpPr>
          <p:nvPr>
            <p:ph type="body" sz="quarter" idx="24"/>
          </p:nvPr>
        </p:nvSpPr>
        <p:spPr>
          <a:xfrm>
            <a:off x="381000" y="5473700"/>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lIns="90000" tIns="90000" rIns="90000" anchor="ctr"/>
          <a:lstStyle>
            <a:lvl1pPr marL="0" indent="0">
              <a:buNone/>
              <a:defRPr sz="1200" b="0"/>
            </a:lvl1pPr>
          </a:lstStyle>
          <a:p>
            <a:pPr lvl="0"/>
            <a:r>
              <a:rPr lang="en-US"/>
              <a:t>Click to edit Master text styles</a:t>
            </a:r>
          </a:p>
        </p:txBody>
      </p:sp>
      <p:sp>
        <p:nvSpPr>
          <p:cNvPr id="2" name="Title 1">
            <a:extLst>
              <a:ext uri="{FF2B5EF4-FFF2-40B4-BE49-F238E27FC236}">
                <a16:creationId xmlns:a16="http://schemas.microsoft.com/office/drawing/2014/main" id="{7D018A2A-AA09-8E73-1A10-68723CDBF6C0}"/>
              </a:ext>
            </a:extLst>
          </p:cNvPr>
          <p:cNvSpPr>
            <a:spLocks noGrp="1"/>
          </p:cNvSpPr>
          <p:nvPr>
            <p:ph type="title"/>
          </p:nvPr>
        </p:nvSpPr>
        <p:spPr/>
        <p:txBody>
          <a:bodyPr/>
          <a:lstStyle/>
          <a:p>
            <a:r>
              <a:rPr lang="en-US"/>
              <a:t>Click to edit Master title style</a:t>
            </a:r>
            <a:endParaRPr lang="en-IN"/>
          </a:p>
        </p:txBody>
      </p:sp>
      <p:sp>
        <p:nvSpPr>
          <p:cNvPr id="26" name="Text Placeholder 33">
            <a:extLst>
              <a:ext uri="{FF2B5EF4-FFF2-40B4-BE49-F238E27FC236}">
                <a16:creationId xmlns:a16="http://schemas.microsoft.com/office/drawing/2014/main" id="{7B373DA1-EE0E-40AC-A266-BBB7F53A396B}"/>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6" name="Text Placeholder 33">
            <a:extLst>
              <a:ext uri="{FF2B5EF4-FFF2-40B4-BE49-F238E27FC236}">
                <a16:creationId xmlns:a16="http://schemas.microsoft.com/office/drawing/2014/main" id="{4A2A1A34-D52D-48FF-AD62-A25E52FB122E}"/>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7" name="Text Placeholder 33">
            <a:extLst>
              <a:ext uri="{FF2B5EF4-FFF2-40B4-BE49-F238E27FC236}">
                <a16:creationId xmlns:a16="http://schemas.microsoft.com/office/drawing/2014/main" id="{D19256F3-2F9A-4BB4-9D4E-F4875722DB4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8" name="Text Placeholder 33">
            <a:extLst>
              <a:ext uri="{FF2B5EF4-FFF2-40B4-BE49-F238E27FC236}">
                <a16:creationId xmlns:a16="http://schemas.microsoft.com/office/drawing/2014/main" id="{337D84D3-3CB5-488A-ACEF-978A1569D8DF}"/>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9" name="Text Placeholder 33">
            <a:extLst>
              <a:ext uri="{FF2B5EF4-FFF2-40B4-BE49-F238E27FC236}">
                <a16:creationId xmlns:a16="http://schemas.microsoft.com/office/drawing/2014/main" id="{EEA7829B-5B85-4045-9F1C-B7C185E2DF45}"/>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4" name="Text Placeholder 6">
            <a:extLst>
              <a:ext uri="{FF2B5EF4-FFF2-40B4-BE49-F238E27FC236}">
                <a16:creationId xmlns:a16="http://schemas.microsoft.com/office/drawing/2014/main" id="{893EF91E-0F25-7463-0E57-E925F75A3AA8}"/>
              </a:ext>
            </a:extLst>
          </p:cNvPr>
          <p:cNvSpPr>
            <a:spLocks noGrp="1"/>
          </p:cNvSpPr>
          <p:nvPr>
            <p:ph type="body" sz="quarter" idx="44"/>
          </p:nvPr>
        </p:nvSpPr>
        <p:spPr>
          <a:xfrm>
            <a:off x="1825357" y="218163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a:p>
        </p:txBody>
      </p:sp>
      <p:sp>
        <p:nvSpPr>
          <p:cNvPr id="6" name="Text Placeholder 48">
            <a:extLst>
              <a:ext uri="{FF2B5EF4-FFF2-40B4-BE49-F238E27FC236}">
                <a16:creationId xmlns:a16="http://schemas.microsoft.com/office/drawing/2014/main" id="{EE562151-B88E-11D5-6DDC-644CEA3BC039}"/>
              </a:ext>
            </a:extLst>
          </p:cNvPr>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a:t>Click to edit Master text styles</a:t>
            </a:r>
          </a:p>
        </p:txBody>
      </p:sp>
      <p:sp>
        <p:nvSpPr>
          <p:cNvPr id="7" name="Text Placeholder 6">
            <a:extLst>
              <a:ext uri="{FF2B5EF4-FFF2-40B4-BE49-F238E27FC236}">
                <a16:creationId xmlns:a16="http://schemas.microsoft.com/office/drawing/2014/main" id="{C9DD9896-BF00-FC38-9E58-749F6EE99685}"/>
              </a:ext>
            </a:extLst>
          </p:cNvPr>
          <p:cNvSpPr>
            <a:spLocks noGrp="1"/>
          </p:cNvSpPr>
          <p:nvPr>
            <p:ph type="body" sz="quarter" idx="46"/>
          </p:nvPr>
        </p:nvSpPr>
        <p:spPr>
          <a:xfrm>
            <a:off x="1825357" y="3004653"/>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a:p>
        </p:txBody>
      </p:sp>
      <p:sp>
        <p:nvSpPr>
          <p:cNvPr id="8" name="Text Placeholder 48">
            <a:extLst>
              <a:ext uri="{FF2B5EF4-FFF2-40B4-BE49-F238E27FC236}">
                <a16:creationId xmlns:a16="http://schemas.microsoft.com/office/drawing/2014/main" id="{78C5E6EA-B261-6D17-1653-58D2D20AC51B}"/>
              </a:ext>
            </a:extLst>
          </p:cNvPr>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a:t>Click to edit Master text styles</a:t>
            </a:r>
          </a:p>
        </p:txBody>
      </p:sp>
      <p:sp>
        <p:nvSpPr>
          <p:cNvPr id="9" name="Text Placeholder 6">
            <a:extLst>
              <a:ext uri="{FF2B5EF4-FFF2-40B4-BE49-F238E27FC236}">
                <a16:creationId xmlns:a16="http://schemas.microsoft.com/office/drawing/2014/main" id="{CF43852E-C3F8-2105-E9DF-E147CA2F117C}"/>
              </a:ext>
            </a:extLst>
          </p:cNvPr>
          <p:cNvSpPr>
            <a:spLocks noGrp="1"/>
          </p:cNvSpPr>
          <p:nvPr>
            <p:ph type="body" sz="quarter" idx="48"/>
          </p:nvPr>
        </p:nvSpPr>
        <p:spPr>
          <a:xfrm>
            <a:off x="1825357" y="380787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a:p>
        </p:txBody>
      </p:sp>
      <p:sp>
        <p:nvSpPr>
          <p:cNvPr id="10" name="Text Placeholder 48">
            <a:extLst>
              <a:ext uri="{FF2B5EF4-FFF2-40B4-BE49-F238E27FC236}">
                <a16:creationId xmlns:a16="http://schemas.microsoft.com/office/drawing/2014/main" id="{F97B36C0-9503-EA34-D9A6-4D2873B967B4}"/>
              </a:ext>
            </a:extLst>
          </p:cNvPr>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a:t>Click to edit Master text styles</a:t>
            </a:r>
          </a:p>
        </p:txBody>
      </p:sp>
      <p:sp>
        <p:nvSpPr>
          <p:cNvPr id="11" name="Text Placeholder 6">
            <a:extLst>
              <a:ext uri="{FF2B5EF4-FFF2-40B4-BE49-F238E27FC236}">
                <a16:creationId xmlns:a16="http://schemas.microsoft.com/office/drawing/2014/main" id="{23E4116C-DAFA-DE4A-333A-D42F8B2578E3}"/>
              </a:ext>
            </a:extLst>
          </p:cNvPr>
          <p:cNvSpPr>
            <a:spLocks noGrp="1"/>
          </p:cNvSpPr>
          <p:nvPr>
            <p:ph type="body" sz="quarter" idx="50"/>
          </p:nvPr>
        </p:nvSpPr>
        <p:spPr>
          <a:xfrm>
            <a:off x="1825357" y="4650685"/>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a:p>
        </p:txBody>
      </p:sp>
      <p:sp>
        <p:nvSpPr>
          <p:cNvPr id="12" name="Text Placeholder 48">
            <a:extLst>
              <a:ext uri="{FF2B5EF4-FFF2-40B4-BE49-F238E27FC236}">
                <a16:creationId xmlns:a16="http://schemas.microsoft.com/office/drawing/2014/main" id="{EAD9CE87-92D8-9C15-C954-C99CED644007}"/>
              </a:ext>
            </a:extLst>
          </p:cNvPr>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a:t>Click to edit Master text styles</a:t>
            </a:r>
          </a:p>
        </p:txBody>
      </p:sp>
      <p:sp>
        <p:nvSpPr>
          <p:cNvPr id="13" name="Text Placeholder 6">
            <a:extLst>
              <a:ext uri="{FF2B5EF4-FFF2-40B4-BE49-F238E27FC236}">
                <a16:creationId xmlns:a16="http://schemas.microsoft.com/office/drawing/2014/main" id="{CC08B94E-DEE1-D22B-71AE-DCDADAC72341}"/>
              </a:ext>
            </a:extLst>
          </p:cNvPr>
          <p:cNvSpPr>
            <a:spLocks noGrp="1"/>
          </p:cNvSpPr>
          <p:nvPr>
            <p:ph type="body" sz="quarter" idx="52"/>
          </p:nvPr>
        </p:nvSpPr>
        <p:spPr>
          <a:xfrm>
            <a:off x="1825357" y="5447312"/>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a:p>
        </p:txBody>
      </p:sp>
    </p:spTree>
    <p:extLst>
      <p:ext uri="{BB962C8B-B14F-4D97-AF65-F5344CB8AC3E}">
        <p14:creationId xmlns:p14="http://schemas.microsoft.com/office/powerpoint/2010/main" val="3517610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14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Picture Placeholder 2">
            <a:extLst>
              <a:ext uri="{FF2B5EF4-FFF2-40B4-BE49-F238E27FC236}">
                <a16:creationId xmlns:a16="http://schemas.microsoft.com/office/drawing/2014/main" id="{EEEDCDFB-8BFA-E782-A4FE-F57140A82D4D}"/>
              </a:ext>
            </a:extLst>
          </p:cNvPr>
          <p:cNvSpPr>
            <a:spLocks noGrp="1"/>
          </p:cNvSpPr>
          <p:nvPr>
            <p:ph type="pic" sz="quarter" idx="39"/>
          </p:nvPr>
        </p:nvSpPr>
        <p:spPr>
          <a:xfrm>
            <a:off x="381000" y="2181637"/>
            <a:ext cx="1168400" cy="685800"/>
          </a:xfrm>
        </p:spPr>
        <p:txBody>
          <a:bodyPr anchor="ctr">
            <a:normAutofit/>
          </a:bodyPr>
          <a:lstStyle>
            <a:lvl1pPr marL="0" indent="0" algn="ctr">
              <a:buNone/>
              <a:defRPr sz="1400" baseline="0"/>
            </a:lvl1pPr>
          </a:lstStyle>
          <a:p>
            <a:endParaRPr lang="en-GB"/>
          </a:p>
        </p:txBody>
      </p:sp>
      <p:sp>
        <p:nvSpPr>
          <p:cNvPr id="21" name="Picture Placeholder 2">
            <a:extLst>
              <a:ext uri="{FF2B5EF4-FFF2-40B4-BE49-F238E27FC236}">
                <a16:creationId xmlns:a16="http://schemas.microsoft.com/office/drawing/2014/main" id="{0490B643-0E6F-61C3-B22E-B373203F25B9}"/>
              </a:ext>
            </a:extLst>
          </p:cNvPr>
          <p:cNvSpPr>
            <a:spLocks noGrp="1"/>
          </p:cNvSpPr>
          <p:nvPr>
            <p:ph type="pic" sz="quarter" idx="40"/>
          </p:nvPr>
        </p:nvSpPr>
        <p:spPr>
          <a:xfrm>
            <a:off x="381000" y="3004653"/>
            <a:ext cx="1168400" cy="685800"/>
          </a:xfrm>
        </p:spPr>
        <p:txBody>
          <a:bodyPr anchor="ctr">
            <a:normAutofit/>
          </a:bodyPr>
          <a:lstStyle>
            <a:lvl1pPr marL="0" indent="0" algn="ctr">
              <a:buNone/>
              <a:defRPr sz="1400" baseline="0"/>
            </a:lvl1pPr>
          </a:lstStyle>
          <a:p>
            <a:endParaRPr lang="en-GB"/>
          </a:p>
        </p:txBody>
      </p:sp>
      <p:sp>
        <p:nvSpPr>
          <p:cNvPr id="22" name="Picture Placeholder 2">
            <a:extLst>
              <a:ext uri="{FF2B5EF4-FFF2-40B4-BE49-F238E27FC236}">
                <a16:creationId xmlns:a16="http://schemas.microsoft.com/office/drawing/2014/main" id="{947C2B64-F15F-E98D-12A4-0BE98D5CDDD3}"/>
              </a:ext>
            </a:extLst>
          </p:cNvPr>
          <p:cNvSpPr>
            <a:spLocks noGrp="1"/>
          </p:cNvSpPr>
          <p:nvPr>
            <p:ph type="pic" sz="quarter" idx="41"/>
          </p:nvPr>
        </p:nvSpPr>
        <p:spPr>
          <a:xfrm>
            <a:off x="381000" y="3827669"/>
            <a:ext cx="1168400" cy="685800"/>
          </a:xfrm>
        </p:spPr>
        <p:txBody>
          <a:bodyPr anchor="ctr">
            <a:normAutofit/>
          </a:bodyPr>
          <a:lstStyle>
            <a:lvl1pPr marL="0" indent="0" algn="ctr">
              <a:buNone/>
              <a:defRPr sz="1400" baseline="0"/>
            </a:lvl1pPr>
          </a:lstStyle>
          <a:p>
            <a:endParaRPr lang="en-GB"/>
          </a:p>
        </p:txBody>
      </p:sp>
      <p:sp>
        <p:nvSpPr>
          <p:cNvPr id="23" name="Picture Placeholder 2">
            <a:extLst>
              <a:ext uri="{FF2B5EF4-FFF2-40B4-BE49-F238E27FC236}">
                <a16:creationId xmlns:a16="http://schemas.microsoft.com/office/drawing/2014/main" id="{7A29A00E-12C5-4793-95DB-72DB4148ED0B}"/>
              </a:ext>
            </a:extLst>
          </p:cNvPr>
          <p:cNvSpPr>
            <a:spLocks noGrp="1"/>
          </p:cNvSpPr>
          <p:nvPr>
            <p:ph type="pic" sz="quarter" idx="42"/>
          </p:nvPr>
        </p:nvSpPr>
        <p:spPr>
          <a:xfrm>
            <a:off x="381000" y="4650685"/>
            <a:ext cx="1168400" cy="685800"/>
          </a:xfrm>
        </p:spPr>
        <p:txBody>
          <a:bodyPr anchor="ctr">
            <a:normAutofit/>
          </a:bodyPr>
          <a:lstStyle>
            <a:lvl1pPr marL="0" indent="0" algn="ctr">
              <a:buNone/>
              <a:defRPr sz="1400" baseline="0"/>
            </a:lvl1pPr>
          </a:lstStyle>
          <a:p>
            <a:endParaRPr lang="en-GB"/>
          </a:p>
        </p:txBody>
      </p:sp>
      <p:sp>
        <p:nvSpPr>
          <p:cNvPr id="24" name="Picture Placeholder 2">
            <a:extLst>
              <a:ext uri="{FF2B5EF4-FFF2-40B4-BE49-F238E27FC236}">
                <a16:creationId xmlns:a16="http://schemas.microsoft.com/office/drawing/2014/main" id="{5462CFCE-2CA7-9DA4-54BC-0A51F2736FE2}"/>
              </a:ext>
            </a:extLst>
          </p:cNvPr>
          <p:cNvSpPr>
            <a:spLocks noGrp="1"/>
          </p:cNvSpPr>
          <p:nvPr>
            <p:ph type="pic" sz="quarter" idx="43"/>
          </p:nvPr>
        </p:nvSpPr>
        <p:spPr>
          <a:xfrm>
            <a:off x="381000" y="5473700"/>
            <a:ext cx="1168400" cy="685800"/>
          </a:xfrm>
        </p:spPr>
        <p:txBody>
          <a:bodyPr anchor="ctr">
            <a:normAutofit/>
          </a:bodyPr>
          <a:lstStyle>
            <a:lvl1pPr marL="0" indent="0" algn="ctr">
              <a:buNone/>
              <a:defRPr sz="1400" baseline="0"/>
            </a:lvl1pPr>
          </a:lstStyle>
          <a:p>
            <a:endParaRPr lang="en-GB"/>
          </a:p>
        </p:txBody>
      </p:sp>
      <p:sp>
        <p:nvSpPr>
          <p:cNvPr id="16" name="Text Placeholder 33">
            <a:extLst>
              <a:ext uri="{FF2B5EF4-FFF2-40B4-BE49-F238E27FC236}">
                <a16:creationId xmlns:a16="http://schemas.microsoft.com/office/drawing/2014/main" id="{CBCD294F-BC81-4BDC-8BB1-094D4D81B14A}"/>
              </a:ext>
            </a:extLst>
          </p:cNvPr>
          <p:cNvSpPr>
            <a:spLocks noGrp="1"/>
          </p:cNvSpPr>
          <p:nvPr>
            <p:ph type="body" sz="quarter" idx="44"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32ECDF77-2C22-4C0D-9D55-3035E0A755AB}"/>
              </a:ext>
            </a:extLst>
          </p:cNvPr>
          <p:cNvSpPr>
            <a:spLocks noGrp="1"/>
          </p:cNvSpPr>
          <p:nvPr>
            <p:ph type="body" sz="quarter" idx="45"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5" name="Text Placeholder 33">
            <a:extLst>
              <a:ext uri="{FF2B5EF4-FFF2-40B4-BE49-F238E27FC236}">
                <a16:creationId xmlns:a16="http://schemas.microsoft.com/office/drawing/2014/main" id="{29DC7404-43FF-4B4D-9E8D-8A8B73D38E3E}"/>
              </a:ext>
            </a:extLst>
          </p:cNvPr>
          <p:cNvSpPr>
            <a:spLocks noGrp="1"/>
          </p:cNvSpPr>
          <p:nvPr>
            <p:ph type="body" sz="quarter" idx="46"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6" name="Text Placeholder 33">
            <a:extLst>
              <a:ext uri="{FF2B5EF4-FFF2-40B4-BE49-F238E27FC236}">
                <a16:creationId xmlns:a16="http://schemas.microsoft.com/office/drawing/2014/main" id="{1DF62F19-4861-4FE3-8611-11A886CDEE0A}"/>
              </a:ext>
            </a:extLst>
          </p:cNvPr>
          <p:cNvSpPr>
            <a:spLocks noGrp="1"/>
          </p:cNvSpPr>
          <p:nvPr>
            <p:ph type="body" sz="quarter" idx="47"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7" name="Text Placeholder 33">
            <a:extLst>
              <a:ext uri="{FF2B5EF4-FFF2-40B4-BE49-F238E27FC236}">
                <a16:creationId xmlns:a16="http://schemas.microsoft.com/office/drawing/2014/main" id="{636E88C3-4213-4CBC-BA6E-A568099F3ACE}"/>
              </a:ext>
            </a:extLst>
          </p:cNvPr>
          <p:cNvSpPr>
            <a:spLocks noGrp="1"/>
          </p:cNvSpPr>
          <p:nvPr>
            <p:ph type="body" sz="quarter" idx="48"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7098346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 name="Picture Placeholder 2">
            <a:extLst>
              <a:ext uri="{FF2B5EF4-FFF2-40B4-BE49-F238E27FC236}">
                <a16:creationId xmlns:a16="http://schemas.microsoft.com/office/drawing/2014/main" id="{5F470996-A4F8-449B-B340-983A6DBC894C}"/>
              </a:ext>
            </a:extLst>
          </p:cNvPr>
          <p:cNvSpPr>
            <a:spLocks noGrp="1"/>
          </p:cNvSpPr>
          <p:nvPr>
            <p:ph type="pic" sz="quarter" idx="39"/>
          </p:nvPr>
        </p:nvSpPr>
        <p:spPr>
          <a:xfrm>
            <a:off x="381000" y="2181637"/>
            <a:ext cx="1168400" cy="685800"/>
          </a:xfrm>
        </p:spPr>
        <p:txBody>
          <a:bodyPr lIns="72000" rIns="72000" anchor="ctr">
            <a:normAutofit/>
          </a:bodyPr>
          <a:lstStyle>
            <a:lvl1pPr marL="0" indent="0" algn="ctr">
              <a:buNone/>
              <a:defRPr sz="1400" baseline="0"/>
            </a:lvl1pPr>
          </a:lstStyle>
          <a:p>
            <a:endParaRPr lang="en-GB"/>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28" name="Picture Placeholder 2">
            <a:extLst>
              <a:ext uri="{FF2B5EF4-FFF2-40B4-BE49-F238E27FC236}">
                <a16:creationId xmlns:a16="http://schemas.microsoft.com/office/drawing/2014/main" id="{74615E4E-BED6-4C53-B144-CF882C2FA46D}"/>
              </a:ext>
            </a:extLst>
          </p:cNvPr>
          <p:cNvSpPr>
            <a:spLocks noGrp="1"/>
          </p:cNvSpPr>
          <p:nvPr>
            <p:ph type="pic" sz="quarter" idx="40"/>
          </p:nvPr>
        </p:nvSpPr>
        <p:spPr>
          <a:xfrm>
            <a:off x="381000" y="3004653"/>
            <a:ext cx="1168400" cy="685800"/>
          </a:xfrm>
        </p:spPr>
        <p:txBody>
          <a:bodyPr lIns="72000" rIns="72000" anchor="ctr">
            <a:normAutofit/>
          </a:bodyPr>
          <a:lstStyle>
            <a:lvl1pPr marL="0" indent="0" algn="ctr">
              <a:buNone/>
              <a:defRPr sz="1400" baseline="0"/>
            </a:lvl1pPr>
          </a:lstStyle>
          <a:p>
            <a:endParaRPr lang="en-GB"/>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6" name="Picture Placeholder 2">
            <a:extLst>
              <a:ext uri="{FF2B5EF4-FFF2-40B4-BE49-F238E27FC236}">
                <a16:creationId xmlns:a16="http://schemas.microsoft.com/office/drawing/2014/main" id="{249F7BF1-EA28-4401-A283-1F22667C13A0}"/>
              </a:ext>
            </a:extLst>
          </p:cNvPr>
          <p:cNvSpPr>
            <a:spLocks noGrp="1"/>
          </p:cNvSpPr>
          <p:nvPr>
            <p:ph type="pic" sz="quarter" idx="41"/>
          </p:nvPr>
        </p:nvSpPr>
        <p:spPr>
          <a:xfrm>
            <a:off x="381000" y="3827669"/>
            <a:ext cx="1168400" cy="685800"/>
          </a:xfrm>
        </p:spPr>
        <p:txBody>
          <a:bodyPr lIns="72000" rIns="72000" anchor="ctr">
            <a:normAutofit/>
          </a:bodyPr>
          <a:lstStyle>
            <a:lvl1pPr marL="0" indent="0" algn="ctr">
              <a:buNone/>
              <a:defRPr sz="1400" baseline="0"/>
            </a:lvl1pPr>
          </a:lstStyle>
          <a:p>
            <a:endParaRPr lang="en-GB"/>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7" name="Picture Placeholder 2">
            <a:extLst>
              <a:ext uri="{FF2B5EF4-FFF2-40B4-BE49-F238E27FC236}">
                <a16:creationId xmlns:a16="http://schemas.microsoft.com/office/drawing/2014/main" id="{AA8A5F31-9D52-42DF-BA9B-F65F5293264A}"/>
              </a:ext>
            </a:extLst>
          </p:cNvPr>
          <p:cNvSpPr>
            <a:spLocks noGrp="1"/>
          </p:cNvSpPr>
          <p:nvPr>
            <p:ph type="pic" sz="quarter" idx="42"/>
          </p:nvPr>
        </p:nvSpPr>
        <p:spPr>
          <a:xfrm>
            <a:off x="381000" y="4650685"/>
            <a:ext cx="1168400" cy="685800"/>
          </a:xfrm>
        </p:spPr>
        <p:txBody>
          <a:bodyPr lIns="72000" rIns="72000" anchor="ctr">
            <a:normAutofit/>
          </a:bodyPr>
          <a:lstStyle>
            <a:lvl1pPr marL="0" indent="0" algn="ctr">
              <a:buNone/>
              <a:defRPr sz="1400" baseline="0"/>
            </a:lvl1pPr>
          </a:lstStyle>
          <a:p>
            <a:endParaRPr lang="en-GB"/>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8" name="Picture Placeholder 2">
            <a:extLst>
              <a:ext uri="{FF2B5EF4-FFF2-40B4-BE49-F238E27FC236}">
                <a16:creationId xmlns:a16="http://schemas.microsoft.com/office/drawing/2014/main" id="{77ED4AAD-A9EA-4EF0-80DC-97350707DB14}"/>
              </a:ext>
            </a:extLst>
          </p:cNvPr>
          <p:cNvSpPr>
            <a:spLocks noGrp="1"/>
          </p:cNvSpPr>
          <p:nvPr>
            <p:ph type="pic" sz="quarter" idx="43"/>
          </p:nvPr>
        </p:nvSpPr>
        <p:spPr>
          <a:xfrm>
            <a:off x="381000" y="5473700"/>
            <a:ext cx="1168400" cy="685800"/>
          </a:xfrm>
        </p:spPr>
        <p:txBody>
          <a:bodyPr lIns="72000" rIns="72000" anchor="ctr">
            <a:normAutofit/>
          </a:bodyPr>
          <a:lstStyle>
            <a:lvl1pPr marL="0" indent="0" algn="ctr">
              <a:buNone/>
              <a:defRPr sz="1400" baseline="0"/>
            </a:lvl1pPr>
          </a:lstStyle>
          <a:p>
            <a:endParaRPr lang="en-GB"/>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18" name="Isosceles Triangle 17">
            <a:extLst>
              <a:ext uri="{FF2B5EF4-FFF2-40B4-BE49-F238E27FC236}">
                <a16:creationId xmlns:a16="http://schemas.microsoft.com/office/drawing/2014/main" id="{429169CD-DA8D-4C23-8F64-2CDCF3497FA1}"/>
              </a:ext>
            </a:extLst>
          </p:cNvPr>
          <p:cNvSpPr/>
          <p:nvPr userDrawn="1"/>
        </p:nvSpPr>
        <p:spPr>
          <a:xfrm rot="5400000">
            <a:off x="7136906" y="2454688"/>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Isosceles Triangle 44">
            <a:extLst>
              <a:ext uri="{FF2B5EF4-FFF2-40B4-BE49-F238E27FC236}">
                <a16:creationId xmlns:a16="http://schemas.microsoft.com/office/drawing/2014/main" id="{1592CE64-9654-45B2-8AC9-D669D961B4E1}"/>
              </a:ext>
            </a:extLst>
          </p:cNvPr>
          <p:cNvSpPr/>
          <p:nvPr userDrawn="1"/>
        </p:nvSpPr>
        <p:spPr>
          <a:xfrm rot="5400000">
            <a:off x="7136906" y="3274405"/>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Isosceles Triangle 45">
            <a:extLst>
              <a:ext uri="{FF2B5EF4-FFF2-40B4-BE49-F238E27FC236}">
                <a16:creationId xmlns:a16="http://schemas.microsoft.com/office/drawing/2014/main" id="{80FFE2C3-79D1-48F2-AF54-2E690202A016}"/>
              </a:ext>
            </a:extLst>
          </p:cNvPr>
          <p:cNvSpPr/>
          <p:nvPr userDrawn="1"/>
        </p:nvSpPr>
        <p:spPr>
          <a:xfrm rot="5400000">
            <a:off x="7136906" y="4094122"/>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Isosceles Triangle 46">
            <a:extLst>
              <a:ext uri="{FF2B5EF4-FFF2-40B4-BE49-F238E27FC236}">
                <a16:creationId xmlns:a16="http://schemas.microsoft.com/office/drawing/2014/main" id="{C5AE279A-BB08-432F-BBA7-44CB03317E10}"/>
              </a:ext>
            </a:extLst>
          </p:cNvPr>
          <p:cNvSpPr/>
          <p:nvPr userDrawn="1"/>
        </p:nvSpPr>
        <p:spPr>
          <a:xfrm rot="5400000">
            <a:off x="7136906" y="4913839"/>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Isosceles Triangle 47">
            <a:extLst>
              <a:ext uri="{FF2B5EF4-FFF2-40B4-BE49-F238E27FC236}">
                <a16:creationId xmlns:a16="http://schemas.microsoft.com/office/drawing/2014/main" id="{0EB4584D-9B06-4BB2-B971-BA987A0DEAFA}"/>
              </a:ext>
            </a:extLst>
          </p:cNvPr>
          <p:cNvSpPr/>
          <p:nvPr userDrawn="1"/>
        </p:nvSpPr>
        <p:spPr>
          <a:xfrm rot="5400000">
            <a:off x="7136906" y="5733557"/>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612C692-5886-DB72-F174-06C0B46629F7}"/>
              </a:ext>
            </a:extLst>
          </p:cNvPr>
          <p:cNvSpPr>
            <a:spLocks noGrp="1"/>
          </p:cNvSpPr>
          <p:nvPr>
            <p:ph type="title"/>
          </p:nvPr>
        </p:nvSpPr>
        <p:spPr/>
        <p:txBody>
          <a:bodyPr/>
          <a:lstStyle/>
          <a:p>
            <a:r>
              <a:rPr lang="en-US"/>
              <a:t>Click to edit Master title style</a:t>
            </a:r>
            <a:endParaRPr lang="en-IN"/>
          </a:p>
        </p:txBody>
      </p:sp>
      <p:sp>
        <p:nvSpPr>
          <p:cNvPr id="14" name="Text Placeholder 48">
            <a:extLst>
              <a:ext uri="{FF2B5EF4-FFF2-40B4-BE49-F238E27FC236}">
                <a16:creationId xmlns:a16="http://schemas.microsoft.com/office/drawing/2014/main" id="{84F44BFB-A778-D972-6FE2-9945A46858CB}"/>
              </a:ext>
            </a:extLst>
          </p:cNvPr>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a:t>Click to edit Master text styles</a:t>
            </a:r>
          </a:p>
        </p:txBody>
      </p:sp>
      <p:sp>
        <p:nvSpPr>
          <p:cNvPr id="16" name="Text Placeholder 6">
            <a:extLst>
              <a:ext uri="{FF2B5EF4-FFF2-40B4-BE49-F238E27FC236}">
                <a16:creationId xmlns:a16="http://schemas.microsoft.com/office/drawing/2014/main" id="{123E0939-6088-9965-5464-7E2066B2CC43}"/>
              </a:ext>
            </a:extLst>
          </p:cNvPr>
          <p:cNvSpPr>
            <a:spLocks noGrp="1"/>
          </p:cNvSpPr>
          <p:nvPr>
            <p:ph type="body" sz="quarter" idx="44"/>
          </p:nvPr>
        </p:nvSpPr>
        <p:spPr>
          <a:xfrm>
            <a:off x="1825357" y="218163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a:p>
        </p:txBody>
      </p:sp>
      <p:sp>
        <p:nvSpPr>
          <p:cNvPr id="17" name="Text Placeholder 48">
            <a:extLst>
              <a:ext uri="{FF2B5EF4-FFF2-40B4-BE49-F238E27FC236}">
                <a16:creationId xmlns:a16="http://schemas.microsoft.com/office/drawing/2014/main" id="{E01A33E3-A189-2F8F-B20D-1ABCC3C71943}"/>
              </a:ext>
            </a:extLst>
          </p:cNvPr>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a:t>Click to edit Master text styles</a:t>
            </a:r>
          </a:p>
        </p:txBody>
      </p:sp>
      <p:sp>
        <p:nvSpPr>
          <p:cNvPr id="19" name="Text Placeholder 6">
            <a:extLst>
              <a:ext uri="{FF2B5EF4-FFF2-40B4-BE49-F238E27FC236}">
                <a16:creationId xmlns:a16="http://schemas.microsoft.com/office/drawing/2014/main" id="{A73AF73C-B480-2BF7-7559-DB0AD1214DCE}"/>
              </a:ext>
            </a:extLst>
          </p:cNvPr>
          <p:cNvSpPr>
            <a:spLocks noGrp="1"/>
          </p:cNvSpPr>
          <p:nvPr>
            <p:ph type="body" sz="quarter" idx="46"/>
          </p:nvPr>
        </p:nvSpPr>
        <p:spPr>
          <a:xfrm>
            <a:off x="1825357" y="3004653"/>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a:p>
        </p:txBody>
      </p:sp>
      <p:sp>
        <p:nvSpPr>
          <p:cNvPr id="20" name="Text Placeholder 48">
            <a:extLst>
              <a:ext uri="{FF2B5EF4-FFF2-40B4-BE49-F238E27FC236}">
                <a16:creationId xmlns:a16="http://schemas.microsoft.com/office/drawing/2014/main" id="{10B8CF66-536E-A8B4-16C2-7FE99A55F054}"/>
              </a:ext>
            </a:extLst>
          </p:cNvPr>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a:t>Click to edit Master text styles</a:t>
            </a:r>
          </a:p>
        </p:txBody>
      </p:sp>
      <p:sp>
        <p:nvSpPr>
          <p:cNvPr id="21" name="Text Placeholder 6">
            <a:extLst>
              <a:ext uri="{FF2B5EF4-FFF2-40B4-BE49-F238E27FC236}">
                <a16:creationId xmlns:a16="http://schemas.microsoft.com/office/drawing/2014/main" id="{072DA4DE-C05D-9A8F-8499-9D99A6D8F2C2}"/>
              </a:ext>
            </a:extLst>
          </p:cNvPr>
          <p:cNvSpPr>
            <a:spLocks noGrp="1"/>
          </p:cNvSpPr>
          <p:nvPr>
            <p:ph type="body" sz="quarter" idx="48"/>
          </p:nvPr>
        </p:nvSpPr>
        <p:spPr>
          <a:xfrm>
            <a:off x="1825357" y="380787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a:p>
        </p:txBody>
      </p:sp>
      <p:sp>
        <p:nvSpPr>
          <p:cNvPr id="22" name="Text Placeholder 48">
            <a:extLst>
              <a:ext uri="{FF2B5EF4-FFF2-40B4-BE49-F238E27FC236}">
                <a16:creationId xmlns:a16="http://schemas.microsoft.com/office/drawing/2014/main" id="{73F137C5-58D7-F282-9936-62199614E4B6}"/>
              </a:ext>
            </a:extLst>
          </p:cNvPr>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a:t>Click to edit Master text styles</a:t>
            </a:r>
          </a:p>
        </p:txBody>
      </p:sp>
      <p:sp>
        <p:nvSpPr>
          <p:cNvPr id="23" name="Text Placeholder 6">
            <a:extLst>
              <a:ext uri="{FF2B5EF4-FFF2-40B4-BE49-F238E27FC236}">
                <a16:creationId xmlns:a16="http://schemas.microsoft.com/office/drawing/2014/main" id="{71E8034C-1F71-D6EA-AEC8-82573F1F3B9C}"/>
              </a:ext>
            </a:extLst>
          </p:cNvPr>
          <p:cNvSpPr>
            <a:spLocks noGrp="1"/>
          </p:cNvSpPr>
          <p:nvPr>
            <p:ph type="body" sz="quarter" idx="50"/>
          </p:nvPr>
        </p:nvSpPr>
        <p:spPr>
          <a:xfrm>
            <a:off x="1825357" y="4650685"/>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a:p>
        </p:txBody>
      </p:sp>
      <p:sp>
        <p:nvSpPr>
          <p:cNvPr id="24" name="Text Placeholder 48">
            <a:extLst>
              <a:ext uri="{FF2B5EF4-FFF2-40B4-BE49-F238E27FC236}">
                <a16:creationId xmlns:a16="http://schemas.microsoft.com/office/drawing/2014/main" id="{5779D320-3D39-27C3-44F7-4E619627FFD7}"/>
              </a:ext>
            </a:extLst>
          </p:cNvPr>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a:t>Click to edit Master text styles</a:t>
            </a:r>
          </a:p>
        </p:txBody>
      </p:sp>
      <p:sp>
        <p:nvSpPr>
          <p:cNvPr id="25" name="Text Placeholder 6">
            <a:extLst>
              <a:ext uri="{FF2B5EF4-FFF2-40B4-BE49-F238E27FC236}">
                <a16:creationId xmlns:a16="http://schemas.microsoft.com/office/drawing/2014/main" id="{EDEDE89D-F8FD-9682-15FD-32A6A5992097}"/>
              </a:ext>
            </a:extLst>
          </p:cNvPr>
          <p:cNvSpPr>
            <a:spLocks noGrp="1"/>
          </p:cNvSpPr>
          <p:nvPr>
            <p:ph type="body" sz="quarter" idx="52"/>
          </p:nvPr>
        </p:nvSpPr>
        <p:spPr>
          <a:xfrm>
            <a:off x="1825357" y="5447312"/>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a:p>
        </p:txBody>
      </p:sp>
    </p:spTree>
    <p:extLst>
      <p:ext uri="{BB962C8B-B14F-4D97-AF65-F5344CB8AC3E}">
        <p14:creationId xmlns:p14="http://schemas.microsoft.com/office/powerpoint/2010/main" val="12765516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split - Icons">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C6E1C4F-6A0A-E048-517F-DE70EFB0D152}"/>
              </a:ext>
            </a:extLst>
          </p:cNvPr>
          <p:cNvSpPr>
            <a:spLocks noGrp="1"/>
          </p:cNvSpPr>
          <p:nvPr>
            <p:ph type="body" sz="quarter" idx="19"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5" name="Picture Placeholder 4">
            <a:extLst>
              <a:ext uri="{FF2B5EF4-FFF2-40B4-BE49-F238E27FC236}">
                <a16:creationId xmlns:a16="http://schemas.microsoft.com/office/drawing/2014/main" id="{30E87CA4-DF8B-A4B2-C104-A83381D20488}"/>
              </a:ext>
            </a:extLst>
          </p:cNvPr>
          <p:cNvSpPr>
            <a:spLocks noGrp="1"/>
          </p:cNvSpPr>
          <p:nvPr>
            <p:ph type="pic" sz="quarter" idx="16" hasCustomPrompt="1"/>
          </p:nvPr>
        </p:nvSpPr>
        <p:spPr>
          <a:xfrm>
            <a:off x="1812131" y="2108200"/>
            <a:ext cx="823912" cy="823913"/>
          </a:xfrm>
        </p:spPr>
        <p:txBody>
          <a:bodyPr anchor="ctr">
            <a:normAutofit/>
          </a:bodyPr>
          <a:lstStyle>
            <a:lvl1pPr marL="0" indent="0" algn="ctr">
              <a:buNone/>
              <a:defRPr sz="1200"/>
            </a:lvl1pPr>
          </a:lstStyle>
          <a:p>
            <a:r>
              <a:rPr lang="en-US"/>
              <a:t>Icon</a:t>
            </a:r>
          </a:p>
        </p:txBody>
      </p:sp>
      <p:sp>
        <p:nvSpPr>
          <p:cNvPr id="15" name="Picture Placeholder 4">
            <a:extLst>
              <a:ext uri="{FF2B5EF4-FFF2-40B4-BE49-F238E27FC236}">
                <a16:creationId xmlns:a16="http://schemas.microsoft.com/office/drawing/2014/main" id="{FCC34BF6-3093-6B2E-E777-84264269CA9B}"/>
              </a:ext>
            </a:extLst>
          </p:cNvPr>
          <p:cNvSpPr>
            <a:spLocks noGrp="1"/>
          </p:cNvSpPr>
          <p:nvPr>
            <p:ph type="pic" sz="quarter" idx="17" hasCustomPrompt="1"/>
          </p:nvPr>
        </p:nvSpPr>
        <p:spPr>
          <a:xfrm>
            <a:off x="5684044" y="2118266"/>
            <a:ext cx="823912" cy="823913"/>
          </a:xfrm>
        </p:spPr>
        <p:txBody>
          <a:bodyPr anchor="ctr">
            <a:normAutofit/>
          </a:bodyPr>
          <a:lstStyle>
            <a:lvl1pPr marL="0" indent="0" algn="ctr">
              <a:buNone/>
              <a:defRPr sz="1200"/>
            </a:lvl1pPr>
          </a:lstStyle>
          <a:p>
            <a:r>
              <a:rPr lang="en-US"/>
              <a:t>Icon</a:t>
            </a:r>
          </a:p>
        </p:txBody>
      </p:sp>
      <p:sp>
        <p:nvSpPr>
          <p:cNvPr id="17" name="Picture Placeholder 4">
            <a:extLst>
              <a:ext uri="{FF2B5EF4-FFF2-40B4-BE49-F238E27FC236}">
                <a16:creationId xmlns:a16="http://schemas.microsoft.com/office/drawing/2014/main" id="{D9F3BDAD-C8AA-5417-4BAB-2ACE29EC05D3}"/>
              </a:ext>
            </a:extLst>
          </p:cNvPr>
          <p:cNvSpPr>
            <a:spLocks noGrp="1"/>
          </p:cNvSpPr>
          <p:nvPr>
            <p:ph type="pic" sz="quarter" idx="18" hasCustomPrompt="1"/>
          </p:nvPr>
        </p:nvSpPr>
        <p:spPr>
          <a:xfrm>
            <a:off x="9555956" y="2118266"/>
            <a:ext cx="823912" cy="823913"/>
          </a:xfrm>
        </p:spPr>
        <p:txBody>
          <a:bodyPr anchor="ctr">
            <a:normAutofit/>
          </a:bodyPr>
          <a:lstStyle>
            <a:lvl1pPr marL="0" indent="0" algn="ctr">
              <a:buNone/>
              <a:defRPr sz="1200"/>
            </a:lvl1pPr>
          </a:lstStyle>
          <a:p>
            <a:r>
              <a:rPr lang="en-US"/>
              <a:t>Icon</a:t>
            </a:r>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90A7486A-BA2F-47B0-B17B-07CF50190FFD}"/>
              </a:ext>
            </a:extLst>
          </p:cNvPr>
          <p:cNvSpPr>
            <a:spLocks noGrp="1"/>
          </p:cNvSpPr>
          <p:nvPr>
            <p:ph type="body" sz="quarter" idx="20"/>
          </p:nvPr>
        </p:nvSpPr>
        <p:spPr>
          <a:xfrm>
            <a:off x="381000"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3">
            <a:extLst>
              <a:ext uri="{FF2B5EF4-FFF2-40B4-BE49-F238E27FC236}">
                <a16:creationId xmlns:a16="http://schemas.microsoft.com/office/drawing/2014/main" id="{2EC6CD97-5EED-4819-81CE-B94BB95F9DA8}"/>
              </a:ext>
            </a:extLst>
          </p:cNvPr>
          <p:cNvSpPr>
            <a:spLocks noGrp="1"/>
          </p:cNvSpPr>
          <p:nvPr>
            <p:ph type="body" sz="quarter" idx="21"/>
          </p:nvPr>
        </p:nvSpPr>
        <p:spPr>
          <a:xfrm>
            <a:off x="4252912"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3">
            <a:extLst>
              <a:ext uri="{FF2B5EF4-FFF2-40B4-BE49-F238E27FC236}">
                <a16:creationId xmlns:a16="http://schemas.microsoft.com/office/drawing/2014/main" id="{04792009-834D-4287-8EAF-781BE9D027DE}"/>
              </a:ext>
            </a:extLst>
          </p:cNvPr>
          <p:cNvSpPr>
            <a:spLocks noGrp="1"/>
          </p:cNvSpPr>
          <p:nvPr>
            <p:ph type="body" sz="quarter" idx="22"/>
          </p:nvPr>
        </p:nvSpPr>
        <p:spPr>
          <a:xfrm>
            <a:off x="8124825"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70805833-1A1E-7B64-6C5F-03745732D1A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060393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ree split - Icons">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8229875"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4572419"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914963"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grpSp>
        <p:nvGrpSpPr>
          <p:cNvPr id="91" name="Group 90">
            <a:extLst>
              <a:ext uri="{FF2B5EF4-FFF2-40B4-BE49-F238E27FC236}">
                <a16:creationId xmlns:a16="http://schemas.microsoft.com/office/drawing/2014/main" id="{55E061F0-50D9-5E8F-1289-74E749216F32}"/>
              </a:ext>
            </a:extLst>
          </p:cNvPr>
          <p:cNvGrpSpPr/>
          <p:nvPr userDrawn="1"/>
        </p:nvGrpSpPr>
        <p:grpSpPr>
          <a:xfrm>
            <a:off x="381001" y="1861583"/>
            <a:ext cx="11429998" cy="3517668"/>
            <a:chOff x="381001" y="1861583"/>
            <a:chExt cx="11429998" cy="3517668"/>
          </a:xfrm>
        </p:grpSpPr>
        <p:grpSp>
          <p:nvGrpSpPr>
            <p:cNvPr id="21" name="object 4">
              <a:extLst>
                <a:ext uri="{FF2B5EF4-FFF2-40B4-BE49-F238E27FC236}">
                  <a16:creationId xmlns:a16="http://schemas.microsoft.com/office/drawing/2014/main" id="{F7A370E8-9642-AF54-D44B-CDEDF2FD7EED}"/>
                </a:ext>
              </a:extLst>
            </p:cNvPr>
            <p:cNvGrpSpPr/>
            <p:nvPr userDrawn="1"/>
          </p:nvGrpSpPr>
          <p:grpSpPr>
            <a:xfrm>
              <a:off x="381001" y="3351205"/>
              <a:ext cx="3900072" cy="1989161"/>
              <a:chOff x="1585475" y="5701396"/>
              <a:chExt cx="4362157" cy="2937153"/>
            </a:xfrm>
          </p:grpSpPr>
          <p:sp>
            <p:nvSpPr>
              <p:cNvPr id="58" name="object 5">
                <a:extLst>
                  <a:ext uri="{FF2B5EF4-FFF2-40B4-BE49-F238E27FC236}">
                    <a16:creationId xmlns:a16="http://schemas.microsoft.com/office/drawing/2014/main" id="{1BF65D0E-0627-F234-B1E9-DAF71F8731CB}"/>
                  </a:ext>
                </a:extLst>
              </p:cNvPr>
              <p:cNvSpPr/>
              <p:nvPr/>
            </p:nvSpPr>
            <p:spPr>
              <a:xfrm>
                <a:off x="1627370" y="5805726"/>
                <a:ext cx="0" cy="246760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a:p>
            </p:txBody>
          </p:sp>
          <p:sp>
            <p:nvSpPr>
              <p:cNvPr id="59" name="object 6">
                <a:extLst>
                  <a:ext uri="{FF2B5EF4-FFF2-40B4-BE49-F238E27FC236}">
                    <a16:creationId xmlns:a16="http://schemas.microsoft.com/office/drawing/2014/main" id="{DC32E038-6AD5-5D99-0B7E-155514E82E9D}"/>
                  </a:ext>
                </a:extLst>
              </p:cNvPr>
              <p:cNvSpPr/>
              <p:nvPr/>
            </p:nvSpPr>
            <p:spPr>
              <a:xfrm>
                <a:off x="1633351" y="8365440"/>
                <a:ext cx="277498" cy="252093"/>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a:p>
            </p:txBody>
          </p:sp>
          <p:sp>
            <p:nvSpPr>
              <p:cNvPr id="60" name="object 7">
                <a:extLst>
                  <a:ext uri="{FF2B5EF4-FFF2-40B4-BE49-F238E27FC236}">
                    <a16:creationId xmlns:a16="http://schemas.microsoft.com/office/drawing/2014/main" id="{6559E618-A26D-63F7-F1CA-FCA4249795C8}"/>
                  </a:ext>
                </a:extLst>
              </p:cNvPr>
              <p:cNvSpPr/>
              <p:nvPr/>
            </p:nvSpPr>
            <p:spPr>
              <a:xfrm>
                <a:off x="1616900" y="829362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1" name="object 8">
                <a:extLst>
                  <a:ext uri="{FF2B5EF4-FFF2-40B4-BE49-F238E27FC236}">
                    <a16:creationId xmlns:a16="http://schemas.microsoft.com/office/drawing/2014/main" id="{75AD6B4D-56CD-CBD5-1D27-42052B48904C}"/>
                  </a:ext>
                </a:extLst>
              </p:cNvPr>
              <p:cNvSpPr/>
              <p:nvPr/>
            </p:nvSpPr>
            <p:spPr>
              <a:xfrm>
                <a:off x="2003897" y="8619135"/>
                <a:ext cx="3588413" cy="889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a:p>
            </p:txBody>
          </p:sp>
          <p:sp>
            <p:nvSpPr>
              <p:cNvPr id="62" name="object 9">
                <a:extLst>
                  <a:ext uri="{FF2B5EF4-FFF2-40B4-BE49-F238E27FC236}">
                    <a16:creationId xmlns:a16="http://schemas.microsoft.com/office/drawing/2014/main" id="{1B562921-8B76-0027-F506-8F88B6F6D1A6}"/>
                  </a:ext>
                </a:extLst>
              </p:cNvPr>
              <p:cNvSpPr/>
              <p:nvPr/>
            </p:nvSpPr>
            <p:spPr>
              <a:xfrm>
                <a:off x="1931030" y="860851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3" name="object 10">
                <a:extLst>
                  <a:ext uri="{FF2B5EF4-FFF2-40B4-BE49-F238E27FC236}">
                    <a16:creationId xmlns:a16="http://schemas.microsoft.com/office/drawing/2014/main" id="{D7C8A975-CA69-0CBC-BA39-90E954E29B65}"/>
                  </a:ext>
                </a:extLst>
              </p:cNvPr>
              <p:cNvSpPr/>
              <p:nvPr/>
            </p:nvSpPr>
            <p:spPr>
              <a:xfrm>
                <a:off x="5684178" y="8345338"/>
                <a:ext cx="251463" cy="27685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a:p>
            </p:txBody>
          </p:sp>
          <p:sp>
            <p:nvSpPr>
              <p:cNvPr id="64" name="object 11">
                <a:extLst>
                  <a:ext uri="{FF2B5EF4-FFF2-40B4-BE49-F238E27FC236}">
                    <a16:creationId xmlns:a16="http://schemas.microsoft.com/office/drawing/2014/main" id="{E35F7A5F-EF6A-E203-F651-F599DCEFFF35}"/>
                  </a:ext>
                </a:extLst>
              </p:cNvPr>
              <p:cNvSpPr/>
              <p:nvPr/>
            </p:nvSpPr>
            <p:spPr>
              <a:xfrm>
                <a:off x="1616900" y="5732797"/>
                <a:ext cx="4330732" cy="2905752"/>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a:p>
            </p:txBody>
          </p:sp>
          <p:sp>
            <p:nvSpPr>
              <p:cNvPr id="65" name="object 12">
                <a:extLst>
                  <a:ext uri="{FF2B5EF4-FFF2-40B4-BE49-F238E27FC236}">
                    <a16:creationId xmlns:a16="http://schemas.microsoft.com/office/drawing/2014/main" id="{E0943846-5820-FB6C-9E9E-7981A949FD6C}"/>
                  </a:ext>
                </a:extLst>
              </p:cNvPr>
              <p:cNvSpPr/>
              <p:nvPr/>
            </p:nvSpPr>
            <p:spPr>
              <a:xfrm>
                <a:off x="1585475" y="5701396"/>
                <a:ext cx="83820" cy="8381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a:p>
            </p:txBody>
          </p:sp>
        </p:grpSp>
        <p:sp>
          <p:nvSpPr>
            <p:cNvPr id="55" name="object 14">
              <a:extLst>
                <a:ext uri="{FF2B5EF4-FFF2-40B4-BE49-F238E27FC236}">
                  <a16:creationId xmlns:a16="http://schemas.microsoft.com/office/drawing/2014/main" id="{89E6EA38-6A81-1582-D5A7-B6C407B97A45}"/>
                </a:ext>
              </a:extLst>
            </p:cNvPr>
            <p:cNvSpPr/>
            <p:nvPr/>
          </p:nvSpPr>
          <p:spPr>
            <a:xfrm>
              <a:off x="4274006" y="2113506"/>
              <a:ext cx="0" cy="2964914"/>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grpSp>
          <p:nvGrpSpPr>
            <p:cNvPr id="35" name="Group 34">
              <a:extLst>
                <a:ext uri="{FF2B5EF4-FFF2-40B4-BE49-F238E27FC236}">
                  <a16:creationId xmlns:a16="http://schemas.microsoft.com/office/drawing/2014/main" id="{99F3B8A2-2C6F-2675-F46A-C6B901703101}"/>
                </a:ext>
              </a:extLst>
            </p:cNvPr>
            <p:cNvGrpSpPr/>
            <p:nvPr userDrawn="1"/>
          </p:nvGrpSpPr>
          <p:grpSpPr>
            <a:xfrm>
              <a:off x="4314505" y="1872371"/>
              <a:ext cx="226409" cy="227045"/>
              <a:chOff x="4201300" y="1872371"/>
              <a:chExt cx="226409" cy="227045"/>
            </a:xfrm>
          </p:grpSpPr>
          <p:sp>
            <p:nvSpPr>
              <p:cNvPr id="56" name="object 15">
                <a:extLst>
                  <a:ext uri="{FF2B5EF4-FFF2-40B4-BE49-F238E27FC236}">
                    <a16:creationId xmlns:a16="http://schemas.microsoft.com/office/drawing/2014/main" id="{CD50E4F5-5DF4-942D-898B-6E08EE983B75}"/>
                  </a:ext>
                </a:extLst>
              </p:cNvPr>
              <p:cNvSpPr/>
              <p:nvPr/>
            </p:nvSpPr>
            <p:spPr>
              <a:xfrm>
                <a:off x="4212408" y="1880471"/>
                <a:ext cx="187388" cy="170283"/>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57" name="object 16">
                <a:extLst>
                  <a:ext uri="{FF2B5EF4-FFF2-40B4-BE49-F238E27FC236}">
                    <a16:creationId xmlns:a16="http://schemas.microsoft.com/office/drawing/2014/main" id="{A559A6FC-BE2B-F5C4-050A-EFAABB4C054F}"/>
                  </a:ext>
                </a:extLst>
              </p:cNvPr>
              <p:cNvSpPr/>
              <p:nvPr/>
            </p:nvSpPr>
            <p:spPr>
              <a:xfrm>
                <a:off x="4201300" y="1872371"/>
                <a:ext cx="226409" cy="227045"/>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4521652" y="1861583"/>
              <a:ext cx="3417867" cy="227038"/>
              <a:chOff x="6313950" y="3517524"/>
              <a:chExt cx="3780200"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50" y="3527987"/>
                <a:ext cx="3424556"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a:p>
            </p:txBody>
          </p:sp>
          <p:sp>
            <p:nvSpPr>
              <p:cNvPr id="53" name="object 19">
                <a:extLst>
                  <a:ext uri="{FF2B5EF4-FFF2-40B4-BE49-F238E27FC236}">
                    <a16:creationId xmlns:a16="http://schemas.microsoft.com/office/drawing/2014/main" id="{3BE53713-1ABF-45F7-2F82-56A2797C6E61}"/>
                  </a:ext>
                </a:extLst>
              </p:cNvPr>
              <p:cNvSpPr/>
              <p:nvPr/>
            </p:nvSpPr>
            <p:spPr>
              <a:xfrm>
                <a:off x="9830644"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54" name="object 20">
                <a:extLst>
                  <a:ext uri="{FF2B5EF4-FFF2-40B4-BE49-F238E27FC236}">
                    <a16:creationId xmlns:a16="http://schemas.microsoft.com/office/drawing/2014/main" id="{D73F6B89-9C24-E685-B8F7-5143CDEADC63}"/>
                  </a:ext>
                </a:extLst>
              </p:cNvPr>
              <p:cNvSpPr/>
              <p:nvPr/>
            </p:nvSpPr>
            <p:spPr>
              <a:xfrm>
                <a:off x="9758869" y="3517524"/>
                <a:ext cx="335281"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a:p>
            </p:txBody>
          </p:sp>
        </p:grpSp>
        <p:sp>
          <p:nvSpPr>
            <p:cNvPr id="49" name="object 22">
              <a:extLst>
                <a:ext uri="{FF2B5EF4-FFF2-40B4-BE49-F238E27FC236}">
                  <a16:creationId xmlns:a16="http://schemas.microsoft.com/office/drawing/2014/main" id="{AFF3A81E-518C-7E77-7EB0-B276417480FA}"/>
                </a:ext>
              </a:extLst>
            </p:cNvPr>
            <p:cNvSpPr/>
            <p:nvPr/>
          </p:nvSpPr>
          <p:spPr>
            <a:xfrm>
              <a:off x="7939521" y="2134832"/>
              <a:ext cx="0" cy="2964989"/>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grpSp>
          <p:nvGrpSpPr>
            <p:cNvPr id="90" name="Group 89">
              <a:extLst>
                <a:ext uri="{FF2B5EF4-FFF2-40B4-BE49-F238E27FC236}">
                  <a16:creationId xmlns:a16="http://schemas.microsoft.com/office/drawing/2014/main" id="{C3F369AE-E95B-BD23-7CCD-1C222A8A082E}"/>
                </a:ext>
              </a:extLst>
            </p:cNvPr>
            <p:cNvGrpSpPr/>
            <p:nvPr userDrawn="1"/>
          </p:nvGrpSpPr>
          <p:grpSpPr>
            <a:xfrm>
              <a:off x="7939519" y="5110319"/>
              <a:ext cx="3848603" cy="268932"/>
              <a:chOff x="7939519" y="5110319"/>
              <a:chExt cx="3848603" cy="268932"/>
            </a:xfrm>
          </p:grpSpPr>
          <p:sp>
            <p:nvSpPr>
              <p:cNvPr id="50" name="object 23">
                <a:extLst>
                  <a:ext uri="{FF2B5EF4-FFF2-40B4-BE49-F238E27FC236}">
                    <a16:creationId xmlns:a16="http://schemas.microsoft.com/office/drawing/2014/main" id="{5F5B3569-3F4E-477A-6BE3-C16E0D116B18}"/>
                  </a:ext>
                </a:extLst>
              </p:cNvPr>
              <p:cNvSpPr/>
              <p:nvPr/>
            </p:nvSpPr>
            <p:spPr>
              <a:xfrm>
                <a:off x="7950309" y="5162429"/>
                <a:ext cx="182064" cy="170287"/>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51" name="object 24">
                <a:extLst>
                  <a:ext uri="{FF2B5EF4-FFF2-40B4-BE49-F238E27FC236}">
                    <a16:creationId xmlns:a16="http://schemas.microsoft.com/office/drawing/2014/main" id="{C5468CE2-1CE4-A6A3-B35D-A9CFBFB1BA49}"/>
                  </a:ext>
                </a:extLst>
              </p:cNvPr>
              <p:cNvSpPr/>
              <p:nvPr/>
            </p:nvSpPr>
            <p:spPr>
              <a:xfrm>
                <a:off x="7939519" y="5113830"/>
                <a:ext cx="219977" cy="227051"/>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sp>
            <p:nvSpPr>
              <p:cNvPr id="46" name="object 26">
                <a:extLst>
                  <a:ext uri="{FF2B5EF4-FFF2-40B4-BE49-F238E27FC236}">
                    <a16:creationId xmlns:a16="http://schemas.microsoft.com/office/drawing/2014/main" id="{50C051EC-07DA-E1CC-F6A5-24FCD3457D01}"/>
                  </a:ext>
                </a:extLst>
              </p:cNvPr>
              <p:cNvSpPr/>
              <p:nvPr/>
            </p:nvSpPr>
            <p:spPr>
              <a:xfrm>
                <a:off x="8207403" y="5333532"/>
                <a:ext cx="628435" cy="45719"/>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grpSp>
            <p:nvGrpSpPr>
              <p:cNvPr id="27" name="object 33">
                <a:extLst>
                  <a:ext uri="{FF2B5EF4-FFF2-40B4-BE49-F238E27FC236}">
                    <a16:creationId xmlns:a16="http://schemas.microsoft.com/office/drawing/2014/main" id="{897E395E-A42B-F93A-89D3-E4E38620C2DA}"/>
                  </a:ext>
                </a:extLst>
              </p:cNvPr>
              <p:cNvGrpSpPr/>
              <p:nvPr userDrawn="1"/>
            </p:nvGrpSpPr>
            <p:grpSpPr>
              <a:xfrm flipV="1">
                <a:off x="8835837" y="5110319"/>
                <a:ext cx="2952285" cy="227038"/>
                <a:chOff x="14607412" y="3517524"/>
                <a:chExt cx="3873908"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12" y="3527987"/>
                  <a:ext cx="3517895"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41" name="object 35">
                  <a:extLst>
                    <a:ext uri="{FF2B5EF4-FFF2-40B4-BE49-F238E27FC236}">
                      <a16:creationId xmlns:a16="http://schemas.microsoft.com/office/drawing/2014/main" id="{E9FBEA00-C184-8D4E-59C3-200048294678}"/>
                    </a:ext>
                  </a:extLst>
                </p:cNvPr>
                <p:cNvSpPr/>
                <p:nvPr/>
              </p:nvSpPr>
              <p:spPr>
                <a:xfrm>
                  <a:off x="18217785"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42" name="object 36">
                  <a:extLst>
                    <a:ext uri="{FF2B5EF4-FFF2-40B4-BE49-F238E27FC236}">
                      <a16:creationId xmlns:a16="http://schemas.microsoft.com/office/drawing/2014/main" id="{DB1DF6D1-9675-BFD5-7522-A5686653BAC9}"/>
                    </a:ext>
                  </a:extLst>
                </p:cNvPr>
                <p:cNvSpPr/>
                <p:nvPr/>
              </p:nvSpPr>
              <p:spPr>
                <a:xfrm>
                  <a:off x="18146041" y="3517524"/>
                  <a:ext cx="335279"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grpSp>
        <p:grpSp>
          <p:nvGrpSpPr>
            <p:cNvPr id="28" name="object 37">
              <a:extLst>
                <a:ext uri="{FF2B5EF4-FFF2-40B4-BE49-F238E27FC236}">
                  <a16:creationId xmlns:a16="http://schemas.microsoft.com/office/drawing/2014/main" id="{628F4EC7-BC30-BDE7-8951-7946439D516A}"/>
                </a:ext>
              </a:extLst>
            </p:cNvPr>
            <p:cNvGrpSpPr/>
            <p:nvPr userDrawn="1"/>
          </p:nvGrpSpPr>
          <p:grpSpPr>
            <a:xfrm flipV="1">
              <a:off x="11748577" y="3666851"/>
              <a:ext cx="62422" cy="1408236"/>
              <a:chOff x="18429794" y="3904827"/>
              <a:chExt cx="81915" cy="2079411"/>
            </a:xfrm>
          </p:grpSpPr>
          <p:sp>
            <p:nvSpPr>
              <p:cNvPr id="37" name="object 38">
                <a:extLst>
                  <a:ext uri="{FF2B5EF4-FFF2-40B4-BE49-F238E27FC236}">
                    <a16:creationId xmlns:a16="http://schemas.microsoft.com/office/drawing/2014/main" id="{02C09891-3C21-02C6-D9EB-D6D62ACAA23D}"/>
                  </a:ext>
                </a:extLst>
              </p:cNvPr>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a:p>
            </p:txBody>
          </p:sp>
          <p:sp>
            <p:nvSpPr>
              <p:cNvPr id="38" name="object 39">
                <a:extLst>
                  <a:ext uri="{FF2B5EF4-FFF2-40B4-BE49-F238E27FC236}">
                    <a16:creationId xmlns:a16="http://schemas.microsoft.com/office/drawing/2014/main" id="{151E7C42-172D-6132-7624-738CC62D3ECC}"/>
                  </a:ext>
                </a:extLst>
              </p:cNvPr>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39" name="object 40">
                <a:extLst>
                  <a:ext uri="{FF2B5EF4-FFF2-40B4-BE49-F238E27FC236}">
                    <a16:creationId xmlns:a16="http://schemas.microsoft.com/office/drawing/2014/main" id="{982D1E67-ADDC-FDB4-C1BE-B34D2B83D864}"/>
                  </a:ext>
                </a:extLst>
              </p:cNvPr>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a:p>
            </p:txBody>
          </p:sp>
        </p:grpSp>
      </p:gr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725885" y="2740569"/>
            <a:ext cx="1438787" cy="823913"/>
          </a:xfrm>
        </p:spPr>
        <p:txBody>
          <a:bodyPr anchor="ctr">
            <a:normAutofit/>
          </a:bodyPr>
          <a:lstStyle>
            <a:lvl1pPr marL="0" indent="0" algn="ctr">
              <a:buNone/>
              <a:defRPr sz="1200"/>
            </a:lvl1pPr>
          </a:lstStyle>
          <a:p>
            <a:r>
              <a:rPr lang="en-US"/>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5383341" y="2750635"/>
            <a:ext cx="1438787" cy="823913"/>
          </a:xfrm>
        </p:spPr>
        <p:txBody>
          <a:bodyPr anchor="ctr">
            <a:normAutofit/>
          </a:bodyPr>
          <a:lstStyle>
            <a:lvl1pPr marL="0" indent="0" algn="ctr">
              <a:buNone/>
              <a:defRPr sz="1200"/>
            </a:lvl1pPr>
          </a:lstStyle>
          <a:p>
            <a:r>
              <a:rPr lang="en-US"/>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9040797" y="2746418"/>
            <a:ext cx="1438787" cy="823913"/>
          </a:xfrm>
        </p:spPr>
        <p:txBody>
          <a:bodyPr anchor="ctr">
            <a:normAutofit/>
          </a:bodyPr>
          <a:lstStyle>
            <a:lvl1pPr marL="0" indent="0" algn="ctr">
              <a:buNone/>
              <a:defRPr sz="1200"/>
            </a:lvl1pPr>
          </a:lstStyle>
          <a:p>
            <a:r>
              <a:rPr lang="en-US"/>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1018825"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4676281"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8333737"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698863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Four split - Icons">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28ACEF17-DEC1-9099-98F3-F53A12152379}"/>
              </a:ext>
            </a:extLst>
          </p:cNvPr>
          <p:cNvSpPr>
            <a:spLocks noGrp="1"/>
          </p:cNvSpPr>
          <p:nvPr>
            <p:ph type="body" sz="quarter" idx="24"/>
          </p:nvPr>
        </p:nvSpPr>
        <p:spPr>
          <a:xfrm>
            <a:off x="658002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939966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376039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94075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61" name="object 8">
            <a:extLst>
              <a:ext uri="{FF2B5EF4-FFF2-40B4-BE49-F238E27FC236}">
                <a16:creationId xmlns:a16="http://schemas.microsoft.com/office/drawing/2014/main" id="{75AD6B4D-56CD-CBD5-1D27-42052B48904C}"/>
              </a:ext>
            </a:extLst>
          </p:cNvPr>
          <p:cNvSpPr/>
          <p:nvPr/>
        </p:nvSpPr>
        <p:spPr>
          <a:xfrm>
            <a:off x="663543" y="5326991"/>
            <a:ext cx="242317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a:p>
        </p:txBody>
      </p:sp>
      <p:sp>
        <p:nvSpPr>
          <p:cNvPr id="63" name="object 10">
            <a:extLst>
              <a:ext uri="{FF2B5EF4-FFF2-40B4-BE49-F238E27FC236}">
                <a16:creationId xmlns:a16="http://schemas.microsoft.com/office/drawing/2014/main" id="{D7C8A975-CA69-0CBC-BA39-90E954E29B65}"/>
              </a:ext>
            </a:extLst>
          </p:cNvPr>
          <p:cNvSpPr/>
          <p:nvPr/>
        </p:nvSpPr>
        <p:spPr>
          <a:xfrm>
            <a:off x="3148757" y="5141587"/>
            <a:ext cx="169807"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a:p>
        </p:txBody>
      </p:sp>
      <p:sp>
        <p:nvSpPr>
          <p:cNvPr id="64" name="object 11">
            <a:extLst>
              <a:ext uri="{FF2B5EF4-FFF2-40B4-BE49-F238E27FC236}">
                <a16:creationId xmlns:a16="http://schemas.microsoft.com/office/drawing/2014/main" id="{E35F7A5F-EF6A-E203-F651-F599DCEFFF35}"/>
              </a:ext>
            </a:extLst>
          </p:cNvPr>
          <p:cNvSpPr/>
          <p:nvPr/>
        </p:nvSpPr>
        <p:spPr>
          <a:xfrm>
            <a:off x="402212" y="3372478"/>
            <a:ext cx="292444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a:p>
        </p:txBody>
      </p:sp>
      <p:grpSp>
        <p:nvGrpSpPr>
          <p:cNvPr id="30" name="Group 29">
            <a:extLst>
              <a:ext uri="{FF2B5EF4-FFF2-40B4-BE49-F238E27FC236}">
                <a16:creationId xmlns:a16="http://schemas.microsoft.com/office/drawing/2014/main" id="{688C64DD-30BB-D19A-63AF-B086BC80A464}"/>
              </a:ext>
            </a:extLst>
          </p:cNvPr>
          <p:cNvGrpSpPr/>
          <p:nvPr userDrawn="1"/>
        </p:nvGrpSpPr>
        <p:grpSpPr>
          <a:xfrm>
            <a:off x="381000" y="3351205"/>
            <a:ext cx="247488" cy="1982784"/>
            <a:chOff x="381000" y="3351205"/>
            <a:chExt cx="247488" cy="1982784"/>
          </a:xfrm>
        </p:grpSpPr>
        <p:sp>
          <p:nvSpPr>
            <p:cNvPr id="58" name="object 5">
              <a:extLst>
                <a:ext uri="{FF2B5EF4-FFF2-40B4-BE49-F238E27FC236}">
                  <a16:creationId xmlns:a16="http://schemas.microsoft.com/office/drawing/2014/main" id="{1BF65D0E-0627-F234-B1E9-DAF71F8731CB}"/>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a:p>
          </p:txBody>
        </p:sp>
        <p:sp>
          <p:nvSpPr>
            <p:cNvPr id="59" name="object 6">
              <a:extLst>
                <a:ext uri="{FF2B5EF4-FFF2-40B4-BE49-F238E27FC236}">
                  <a16:creationId xmlns:a16="http://schemas.microsoft.com/office/drawing/2014/main" id="{DC32E038-6AD5-5D99-0B7E-155514E82E9D}"/>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a:p>
          </p:txBody>
        </p:sp>
        <p:sp>
          <p:nvSpPr>
            <p:cNvPr id="60" name="object 7">
              <a:extLst>
                <a:ext uri="{FF2B5EF4-FFF2-40B4-BE49-F238E27FC236}">
                  <a16:creationId xmlns:a16="http://schemas.microsoft.com/office/drawing/2014/main" id="{6559E618-A26D-63F7-F1CA-FCA4249795C8}"/>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2" name="object 9">
              <a:extLst>
                <a:ext uri="{FF2B5EF4-FFF2-40B4-BE49-F238E27FC236}">
                  <a16:creationId xmlns:a16="http://schemas.microsoft.com/office/drawing/2014/main" id="{1B562921-8B76-0027-F506-8F88B6F6D1A6}"/>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65" name="object 12">
              <a:extLst>
                <a:ext uri="{FF2B5EF4-FFF2-40B4-BE49-F238E27FC236}">
                  <a16:creationId xmlns:a16="http://schemas.microsoft.com/office/drawing/2014/main" id="{E0943846-5820-FB6C-9E9E-7981A949FD6C}"/>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a:p>
          </p:txBody>
        </p:sp>
      </p:grpSp>
      <p:grpSp>
        <p:nvGrpSpPr>
          <p:cNvPr id="22" name="object 13">
            <a:extLst>
              <a:ext uri="{FF2B5EF4-FFF2-40B4-BE49-F238E27FC236}">
                <a16:creationId xmlns:a16="http://schemas.microsoft.com/office/drawing/2014/main" id="{7E5B0826-F496-42D4-2ABF-A97CDA263D6D}"/>
              </a:ext>
            </a:extLst>
          </p:cNvPr>
          <p:cNvGrpSpPr/>
          <p:nvPr/>
        </p:nvGrpSpPr>
        <p:grpSpPr>
          <a:xfrm>
            <a:off x="3312435" y="1872371"/>
            <a:ext cx="226409" cy="3206049"/>
            <a:chOff x="5926521" y="3517515"/>
            <a:chExt cx="335280" cy="4734560"/>
          </a:xfrm>
        </p:grpSpPr>
        <p:sp>
          <p:nvSpPr>
            <p:cNvPr id="55" name="object 14">
              <a:extLst>
                <a:ext uri="{FF2B5EF4-FFF2-40B4-BE49-F238E27FC236}">
                  <a16:creationId xmlns:a16="http://schemas.microsoft.com/office/drawing/2014/main" id="{89E6EA38-6A81-1582-D5A7-B6C407B97A45}"/>
                </a:ext>
              </a:extLst>
            </p:cNvPr>
            <p:cNvSpPr/>
            <p:nvPr/>
          </p:nvSpPr>
          <p:spPr>
            <a:xfrm>
              <a:off x="5936992"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56" name="object 15">
              <a:extLst>
                <a:ext uri="{FF2B5EF4-FFF2-40B4-BE49-F238E27FC236}">
                  <a16:creationId xmlns:a16="http://schemas.microsoft.com/office/drawing/2014/main" id="{CD50E4F5-5DF4-942D-898B-6E08EE983B75}"/>
                </a:ext>
              </a:extLst>
            </p:cNvPr>
            <p:cNvSpPr/>
            <p:nvPr/>
          </p:nvSpPr>
          <p:spPr>
            <a:xfrm>
              <a:off x="5942968" y="3529483"/>
              <a:ext cx="277495" cy="251460"/>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57" name="object 16">
              <a:extLst>
                <a:ext uri="{FF2B5EF4-FFF2-40B4-BE49-F238E27FC236}">
                  <a16:creationId xmlns:a16="http://schemas.microsoft.com/office/drawing/2014/main" id="{A559A6FC-BE2B-F5C4-050A-EFAABB4C054F}"/>
                </a:ext>
              </a:extLst>
            </p:cNvPr>
            <p:cNvSpPr/>
            <p:nvPr/>
          </p:nvSpPr>
          <p:spPr>
            <a:xfrm>
              <a:off x="5926518" y="3517524"/>
              <a:ext cx="335280" cy="335280"/>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3574055" y="1872371"/>
            <a:ext cx="2552674"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6112477"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6374097" y="5113658"/>
            <a:ext cx="2552674"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8912518"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9174512" y="1872371"/>
            <a:ext cx="2616138"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grpSp>
        <p:nvGrpSpPr>
          <p:cNvPr id="28" name="object 37">
            <a:extLst>
              <a:ext uri="{FF2B5EF4-FFF2-40B4-BE49-F238E27FC236}">
                <a16:creationId xmlns:a16="http://schemas.microsoft.com/office/drawing/2014/main" id="{628F4EC7-BC30-BDE7-8951-7946439D516A}"/>
              </a:ext>
            </a:extLst>
          </p:cNvPr>
          <p:cNvGrpSpPr/>
          <p:nvPr/>
        </p:nvGrpSpPr>
        <p:grpSpPr>
          <a:xfrm>
            <a:off x="11755685" y="2134641"/>
            <a:ext cx="55315" cy="1408236"/>
            <a:chOff x="18429794" y="3904825"/>
            <a:chExt cx="81915" cy="2079625"/>
          </a:xfrm>
        </p:grpSpPr>
        <p:sp>
          <p:nvSpPr>
            <p:cNvPr id="37" name="object 38">
              <a:extLst>
                <a:ext uri="{FF2B5EF4-FFF2-40B4-BE49-F238E27FC236}">
                  <a16:creationId xmlns:a16="http://schemas.microsoft.com/office/drawing/2014/main" id="{02C09891-3C21-02C6-D9EB-D6D62ACAA23D}"/>
                </a:ext>
              </a:extLst>
            </p:cNvPr>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a:p>
          </p:txBody>
        </p:sp>
        <p:sp>
          <p:nvSpPr>
            <p:cNvPr id="38" name="object 39">
              <a:extLst>
                <a:ext uri="{FF2B5EF4-FFF2-40B4-BE49-F238E27FC236}">
                  <a16:creationId xmlns:a16="http://schemas.microsoft.com/office/drawing/2014/main" id="{151E7C42-172D-6132-7624-738CC62D3ECC}"/>
                </a:ext>
              </a:extLst>
            </p:cNvPr>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39" name="object 40">
              <a:extLst>
                <a:ext uri="{FF2B5EF4-FFF2-40B4-BE49-F238E27FC236}">
                  <a16:creationId xmlns:a16="http://schemas.microsoft.com/office/drawing/2014/main" id="{982D1E67-ADDC-FDB4-C1BE-B34D2B83D864}"/>
                </a:ext>
              </a:extLst>
            </p:cNvPr>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a:p>
          </p:txBody>
        </p:sp>
      </p:grpSp>
      <p:sp>
        <p:nvSpPr>
          <p:cNvPr id="68" name="Picture Placeholder 4">
            <a:extLst>
              <a:ext uri="{FF2B5EF4-FFF2-40B4-BE49-F238E27FC236}">
                <a16:creationId xmlns:a16="http://schemas.microsoft.com/office/drawing/2014/main" id="{14ECFD4A-0700-35A8-B66C-B18241C1EF4B}"/>
              </a:ext>
            </a:extLst>
          </p:cNvPr>
          <p:cNvSpPr>
            <a:spLocks noGrp="1"/>
          </p:cNvSpPr>
          <p:nvPr>
            <p:ph type="pic" sz="quarter" idx="18" hasCustomPrompt="1"/>
          </p:nvPr>
        </p:nvSpPr>
        <p:spPr>
          <a:xfrm>
            <a:off x="7118360" y="2750635"/>
            <a:ext cx="823912" cy="823913"/>
          </a:xfrm>
        </p:spPr>
        <p:txBody>
          <a:bodyPr anchor="ctr">
            <a:normAutofit/>
          </a:bodyPr>
          <a:lstStyle>
            <a:lvl1pPr marL="0" indent="0" algn="ctr">
              <a:buNone/>
              <a:defRPr sz="1200"/>
            </a:lvl1pPr>
          </a:lstStyle>
          <a:p>
            <a:r>
              <a:rPr lang="en-US"/>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479088" y="2740569"/>
            <a:ext cx="823912" cy="823913"/>
          </a:xfrm>
        </p:spPr>
        <p:txBody>
          <a:bodyPr anchor="ctr">
            <a:normAutofit/>
          </a:bodyPr>
          <a:lstStyle>
            <a:lvl1pPr marL="0" indent="0" algn="ctr">
              <a:buNone/>
              <a:defRPr sz="1200"/>
            </a:lvl1pPr>
          </a:lstStyle>
          <a:p>
            <a:r>
              <a:rPr lang="en-US"/>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4298728" y="2750635"/>
            <a:ext cx="823912" cy="823913"/>
          </a:xfrm>
        </p:spPr>
        <p:txBody>
          <a:bodyPr anchor="ctr">
            <a:normAutofit/>
          </a:bodyPr>
          <a:lstStyle>
            <a:lvl1pPr marL="0" indent="0" algn="ctr">
              <a:buNone/>
              <a:defRPr sz="1200"/>
            </a:lvl1pPr>
          </a:lstStyle>
          <a:p>
            <a:r>
              <a:rPr lang="en-US"/>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9938000" y="2746418"/>
            <a:ext cx="823912" cy="823913"/>
          </a:xfrm>
        </p:spPr>
        <p:txBody>
          <a:bodyPr anchor="ctr">
            <a:normAutofit/>
          </a:bodyPr>
          <a:lstStyle>
            <a:lvl1pPr marL="0" indent="0" algn="ctr">
              <a:buNone/>
              <a:defRPr sz="1200"/>
            </a:lvl1pPr>
          </a:lstStyle>
          <a:p>
            <a:r>
              <a:rPr lang="en-US"/>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107419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389383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p:ph sz="half" idx="21" hasCustomPrompt="1"/>
          </p:nvPr>
        </p:nvSpPr>
        <p:spPr>
          <a:xfrm>
            <a:off x="671346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953310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0192276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Five split - Icons">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id="{0C89DCF6-CF26-4FFB-A1EA-F88B34B7DDB1}"/>
              </a:ext>
            </a:extLst>
          </p:cNvPr>
          <p:cNvGrpSpPr/>
          <p:nvPr userDrawn="1"/>
        </p:nvGrpSpPr>
        <p:grpSpPr>
          <a:xfrm>
            <a:off x="381000" y="1872371"/>
            <a:ext cx="11429999" cy="3468510"/>
            <a:chOff x="381000" y="1872371"/>
            <a:chExt cx="11429999" cy="3468510"/>
          </a:xfrm>
        </p:grpSpPr>
        <p:grpSp>
          <p:nvGrpSpPr>
            <p:cNvPr id="148" name="Group 147">
              <a:extLst>
                <a:ext uri="{FF2B5EF4-FFF2-40B4-BE49-F238E27FC236}">
                  <a16:creationId xmlns:a16="http://schemas.microsoft.com/office/drawing/2014/main" id="{C957A38C-3E1D-517B-6C30-EE3551C364E1}"/>
                </a:ext>
              </a:extLst>
            </p:cNvPr>
            <p:cNvGrpSpPr/>
            <p:nvPr userDrawn="1"/>
          </p:nvGrpSpPr>
          <p:grpSpPr>
            <a:xfrm>
              <a:off x="608957" y="5141587"/>
              <a:ext cx="2142079" cy="191424"/>
              <a:chOff x="608957" y="5141587"/>
              <a:chExt cx="2142079" cy="191424"/>
            </a:xfrm>
          </p:grpSpPr>
          <p:sp>
            <p:nvSpPr>
              <p:cNvPr id="61" name="object 8">
                <a:extLst>
                  <a:ext uri="{FF2B5EF4-FFF2-40B4-BE49-F238E27FC236}">
                    <a16:creationId xmlns:a16="http://schemas.microsoft.com/office/drawing/2014/main" id="{75AD6B4D-56CD-CBD5-1D27-42052B48904C}"/>
                  </a:ext>
                </a:extLst>
              </p:cNvPr>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a:p>
            </p:txBody>
          </p:sp>
          <p:sp>
            <p:nvSpPr>
              <p:cNvPr id="63" name="object 10">
                <a:extLst>
                  <a:ext uri="{FF2B5EF4-FFF2-40B4-BE49-F238E27FC236}">
                    <a16:creationId xmlns:a16="http://schemas.microsoft.com/office/drawing/2014/main" id="{D7C8A975-CA69-0CBC-BA39-90E954E29B65}"/>
                  </a:ext>
                </a:extLst>
              </p:cNvPr>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a:p>
            </p:txBody>
          </p:sp>
        </p:grpSp>
        <p:grpSp>
          <p:nvGrpSpPr>
            <p:cNvPr id="124" name="Group 123">
              <a:extLst>
                <a:ext uri="{FF2B5EF4-FFF2-40B4-BE49-F238E27FC236}">
                  <a16:creationId xmlns:a16="http://schemas.microsoft.com/office/drawing/2014/main" id="{481BBE61-CFAE-C29F-136F-434DBC361A62}"/>
                </a:ext>
              </a:extLst>
            </p:cNvPr>
            <p:cNvGrpSpPr/>
            <p:nvPr/>
          </p:nvGrpSpPr>
          <p:grpSpPr>
            <a:xfrm>
              <a:off x="2746644" y="1872377"/>
              <a:ext cx="226409" cy="3205947"/>
              <a:chOff x="2746644" y="1872377"/>
              <a:chExt cx="226409" cy="3205947"/>
            </a:xfrm>
          </p:grpSpPr>
          <p:sp>
            <p:nvSpPr>
              <p:cNvPr id="55" name="object 14">
                <a:extLst>
                  <a:ext uri="{FF2B5EF4-FFF2-40B4-BE49-F238E27FC236}">
                    <a16:creationId xmlns:a16="http://schemas.microsoft.com/office/drawing/2014/main" id="{89E6EA38-6A81-1582-D5A7-B6C407B97A45}"/>
                  </a:ext>
                </a:extLst>
              </p:cNvPr>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56" name="object 15">
                <a:extLst>
                  <a:ext uri="{FF2B5EF4-FFF2-40B4-BE49-F238E27FC236}">
                    <a16:creationId xmlns:a16="http://schemas.microsoft.com/office/drawing/2014/main" id="{CD50E4F5-5DF4-942D-898B-6E08EE983B75}"/>
                  </a:ext>
                </a:extLst>
              </p:cNvPr>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57" name="object 16">
                <a:extLst>
                  <a:ext uri="{FF2B5EF4-FFF2-40B4-BE49-F238E27FC236}">
                    <a16:creationId xmlns:a16="http://schemas.microsoft.com/office/drawing/2014/main" id="{A559A6FC-BE2B-F5C4-050A-EFAABB4C054F}"/>
                  </a:ext>
                </a:extLst>
              </p:cNvPr>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4972552"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2972870" y="1872371"/>
              <a:ext cx="2017087"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7202653"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5207664" y="5113658"/>
              <a:ext cx="2011175"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grpSp>
          <p:nvGrpSpPr>
            <p:cNvPr id="125" name="object 21">
              <a:extLst>
                <a:ext uri="{FF2B5EF4-FFF2-40B4-BE49-F238E27FC236}">
                  <a16:creationId xmlns:a16="http://schemas.microsoft.com/office/drawing/2014/main" id="{0D44E981-C563-5718-7D23-1A8DA363BF6E}"/>
                </a:ext>
              </a:extLst>
            </p:cNvPr>
            <p:cNvGrpSpPr/>
            <p:nvPr/>
          </p:nvGrpSpPr>
          <p:grpSpPr>
            <a:xfrm>
              <a:off x="9431558" y="2134832"/>
              <a:ext cx="226409" cy="3206049"/>
              <a:chOff x="10072992" y="3905106"/>
              <a:chExt cx="335280" cy="4734560"/>
            </a:xfrm>
          </p:grpSpPr>
          <p:sp>
            <p:nvSpPr>
              <p:cNvPr id="126" name="object 22">
                <a:extLst>
                  <a:ext uri="{FF2B5EF4-FFF2-40B4-BE49-F238E27FC236}">
                    <a16:creationId xmlns:a16="http://schemas.microsoft.com/office/drawing/2014/main" id="{E2CDA8C1-2ADB-83C0-D181-0A6D65C64B86}"/>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127" name="object 23">
                <a:extLst>
                  <a:ext uri="{FF2B5EF4-FFF2-40B4-BE49-F238E27FC236}">
                    <a16:creationId xmlns:a16="http://schemas.microsoft.com/office/drawing/2014/main" id="{092E7E38-6EA2-443F-91FC-D6EFC36E4A6F}"/>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128" name="object 24">
                <a:extLst>
                  <a:ext uri="{FF2B5EF4-FFF2-40B4-BE49-F238E27FC236}">
                    <a16:creationId xmlns:a16="http://schemas.microsoft.com/office/drawing/2014/main" id="{194A8829-614A-48E3-8245-7324410998AC}"/>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7437156" y="1872371"/>
              <a:ext cx="2008198"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grpSp>
          <p:nvGrpSpPr>
            <p:cNvPr id="133" name="object 25">
              <a:extLst>
                <a:ext uri="{FF2B5EF4-FFF2-40B4-BE49-F238E27FC236}">
                  <a16:creationId xmlns:a16="http://schemas.microsoft.com/office/drawing/2014/main" id="{3F161B54-AD4C-85B1-BB67-621BB01D9EAB}"/>
                </a:ext>
              </a:extLst>
            </p:cNvPr>
            <p:cNvGrpSpPr/>
            <p:nvPr/>
          </p:nvGrpSpPr>
          <p:grpSpPr>
            <a:xfrm>
              <a:off x="9673169" y="5113660"/>
              <a:ext cx="2117180" cy="227038"/>
              <a:chOff x="10460414" y="8304114"/>
              <a:chExt cx="3780154" cy="335280"/>
            </a:xfrm>
          </p:grpSpPr>
          <p:sp>
            <p:nvSpPr>
              <p:cNvPr id="134" name="object 26">
                <a:extLst>
                  <a:ext uri="{FF2B5EF4-FFF2-40B4-BE49-F238E27FC236}">
                    <a16:creationId xmlns:a16="http://schemas.microsoft.com/office/drawing/2014/main" id="{9451CFDF-F153-76AD-986E-15280AA5146E}"/>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135" name="object 27">
                <a:extLst>
                  <a:ext uri="{FF2B5EF4-FFF2-40B4-BE49-F238E27FC236}">
                    <a16:creationId xmlns:a16="http://schemas.microsoft.com/office/drawing/2014/main" id="{250B92D9-DE66-0C02-DF3F-14BDD442E110}"/>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136" name="object 28">
                <a:extLst>
                  <a:ext uri="{FF2B5EF4-FFF2-40B4-BE49-F238E27FC236}">
                    <a16:creationId xmlns:a16="http://schemas.microsoft.com/office/drawing/2014/main" id="{B8C855B5-33F6-54A1-70B3-CFCE8F292678}"/>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grpSp>
          <p:nvGrpSpPr>
            <p:cNvPr id="137" name="object 37">
              <a:extLst>
                <a:ext uri="{FF2B5EF4-FFF2-40B4-BE49-F238E27FC236}">
                  <a16:creationId xmlns:a16="http://schemas.microsoft.com/office/drawing/2014/main" id="{BE3790AF-E1FD-4A31-6223-EB6CFE8DAD4F}"/>
                </a:ext>
              </a:extLst>
            </p:cNvPr>
            <p:cNvGrpSpPr/>
            <p:nvPr/>
          </p:nvGrpSpPr>
          <p:grpSpPr>
            <a:xfrm flipV="1">
              <a:off x="11748577" y="3666851"/>
              <a:ext cx="62422" cy="1408236"/>
              <a:chOff x="18429794" y="3904827"/>
              <a:chExt cx="81915" cy="2079411"/>
            </a:xfrm>
          </p:grpSpPr>
          <p:sp>
            <p:nvSpPr>
              <p:cNvPr id="138" name="object 38">
                <a:extLst>
                  <a:ext uri="{FF2B5EF4-FFF2-40B4-BE49-F238E27FC236}">
                    <a16:creationId xmlns:a16="http://schemas.microsoft.com/office/drawing/2014/main" id="{2F2F6995-FBFA-89F3-0525-16C1CE03EC8E}"/>
                  </a:ext>
                </a:extLst>
              </p:cNvPr>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a:p>
            </p:txBody>
          </p:sp>
          <p:sp>
            <p:nvSpPr>
              <p:cNvPr id="139" name="object 39">
                <a:extLst>
                  <a:ext uri="{FF2B5EF4-FFF2-40B4-BE49-F238E27FC236}">
                    <a16:creationId xmlns:a16="http://schemas.microsoft.com/office/drawing/2014/main" id="{5886396A-634F-9ED4-CD65-C2DE0BB01AAD}"/>
                  </a:ext>
                </a:extLst>
              </p:cNvPr>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40" name="object 40">
                <a:extLst>
                  <a:ext uri="{FF2B5EF4-FFF2-40B4-BE49-F238E27FC236}">
                    <a16:creationId xmlns:a16="http://schemas.microsoft.com/office/drawing/2014/main" id="{E2CD1774-1410-439F-BD45-FBF0AB3C976C}"/>
                  </a:ext>
                </a:extLst>
              </p:cNvPr>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a:p>
            </p:txBody>
          </p:sp>
        </p:grpSp>
        <p:grpSp>
          <p:nvGrpSpPr>
            <p:cNvPr id="142" name="Group 141">
              <a:extLst>
                <a:ext uri="{FF2B5EF4-FFF2-40B4-BE49-F238E27FC236}">
                  <a16:creationId xmlns:a16="http://schemas.microsoft.com/office/drawing/2014/main" id="{E277E4B0-CC3B-D16E-BB3D-910AE394C5B7}"/>
                </a:ext>
              </a:extLst>
            </p:cNvPr>
            <p:cNvGrpSpPr/>
            <p:nvPr userDrawn="1"/>
          </p:nvGrpSpPr>
          <p:grpSpPr>
            <a:xfrm>
              <a:off x="381000" y="3351205"/>
              <a:ext cx="247488" cy="1982784"/>
              <a:chOff x="381000" y="3351205"/>
              <a:chExt cx="247488" cy="1982784"/>
            </a:xfrm>
          </p:grpSpPr>
          <p:sp>
            <p:nvSpPr>
              <p:cNvPr id="143" name="object 5">
                <a:extLst>
                  <a:ext uri="{FF2B5EF4-FFF2-40B4-BE49-F238E27FC236}">
                    <a16:creationId xmlns:a16="http://schemas.microsoft.com/office/drawing/2014/main" id="{A1AE2022-DBB5-4B1A-288D-2912782A9854}"/>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a:p>
            </p:txBody>
          </p:sp>
          <p:sp>
            <p:nvSpPr>
              <p:cNvPr id="144" name="object 6">
                <a:extLst>
                  <a:ext uri="{FF2B5EF4-FFF2-40B4-BE49-F238E27FC236}">
                    <a16:creationId xmlns:a16="http://schemas.microsoft.com/office/drawing/2014/main" id="{8F66E85C-C235-CB67-5E0A-E3D4C9A29667}"/>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a:p>
            </p:txBody>
          </p:sp>
          <p:sp>
            <p:nvSpPr>
              <p:cNvPr id="145" name="object 7">
                <a:extLst>
                  <a:ext uri="{FF2B5EF4-FFF2-40B4-BE49-F238E27FC236}">
                    <a16:creationId xmlns:a16="http://schemas.microsoft.com/office/drawing/2014/main" id="{A90029A1-DAC4-7F61-F2A2-AEA48A1A6A82}"/>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46" name="object 9">
                <a:extLst>
                  <a:ext uri="{FF2B5EF4-FFF2-40B4-BE49-F238E27FC236}">
                    <a16:creationId xmlns:a16="http://schemas.microsoft.com/office/drawing/2014/main" id="{D809730F-0245-E5DB-6075-5FC8AA225054}"/>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47" name="object 12">
                <a:extLst>
                  <a:ext uri="{FF2B5EF4-FFF2-40B4-BE49-F238E27FC236}">
                    <a16:creationId xmlns:a16="http://schemas.microsoft.com/office/drawing/2014/main" id="{F4C6135A-2B6C-B286-1CC5-DB75CACC4F95}"/>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a:p>
            </p:txBody>
          </p:sp>
        </p:grpSp>
      </p:grpSp>
      <p:sp>
        <p:nvSpPr>
          <p:cNvPr id="12" name="Text Placeholder 15">
            <a:extLst>
              <a:ext uri="{FF2B5EF4-FFF2-40B4-BE49-F238E27FC236}">
                <a16:creationId xmlns:a16="http://schemas.microsoft.com/office/drawing/2014/main" id="{28ACEF17-DEC1-9099-98F3-F53A12152379}"/>
              </a:ext>
            </a:extLst>
          </p:cNvPr>
          <p:cNvSpPr>
            <a:spLocks noGrp="1"/>
          </p:cNvSpPr>
          <p:nvPr>
            <p:ph type="body" sz="quarter" idx="24"/>
          </p:nvPr>
        </p:nvSpPr>
        <p:spPr>
          <a:xfrm>
            <a:off x="7443677"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9673169"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2984693"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755201"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64" name="object 11">
            <a:extLst>
              <a:ext uri="{FF2B5EF4-FFF2-40B4-BE49-F238E27FC236}">
                <a16:creationId xmlns:a16="http://schemas.microsoft.com/office/drawing/2014/main" id="{E35F7A5F-EF6A-E203-F651-F599DCEFFF35}"/>
              </a:ext>
            </a:extLst>
          </p:cNvPr>
          <p:cNvSpPr/>
          <p:nvPr/>
        </p:nvSpPr>
        <p:spPr>
          <a:xfrm>
            <a:off x="398115" y="3372478"/>
            <a:ext cx="2359454"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a:p>
        </p:txBody>
      </p:sp>
      <p:sp>
        <p:nvSpPr>
          <p:cNvPr id="68" name="Picture Placeholder 4">
            <a:extLst>
              <a:ext uri="{FF2B5EF4-FFF2-40B4-BE49-F238E27FC236}">
                <a16:creationId xmlns:a16="http://schemas.microsoft.com/office/drawing/2014/main" id="{14ECFD4A-0700-35A8-B66C-B18241C1EF4B}"/>
              </a:ext>
            </a:extLst>
          </p:cNvPr>
          <p:cNvSpPr>
            <a:spLocks noGrp="1"/>
          </p:cNvSpPr>
          <p:nvPr>
            <p:ph type="pic" sz="quarter" idx="18" hasCustomPrompt="1"/>
          </p:nvPr>
        </p:nvSpPr>
        <p:spPr>
          <a:xfrm>
            <a:off x="7943221" y="2750635"/>
            <a:ext cx="764544" cy="823913"/>
          </a:xfrm>
        </p:spPr>
        <p:txBody>
          <a:bodyPr anchor="ctr">
            <a:normAutofit/>
          </a:bodyPr>
          <a:lstStyle>
            <a:lvl1pPr marL="0" indent="0" algn="ctr">
              <a:buNone/>
              <a:defRPr sz="1200"/>
            </a:lvl1pPr>
          </a:lstStyle>
          <a:p>
            <a:r>
              <a:rPr lang="en-US"/>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254745" y="2740569"/>
            <a:ext cx="764544" cy="823913"/>
          </a:xfrm>
        </p:spPr>
        <p:txBody>
          <a:bodyPr anchor="ctr">
            <a:normAutofit/>
          </a:bodyPr>
          <a:lstStyle>
            <a:lvl1pPr marL="0" indent="0" algn="ctr">
              <a:buNone/>
              <a:defRPr sz="1200"/>
            </a:lvl1pPr>
          </a:lstStyle>
          <a:p>
            <a:r>
              <a:rPr lang="en-US"/>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3484237" y="2750635"/>
            <a:ext cx="764544" cy="823913"/>
          </a:xfrm>
        </p:spPr>
        <p:txBody>
          <a:bodyPr anchor="ctr">
            <a:normAutofit/>
          </a:bodyPr>
          <a:lstStyle>
            <a:lvl1pPr marL="0" indent="0" algn="ctr">
              <a:buNone/>
              <a:defRPr sz="1200"/>
            </a:lvl1pPr>
          </a:lstStyle>
          <a:p>
            <a:r>
              <a:rPr lang="en-US"/>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10172713" y="2746418"/>
            <a:ext cx="764544" cy="823913"/>
          </a:xfrm>
        </p:spPr>
        <p:txBody>
          <a:bodyPr anchor="ctr">
            <a:normAutofit/>
          </a:bodyPr>
          <a:lstStyle>
            <a:lvl1pPr marL="0" indent="0" algn="ctr">
              <a:buNone/>
              <a:defRPr sz="1200"/>
            </a:lvl1pPr>
          </a:lstStyle>
          <a:p>
            <a:r>
              <a:rPr lang="en-US"/>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879028"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3108520"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p:ph sz="half" idx="21" hasCustomPrompt="1"/>
          </p:nvPr>
        </p:nvSpPr>
        <p:spPr>
          <a:xfrm>
            <a:off x="7567504"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9796996"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
        <p:nvSpPr>
          <p:cNvPr id="19" name="Text Placeholder 15">
            <a:extLst>
              <a:ext uri="{FF2B5EF4-FFF2-40B4-BE49-F238E27FC236}">
                <a16:creationId xmlns:a16="http://schemas.microsoft.com/office/drawing/2014/main" id="{59018C01-C2CC-CC9A-462F-546E79D1B472}"/>
              </a:ext>
            </a:extLst>
          </p:cNvPr>
          <p:cNvSpPr>
            <a:spLocks noGrp="1"/>
          </p:cNvSpPr>
          <p:nvPr>
            <p:ph type="body" sz="quarter" idx="27"/>
          </p:nvPr>
        </p:nvSpPr>
        <p:spPr>
          <a:xfrm>
            <a:off x="5214185"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20" name="Picture Placeholder 4">
            <a:extLst>
              <a:ext uri="{FF2B5EF4-FFF2-40B4-BE49-F238E27FC236}">
                <a16:creationId xmlns:a16="http://schemas.microsoft.com/office/drawing/2014/main" id="{7EE7974A-9258-38A3-967C-1297D16EA34E}"/>
              </a:ext>
            </a:extLst>
          </p:cNvPr>
          <p:cNvSpPr>
            <a:spLocks noGrp="1"/>
          </p:cNvSpPr>
          <p:nvPr>
            <p:ph type="pic" sz="quarter" idx="28" hasCustomPrompt="1"/>
          </p:nvPr>
        </p:nvSpPr>
        <p:spPr>
          <a:xfrm>
            <a:off x="5713729" y="2750635"/>
            <a:ext cx="764544" cy="823913"/>
          </a:xfrm>
        </p:spPr>
        <p:txBody>
          <a:bodyPr anchor="ctr">
            <a:normAutofit/>
          </a:bodyPr>
          <a:lstStyle>
            <a:lvl1pPr marL="0" indent="0" algn="ctr">
              <a:buNone/>
              <a:defRPr sz="1200"/>
            </a:lvl1pPr>
          </a:lstStyle>
          <a:p>
            <a:r>
              <a:rPr lang="en-US"/>
              <a:t>Icon</a:t>
            </a:r>
          </a:p>
        </p:txBody>
      </p:sp>
      <p:sp>
        <p:nvSpPr>
          <p:cNvPr id="29" name="Content Placeholder 2">
            <a:extLst>
              <a:ext uri="{FF2B5EF4-FFF2-40B4-BE49-F238E27FC236}">
                <a16:creationId xmlns:a16="http://schemas.microsoft.com/office/drawing/2014/main" id="{AA127B0D-945E-D152-E078-97CFF4F291C7}"/>
              </a:ext>
            </a:extLst>
          </p:cNvPr>
          <p:cNvSpPr>
            <a:spLocks noGrp="1"/>
          </p:cNvSpPr>
          <p:nvPr>
            <p:ph sz="half" idx="29" hasCustomPrompt="1"/>
          </p:nvPr>
        </p:nvSpPr>
        <p:spPr>
          <a:xfrm>
            <a:off x="5338012"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Tree>
    <p:extLst>
      <p:ext uri="{BB962C8B-B14F-4D97-AF65-F5344CB8AC3E}">
        <p14:creationId xmlns:p14="http://schemas.microsoft.com/office/powerpoint/2010/main" val="202876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Six split - Icons">
    <p:spTree>
      <p:nvGrpSpPr>
        <p:cNvPr id="1" name=""/>
        <p:cNvGrpSpPr/>
        <p:nvPr/>
      </p:nvGrpSpPr>
      <p:grpSpPr>
        <a:xfrm>
          <a:off x="0" y="0"/>
          <a:ext cx="0" cy="0"/>
          <a:chOff x="0" y="0"/>
          <a:chExt cx="0" cy="0"/>
        </a:xfrm>
      </p:grpSpPr>
      <p:grpSp>
        <p:nvGrpSpPr>
          <p:cNvPr id="133" name="object 25">
            <a:extLst>
              <a:ext uri="{FF2B5EF4-FFF2-40B4-BE49-F238E27FC236}">
                <a16:creationId xmlns:a16="http://schemas.microsoft.com/office/drawing/2014/main" id="{3F161B54-AD4C-85B1-BB67-621BB01D9EAB}"/>
              </a:ext>
            </a:extLst>
          </p:cNvPr>
          <p:cNvGrpSpPr/>
          <p:nvPr/>
        </p:nvGrpSpPr>
        <p:grpSpPr>
          <a:xfrm>
            <a:off x="8170488" y="5113660"/>
            <a:ext cx="1625445" cy="227038"/>
            <a:chOff x="10460414" y="8304114"/>
            <a:chExt cx="3780154" cy="335280"/>
          </a:xfrm>
        </p:grpSpPr>
        <p:sp>
          <p:nvSpPr>
            <p:cNvPr id="134" name="object 26">
              <a:extLst>
                <a:ext uri="{FF2B5EF4-FFF2-40B4-BE49-F238E27FC236}">
                  <a16:creationId xmlns:a16="http://schemas.microsoft.com/office/drawing/2014/main" id="{9451CFDF-F153-76AD-986E-15280AA5146E}"/>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135" name="object 27">
              <a:extLst>
                <a:ext uri="{FF2B5EF4-FFF2-40B4-BE49-F238E27FC236}">
                  <a16:creationId xmlns:a16="http://schemas.microsoft.com/office/drawing/2014/main" id="{250B92D9-DE66-0C02-DF3F-14BDD442E110}"/>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136" name="object 28">
              <a:extLst>
                <a:ext uri="{FF2B5EF4-FFF2-40B4-BE49-F238E27FC236}">
                  <a16:creationId xmlns:a16="http://schemas.microsoft.com/office/drawing/2014/main" id="{B8C855B5-33F6-54A1-70B3-CFCE8F292678}"/>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sp>
        <p:nvSpPr>
          <p:cNvPr id="12" name="Text Placeholder 15">
            <a:extLst>
              <a:ext uri="{FF2B5EF4-FFF2-40B4-BE49-F238E27FC236}">
                <a16:creationId xmlns:a16="http://schemas.microsoft.com/office/drawing/2014/main" id="{28ACEF17-DEC1-9099-98F3-F53A12152379}"/>
              </a:ext>
            </a:extLst>
          </p:cNvPr>
          <p:cNvSpPr>
            <a:spLocks noGrp="1"/>
          </p:cNvSpPr>
          <p:nvPr userDrawn="1">
            <p:ph type="body" sz="quarter" idx="24"/>
          </p:nvPr>
        </p:nvSpPr>
        <p:spPr>
          <a:xfrm>
            <a:off x="6278643"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5" name="Text Placeholder 15">
            <a:extLst>
              <a:ext uri="{FF2B5EF4-FFF2-40B4-BE49-F238E27FC236}">
                <a16:creationId xmlns:a16="http://schemas.microsoft.com/office/drawing/2014/main" id="{38DFDB5C-317B-C843-DDF6-5F2A8DF79592}"/>
              </a:ext>
            </a:extLst>
          </p:cNvPr>
          <p:cNvSpPr>
            <a:spLocks noGrp="1"/>
          </p:cNvSpPr>
          <p:nvPr userDrawn="1">
            <p:ph type="body" sz="quarter" idx="25"/>
          </p:nvPr>
        </p:nvSpPr>
        <p:spPr>
          <a:xfrm>
            <a:off x="997479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10" name="Text Placeholder 15">
            <a:extLst>
              <a:ext uri="{FF2B5EF4-FFF2-40B4-BE49-F238E27FC236}">
                <a16:creationId xmlns:a16="http://schemas.microsoft.com/office/drawing/2014/main" id="{2DB13B79-4CF6-6536-EE76-BC0E60A4073A}"/>
              </a:ext>
            </a:extLst>
          </p:cNvPr>
          <p:cNvSpPr>
            <a:spLocks noGrp="1"/>
          </p:cNvSpPr>
          <p:nvPr userDrawn="1">
            <p:ph type="body" sz="quarter" idx="23"/>
          </p:nvPr>
        </p:nvSpPr>
        <p:spPr>
          <a:xfrm>
            <a:off x="2582487"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5" name="Text Placeholder 15">
            <a:extLst>
              <a:ext uri="{FF2B5EF4-FFF2-40B4-BE49-F238E27FC236}">
                <a16:creationId xmlns:a16="http://schemas.microsoft.com/office/drawing/2014/main" id="{8F4CD651-7D5A-B3C6-6619-F2A8F2C0765A}"/>
              </a:ext>
            </a:extLst>
          </p:cNvPr>
          <p:cNvSpPr>
            <a:spLocks noGrp="1"/>
          </p:cNvSpPr>
          <p:nvPr userDrawn="1">
            <p:ph type="body" sz="quarter" idx="13"/>
          </p:nvPr>
        </p:nvSpPr>
        <p:spPr>
          <a:xfrm>
            <a:off x="73440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64" name="object 11">
            <a:extLst>
              <a:ext uri="{FF2B5EF4-FFF2-40B4-BE49-F238E27FC236}">
                <a16:creationId xmlns:a16="http://schemas.microsoft.com/office/drawing/2014/main" id="{E35F7A5F-EF6A-E203-F651-F599DCEFFF35}"/>
              </a:ext>
            </a:extLst>
          </p:cNvPr>
          <p:cNvSpPr/>
          <p:nvPr userDrawn="1"/>
        </p:nvSpPr>
        <p:spPr>
          <a:xfrm>
            <a:off x="398115" y="3372478"/>
            <a:ext cx="200922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a:p>
        </p:txBody>
      </p:sp>
      <p:sp>
        <p:nvSpPr>
          <p:cNvPr id="68" name="Picture Placeholder 4">
            <a:extLst>
              <a:ext uri="{FF2B5EF4-FFF2-40B4-BE49-F238E27FC236}">
                <a16:creationId xmlns:a16="http://schemas.microsoft.com/office/drawing/2014/main" id="{14ECFD4A-0700-35A8-B66C-B18241C1EF4B}"/>
              </a:ext>
            </a:extLst>
          </p:cNvPr>
          <p:cNvSpPr>
            <a:spLocks noGrp="1"/>
          </p:cNvSpPr>
          <p:nvPr userDrawn="1">
            <p:ph type="pic" sz="quarter" idx="18" hasCustomPrompt="1"/>
          </p:nvPr>
        </p:nvSpPr>
        <p:spPr>
          <a:xfrm>
            <a:off x="6698641" y="2750635"/>
            <a:ext cx="642799" cy="823913"/>
          </a:xfrm>
        </p:spPr>
        <p:txBody>
          <a:bodyPr anchor="ctr">
            <a:normAutofit/>
          </a:bodyPr>
          <a:lstStyle>
            <a:lvl1pPr marL="0" indent="0" algn="ctr">
              <a:buNone/>
              <a:defRPr sz="1200"/>
            </a:lvl1pPr>
          </a:lstStyle>
          <a:p>
            <a:r>
              <a:rPr lang="en-US"/>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userDrawn="1">
            <p:ph type="pic" sz="quarter" idx="16" hasCustomPrompt="1"/>
          </p:nvPr>
        </p:nvSpPr>
        <p:spPr>
          <a:xfrm>
            <a:off x="1154407" y="2740569"/>
            <a:ext cx="642799" cy="823913"/>
          </a:xfrm>
        </p:spPr>
        <p:txBody>
          <a:bodyPr anchor="ctr">
            <a:normAutofit/>
          </a:bodyPr>
          <a:lstStyle>
            <a:lvl1pPr marL="0" indent="0" algn="ctr">
              <a:buNone/>
              <a:defRPr sz="1200"/>
            </a:lvl1pPr>
          </a:lstStyle>
          <a:p>
            <a:r>
              <a:rPr lang="en-US"/>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userDrawn="1">
            <p:ph type="pic" sz="quarter" idx="17" hasCustomPrompt="1"/>
          </p:nvPr>
        </p:nvSpPr>
        <p:spPr>
          <a:xfrm>
            <a:off x="3002485" y="2750635"/>
            <a:ext cx="642799" cy="823913"/>
          </a:xfrm>
        </p:spPr>
        <p:txBody>
          <a:bodyPr anchor="ctr">
            <a:normAutofit/>
          </a:bodyPr>
          <a:lstStyle>
            <a:lvl1pPr marL="0" indent="0" algn="ctr">
              <a:buNone/>
              <a:defRPr sz="1200"/>
            </a:lvl1pPr>
          </a:lstStyle>
          <a:p>
            <a:r>
              <a:rPr lang="en-US"/>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userDrawn="1">
            <p:ph type="pic" sz="quarter" idx="19" hasCustomPrompt="1"/>
          </p:nvPr>
        </p:nvSpPr>
        <p:spPr>
          <a:xfrm>
            <a:off x="10394797" y="2746418"/>
            <a:ext cx="642799" cy="823913"/>
          </a:xfrm>
        </p:spPr>
        <p:txBody>
          <a:bodyPr anchor="ctr">
            <a:normAutofit/>
          </a:bodyPr>
          <a:lstStyle>
            <a:lvl1pPr marL="0" indent="0" algn="ctr">
              <a:buNone/>
              <a:defRPr sz="1200"/>
            </a:lvl1pPr>
          </a:lstStyle>
          <a:p>
            <a:r>
              <a:rPr lang="en-US"/>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userDrawn="1">
            <p:ph sz="half" idx="1" hasCustomPrompt="1"/>
          </p:nvPr>
        </p:nvSpPr>
        <p:spPr>
          <a:xfrm>
            <a:off x="83851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userDrawn="1">
            <p:ph sz="half" idx="20" hasCustomPrompt="1"/>
          </p:nvPr>
        </p:nvSpPr>
        <p:spPr>
          <a:xfrm>
            <a:off x="2686596"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userDrawn="1">
            <p:ph sz="half" idx="21" hasCustomPrompt="1"/>
          </p:nvPr>
        </p:nvSpPr>
        <p:spPr>
          <a:xfrm>
            <a:off x="6382752"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userDrawn="1">
            <p:ph sz="half" idx="22" hasCustomPrompt="1"/>
          </p:nvPr>
        </p:nvSpPr>
        <p:spPr>
          <a:xfrm>
            <a:off x="1007890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userDrawn="1">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userDrawn="1">
            <p:ph type="title"/>
          </p:nvPr>
        </p:nvSpPr>
        <p:spPr>
          <a:xfrm>
            <a:off x="381000" y="180520"/>
            <a:ext cx="11430000" cy="958265"/>
          </a:xfrm>
        </p:spPr>
        <p:txBody>
          <a:bodyPr/>
          <a:lstStyle/>
          <a:p>
            <a:r>
              <a:rPr lang="en-US"/>
              <a:t>Click to edit Master title style</a:t>
            </a:r>
            <a:endParaRPr lang="en-IN"/>
          </a:p>
        </p:txBody>
      </p:sp>
      <p:sp>
        <p:nvSpPr>
          <p:cNvPr id="19" name="Text Placeholder 15">
            <a:extLst>
              <a:ext uri="{FF2B5EF4-FFF2-40B4-BE49-F238E27FC236}">
                <a16:creationId xmlns:a16="http://schemas.microsoft.com/office/drawing/2014/main" id="{59018C01-C2CC-CC9A-462F-546E79D1B472}"/>
              </a:ext>
            </a:extLst>
          </p:cNvPr>
          <p:cNvSpPr>
            <a:spLocks noGrp="1"/>
          </p:cNvSpPr>
          <p:nvPr userDrawn="1">
            <p:ph type="body" sz="quarter" idx="27"/>
          </p:nvPr>
        </p:nvSpPr>
        <p:spPr>
          <a:xfrm>
            <a:off x="4430565"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20" name="Picture Placeholder 4">
            <a:extLst>
              <a:ext uri="{FF2B5EF4-FFF2-40B4-BE49-F238E27FC236}">
                <a16:creationId xmlns:a16="http://schemas.microsoft.com/office/drawing/2014/main" id="{7EE7974A-9258-38A3-967C-1297D16EA34E}"/>
              </a:ext>
            </a:extLst>
          </p:cNvPr>
          <p:cNvSpPr>
            <a:spLocks noGrp="1"/>
          </p:cNvSpPr>
          <p:nvPr userDrawn="1">
            <p:ph type="pic" sz="quarter" idx="28" hasCustomPrompt="1"/>
          </p:nvPr>
        </p:nvSpPr>
        <p:spPr>
          <a:xfrm>
            <a:off x="4850563" y="2750635"/>
            <a:ext cx="642799" cy="823913"/>
          </a:xfrm>
        </p:spPr>
        <p:txBody>
          <a:bodyPr anchor="ctr">
            <a:normAutofit/>
          </a:bodyPr>
          <a:lstStyle>
            <a:lvl1pPr marL="0" indent="0" algn="ctr">
              <a:buNone/>
              <a:defRPr sz="1200"/>
            </a:lvl1pPr>
          </a:lstStyle>
          <a:p>
            <a:r>
              <a:rPr lang="en-US"/>
              <a:t>Icon</a:t>
            </a:r>
          </a:p>
        </p:txBody>
      </p:sp>
      <p:sp>
        <p:nvSpPr>
          <p:cNvPr id="29" name="Content Placeholder 2">
            <a:extLst>
              <a:ext uri="{FF2B5EF4-FFF2-40B4-BE49-F238E27FC236}">
                <a16:creationId xmlns:a16="http://schemas.microsoft.com/office/drawing/2014/main" id="{AA127B0D-945E-D152-E078-97CFF4F291C7}"/>
              </a:ext>
            </a:extLst>
          </p:cNvPr>
          <p:cNvSpPr>
            <a:spLocks noGrp="1"/>
          </p:cNvSpPr>
          <p:nvPr userDrawn="1">
            <p:ph sz="half" idx="29" hasCustomPrompt="1"/>
          </p:nvPr>
        </p:nvSpPr>
        <p:spPr>
          <a:xfrm>
            <a:off x="4534674"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8" name="Text Placeholder 15">
            <a:extLst>
              <a:ext uri="{FF2B5EF4-FFF2-40B4-BE49-F238E27FC236}">
                <a16:creationId xmlns:a16="http://schemas.microsoft.com/office/drawing/2014/main" id="{8D1EC21B-78EA-B0EA-B6D4-F71FDF8B2F38}"/>
              </a:ext>
            </a:extLst>
          </p:cNvPr>
          <p:cNvSpPr>
            <a:spLocks noGrp="1"/>
          </p:cNvSpPr>
          <p:nvPr userDrawn="1">
            <p:ph type="body" sz="quarter" idx="31"/>
          </p:nvPr>
        </p:nvSpPr>
        <p:spPr>
          <a:xfrm>
            <a:off x="8126721"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a:p>
        </p:txBody>
      </p:sp>
      <p:sp>
        <p:nvSpPr>
          <p:cNvPr id="9" name="Picture Placeholder 4">
            <a:extLst>
              <a:ext uri="{FF2B5EF4-FFF2-40B4-BE49-F238E27FC236}">
                <a16:creationId xmlns:a16="http://schemas.microsoft.com/office/drawing/2014/main" id="{4EDB2EB8-8435-D418-96D3-31D7A5B2A01A}"/>
              </a:ext>
            </a:extLst>
          </p:cNvPr>
          <p:cNvSpPr>
            <a:spLocks noGrp="1"/>
          </p:cNvSpPr>
          <p:nvPr userDrawn="1">
            <p:ph type="pic" sz="quarter" idx="32" hasCustomPrompt="1"/>
          </p:nvPr>
        </p:nvSpPr>
        <p:spPr>
          <a:xfrm>
            <a:off x="8546719" y="2746418"/>
            <a:ext cx="642799" cy="823913"/>
          </a:xfrm>
        </p:spPr>
        <p:txBody>
          <a:bodyPr anchor="ctr">
            <a:normAutofit/>
          </a:bodyPr>
          <a:lstStyle>
            <a:lvl1pPr marL="0" indent="0" algn="ctr">
              <a:buNone/>
              <a:defRPr sz="1200"/>
            </a:lvl1pPr>
          </a:lstStyle>
          <a:p>
            <a:r>
              <a:rPr lang="en-US"/>
              <a:t>Icon</a:t>
            </a:r>
          </a:p>
        </p:txBody>
      </p:sp>
      <p:sp>
        <p:nvSpPr>
          <p:cNvPr id="11" name="Content Placeholder 2">
            <a:extLst>
              <a:ext uri="{FF2B5EF4-FFF2-40B4-BE49-F238E27FC236}">
                <a16:creationId xmlns:a16="http://schemas.microsoft.com/office/drawing/2014/main" id="{59E80F9A-AEF5-434A-FADF-9F6B619AD534}"/>
              </a:ext>
            </a:extLst>
          </p:cNvPr>
          <p:cNvSpPr>
            <a:spLocks noGrp="1"/>
          </p:cNvSpPr>
          <p:nvPr userDrawn="1">
            <p:ph sz="half" idx="33" hasCustomPrompt="1"/>
          </p:nvPr>
        </p:nvSpPr>
        <p:spPr>
          <a:xfrm>
            <a:off x="8230830"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grpSp>
        <p:nvGrpSpPr>
          <p:cNvPr id="124" name="Group 123">
            <a:extLst>
              <a:ext uri="{FF2B5EF4-FFF2-40B4-BE49-F238E27FC236}">
                <a16:creationId xmlns:a16="http://schemas.microsoft.com/office/drawing/2014/main" id="{481BBE61-CFAE-C29F-136F-434DBC361A62}"/>
              </a:ext>
            </a:extLst>
          </p:cNvPr>
          <p:cNvGrpSpPr/>
          <p:nvPr userDrawn="1"/>
        </p:nvGrpSpPr>
        <p:grpSpPr>
          <a:xfrm>
            <a:off x="2394618" y="1872377"/>
            <a:ext cx="226409" cy="3205947"/>
            <a:chOff x="2746644" y="1872377"/>
            <a:chExt cx="226409" cy="3205947"/>
          </a:xfrm>
        </p:grpSpPr>
        <p:sp>
          <p:nvSpPr>
            <p:cNvPr id="55" name="object 14">
              <a:extLst>
                <a:ext uri="{FF2B5EF4-FFF2-40B4-BE49-F238E27FC236}">
                  <a16:creationId xmlns:a16="http://schemas.microsoft.com/office/drawing/2014/main" id="{89E6EA38-6A81-1582-D5A7-B6C407B97A45}"/>
                </a:ext>
              </a:extLst>
            </p:cNvPr>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56" name="object 15">
              <a:extLst>
                <a:ext uri="{FF2B5EF4-FFF2-40B4-BE49-F238E27FC236}">
                  <a16:creationId xmlns:a16="http://schemas.microsoft.com/office/drawing/2014/main" id="{CD50E4F5-5DF4-942D-898B-6E08EE983B75}"/>
                </a:ext>
              </a:extLst>
            </p:cNvPr>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57" name="object 16">
              <a:extLst>
                <a:ext uri="{FF2B5EF4-FFF2-40B4-BE49-F238E27FC236}">
                  <a16:creationId xmlns:a16="http://schemas.microsoft.com/office/drawing/2014/main" id="{A559A6FC-BE2B-F5C4-050A-EFAABB4C054F}"/>
                </a:ext>
              </a:extLst>
            </p:cNvPr>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a:p>
          </p:txBody>
        </p:sp>
      </p:grpSp>
      <p:grpSp>
        <p:nvGrpSpPr>
          <p:cNvPr id="142" name="Group 141">
            <a:extLst>
              <a:ext uri="{FF2B5EF4-FFF2-40B4-BE49-F238E27FC236}">
                <a16:creationId xmlns:a16="http://schemas.microsoft.com/office/drawing/2014/main" id="{E277E4B0-CC3B-D16E-BB3D-910AE394C5B7}"/>
              </a:ext>
            </a:extLst>
          </p:cNvPr>
          <p:cNvGrpSpPr/>
          <p:nvPr userDrawn="1"/>
        </p:nvGrpSpPr>
        <p:grpSpPr>
          <a:xfrm>
            <a:off x="381000" y="3351205"/>
            <a:ext cx="247488" cy="1982784"/>
            <a:chOff x="381000" y="3351205"/>
            <a:chExt cx="247488" cy="1982784"/>
          </a:xfrm>
        </p:grpSpPr>
        <p:sp>
          <p:nvSpPr>
            <p:cNvPr id="143" name="object 5">
              <a:extLst>
                <a:ext uri="{FF2B5EF4-FFF2-40B4-BE49-F238E27FC236}">
                  <a16:creationId xmlns:a16="http://schemas.microsoft.com/office/drawing/2014/main" id="{A1AE2022-DBB5-4B1A-288D-2912782A9854}"/>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a:p>
          </p:txBody>
        </p:sp>
        <p:sp>
          <p:nvSpPr>
            <p:cNvPr id="144" name="object 6">
              <a:extLst>
                <a:ext uri="{FF2B5EF4-FFF2-40B4-BE49-F238E27FC236}">
                  <a16:creationId xmlns:a16="http://schemas.microsoft.com/office/drawing/2014/main" id="{8F66E85C-C235-CB67-5E0A-E3D4C9A29667}"/>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a:p>
          </p:txBody>
        </p:sp>
        <p:sp>
          <p:nvSpPr>
            <p:cNvPr id="145" name="object 7">
              <a:extLst>
                <a:ext uri="{FF2B5EF4-FFF2-40B4-BE49-F238E27FC236}">
                  <a16:creationId xmlns:a16="http://schemas.microsoft.com/office/drawing/2014/main" id="{A90029A1-DAC4-7F61-F2A2-AEA48A1A6A82}"/>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46" name="object 9">
              <a:extLst>
                <a:ext uri="{FF2B5EF4-FFF2-40B4-BE49-F238E27FC236}">
                  <a16:creationId xmlns:a16="http://schemas.microsoft.com/office/drawing/2014/main" id="{D809730F-0245-E5DB-6075-5FC8AA225054}"/>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47" name="object 12">
              <a:extLst>
                <a:ext uri="{FF2B5EF4-FFF2-40B4-BE49-F238E27FC236}">
                  <a16:creationId xmlns:a16="http://schemas.microsoft.com/office/drawing/2014/main" id="{F4C6135A-2B6C-B286-1CC5-DB75CACC4F95}"/>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a:p>
          </p:txBody>
        </p:sp>
      </p:grpSp>
      <p:grpSp>
        <p:nvGrpSpPr>
          <p:cNvPr id="113" name="Group 112">
            <a:extLst>
              <a:ext uri="{FF2B5EF4-FFF2-40B4-BE49-F238E27FC236}">
                <a16:creationId xmlns:a16="http://schemas.microsoft.com/office/drawing/2014/main" id="{57854E72-9F64-73AF-CA82-3096A85C5440}"/>
              </a:ext>
            </a:extLst>
          </p:cNvPr>
          <p:cNvGrpSpPr/>
          <p:nvPr userDrawn="1"/>
        </p:nvGrpSpPr>
        <p:grpSpPr>
          <a:xfrm>
            <a:off x="608958" y="5141587"/>
            <a:ext cx="1796116" cy="191424"/>
            <a:chOff x="608957" y="5141587"/>
            <a:chExt cx="2142079" cy="191424"/>
          </a:xfrm>
        </p:grpSpPr>
        <p:sp>
          <p:nvSpPr>
            <p:cNvPr id="61" name="object 8">
              <a:extLst>
                <a:ext uri="{FF2B5EF4-FFF2-40B4-BE49-F238E27FC236}">
                  <a16:creationId xmlns:a16="http://schemas.microsoft.com/office/drawing/2014/main" id="{75AD6B4D-56CD-CBD5-1D27-42052B48904C}"/>
                </a:ext>
              </a:extLst>
            </p:cNvPr>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a:p>
          </p:txBody>
        </p:sp>
        <p:sp>
          <p:nvSpPr>
            <p:cNvPr id="63" name="object 10">
              <a:extLst>
                <a:ext uri="{FF2B5EF4-FFF2-40B4-BE49-F238E27FC236}">
                  <a16:creationId xmlns:a16="http://schemas.microsoft.com/office/drawing/2014/main" id="{D7C8A975-CA69-0CBC-BA39-90E954E29B65}"/>
                </a:ext>
              </a:extLst>
            </p:cNvPr>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4240298"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2629119" y="1872371"/>
            <a:ext cx="1626896"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6086644"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4474333" y="5113658"/>
            <a:ext cx="1623784"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10037234" y="1872371"/>
            <a:ext cx="1753116"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grpSp>
        <p:nvGrpSpPr>
          <p:cNvPr id="125" name="object 21">
            <a:extLst>
              <a:ext uri="{FF2B5EF4-FFF2-40B4-BE49-F238E27FC236}">
                <a16:creationId xmlns:a16="http://schemas.microsoft.com/office/drawing/2014/main" id="{0D44E981-C563-5718-7D23-1A8DA363BF6E}"/>
              </a:ext>
            </a:extLst>
          </p:cNvPr>
          <p:cNvGrpSpPr/>
          <p:nvPr/>
        </p:nvGrpSpPr>
        <p:grpSpPr>
          <a:xfrm>
            <a:off x="7937117" y="2134832"/>
            <a:ext cx="226409" cy="3206049"/>
            <a:chOff x="10072992" y="3905106"/>
            <a:chExt cx="335280" cy="4734560"/>
          </a:xfrm>
        </p:grpSpPr>
        <p:sp>
          <p:nvSpPr>
            <p:cNvPr id="126" name="object 22">
              <a:extLst>
                <a:ext uri="{FF2B5EF4-FFF2-40B4-BE49-F238E27FC236}">
                  <a16:creationId xmlns:a16="http://schemas.microsoft.com/office/drawing/2014/main" id="{E2CDA8C1-2ADB-83C0-D181-0A6D65C64B86}"/>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a:p>
          </p:txBody>
        </p:sp>
        <p:sp>
          <p:nvSpPr>
            <p:cNvPr id="127" name="object 23">
              <a:extLst>
                <a:ext uri="{FF2B5EF4-FFF2-40B4-BE49-F238E27FC236}">
                  <a16:creationId xmlns:a16="http://schemas.microsoft.com/office/drawing/2014/main" id="{092E7E38-6EA2-443F-91FC-D6EFC36E4A6F}"/>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a:p>
          </p:txBody>
        </p:sp>
        <p:sp>
          <p:nvSpPr>
            <p:cNvPr id="128" name="object 24">
              <a:extLst>
                <a:ext uri="{FF2B5EF4-FFF2-40B4-BE49-F238E27FC236}">
                  <a16:creationId xmlns:a16="http://schemas.microsoft.com/office/drawing/2014/main" id="{194A8829-614A-48E3-8245-7324410998AC}"/>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a:p>
          </p:txBody>
        </p:sp>
      </p:grpSp>
      <p:grpSp>
        <p:nvGrpSpPr>
          <p:cNvPr id="114" name="object 29">
            <a:extLst>
              <a:ext uri="{FF2B5EF4-FFF2-40B4-BE49-F238E27FC236}">
                <a16:creationId xmlns:a16="http://schemas.microsoft.com/office/drawing/2014/main" id="{A65EE313-D4BD-A8B9-A760-7A7B7E4E9C92}"/>
              </a:ext>
            </a:extLst>
          </p:cNvPr>
          <p:cNvGrpSpPr/>
          <p:nvPr userDrawn="1"/>
        </p:nvGrpSpPr>
        <p:grpSpPr>
          <a:xfrm>
            <a:off x="9782172" y="1872371"/>
            <a:ext cx="226409" cy="3206049"/>
            <a:chOff x="14219462" y="3517515"/>
            <a:chExt cx="335280" cy="4734560"/>
          </a:xfrm>
        </p:grpSpPr>
        <p:sp>
          <p:nvSpPr>
            <p:cNvPr id="115" name="object 30">
              <a:extLst>
                <a:ext uri="{FF2B5EF4-FFF2-40B4-BE49-F238E27FC236}">
                  <a16:creationId xmlns:a16="http://schemas.microsoft.com/office/drawing/2014/main" id="{D191635E-3F23-F10A-4EE6-3D72465D44B0}"/>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a:p>
          </p:txBody>
        </p:sp>
        <p:sp>
          <p:nvSpPr>
            <p:cNvPr id="116" name="object 31">
              <a:extLst>
                <a:ext uri="{FF2B5EF4-FFF2-40B4-BE49-F238E27FC236}">
                  <a16:creationId xmlns:a16="http://schemas.microsoft.com/office/drawing/2014/main" id="{CC0FA61B-64BA-6BBD-2C2D-FDB7906BB0B2}"/>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a:p>
          </p:txBody>
        </p:sp>
        <p:sp>
          <p:nvSpPr>
            <p:cNvPr id="117" name="object 32">
              <a:extLst>
                <a:ext uri="{FF2B5EF4-FFF2-40B4-BE49-F238E27FC236}">
                  <a16:creationId xmlns:a16="http://schemas.microsoft.com/office/drawing/2014/main" id="{C13FA14E-F2D1-9FE6-849D-B47A290EE7A2}"/>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a:p>
          </p:txBody>
        </p:sp>
      </p:grpSp>
      <p:grpSp>
        <p:nvGrpSpPr>
          <p:cNvPr id="118" name="object 37">
            <a:extLst>
              <a:ext uri="{FF2B5EF4-FFF2-40B4-BE49-F238E27FC236}">
                <a16:creationId xmlns:a16="http://schemas.microsoft.com/office/drawing/2014/main" id="{B1F20906-1084-D86F-0059-AC2F74060E4E}"/>
              </a:ext>
            </a:extLst>
          </p:cNvPr>
          <p:cNvGrpSpPr/>
          <p:nvPr userDrawn="1"/>
        </p:nvGrpSpPr>
        <p:grpSpPr>
          <a:xfrm>
            <a:off x="11755685" y="2134641"/>
            <a:ext cx="55315" cy="1408236"/>
            <a:chOff x="18429794" y="3904825"/>
            <a:chExt cx="81915" cy="2079625"/>
          </a:xfrm>
        </p:grpSpPr>
        <p:sp>
          <p:nvSpPr>
            <p:cNvPr id="119" name="object 38">
              <a:extLst>
                <a:ext uri="{FF2B5EF4-FFF2-40B4-BE49-F238E27FC236}">
                  <a16:creationId xmlns:a16="http://schemas.microsoft.com/office/drawing/2014/main" id="{AEEAF466-16BF-11CE-FE47-CA95F1D4E6F4}"/>
                </a:ext>
              </a:extLst>
            </p:cNvPr>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a:p>
          </p:txBody>
        </p:sp>
        <p:sp>
          <p:nvSpPr>
            <p:cNvPr id="120" name="object 39">
              <a:extLst>
                <a:ext uri="{FF2B5EF4-FFF2-40B4-BE49-F238E27FC236}">
                  <a16:creationId xmlns:a16="http://schemas.microsoft.com/office/drawing/2014/main" id="{F52EBCCC-9F1D-BF94-AB26-49AD5504994D}"/>
                </a:ext>
              </a:extLst>
            </p:cNvPr>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a:p>
          </p:txBody>
        </p:sp>
        <p:sp>
          <p:nvSpPr>
            <p:cNvPr id="121" name="object 40">
              <a:extLst>
                <a:ext uri="{FF2B5EF4-FFF2-40B4-BE49-F238E27FC236}">
                  <a16:creationId xmlns:a16="http://schemas.microsoft.com/office/drawing/2014/main" id="{762BA1B8-20B6-7C54-CF55-BA3E86A3DE78}"/>
                </a:ext>
              </a:extLst>
            </p:cNvPr>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a:p>
          </p:txBody>
        </p:sp>
      </p:grpSp>
      <p:grpSp>
        <p:nvGrpSpPr>
          <p:cNvPr id="122" name="object 33">
            <a:extLst>
              <a:ext uri="{FF2B5EF4-FFF2-40B4-BE49-F238E27FC236}">
                <a16:creationId xmlns:a16="http://schemas.microsoft.com/office/drawing/2014/main" id="{497EADDE-E9EC-BF0D-F241-B5B0AF8E7D44}"/>
              </a:ext>
            </a:extLst>
          </p:cNvPr>
          <p:cNvGrpSpPr/>
          <p:nvPr userDrawn="1"/>
        </p:nvGrpSpPr>
        <p:grpSpPr>
          <a:xfrm>
            <a:off x="6354143" y="1872371"/>
            <a:ext cx="1588843" cy="227038"/>
            <a:chOff x="14607437" y="3517515"/>
            <a:chExt cx="3874135" cy="335280"/>
          </a:xfrm>
        </p:grpSpPr>
        <p:sp>
          <p:nvSpPr>
            <p:cNvPr id="123" name="object 34">
              <a:extLst>
                <a:ext uri="{FF2B5EF4-FFF2-40B4-BE49-F238E27FC236}">
                  <a16:creationId xmlns:a16="http://schemas.microsoft.com/office/drawing/2014/main" id="{1E5BDDCE-EC54-71D9-2899-21997D5A50C3}"/>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a:p>
          </p:txBody>
        </p:sp>
        <p:sp>
          <p:nvSpPr>
            <p:cNvPr id="129" name="object 35">
              <a:extLst>
                <a:ext uri="{FF2B5EF4-FFF2-40B4-BE49-F238E27FC236}">
                  <a16:creationId xmlns:a16="http://schemas.microsoft.com/office/drawing/2014/main" id="{A7EFF38A-5974-CACC-40EF-982F195EB72D}"/>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a:p>
          </p:txBody>
        </p:sp>
        <p:sp>
          <p:nvSpPr>
            <p:cNvPr id="130" name="object 36">
              <a:extLst>
                <a:ext uri="{FF2B5EF4-FFF2-40B4-BE49-F238E27FC236}">
                  <a16:creationId xmlns:a16="http://schemas.microsoft.com/office/drawing/2014/main" id="{C1492C11-00B7-4340-F031-C00DAAFADA06}"/>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a:p>
          </p:txBody>
        </p:sp>
      </p:grpSp>
    </p:spTree>
    <p:extLst>
      <p:ext uri="{BB962C8B-B14F-4D97-AF65-F5344CB8AC3E}">
        <p14:creationId xmlns:p14="http://schemas.microsoft.com/office/powerpoint/2010/main" val="12724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5">
    <p:bg>
      <p:bgPr>
        <a:gradFill>
          <a:gsLst>
            <a:gs pos="0">
              <a:schemeClr val="accent1"/>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A250103C-1BE3-E16B-2B3D-51AC90397095}"/>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BB1D8C71-C46B-43FB-8718-0BC985FAD7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7AF1F6EE-5D97-4D34-882D-A275F9980FBD}"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CE4E16FD-7B8E-66B3-DED1-0A1D87CB5B20}"/>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0566A3D-2E46-03F3-929F-3758D03A3354}"/>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1A1AF150-0E47-13C7-D9FA-E3AD16E6F543}"/>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881A80B1-6DD0-B78E-16BB-E6594EA87925}"/>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3D367D1F-8FBE-AB73-C2A0-5B957160922A}"/>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866911D8-5595-8E1A-4AA3-B8FF30826A6C}"/>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B3B6CE3-8454-A306-B014-A5EE978B1E94}"/>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2FF47C28-AC44-CE28-D4B4-A3BDAECBED8E}"/>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2A3E27E7-A425-C717-B4DA-68E7C0726FF3}"/>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CC706F3E-ED5E-7C11-B9B6-3FD53CDBDA3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6A5B88A5-E091-E392-544C-56D2B6188F9C}"/>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DE78D030-8E72-B4A4-EA9A-A944DF0B5835}"/>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3E07A3EA-9D27-1CE3-B6BB-9E88ADC6C38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AE294C3F-3C2C-AD08-4E86-6039E07B55CC}"/>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8E448CB3-075A-5A72-53A6-36CC3877F7C1}"/>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8F8A69A8-6AEC-6C8E-9A4C-F4E47BE5D950}"/>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9ED7EE9D-DE54-106C-5BE8-FAB7365DA95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AF2E66AB-34ED-3575-8FC7-02E673C4C993}"/>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71B4A3C8-79FB-8768-25C3-77A726D9C85B}"/>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E52F1176-5246-B82D-7C48-77CAD21E1314}"/>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5A36BD30-05EB-A8A5-E6E0-966196DD94A0}"/>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20E3C115-C5E8-8155-04A3-2B2E1F0170C7}"/>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B866F61A-C0B8-94DD-343E-73197F3DB74E}"/>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4B3CE5AF-AD90-E287-000A-CA57820AB542}"/>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4D626A1-6BB2-A8F2-1932-7496F98E2A0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5B941C53-FE31-5646-AE1B-FF758E23E405}"/>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21124CD-B75D-564D-96F2-DC744061D656}"/>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F4E780FC-3779-DC50-D370-D26929B34C33}"/>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0930AD1-DD15-B9E4-8109-880457E4C15F}"/>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BCC7FEBD-AD8D-285F-6851-49293B5C2BE3}"/>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C466D086-F59B-3CBB-2EAC-AF9B94697090}"/>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1D9D090F-EFEA-98E5-77E9-AFCB4C546854}"/>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1FF881B1-ADF9-F0EB-4187-0B189970F4D7}"/>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C874D179-D0A9-9261-163C-3BED57706FD6}"/>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B9DE3F52-C90D-E55F-8277-6FA2ED395192}"/>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A7C732BB-A374-4D0C-ACD2-EEEC9EE52FE1}"/>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AC626B88-883D-C034-9932-9630BC6A1A7A}"/>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C1D11D3-5280-61E5-724E-76F0AC19D36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E68DFD62-AD49-0DD5-6DBD-93EBE185344A}"/>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551A5544-1F69-AA70-3873-C5A007A9AF61}"/>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49477D3-AEEF-A2B7-93AA-EC1D33BFB8AC}"/>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B4909D40-C6AF-9160-468B-E2D69C3E22EA}"/>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D6B5558E-A6B2-D3C0-1C17-B464C1AA2A28}"/>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C82F919F-5935-DC06-8673-6D568560F7B1}"/>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E01AB9D0-731A-F9E7-106E-32D5422703AF}"/>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6250967E-3175-CEF8-A6CD-B7F7935F38E4}"/>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84D13B9C-A4A1-38C7-AE32-C267C8EAC149}"/>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84A98F4F-9F49-282B-A7F4-8C5467DA6921}"/>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9099AC1-37D2-62EF-27F7-4BE519954BCB}"/>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0C3F6686-407E-A2B9-2685-BD8DA0D2D12F}"/>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D7F5224-6C09-3853-672D-383FF0CE45C3}"/>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53444B55-E6F3-32D9-1685-F2EDB0A43836}"/>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32910B9C-7796-A0C8-D937-BDF35E263ECB}"/>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24788944-9F48-1738-1D24-4F18CE57741B}"/>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89D7AC34-9EE5-CB44-6C31-DC4DFDCCFD6D}"/>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2ACEB6C4-60A4-9D1D-ACAD-E3C22FDA5BF7}"/>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D952355C-6F7B-3586-A66F-A38954FA0CF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BF1BD8C9-56ED-E3DE-B3F2-FE57C68A7C34}"/>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8D3F4401-BC6C-DFC6-8468-CF365009E594}"/>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240D406C-FEE7-E023-E406-5A7EC329D872}"/>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7D2988D1-87A5-EE2A-B358-88DE21FC3643}"/>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5BCB611A-0590-2A28-93F0-E028B6AB31E7}"/>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D04A7067-9A3A-801A-E6B4-A959BD9EFD15}"/>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F2575612-64E9-3F60-96DE-F284814FA5A6}"/>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CA3BD0B1-9A68-FB56-75D5-8FB5C801E869}"/>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76210BA8-791F-BA61-A42E-A4BCEB1662E9}"/>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AC31D3ED-A849-9FF6-36DC-1727803CA863}"/>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66BEB6BC-8E91-1C5D-4C44-1C682300AB3C}"/>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4DB8FA8-62FF-1A2B-1FDE-7CDF337A954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6F9562C2-43A8-B554-69AC-FEDAD7C9A6AF}"/>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3C02A2B4-CCCD-46D2-C5E1-6A68702D7FDD}"/>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5E2D82B4-E177-43AC-E8D8-6EE8FE1C48C6}"/>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5B923F2C-41C7-CA38-A2E3-DFF5CADCE7C0}"/>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82E55DE5-DCAA-8586-0C1E-85AF34982BD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984F624C-DCA0-2EDB-3E0C-749A5DB59F4F}"/>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E91339F0-D11A-8F2E-AC43-CF4008BB99C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D3AB9B3C-FEF4-AE5E-2BEF-D3BB8D02FD98}"/>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07673DFB-32AE-7FCF-412C-2A083EF71D99}"/>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79F2221B-39A9-5A7C-85D1-EA365EA4A7DC}"/>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860ED0EF-5965-BC20-6AAC-087431FE3126}"/>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939604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hape - 1">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56A2-AAC0-9B45-FB5E-AE7B93E72AC8}"/>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5E2EDF93-AD54-4B15-96CC-7D9EFE4A9931}"/>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14488886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hape - 2">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C8AC-A727-D801-86D0-1A331FCE8FF8}"/>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4A0AE534-194E-4CA1-802B-273FE7F77F4C}"/>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34009461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ape - 3">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536-6F0A-E1DD-ABEF-419B2B3F8DBD}"/>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581BB100-EC1A-4A8C-8920-AE8CB0CCA5A1}"/>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17352760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hape - 4">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FC53-E775-BE26-8CEA-9917C525BCEF}"/>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41E7D028-82C4-423F-BC42-3DB3483E23F0}"/>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3648610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9A1030D-22C8-5F68-9B50-298D99C4F06B}"/>
              </a:ext>
            </a:extLst>
          </p:cNvPr>
          <p:cNvSpPr>
            <a:spLocks noGrp="1"/>
          </p:cNvSpPr>
          <p:nvPr>
            <p:ph type="body" sz="quarter" idx="10" hasCustomPrompt="1"/>
          </p:nvPr>
        </p:nvSpPr>
        <p:spPr>
          <a:xfrm>
            <a:off x="384175" y="1170535"/>
            <a:ext cx="7301457"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2">
            <a:extLst>
              <a:ext uri="{FF2B5EF4-FFF2-40B4-BE49-F238E27FC236}">
                <a16:creationId xmlns:a16="http://schemas.microsoft.com/office/drawing/2014/main" id="{24A55360-4235-A19B-584F-72D1D033C78E}"/>
              </a:ext>
            </a:extLst>
          </p:cNvPr>
          <p:cNvSpPr>
            <a:spLocks noGrp="1"/>
          </p:cNvSpPr>
          <p:nvPr>
            <p:ph type="body" sz="quarter" idx="12" hasCustomPrompt="1"/>
          </p:nvPr>
        </p:nvSpPr>
        <p:spPr>
          <a:xfrm>
            <a:off x="384175" y="1740535"/>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4" name="Text Placeholder 12">
            <a:extLst>
              <a:ext uri="{FF2B5EF4-FFF2-40B4-BE49-F238E27FC236}">
                <a16:creationId xmlns:a16="http://schemas.microsoft.com/office/drawing/2014/main" id="{AAFBE375-306E-55C3-C9A5-5A771D29D694}"/>
              </a:ext>
            </a:extLst>
          </p:cNvPr>
          <p:cNvSpPr>
            <a:spLocks noGrp="1"/>
          </p:cNvSpPr>
          <p:nvPr>
            <p:ph type="body" sz="quarter" idx="13" hasCustomPrompt="1"/>
          </p:nvPr>
        </p:nvSpPr>
        <p:spPr>
          <a:xfrm>
            <a:off x="384175" y="2164087"/>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15" name="Text Placeholder 12">
            <a:extLst>
              <a:ext uri="{FF2B5EF4-FFF2-40B4-BE49-F238E27FC236}">
                <a16:creationId xmlns:a16="http://schemas.microsoft.com/office/drawing/2014/main" id="{64DB6396-FF36-173F-4120-40BE3E5249CC}"/>
              </a:ext>
            </a:extLst>
          </p:cNvPr>
          <p:cNvSpPr>
            <a:spLocks noGrp="1"/>
          </p:cNvSpPr>
          <p:nvPr>
            <p:ph type="body" sz="quarter" idx="14" hasCustomPrompt="1"/>
          </p:nvPr>
        </p:nvSpPr>
        <p:spPr>
          <a:xfrm>
            <a:off x="384175" y="4085081"/>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6" name="Text Placeholder 12">
            <a:extLst>
              <a:ext uri="{FF2B5EF4-FFF2-40B4-BE49-F238E27FC236}">
                <a16:creationId xmlns:a16="http://schemas.microsoft.com/office/drawing/2014/main" id="{DEF3A942-1C22-F263-9D6F-5D98F8246405}"/>
              </a:ext>
            </a:extLst>
          </p:cNvPr>
          <p:cNvSpPr>
            <a:spLocks noGrp="1"/>
          </p:cNvSpPr>
          <p:nvPr>
            <p:ph type="body" sz="quarter" idx="15" hasCustomPrompt="1"/>
          </p:nvPr>
        </p:nvSpPr>
        <p:spPr>
          <a:xfrm>
            <a:off x="384175" y="4508633"/>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9" name="Picture Placeholder 8">
            <a:extLst>
              <a:ext uri="{FF2B5EF4-FFF2-40B4-BE49-F238E27FC236}">
                <a16:creationId xmlns:a16="http://schemas.microsoft.com/office/drawing/2014/main" id="{CC0A8F83-7E33-1521-974A-F980172DB5C9}"/>
              </a:ext>
            </a:extLst>
          </p:cNvPr>
          <p:cNvSpPr>
            <a:spLocks noGrp="1"/>
          </p:cNvSpPr>
          <p:nvPr>
            <p:ph type="pic" sz="quarter" idx="11"/>
          </p:nvPr>
        </p:nvSpPr>
        <p:spPr>
          <a:xfrm>
            <a:off x="6070600" y="0"/>
            <a:ext cx="6118800" cy="6858000"/>
          </a:xfrm>
          <a:custGeom>
            <a:avLst/>
            <a:gdLst>
              <a:gd name="connsiteX0" fmla="*/ 3049853 w 6118800"/>
              <a:gd name="connsiteY0" fmla="*/ 0 h 6858000"/>
              <a:gd name="connsiteX1" fmla="*/ 6118800 w 6118800"/>
              <a:gd name="connsiteY1" fmla="*/ 0 h 6858000"/>
              <a:gd name="connsiteX2" fmla="*/ 6118800 w 6118800"/>
              <a:gd name="connsiteY2" fmla="*/ 6858000 h 6858000"/>
              <a:gd name="connsiteX3" fmla="*/ 0 w 6118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8800" h="6858000">
                <a:moveTo>
                  <a:pt x="3049853" y="0"/>
                </a:moveTo>
                <a:lnTo>
                  <a:pt x="6118800" y="0"/>
                </a:lnTo>
                <a:lnTo>
                  <a:pt x="6118800" y="6858000"/>
                </a:lnTo>
                <a:lnTo>
                  <a:pt x="0" y="6858000"/>
                </a:lnTo>
                <a:close/>
              </a:path>
            </a:pathLst>
          </a:custGeom>
        </p:spPr>
        <p:txBody>
          <a:bodyPr wrap="square" anchor="ctr">
            <a:noAutofit/>
          </a:bodyPr>
          <a:lstStyle>
            <a:lvl1pPr marL="0" indent="0" algn="ctr">
              <a:buNone/>
              <a:defRPr sz="1400"/>
            </a:lvl1pPr>
          </a:lstStyle>
          <a:p>
            <a:endParaRPr lang="en-US"/>
          </a:p>
        </p:txBody>
      </p:sp>
      <p:sp>
        <p:nvSpPr>
          <p:cNvPr id="2" name="Title 1">
            <a:extLst>
              <a:ext uri="{FF2B5EF4-FFF2-40B4-BE49-F238E27FC236}">
                <a16:creationId xmlns:a16="http://schemas.microsoft.com/office/drawing/2014/main" id="{9F05A3DA-FBE7-CD5B-5B77-C5C261C636A7}"/>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42135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ur slide - 1">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94BD34-3180-D411-4A2B-6BA518A170F0}"/>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8581B42F-3040-A0A7-E1E6-5FD802E2746B}"/>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31788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ur slide - 2">
    <p:bg>
      <p:bgPr>
        <a:solidFill>
          <a:schemeClr val="accent4"/>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435F4B-8E8A-47A0-944B-5D9538AF4EA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A0E48206-BC0C-47BD-8FE1-900014F50460}"/>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D712C01A-ACE0-4CE0-8754-8A6F869B3F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B8FE5730-15CF-45F0-AB3C-EC8D491D8C11}"/>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0" name="TextBox 9">
            <a:extLst>
              <a:ext uri="{FF2B5EF4-FFF2-40B4-BE49-F238E27FC236}">
                <a16:creationId xmlns:a16="http://schemas.microsoft.com/office/drawing/2014/main" id="{78CECE90-0B6C-497D-ADB5-F0A29B2D0031}"/>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8AD47C1A-2C59-B90D-9F24-CEE7BA4750EE}"/>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881310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ur slide - 3">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6D36AB-DAB0-6AAE-8698-A08D0635F1CA}"/>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B58DF92B-444B-450C-B2F4-A79799B25837}"/>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B772C313-D795-46AE-8166-2389B0354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040C9277-5BEA-4CEB-83C3-1F9BF1AD2140}"/>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0" name="TextBox 9">
            <a:extLst>
              <a:ext uri="{FF2B5EF4-FFF2-40B4-BE49-F238E27FC236}">
                <a16:creationId xmlns:a16="http://schemas.microsoft.com/office/drawing/2014/main" id="{402B5150-995D-45C5-872C-41053A7CCDB2}"/>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DEAD1E-EFFC-6957-6E8E-0B38F6BBB96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169642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cSld name="Title_2">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GB"/>
              <a:t>Click to edit Master title style</a:t>
            </a:r>
            <a:endParaRPr lang="en-US"/>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1FE6FD64-F8E1-D623-7953-867CAE5E180C}"/>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pic>
        <p:nvPicPr>
          <p:cNvPr id="12" name="Picture 11" descr="Text&#10;&#10;Description automatically generated">
            <a:extLst>
              <a:ext uri="{FF2B5EF4-FFF2-40B4-BE49-F238E27FC236}">
                <a16:creationId xmlns:a16="http://schemas.microsoft.com/office/drawing/2014/main" id="{052BB045-3673-73C6-366C-5299FAB80CBA}"/>
              </a:ext>
            </a:extLst>
          </p:cNvPr>
          <p:cNvPicPr>
            <a:picLocks noChangeAspect="1"/>
          </p:cNvPicPr>
          <p:nvPr userDrawn="1"/>
        </p:nvPicPr>
        <p:blipFill>
          <a:blip r:embed="rId5"/>
          <a:stretch>
            <a:fillRect/>
          </a:stretch>
        </p:blipFill>
        <p:spPr>
          <a:xfrm>
            <a:off x="9411629" y="5850238"/>
            <a:ext cx="2396464" cy="632869"/>
          </a:xfrm>
          <a:prstGeom prst="rect">
            <a:avLst/>
          </a:prstGeom>
        </p:spPr>
      </p:pic>
      <p:sp>
        <p:nvSpPr>
          <p:cNvPr id="13" name="Date Placeholder 3">
            <a:extLst>
              <a:ext uri="{FF2B5EF4-FFF2-40B4-BE49-F238E27FC236}">
                <a16:creationId xmlns:a16="http://schemas.microsoft.com/office/drawing/2014/main" id="{BBF6E76C-F61B-415B-9246-4E4CDB1DBFD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15597DC3-13CA-4246-9B60-8D87156E4CE9}" type="datetime4">
              <a:rPr lang="en-GB" smtClean="0"/>
              <a:t>04 April 2025</a:t>
            </a:fld>
            <a:endParaRPr lang="en-GB"/>
          </a:p>
        </p:txBody>
      </p:sp>
    </p:spTree>
    <p:extLst>
      <p:ext uri="{BB962C8B-B14F-4D97-AF65-F5344CB8AC3E}">
        <p14:creationId xmlns:p14="http://schemas.microsoft.com/office/powerpoint/2010/main" val="17493784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1_Header and Sub-hea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E8E8A1E8-F782-4B99-874C-607B912AB5C6}"/>
              </a:ext>
            </a:extLst>
          </p:cNvPr>
          <p:cNvSpPr>
            <a:spLocks noGrp="1"/>
          </p:cNvSpPr>
          <p:nvPr>
            <p:ph type="body" sz="quarter" idx="11" hasCustomPrompt="1"/>
          </p:nvPr>
        </p:nvSpPr>
        <p:spPr>
          <a:xfrm>
            <a:off x="381000" y="5909732"/>
            <a:ext cx="11430000" cy="249767"/>
          </a:xfrm>
        </p:spPr>
        <p:txBody>
          <a:bodyPr anchor="ctr"/>
          <a:lstStyle>
            <a:lvl1pPr marL="0" indent="0">
              <a:buNone/>
              <a:defRPr sz="800" i="1"/>
            </a:lvl1pPr>
          </a:lstStyle>
          <a:p>
            <a:pPr lvl="0"/>
            <a:r>
              <a:rPr lang="en-US"/>
              <a:t>Source:</a:t>
            </a:r>
          </a:p>
        </p:txBody>
      </p:sp>
    </p:spTree>
    <p:extLst>
      <p:ext uri="{BB962C8B-B14F-4D97-AF65-F5344CB8AC3E}">
        <p14:creationId xmlns:p14="http://schemas.microsoft.com/office/powerpoint/2010/main" val="277668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6">
    <p:bg>
      <p:bgPr>
        <a:gradFill>
          <a:gsLst>
            <a:gs pos="0">
              <a:schemeClr val="tx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9AAAA181-FFA2-C45B-0E73-89E90F538EBA}"/>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543F607-2559-4554-9D61-2F743E6BFF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81B7DBE-3DD4-4838-8942-75C2E1EA024D}"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D4F22ACE-5611-F5B8-89A9-569CDD27B76E}"/>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AFE7E19-E1F6-197F-34A5-85BEB2E85293}"/>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174DBA9C-89F5-3268-1BFC-E9341778126D}"/>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AFB354BC-10AD-3CD7-155D-B151D82D541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3B10EA52-6CE9-E571-37DE-E7D9916EF8B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C32379B5-4C6B-0C8F-C90D-CD87FA9E2BDE}"/>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7450D8F2-88DB-2543-645B-149D8C63D565}"/>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F8732357-D9E8-F0FB-84FF-41201D2F74AF}"/>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B28C8363-4D5D-FDFD-9FE7-65B970681EAA}"/>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2CED0610-CC72-69E8-CDA2-EF74A23594FD}"/>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B8A1114C-D919-E7B0-99A6-6A75EB21FD8E}"/>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61C8DA4D-1D0B-FD94-798B-2B02451949EE}"/>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1C057197-BE64-E65C-4381-6D1CEF296386}"/>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2F5920D-2348-776D-7121-C404944691C0}"/>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E567BE2F-6293-4F74-4989-FF544036E2A3}"/>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76426B4-1E6D-C5D4-8A65-9D072580EAFE}"/>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361E8F2F-3164-F33E-0BDF-1E3E752287F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E47CFBC0-C414-7C93-8490-79BF52DB1A3C}"/>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48E2C75C-3F98-D476-C60B-F4821B348892}"/>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716D067E-D709-5836-121D-0D2244E35FB6}"/>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2BF40A62-4CBC-6571-3E99-19EEE70406CD}"/>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09CE55DA-84FC-28D1-8CF9-F94ED80A199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9000D3AE-5FC4-E059-9E93-576881264450}"/>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5E8AA6AC-9D12-5ECA-5E49-B3EBADE6B61A}"/>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9E827CF5-F510-84CB-97A6-CCA7CC15D6E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F098EF9B-4BCD-9899-1DB1-DB5E043EE8CE}"/>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091BC567-F136-43D9-AB8B-4F141DD69225}"/>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C9895B-24E7-B7F6-B701-F482D808CD5B}"/>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40A8EBEA-38AC-20EA-F1B5-15E93B49A33D}"/>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C5203B5-2FAB-7B86-E08E-6C21A1E48D60}"/>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D9479F51-35B0-5723-6422-53726C0010DA}"/>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154BE1D-9444-CA5A-A8F9-4314386E04B0}"/>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6557A89D-8A0B-78EB-95FE-CD2BDFF1A2B3}"/>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FD93693-D2DF-0DBA-ABC9-1D76AF88B106}"/>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8DCF73FD-437A-83CA-E8A6-5460C727872B}"/>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4F1A6A82-BE2D-85A4-E87D-3B92E82E9864}"/>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32C7190F-9CDA-08EC-C511-CF054EE4337C}"/>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EAE0CEBD-AE62-F77D-A72D-3E1657A2B915}"/>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A4F1105-D870-B780-7E7F-6AA5E3A34055}"/>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162C91B8-A3C1-14E0-70A6-B269262158D4}"/>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A0E65721-51DD-21DE-317E-7586CF5DB6D2}"/>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F6FDD559-5051-A2E9-70FD-A87578E7D845}"/>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A2A19A98-4F45-5CA8-EEB1-F101D08FC366}"/>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AC2C3EC3-1A33-08BA-48D4-EFAEAC9FF02F}"/>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54BE681B-F77F-6762-20EE-EBA0F7EE2B08}"/>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E55CE302-4BA6-7667-5848-F33F1849C675}"/>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3139863F-BF50-0BB0-7AB3-585AD63A333B}"/>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59A537B4-6FAB-7B1D-6870-092FBB5021BA}"/>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456EE70E-BD07-89B0-01FB-F0C3666E8166}"/>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3D7DEEC1-5FD7-EB4C-CBA5-0D94968FA3E0}"/>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4C5F86AA-6CA7-5B80-F54A-6DB11DFF3F93}"/>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7F66141F-7537-E847-6F24-A0A5974A2E5E}"/>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F4A62BAB-AB16-961A-E10D-DDAEDB33BAFD}"/>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BD848713-68A0-3325-D4A5-095B437A297E}"/>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77BE697-1DC1-6111-22E9-7BB5CD7CFFAE}"/>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D52DB3EA-C7E4-1073-12D1-1FCA62673AB4}"/>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3B81CC06-CD1F-9D57-7C4E-393E8DDB90AD}"/>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F238419B-9DB9-3AD2-441C-072ABC209271}"/>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BB6C2B9D-DDF8-D320-8D51-0561C5B4CF1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83488723-124C-7F3C-2C81-6F7D63855D81}"/>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83834DD4-ED67-43E7-E2BC-6AD39B2B2EBF}"/>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56839BED-28C4-85C4-F3ED-EE5387AEC131}"/>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C780A95E-E772-D52F-0C91-2ED5497533DC}"/>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732CB556-4A39-620C-6AA2-867A70253482}"/>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8EC0587A-E301-74A7-A90D-91B5548D0480}"/>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4236614E-FFDE-B187-EEB7-D27273FD5E14}"/>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3C9282FB-43D4-98FD-3462-D9FB673FC03D}"/>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A0F64F61-54FF-8C10-482E-6B3137D81CC2}"/>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E8631F33-F39C-185D-7D0C-57EFDA057469}"/>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C712FFC9-A605-B297-4828-DA9969939789}"/>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AA362DDB-D06C-ED24-FE19-150F546812D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E923123E-2E66-219F-B690-2D944D9BDFC7}"/>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90F6A26C-1A1C-1D08-DF55-33F8FA5BA494}"/>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ECCA5EE1-B78A-F053-0D72-3642C339083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D8D69056-12BF-F59A-438B-0D9FEC2785D8}"/>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6E043598-D03F-E548-2BE2-8E414DB38316}"/>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179641AA-B8E1-F756-E7CF-7BB9297F0532}"/>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1BAEA837-21DA-68DD-2E4C-71D28407622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6ACC7057-44E9-28A6-7221-DEAA270D2AA7}"/>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2036F08C-D5FE-B9EF-079A-5B38C47E7737}"/>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21267380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6_Title and Full Width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6"/>
            <a:ext cx="11430000" cy="405870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2BA0D954-5225-045F-26B5-0A16C31D5822}"/>
              </a:ext>
            </a:extLst>
          </p:cNvPr>
          <p:cNvSpPr>
            <a:spLocks noGrp="1"/>
          </p:cNvSpPr>
          <p:nvPr>
            <p:ph type="title"/>
          </p:nvPr>
        </p:nvSpPr>
        <p:spPr/>
        <p:txBody>
          <a:bodyPr/>
          <a:lstStyle/>
          <a:p>
            <a:r>
              <a:rPr lang="en-US"/>
              <a:t>Click to edit Master title style</a:t>
            </a:r>
            <a:endParaRPr lang="en-IN"/>
          </a:p>
        </p:txBody>
      </p:sp>
      <p:sp>
        <p:nvSpPr>
          <p:cNvPr id="5" name="Text Placeholder 4">
            <a:extLst>
              <a:ext uri="{FF2B5EF4-FFF2-40B4-BE49-F238E27FC236}">
                <a16:creationId xmlns:a16="http://schemas.microsoft.com/office/drawing/2014/main" id="{F2F98275-7669-438E-B32D-CA45C5603442}"/>
              </a:ext>
            </a:extLst>
          </p:cNvPr>
          <p:cNvSpPr>
            <a:spLocks noGrp="1"/>
          </p:cNvSpPr>
          <p:nvPr>
            <p:ph type="body" sz="quarter" idx="11" hasCustomPrompt="1"/>
          </p:nvPr>
        </p:nvSpPr>
        <p:spPr>
          <a:xfrm>
            <a:off x="381000" y="5909732"/>
            <a:ext cx="11430000" cy="249767"/>
          </a:xfrm>
        </p:spPr>
        <p:txBody>
          <a:bodyPr anchor="ctr"/>
          <a:lstStyle>
            <a:lvl1pPr marL="0" indent="0">
              <a:buNone/>
              <a:defRPr sz="800" i="1"/>
            </a:lvl1pPr>
          </a:lstStyle>
          <a:p>
            <a:pPr lvl="0"/>
            <a:r>
              <a:rPr lang="en-US"/>
              <a:t>Source:</a:t>
            </a:r>
          </a:p>
        </p:txBody>
      </p:sp>
    </p:spTree>
    <p:extLst>
      <p:ext uri="{BB962C8B-B14F-4D97-AF65-F5344CB8AC3E}">
        <p14:creationId xmlns:p14="http://schemas.microsoft.com/office/powerpoint/2010/main" val="42552976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A6921CE-6E1E-C202-1B66-BB421D84D6D8}"/>
              </a:ext>
            </a:extLst>
          </p:cNvPr>
          <p:cNvGrpSpPr/>
          <p:nvPr userDrawn="1"/>
        </p:nvGrpSpPr>
        <p:grpSpPr>
          <a:xfrm>
            <a:off x="4664822" y="1853965"/>
            <a:ext cx="7527178" cy="3172826"/>
            <a:chOff x="6843171" y="2880169"/>
            <a:chExt cx="13261527" cy="5589946"/>
          </a:xfrm>
        </p:grpSpPr>
        <p:sp>
          <p:nvSpPr>
            <p:cNvPr id="10" name="object 3">
              <a:extLst>
                <a:ext uri="{FF2B5EF4-FFF2-40B4-BE49-F238E27FC236}">
                  <a16:creationId xmlns:a16="http://schemas.microsoft.com/office/drawing/2014/main" id="{FD4D5D13-8FCC-5EAE-58A6-A87C971D22EF}"/>
                </a:ext>
              </a:extLst>
            </p:cNvPr>
            <p:cNvSpPr/>
            <p:nvPr/>
          </p:nvSpPr>
          <p:spPr>
            <a:xfrm>
              <a:off x="11915702" y="5512356"/>
              <a:ext cx="1968500" cy="2938780"/>
            </a:xfrm>
            <a:custGeom>
              <a:avLst/>
              <a:gdLst/>
              <a:ahLst/>
              <a:cxnLst/>
              <a:rect l="l" t="t" r="r" b="b"/>
              <a:pathLst>
                <a:path w="1968500" h="2938779">
                  <a:moveTo>
                    <a:pt x="1968128" y="1983897"/>
                  </a:moveTo>
                  <a:lnTo>
                    <a:pt x="1403213" y="2938350"/>
                  </a:lnTo>
                  <a:lnTo>
                    <a:pt x="0" y="954358"/>
                  </a:lnTo>
                  <a:lnTo>
                    <a:pt x="564872" y="0"/>
                  </a:lnTo>
                  <a:lnTo>
                    <a:pt x="1968128" y="1983897"/>
                  </a:lnTo>
                  <a:close/>
                </a:path>
              </a:pathLst>
            </a:custGeom>
            <a:ln w="18962">
              <a:solidFill>
                <a:srgbClr val="FF6196"/>
              </a:solidFill>
            </a:ln>
          </p:spPr>
          <p:txBody>
            <a:bodyPr wrap="square" lIns="0" tIns="0" rIns="0" bIns="0" rtlCol="0"/>
            <a:lstStyle/>
            <a:p>
              <a:endParaRPr/>
            </a:p>
          </p:txBody>
        </p:sp>
        <p:sp>
          <p:nvSpPr>
            <p:cNvPr id="11" name="object 4">
              <a:extLst>
                <a:ext uri="{FF2B5EF4-FFF2-40B4-BE49-F238E27FC236}">
                  <a16:creationId xmlns:a16="http://schemas.microsoft.com/office/drawing/2014/main" id="{021EFEF1-7524-14D5-6032-5D75D9F50837}"/>
                </a:ext>
              </a:extLst>
            </p:cNvPr>
            <p:cNvSpPr/>
            <p:nvPr/>
          </p:nvSpPr>
          <p:spPr>
            <a:xfrm>
              <a:off x="15772093" y="3874620"/>
              <a:ext cx="4332605" cy="4595495"/>
            </a:xfrm>
            <a:custGeom>
              <a:avLst/>
              <a:gdLst/>
              <a:ahLst/>
              <a:cxnLst/>
              <a:rect l="l" t="t" r="r" b="b"/>
              <a:pathLst>
                <a:path w="4332605" h="4595495">
                  <a:moveTo>
                    <a:pt x="0" y="2343101"/>
                  </a:moveTo>
                  <a:lnTo>
                    <a:pt x="4332006" y="4595492"/>
                  </a:lnTo>
                </a:path>
                <a:path w="4332605" h="4595495">
                  <a:moveTo>
                    <a:pt x="4332006" y="2197142"/>
                  </a:moveTo>
                  <a:lnTo>
                    <a:pt x="149073" y="0"/>
                  </a:lnTo>
                  <a:lnTo>
                    <a:pt x="0" y="2343101"/>
                  </a:lnTo>
                </a:path>
              </a:pathLst>
            </a:custGeom>
            <a:ln w="18962">
              <a:solidFill>
                <a:srgbClr val="FF6196"/>
              </a:solidFill>
            </a:ln>
          </p:spPr>
          <p:txBody>
            <a:bodyPr wrap="square" lIns="0" tIns="0" rIns="0" bIns="0" rtlCol="0"/>
            <a:lstStyle/>
            <a:p>
              <a:endParaRPr/>
            </a:p>
          </p:txBody>
        </p:sp>
        <p:sp>
          <p:nvSpPr>
            <p:cNvPr id="12" name="object 5">
              <a:extLst>
                <a:ext uri="{FF2B5EF4-FFF2-40B4-BE49-F238E27FC236}">
                  <a16:creationId xmlns:a16="http://schemas.microsoft.com/office/drawing/2014/main" id="{2734B5CF-10E2-0AFB-EA4E-1673608BFA24}"/>
                </a:ext>
              </a:extLst>
            </p:cNvPr>
            <p:cNvSpPr/>
            <p:nvPr/>
          </p:nvSpPr>
          <p:spPr>
            <a:xfrm>
              <a:off x="6843171" y="2880169"/>
              <a:ext cx="3718560" cy="3296285"/>
            </a:xfrm>
            <a:custGeom>
              <a:avLst/>
              <a:gdLst/>
              <a:ahLst/>
              <a:cxnLst/>
              <a:rect l="l" t="t" r="r" b="b"/>
              <a:pathLst>
                <a:path w="3718559" h="3296285">
                  <a:moveTo>
                    <a:pt x="2086596" y="0"/>
                  </a:moveTo>
                  <a:lnTo>
                    <a:pt x="0" y="2983008"/>
                  </a:lnTo>
                  <a:lnTo>
                    <a:pt x="1631699" y="3296161"/>
                  </a:lnTo>
                  <a:lnTo>
                    <a:pt x="3718200" y="313194"/>
                  </a:lnTo>
                  <a:lnTo>
                    <a:pt x="2086596" y="0"/>
                  </a:lnTo>
                  <a:close/>
                </a:path>
              </a:pathLst>
            </a:custGeom>
            <a:ln w="18962">
              <a:solidFill>
                <a:srgbClr val="FF6196"/>
              </a:solidFill>
            </a:ln>
          </p:spPr>
          <p:txBody>
            <a:bodyPr wrap="square" lIns="0" tIns="0" rIns="0" bIns="0" rtlCol="0"/>
            <a:lstStyle/>
            <a:p>
              <a:endParaRPr/>
            </a:p>
          </p:txBody>
        </p:sp>
      </p:grpSp>
      <p:sp>
        <p:nvSpPr>
          <p:cNvPr id="4" name="object 12">
            <a:extLst>
              <a:ext uri="{FF2B5EF4-FFF2-40B4-BE49-F238E27FC236}">
                <a16:creationId xmlns:a16="http://schemas.microsoft.com/office/drawing/2014/main" id="{AB432B6B-B4FB-FC09-9CDE-F1D56E511984}"/>
              </a:ext>
            </a:extLst>
          </p:cNvPr>
          <p:cNvSpPr txBox="1">
            <a:spLocks/>
          </p:cNvSpPr>
          <p:nvPr userDrawn="1"/>
        </p:nvSpPr>
        <p:spPr>
          <a:xfrm>
            <a:off x="288132" y="1642095"/>
            <a:ext cx="654025" cy="1538883"/>
          </a:xfrm>
          <a:prstGeom prst="rect">
            <a:avLst/>
          </a:prstGeom>
        </p:spPr>
        <p:txBody>
          <a:bodyPr vert="horz" wrap="none" lIns="0" tIns="0" rIns="0" bIns="0" rtlCol="0" anchor="t">
            <a:spAutoFit/>
          </a:bodyPr>
          <a:lstStyle>
            <a:lvl1pPr algn="l" defTabSz="914400" rtl="0" eaLnBrk="1" latinLnBrk="0" hangingPunct="1">
              <a:lnSpc>
                <a:spcPct val="90000"/>
              </a:lnSpc>
              <a:spcBef>
                <a:spcPct val="0"/>
              </a:spcBef>
              <a:buNone/>
              <a:defRPr sz="2600" b="1" kern="1200">
                <a:solidFill>
                  <a:schemeClr val="bg1"/>
                </a:solidFill>
                <a:latin typeface="Arial" panose="020B0604020202020204" pitchFamily="34" charset="0"/>
                <a:ea typeface="+mj-ea"/>
                <a:cs typeface="Arial" panose="020B0604020202020204" pitchFamily="34" charset="0"/>
              </a:defRPr>
            </a:lvl1pPr>
          </a:lstStyle>
          <a:p>
            <a:pPr marL="12700">
              <a:lnSpc>
                <a:spcPct val="100000"/>
              </a:lnSpc>
              <a:spcBef>
                <a:spcPts val="140"/>
              </a:spcBef>
              <a:tabLst>
                <a:tab pos="9925685" algn="l"/>
              </a:tabLst>
            </a:pPr>
            <a:r>
              <a:rPr lang="en-GB" sz="10000"/>
              <a:t>“</a:t>
            </a:r>
          </a:p>
        </p:txBody>
      </p:sp>
      <p:sp>
        <p:nvSpPr>
          <p:cNvPr id="6" name="Text Placeholder 5">
            <a:extLst>
              <a:ext uri="{FF2B5EF4-FFF2-40B4-BE49-F238E27FC236}">
                <a16:creationId xmlns:a16="http://schemas.microsoft.com/office/drawing/2014/main" id="{3606B65F-581D-D5A9-59B6-C552ABF69CDB}"/>
              </a:ext>
            </a:extLst>
          </p:cNvPr>
          <p:cNvSpPr>
            <a:spLocks noGrp="1"/>
          </p:cNvSpPr>
          <p:nvPr>
            <p:ph type="body" sz="quarter" idx="11" hasCustomPrompt="1"/>
          </p:nvPr>
        </p:nvSpPr>
        <p:spPr>
          <a:xfrm>
            <a:off x="857723" y="2609504"/>
            <a:ext cx="7426326" cy="2598117"/>
          </a:xfrm>
        </p:spPr>
        <p:txBody>
          <a:bodyPr>
            <a:normAutofit/>
          </a:bodyPr>
          <a:lstStyle>
            <a:lvl1pPr marL="0" indent="0">
              <a:buNone/>
              <a:defRPr sz="3600"/>
            </a:lvl1pPr>
          </a:lstStyle>
          <a:p>
            <a:pPr lvl="0"/>
            <a:r>
              <a:rPr lang="en-GB"/>
              <a:t>Delivering a streamlined reporting service that gives a direct and transparent view of the quality of our work, and creates value for customers and World Courier.</a:t>
            </a:r>
            <a:endParaRPr lang="en-US"/>
          </a:p>
        </p:txBody>
      </p:sp>
      <p:sp>
        <p:nvSpPr>
          <p:cNvPr id="13" name="Title 1">
            <a:extLst>
              <a:ext uri="{FF2B5EF4-FFF2-40B4-BE49-F238E27FC236}">
                <a16:creationId xmlns:a16="http://schemas.microsoft.com/office/drawing/2014/main" id="{FF63E76E-395A-FAA7-5830-77D4E7B59322}"/>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14" name="Text Placeholder 4">
            <a:extLst>
              <a:ext uri="{FF2B5EF4-FFF2-40B4-BE49-F238E27FC236}">
                <a16:creationId xmlns:a16="http://schemas.microsoft.com/office/drawing/2014/main" id="{0480C5E3-9738-AF69-964C-586C5CCA25A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68174080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160C7F-3E21-6602-9799-1D43D797C89F}"/>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A6B6BCD8-1A39-0611-98FD-FFF847660C5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3375300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_7">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341F2785-160F-B7C5-6AF4-70ED0AFEB08D}"/>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2049909-1FC0-40F2-80E1-1EF4D7871D2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3C819FC-230C-4DDF-90FD-2BD2931E47B3}"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A5652B99-1C4B-C204-3F63-DFB4C6F38098}"/>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B258B7AD-07FA-573F-FF84-8CCD9CBDD91A}"/>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546A800B-BFA4-D7E7-44ED-FFA8F998A177}"/>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3E00D07F-198D-DD5B-D25C-33E7823560A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1F7E2457-3AF3-B652-2847-EB64D726356B}"/>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8AE5228-A445-7AAA-0488-D0E3362D622F}"/>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FB3F96F-C501-E8F2-CFA7-B4D5E007B517}"/>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D76571FD-E164-632D-4DE7-C5D9807034EA}"/>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583AB107-B789-550C-AC47-55F825489712}"/>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A60B0B67-D4C1-6744-6BF7-4C39BE4A1E19}"/>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B63B9674-C1F9-6D3B-E3C5-240B09BE4B88}"/>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D69EFB1F-B3D0-87FF-282B-B25611AF438C}"/>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9AF96127-D15F-C199-8B83-B2108E28BD3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4FA1813D-1203-4EF7-7C3C-6370A2F4252A}"/>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65A00DF6-79C6-E6BD-220C-9E690E5D0938}"/>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4D1527E5-A971-B400-9AC0-E26D2DC1E946}"/>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2C8DA96B-5B08-478A-0588-1F7F2F766BD6}"/>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ED3FA00C-545D-6CD0-5CF8-F89299BFF0CC}"/>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B7F4ECE-6278-CA16-5E26-1F6700B57289}"/>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FA0800B9-5B13-F7D5-BB6C-B090D3064113}"/>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E49824C6-220E-1B7B-F59F-5F5377CF3F0F}"/>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2BA7C7B0-FE81-690F-209A-BF7F5BA3D83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B32D4CC1-C87A-FAF2-283B-5D7914468613}"/>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31F6493E-E010-56CD-1654-BE8F5EE2277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BA26DDCB-6DC2-3D04-F140-C1A51C4DFFB6}"/>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12924206-C91E-C2A1-89F0-1002EE45F5A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692E32D-9E23-CC5B-3D8D-AF80D01F0643}"/>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54482FF7-3ECF-3B4C-2060-6100FD5FF168}"/>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3E5D826-F03C-593E-2BC5-F9987A319687}"/>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33B13E2D-67AD-BFC0-A351-2336B02F6BA2}"/>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96A4C5CA-DF6C-88D3-1D78-D77097370759}"/>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FE528618-3798-16AD-B454-E86C2D5412A2}"/>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A4412C2-CE06-8A2B-28F2-212C16B6A9C9}"/>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9D16E702-39A1-6879-7855-5D66B8F95AD5}"/>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D868F4BF-AFBB-D5B4-D27E-843B1DBA45CC}"/>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4E9FEC4C-93C0-7A99-8372-0F66E36E882B}"/>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9B4194A6-A251-79B8-C4DA-67A2F210F2E4}"/>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FC3E3B8E-A3DF-DF8D-0AD7-A0CB29A3DC3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3CAF0CB8-8328-A63D-ACB1-426F6EE1FB39}"/>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7AA388C6-E887-AA2B-A8C7-29C71F06EF79}"/>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7ECFE17-980E-00E2-DFFA-5CB4CC89F056}"/>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C7FE31A5-EC7D-17C3-6B78-AD67986DAB63}"/>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E4722656-6A66-1ACD-BA3C-F4DB390BFFFF}"/>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05E81195-8AEB-8AFA-C749-762D97005924}"/>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37AA01CA-7F2A-E4B7-49E6-7BC918F6F911}"/>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F4A16FFC-4884-283C-C5B3-B00A76593682}"/>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13B3FFEA-DBE1-1380-D766-4A6091C0D970}"/>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0A05F62-62E7-C20D-D9A2-C992C0668B4E}"/>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48FDB5C-7CE6-4978-2B17-C278FE11B1FD}"/>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AEB34874-1A67-FA9C-0BAF-D99C397B733D}"/>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60D3CBB-D1AF-8BB9-7C04-0F3AB6241D9F}"/>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C8522925-5C8B-77BB-8F88-1024056C4891}"/>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0F035D03-972E-D262-6D18-49210C1C7F2F}"/>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5DD4B43D-4AD1-9209-A233-56BF828C7D5D}"/>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65674C7C-057B-BB95-54C0-281968340EAC}"/>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434EB535-B381-E4A9-7880-A16A71823E60}"/>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83D97A0E-28D7-1611-8907-3FE5CF9A90D4}"/>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D7CB4582-15C0-43FF-08F7-FFD5A5F7A5AC}"/>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8DF47B9E-6538-EA5D-5B93-659C4E81C072}"/>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76A5DCCA-D0E0-37C1-31D6-41F70EC0A11E}"/>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0C04DD6-8896-2817-1CFA-D2D59AEC79B5}"/>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752630F-DE55-F228-9160-FC833130F7F9}"/>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6FAC35A-70BC-C720-98C2-28C6E7B1A2A6}"/>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4B793033-CE1A-AD7C-1076-9DD199032208}"/>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E34713C1-8D00-4AFE-FDC2-96F426FBB0D2}"/>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1F3046F0-5DBD-81C8-46C3-B061FCD19DBB}"/>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AB193D65-2BBE-97E5-32EE-40191DCDA7BC}"/>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74D86009-0BB9-F02A-3B77-4A4728A26A09}"/>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BAF9AAE2-E7B1-9BF2-8257-F3135E17F6D0}"/>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E61316FC-F0FD-A86D-FA05-3B392962F290}"/>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6E84FDC5-9A92-B7DC-43D5-317415ACD034}"/>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BBA35B50-CF2D-42A4-3167-9966E2CBC7A0}"/>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7E66EF26-C00A-85F1-4079-6711D739BCDC}"/>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A7776AE-A915-B5B9-1321-D159E39947F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85A041C6-D8D8-1ED3-23FC-BF8F4AAFE935}"/>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74390E3-7EA5-9BFA-4CB6-F52554FF4680}"/>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A781E1B3-AD8D-AA4E-8EFA-17049C33B11A}"/>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C4123C39-91E3-B7C5-C3DA-4D6C07F613F6}"/>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708E24BC-C42A-422C-222D-6A23FACC285F}"/>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1CA2A674-B885-E8EF-798F-09DA33221D7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41376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_8">
    <p:bg>
      <p:bgPr>
        <a:gradFill>
          <a:gsLst>
            <a:gs pos="0">
              <a:schemeClr val="accent1"/>
            </a:gs>
            <a:gs pos="99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217BBF3F-05AA-FF8D-1C04-4446E47B1814}"/>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AC21ABF9-DF93-4D97-AA87-3AB7C8C276DF}"/>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51E367F0-E56B-4C47-9172-1CF5ECA13C5F}" type="datetime4">
              <a:rPr lang="en-GB" smtClean="0"/>
              <a:t>04 April 2025</a:t>
            </a:fld>
            <a:endParaRPr lang="en-GB"/>
          </a:p>
        </p:txBody>
      </p:sp>
      <p:pic>
        <p:nvPicPr>
          <p:cNvPr id="5" name="Picture 4" descr="A logo with red text&#10;&#10;Description automatically generated">
            <a:extLst>
              <a:ext uri="{FF2B5EF4-FFF2-40B4-BE49-F238E27FC236}">
                <a16:creationId xmlns:a16="http://schemas.microsoft.com/office/drawing/2014/main" id="{DC94C89D-67AD-FC1A-9F5E-9BC71A53B79F}"/>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BA8EE11-5084-A67B-FA98-5F7344EBD352}"/>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6E0DCD0A-F725-FBF1-1019-7395CF44369E}"/>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C41677AA-F025-44A6-EAF4-9EC72E738B1F}"/>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98974479-670B-CDA5-7F0B-291286DB4405}"/>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71F21FE9-5385-F529-3FAF-E562958496C7}"/>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389E3816-ECA0-7211-2C43-5C5338A96BA8}"/>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F96657A7-2733-EB44-B071-E190360EEA77}"/>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A7748E8D-CF62-04E8-8AD2-D503DA841EBB}"/>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604E9088-E57B-267B-BF6E-974987A67BEB}"/>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2AB7DDE6-03F0-5A8C-E1B7-B0A04F4E3C75}"/>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16FED037-4FB1-0F4F-0F23-495D885AA0A0}"/>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3E75D52F-A93F-C950-3526-99AB2FD459A5}"/>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579CE5EB-0EA9-929A-E7DA-CDC7FB23FD0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D0DE02C-4F2E-3055-574A-79FEC4BF16A3}"/>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2316073E-E6CB-01DA-6605-BABB832CCA3A}"/>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E51451DA-CFFE-BA1A-3626-98422B50E05A}"/>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B5FDDCB2-2AFA-EDC6-FDA8-006C30027B54}"/>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28CF22BB-4220-CD19-A34E-BC00A8BF97A4}"/>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5FB57647-3B05-BA88-8CE1-B38F8FD7B638}"/>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87E48EF6-1711-951B-1C52-E431AD779B9B}"/>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7399FC6B-4AA1-15CE-BBC1-D7B4DCA7F153}"/>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177FC93E-CB2B-A568-AA6A-96271E8B4EE3}"/>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16544F8A-2CC0-C4D4-1FDE-214DAD0EEC75}"/>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71D566E-B184-A080-54A1-E0B936843D4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D5CF78C0-2DC6-131C-E350-B75D3243A60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5CAE1291-58FF-EE89-CA1C-5AB0353C40A3}"/>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8727C62C-58FF-271E-036C-EA2263754055}"/>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2D0B9295-C5FC-10D7-1104-280B21BDCD3F}"/>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F44E4454-3F67-4001-909B-C6EDFB4D6866}"/>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5E4609DE-45C5-74CB-6C5B-B56250E3D019}"/>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8600278-3537-2696-4B12-79355A72420C}"/>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6E27820-83FC-8DF6-25CE-8AB0ED6709DF}"/>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20F059DE-D566-4B84-FB93-44C6E118DE13}"/>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8A88F99F-1F91-6D11-CC7C-E06AE950AE49}"/>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3A14305E-DE8A-6707-801B-B2098BA77785}"/>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FFE99F35-653E-AE87-2774-D37F0E06FBC3}"/>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93244AAF-049C-89B7-DCA3-F4B4D04C8BD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036BE04F-B955-2933-D7AD-309C7C781B00}"/>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4C0936CE-FD6B-8E5E-DF1C-264BD410E56F}"/>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7A878404-7FD8-92FD-581E-78EF8988B705}"/>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E979FF04-F87F-625F-95FC-886A80BA361B}"/>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7559495B-CADC-4FBC-B0D3-5580177AC3DC}"/>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58FFEEEA-BF0D-EED0-405A-F9AD312C9D10}"/>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23012D3A-4835-B098-C607-B23310178205}"/>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7383EB6C-CA73-2C98-3CD6-7C39FB918B76}"/>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FD6BCA9-7356-7D16-2AB7-CA800D371073}"/>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47A840D-FD06-61E5-341E-8E3E1A6FFA4D}"/>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163A4C9-5763-CBEF-7336-899D42E9B727}"/>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03CB14D8-4F79-4F3D-39AA-321625D658A1}"/>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4AF4FD6D-CD36-68E3-87B4-47065EF26659}"/>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76A60AF-77D5-2FD2-B196-5F66E1F04859}"/>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4AC028F8-62D3-E3FF-17AB-BFB2059B8AC6}"/>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F363CDF2-3237-188B-21BB-1FF25E62F790}"/>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E519A918-21AF-7E34-5CBE-6F298106AF00}"/>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FF3C982-87BC-40DC-0A5C-14AAB1CF40FB}"/>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82888C9E-B60F-984E-126E-188B41154B79}"/>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6F27B50B-32E4-DBF5-AD28-C6B3D6EF48F2}"/>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F3401896-4394-08EC-4477-9F9C680D48E5}"/>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68D03467-F744-4F8C-E91D-26C5DF1DEF15}"/>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F45AD81-EFF9-8360-094E-F5AD0115F4D7}"/>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FAD55C57-73E8-0AF5-5BBA-BED2F5720C0C}"/>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D33A5A5D-A59E-F9DC-1271-AB5C679DF7EE}"/>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68400239-9E26-8BED-E640-6CCE1108E6AA}"/>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02D2DAEC-0505-D043-5F36-0C597B52564C}"/>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D9864017-71BD-8BF8-7D0D-A6E9FFF83E40}"/>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0CE45A13-3AC5-4892-E9F4-EEB9065B9FFD}"/>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E57C43AD-52FA-64F8-4D3F-57AB9BD0083A}"/>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A657E853-BC63-4ECD-9957-F6164473554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75924CE2-D3A0-0C80-915A-FB6B4588B913}"/>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C98031E6-6A35-EDBA-A603-D7378A9590F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F70521AF-DC76-E0E9-BA38-A1E76B55F40B}"/>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8EC687EF-5400-104C-029A-D00AB030DBD6}"/>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13DEC360-28E2-A26E-5C5A-BB160E8E5DFE}"/>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E204503D-930C-AE08-CB91-5D87FC656BD8}"/>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8768121D-C67F-C67E-264E-4D658906EE5F}"/>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689AC948-67C3-4B77-06ED-25F63EC9E610}"/>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FB0BCA84-951D-9159-3329-3B9E7A947C3B}"/>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6C083F34-9F21-1EB2-9596-A22344DAAA1B}"/>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0AFF2330-F296-68B4-6C25-87096A00AE9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89789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9">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A2575A-1B6D-FE94-B186-EA598A25F08D}"/>
              </a:ext>
            </a:extLst>
          </p:cNvPr>
          <p:cNvSpPr>
            <a:spLocks noGrp="1"/>
          </p:cNvSpPr>
          <p:nvPr>
            <p:ph type="pic" sz="quarter" idx="10"/>
          </p:nvPr>
        </p:nvSpPr>
        <p:spPr>
          <a:xfrm>
            <a:off x="3813755" y="5"/>
            <a:ext cx="8377613" cy="6854893"/>
          </a:xfrm>
          <a:custGeom>
            <a:avLst/>
            <a:gdLst>
              <a:gd name="connsiteX0" fmla="*/ 820536 w 8377613"/>
              <a:gd name="connsiteY0" fmla="*/ 6758957 h 6854893"/>
              <a:gd name="connsiteX1" fmla="*/ 797675 w 8377613"/>
              <a:gd name="connsiteY1" fmla="*/ 6838999 h 6854893"/>
              <a:gd name="connsiteX2" fmla="*/ 779183 w 8377613"/>
              <a:gd name="connsiteY2" fmla="*/ 6838999 h 6854893"/>
              <a:gd name="connsiteX3" fmla="*/ 796978 w 8377613"/>
              <a:gd name="connsiteY3" fmla="*/ 6776815 h 6854893"/>
              <a:gd name="connsiteX4" fmla="*/ 5213067 w 8377613"/>
              <a:gd name="connsiteY4" fmla="*/ 6751421 h 6854893"/>
              <a:gd name="connsiteX5" fmla="*/ 5468657 w 8377613"/>
              <a:gd name="connsiteY5" fmla="*/ 6838998 h 6854893"/>
              <a:gd name="connsiteX6" fmla="*/ 5236688 w 8377613"/>
              <a:gd name="connsiteY6" fmla="*/ 6838998 h 6854893"/>
              <a:gd name="connsiteX7" fmla="*/ 3374160 w 8377613"/>
              <a:gd name="connsiteY7" fmla="*/ 6748192 h 6854893"/>
              <a:gd name="connsiteX8" fmla="*/ 3410446 w 8377613"/>
              <a:gd name="connsiteY8" fmla="*/ 6838999 h 6854893"/>
              <a:gd name="connsiteX9" fmla="*/ 3323814 w 8377613"/>
              <a:gd name="connsiteY9" fmla="*/ 6838999 h 6854893"/>
              <a:gd name="connsiteX10" fmla="*/ 4636849 w 8377613"/>
              <a:gd name="connsiteY10" fmla="*/ 6726535 h 6854893"/>
              <a:gd name="connsiteX11" fmla="*/ 4800931 w 8377613"/>
              <a:gd name="connsiteY11" fmla="*/ 6838999 h 6854893"/>
              <a:gd name="connsiteX12" fmla="*/ 4637102 w 8377613"/>
              <a:gd name="connsiteY12" fmla="*/ 6838999 h 6854893"/>
              <a:gd name="connsiteX13" fmla="*/ 7576834 w 8377613"/>
              <a:gd name="connsiteY13" fmla="*/ 6663020 h 6854893"/>
              <a:gd name="connsiteX14" fmla="*/ 7759218 w 8377613"/>
              <a:gd name="connsiteY14" fmla="*/ 6838998 h 6854893"/>
              <a:gd name="connsiteX15" fmla="*/ 6852176 w 8377613"/>
              <a:gd name="connsiteY15" fmla="*/ 6838998 h 6854893"/>
              <a:gd name="connsiteX16" fmla="*/ 6794358 w 8377613"/>
              <a:gd name="connsiteY16" fmla="*/ 6783209 h 6854893"/>
              <a:gd name="connsiteX17" fmla="*/ 2544314 w 8377613"/>
              <a:gd name="connsiteY17" fmla="*/ 6645290 h 6854893"/>
              <a:gd name="connsiteX18" fmla="*/ 2558689 w 8377613"/>
              <a:gd name="connsiteY18" fmla="*/ 6838998 h 6854893"/>
              <a:gd name="connsiteX19" fmla="*/ 2409679 w 8377613"/>
              <a:gd name="connsiteY19" fmla="*/ 6838998 h 6854893"/>
              <a:gd name="connsiteX20" fmla="*/ 2406196 w 8377613"/>
              <a:gd name="connsiteY20" fmla="*/ 6792011 h 6854893"/>
              <a:gd name="connsiteX21" fmla="*/ 5798468 w 8377613"/>
              <a:gd name="connsiteY21" fmla="*/ 6620847 h 6854893"/>
              <a:gd name="connsiteX22" fmla="*/ 6506345 w 8377613"/>
              <a:gd name="connsiteY22" fmla="*/ 6665110 h 6854893"/>
              <a:gd name="connsiteX23" fmla="*/ 6608429 w 8377613"/>
              <a:gd name="connsiteY23" fmla="*/ 6838998 h 6854893"/>
              <a:gd name="connsiteX24" fmla="*/ 5926453 w 8377613"/>
              <a:gd name="connsiteY24" fmla="*/ 6838998 h 6854893"/>
              <a:gd name="connsiteX25" fmla="*/ 4107873 w 8377613"/>
              <a:gd name="connsiteY25" fmla="*/ 6556763 h 6854893"/>
              <a:gd name="connsiteX26" fmla="*/ 4344909 w 8377613"/>
              <a:gd name="connsiteY26" fmla="*/ 6838998 h 6854893"/>
              <a:gd name="connsiteX27" fmla="*/ 4034350 w 8377613"/>
              <a:gd name="connsiteY27" fmla="*/ 6838998 h 6854893"/>
              <a:gd name="connsiteX28" fmla="*/ 1275228 w 8377613"/>
              <a:gd name="connsiteY28" fmla="*/ 6488942 h 6854893"/>
              <a:gd name="connsiteX29" fmla="*/ 1185429 w 8377613"/>
              <a:gd name="connsiteY29" fmla="*/ 6838998 h 6854893"/>
              <a:gd name="connsiteX30" fmla="*/ 1126788 w 8377613"/>
              <a:gd name="connsiteY30" fmla="*/ 6838998 h 6854893"/>
              <a:gd name="connsiteX31" fmla="*/ 1204618 w 8377613"/>
              <a:gd name="connsiteY31" fmla="*/ 6535485 h 6854893"/>
              <a:gd name="connsiteX32" fmla="*/ 8377613 w 8377613"/>
              <a:gd name="connsiteY32" fmla="*/ 6386674 h 6854893"/>
              <a:gd name="connsiteX33" fmla="*/ 8377613 w 8377613"/>
              <a:gd name="connsiteY33" fmla="*/ 6581333 h 6854893"/>
              <a:gd name="connsiteX34" fmla="*/ 8168758 w 8377613"/>
              <a:gd name="connsiteY34" fmla="*/ 6662387 h 6854893"/>
              <a:gd name="connsiteX35" fmla="*/ 7958194 w 8377613"/>
              <a:gd name="connsiteY35" fmla="*/ 6549480 h 6854893"/>
              <a:gd name="connsiteX36" fmla="*/ 3658881 w 8377613"/>
              <a:gd name="connsiteY36" fmla="*/ 6261736 h 6854893"/>
              <a:gd name="connsiteX37" fmla="*/ 3920297 w 8377613"/>
              <a:gd name="connsiteY37" fmla="*/ 6832919 h 6854893"/>
              <a:gd name="connsiteX38" fmla="*/ 3916877 w 8377613"/>
              <a:gd name="connsiteY38" fmla="*/ 6838998 h 6854893"/>
              <a:gd name="connsiteX39" fmla="*/ 3635006 w 8377613"/>
              <a:gd name="connsiteY39" fmla="*/ 6838998 h 6854893"/>
              <a:gd name="connsiteX40" fmla="*/ 3500688 w 8377613"/>
              <a:gd name="connsiteY40" fmla="*/ 6545491 h 6854893"/>
              <a:gd name="connsiteX41" fmla="*/ 2929726 w 8377613"/>
              <a:gd name="connsiteY41" fmla="*/ 6256860 h 6854893"/>
              <a:gd name="connsiteX42" fmla="*/ 2997550 w 8377613"/>
              <a:gd name="connsiteY42" fmla="*/ 6838998 h 6854893"/>
              <a:gd name="connsiteX43" fmla="*/ 2797878 w 8377613"/>
              <a:gd name="connsiteY43" fmla="*/ 6838998 h 6854893"/>
              <a:gd name="connsiteX44" fmla="*/ 2751965 w 8377613"/>
              <a:gd name="connsiteY44" fmla="*/ 6444553 h 6854893"/>
              <a:gd name="connsiteX45" fmla="*/ 1729921 w 8377613"/>
              <a:gd name="connsiteY45" fmla="*/ 6218929 h 6854893"/>
              <a:gd name="connsiteX46" fmla="*/ 1591423 w 8377613"/>
              <a:gd name="connsiteY46" fmla="*/ 6838999 h 6854893"/>
              <a:gd name="connsiteX47" fmla="*/ 1490479 w 8377613"/>
              <a:gd name="connsiteY47" fmla="*/ 6838999 h 6854893"/>
              <a:gd name="connsiteX48" fmla="*/ 1612195 w 8377613"/>
              <a:gd name="connsiteY48" fmla="*/ 6294158 h 6854893"/>
              <a:gd name="connsiteX49" fmla="*/ 7074899 w 8377613"/>
              <a:gd name="connsiteY49" fmla="*/ 6187710 h 6854893"/>
              <a:gd name="connsiteX50" fmla="*/ 7335619 w 8377613"/>
              <a:gd name="connsiteY50" fmla="*/ 6440500 h 6854893"/>
              <a:gd name="connsiteX51" fmla="*/ 6612797 w 8377613"/>
              <a:gd name="connsiteY51" fmla="*/ 6587348 h 6854893"/>
              <a:gd name="connsiteX52" fmla="*/ 6352014 w 8377613"/>
              <a:gd name="connsiteY52" fmla="*/ 6334622 h 6854893"/>
              <a:gd name="connsiteX53" fmla="*/ 5164749 w 8377613"/>
              <a:gd name="connsiteY53" fmla="*/ 6063342 h 6854893"/>
              <a:gd name="connsiteX54" fmla="*/ 5164749 w 8377613"/>
              <a:gd name="connsiteY54" fmla="*/ 6193726 h 6854893"/>
              <a:gd name="connsiteX55" fmla="*/ 5641416 w 8377613"/>
              <a:gd name="connsiteY55" fmla="*/ 6327023 h 6854893"/>
              <a:gd name="connsiteX56" fmla="*/ 5532049 w 8377613"/>
              <a:gd name="connsiteY56" fmla="*/ 6140027 h 6854893"/>
              <a:gd name="connsiteX57" fmla="*/ 4763251 w 8377613"/>
              <a:gd name="connsiteY57" fmla="*/ 6062708 h 6854893"/>
              <a:gd name="connsiteX58" fmla="*/ 4730701 w 8377613"/>
              <a:gd name="connsiteY58" fmla="*/ 6186190 h 6854893"/>
              <a:gd name="connsiteX59" fmla="*/ 4730764 w 8377613"/>
              <a:gd name="connsiteY59" fmla="*/ 6186190 h 6854893"/>
              <a:gd name="connsiteX60" fmla="*/ 5140304 w 8377613"/>
              <a:gd name="connsiteY60" fmla="*/ 6433344 h 6854893"/>
              <a:gd name="connsiteX61" fmla="*/ 5085272 w 8377613"/>
              <a:gd name="connsiteY61" fmla="*/ 6228491 h 6854893"/>
              <a:gd name="connsiteX62" fmla="*/ 4390441 w 8377613"/>
              <a:gd name="connsiteY62" fmla="*/ 5960250 h 6854893"/>
              <a:gd name="connsiteX63" fmla="*/ 4329520 w 8377613"/>
              <a:gd name="connsiteY63" fmla="*/ 6068914 h 6854893"/>
              <a:gd name="connsiteX64" fmla="*/ 4329520 w 8377613"/>
              <a:gd name="connsiteY64" fmla="*/ 6068978 h 6854893"/>
              <a:gd name="connsiteX65" fmla="*/ 4648375 w 8377613"/>
              <a:gd name="connsiteY65" fmla="*/ 6406938 h 6854893"/>
              <a:gd name="connsiteX66" fmla="*/ 4648248 w 8377613"/>
              <a:gd name="connsiteY66" fmla="*/ 6198982 h 6854893"/>
              <a:gd name="connsiteX67" fmla="*/ 2184613 w 8377613"/>
              <a:gd name="connsiteY67" fmla="*/ 5948851 h 6854893"/>
              <a:gd name="connsiteX68" fmla="*/ 2056944 w 8377613"/>
              <a:gd name="connsiteY68" fmla="*/ 6634397 h 6854893"/>
              <a:gd name="connsiteX69" fmla="*/ 1892166 w 8377613"/>
              <a:gd name="connsiteY69" fmla="*/ 6738376 h 6854893"/>
              <a:gd name="connsiteX70" fmla="*/ 2019835 w 8377613"/>
              <a:gd name="connsiteY70" fmla="*/ 6052829 h 6854893"/>
              <a:gd name="connsiteX71" fmla="*/ 5957547 w 8377613"/>
              <a:gd name="connsiteY71" fmla="*/ 5932577 h 6854893"/>
              <a:gd name="connsiteX72" fmla="*/ 5957484 w 8377613"/>
              <a:gd name="connsiteY72" fmla="*/ 5932641 h 6854893"/>
              <a:gd name="connsiteX73" fmla="*/ 5568335 w 8377613"/>
              <a:gd name="connsiteY73" fmla="*/ 5955944 h 6854893"/>
              <a:gd name="connsiteX74" fmla="*/ 5602722 w 8377613"/>
              <a:gd name="connsiteY74" fmla="*/ 6084429 h 6854893"/>
              <a:gd name="connsiteX75" fmla="*/ 6116753 w 8377613"/>
              <a:gd name="connsiteY75" fmla="*/ 6087405 h 6854893"/>
              <a:gd name="connsiteX76" fmla="*/ 8149696 w 8377613"/>
              <a:gd name="connsiteY76" fmla="*/ 5897559 h 6854893"/>
              <a:gd name="connsiteX77" fmla="*/ 8377612 w 8377613"/>
              <a:gd name="connsiteY77" fmla="*/ 6020851 h 6854893"/>
              <a:gd name="connsiteX78" fmla="*/ 8377612 w 8377613"/>
              <a:gd name="connsiteY78" fmla="*/ 6061632 h 6854893"/>
              <a:gd name="connsiteX79" fmla="*/ 7665050 w 8377613"/>
              <a:gd name="connsiteY79" fmla="*/ 6372426 h 6854893"/>
              <a:gd name="connsiteX80" fmla="*/ 7395401 w 8377613"/>
              <a:gd name="connsiteY80" fmla="*/ 6226591 h 6854893"/>
              <a:gd name="connsiteX81" fmla="*/ 3315201 w 8377613"/>
              <a:gd name="connsiteY81" fmla="*/ 5868430 h 6854893"/>
              <a:gd name="connsiteX82" fmla="*/ 3415893 w 8377613"/>
              <a:gd name="connsiteY82" fmla="*/ 6475645 h 6854893"/>
              <a:gd name="connsiteX83" fmla="*/ 3198362 w 8377613"/>
              <a:gd name="connsiteY83" fmla="*/ 6704308 h 6854893"/>
              <a:gd name="connsiteX84" fmla="*/ 3097671 w 8377613"/>
              <a:gd name="connsiteY84" fmla="*/ 6097094 h 6854893"/>
              <a:gd name="connsiteX85" fmla="*/ 4069814 w 8377613"/>
              <a:gd name="connsiteY85" fmla="*/ 5768568 h 6854893"/>
              <a:gd name="connsiteX86" fmla="*/ 3986158 w 8377613"/>
              <a:gd name="connsiteY86" fmla="*/ 5856019 h 6854893"/>
              <a:gd name="connsiteX87" fmla="*/ 4198179 w 8377613"/>
              <a:gd name="connsiteY87" fmla="*/ 6256987 h 6854893"/>
              <a:gd name="connsiteX88" fmla="*/ 4249854 w 8377613"/>
              <a:gd name="connsiteY88" fmla="*/ 6060049 h 6854893"/>
              <a:gd name="connsiteX89" fmla="*/ 2639306 w 8377613"/>
              <a:gd name="connsiteY89" fmla="*/ 5678837 h 6854893"/>
              <a:gd name="connsiteX90" fmla="*/ 2546657 w 8377613"/>
              <a:gd name="connsiteY90" fmla="*/ 6321894 h 6854893"/>
              <a:gd name="connsiteX91" fmla="*/ 2334763 w 8377613"/>
              <a:gd name="connsiteY91" fmla="*/ 6454494 h 6854893"/>
              <a:gd name="connsiteX92" fmla="*/ 2427411 w 8377613"/>
              <a:gd name="connsiteY92" fmla="*/ 5811438 h 6854893"/>
              <a:gd name="connsiteX93" fmla="*/ 555320 w 8377613"/>
              <a:gd name="connsiteY93" fmla="*/ 5619123 h 6854893"/>
              <a:gd name="connsiteX94" fmla="*/ 136977 w 8377613"/>
              <a:gd name="connsiteY94" fmla="*/ 6330063 h 6854893"/>
              <a:gd name="connsiteX95" fmla="*/ 110634 w 8377613"/>
              <a:gd name="connsiteY95" fmla="*/ 6341018 h 6854893"/>
              <a:gd name="connsiteX96" fmla="*/ 529039 w 8377613"/>
              <a:gd name="connsiteY96" fmla="*/ 5630078 h 6854893"/>
              <a:gd name="connsiteX97" fmla="*/ 6330040 w 8377613"/>
              <a:gd name="connsiteY97" fmla="*/ 5613741 h 6854893"/>
              <a:gd name="connsiteX98" fmla="*/ 5945262 w 8377613"/>
              <a:gd name="connsiteY98" fmla="*/ 5741465 h 6854893"/>
              <a:gd name="connsiteX99" fmla="*/ 6013710 w 8377613"/>
              <a:gd name="connsiteY99" fmla="*/ 5858790 h 6854893"/>
              <a:gd name="connsiteX100" fmla="*/ 6013655 w 8377613"/>
              <a:gd name="connsiteY100" fmla="*/ 5858805 h 6854893"/>
              <a:gd name="connsiteX101" fmla="*/ 6013719 w 8377613"/>
              <a:gd name="connsiteY101" fmla="*/ 5858805 h 6854893"/>
              <a:gd name="connsiteX102" fmla="*/ 6013710 w 8377613"/>
              <a:gd name="connsiteY102" fmla="*/ 5858790 h 6854893"/>
              <a:gd name="connsiteX103" fmla="*/ 6530852 w 8377613"/>
              <a:gd name="connsiteY103" fmla="*/ 5723418 h 6854893"/>
              <a:gd name="connsiteX104" fmla="*/ 7519966 w 8377613"/>
              <a:gd name="connsiteY104" fmla="*/ 5564348 h 6854893"/>
              <a:gd name="connsiteX105" fmla="*/ 7848636 w 8377613"/>
              <a:gd name="connsiteY105" fmla="*/ 5743175 h 6854893"/>
              <a:gd name="connsiteX106" fmla="*/ 7161278 w 8377613"/>
              <a:gd name="connsiteY106" fmla="*/ 6082466 h 6854893"/>
              <a:gd name="connsiteX107" fmla="*/ 6832608 w 8377613"/>
              <a:gd name="connsiteY107" fmla="*/ 5903702 h 6854893"/>
              <a:gd name="connsiteX108" fmla="*/ 3819669 w 8377613"/>
              <a:gd name="connsiteY108" fmla="*/ 5505710 h 6854893"/>
              <a:gd name="connsiteX109" fmla="*/ 3720182 w 8377613"/>
              <a:gd name="connsiteY109" fmla="*/ 5567324 h 6854893"/>
              <a:gd name="connsiteX110" fmla="*/ 3817326 w 8377613"/>
              <a:gd name="connsiteY110" fmla="*/ 6000841 h 6854893"/>
              <a:gd name="connsiteX111" fmla="*/ 3817390 w 8377613"/>
              <a:gd name="connsiteY111" fmla="*/ 6000778 h 6854893"/>
              <a:gd name="connsiteX112" fmla="*/ 3914344 w 8377613"/>
              <a:gd name="connsiteY112" fmla="*/ 5827396 h 6854893"/>
              <a:gd name="connsiteX113" fmla="*/ 1044842 w 8377613"/>
              <a:gd name="connsiteY113" fmla="*/ 5478797 h 6854893"/>
              <a:gd name="connsiteX114" fmla="*/ 669499 w 8377613"/>
              <a:gd name="connsiteY114" fmla="*/ 6158328 h 6854893"/>
              <a:gd name="connsiteX115" fmla="*/ 592303 w 8377613"/>
              <a:gd name="connsiteY115" fmla="*/ 6184481 h 6854893"/>
              <a:gd name="connsiteX116" fmla="*/ 967646 w 8377613"/>
              <a:gd name="connsiteY116" fmla="*/ 5504950 h 6854893"/>
              <a:gd name="connsiteX117" fmla="*/ 3093935 w 8377613"/>
              <a:gd name="connsiteY117" fmla="*/ 5408824 h 6854893"/>
              <a:gd name="connsiteX118" fmla="*/ 3036307 w 8377613"/>
              <a:gd name="connsiteY118" fmla="*/ 6009390 h 6854893"/>
              <a:gd name="connsiteX119" fmla="*/ 2777360 w 8377613"/>
              <a:gd name="connsiteY119" fmla="*/ 6170676 h 6854893"/>
              <a:gd name="connsiteX120" fmla="*/ 2834988 w 8377613"/>
              <a:gd name="connsiteY120" fmla="*/ 5570110 h 6854893"/>
              <a:gd name="connsiteX121" fmla="*/ 1534301 w 8377613"/>
              <a:gd name="connsiteY121" fmla="*/ 5338470 h 6854893"/>
              <a:gd name="connsiteX122" fmla="*/ 1202084 w 8377613"/>
              <a:gd name="connsiteY122" fmla="*/ 5986656 h 6854893"/>
              <a:gd name="connsiteX123" fmla="*/ 1074036 w 8377613"/>
              <a:gd name="connsiteY123" fmla="*/ 6028006 h 6854893"/>
              <a:gd name="connsiteX124" fmla="*/ 1406253 w 8377613"/>
              <a:gd name="connsiteY124" fmla="*/ 5379821 h 6854893"/>
              <a:gd name="connsiteX125" fmla="*/ 6620271 w 8377613"/>
              <a:gd name="connsiteY125" fmla="*/ 5199221 h 6854893"/>
              <a:gd name="connsiteX126" fmla="*/ 6267409 w 8377613"/>
              <a:gd name="connsiteY126" fmla="*/ 5428644 h 6854893"/>
              <a:gd name="connsiteX127" fmla="*/ 6367150 w 8377613"/>
              <a:gd name="connsiteY127" fmla="*/ 5525847 h 6854893"/>
              <a:gd name="connsiteX128" fmla="*/ 6850973 w 8377613"/>
              <a:gd name="connsiteY128" fmla="*/ 5253236 h 6854893"/>
              <a:gd name="connsiteX129" fmla="*/ 2023823 w 8377613"/>
              <a:gd name="connsiteY129" fmla="*/ 5198081 h 6854893"/>
              <a:gd name="connsiteX130" fmla="*/ 1734670 w 8377613"/>
              <a:gd name="connsiteY130" fmla="*/ 5814921 h 6854893"/>
              <a:gd name="connsiteX131" fmla="*/ 1555769 w 8377613"/>
              <a:gd name="connsiteY131" fmla="*/ 5871533 h 6854893"/>
              <a:gd name="connsiteX132" fmla="*/ 1844923 w 8377613"/>
              <a:gd name="connsiteY132" fmla="*/ 5254693 h 6854893"/>
              <a:gd name="connsiteX133" fmla="*/ 3652738 w 8377613"/>
              <a:gd name="connsiteY133" fmla="*/ 5193332 h 6854893"/>
              <a:gd name="connsiteX134" fmla="*/ 3545017 w 8377613"/>
              <a:gd name="connsiteY134" fmla="*/ 5226450 h 6854893"/>
              <a:gd name="connsiteX135" fmla="*/ 3527349 w 8377613"/>
              <a:gd name="connsiteY135" fmla="*/ 5661614 h 6854893"/>
              <a:gd name="connsiteX136" fmla="*/ 3660590 w 8377613"/>
              <a:gd name="connsiteY136" fmla="*/ 5521984 h 6854893"/>
              <a:gd name="connsiteX137" fmla="*/ 8377612 w 8377613"/>
              <a:gd name="connsiteY137" fmla="*/ 5103475 h 6854893"/>
              <a:gd name="connsiteX138" fmla="*/ 8377612 w 8377613"/>
              <a:gd name="connsiteY138" fmla="*/ 5417753 h 6854893"/>
              <a:gd name="connsiteX139" fmla="*/ 8161538 w 8377613"/>
              <a:gd name="connsiteY139" fmla="*/ 5587524 h 6854893"/>
              <a:gd name="connsiteX140" fmla="*/ 7852183 w 8377613"/>
              <a:gd name="connsiteY140" fmla="*/ 5516348 h 6854893"/>
              <a:gd name="connsiteX141" fmla="*/ 2513347 w 8377613"/>
              <a:gd name="connsiteY141" fmla="*/ 5057755 h 6854893"/>
              <a:gd name="connsiteX142" fmla="*/ 2267256 w 8377613"/>
              <a:gd name="connsiteY142" fmla="*/ 5643249 h 6854893"/>
              <a:gd name="connsiteX143" fmla="*/ 2037503 w 8377613"/>
              <a:gd name="connsiteY143" fmla="*/ 5715059 h 6854893"/>
              <a:gd name="connsiteX144" fmla="*/ 2283531 w 8377613"/>
              <a:gd name="connsiteY144" fmla="*/ 5129628 h 6854893"/>
              <a:gd name="connsiteX145" fmla="*/ 3002806 w 8377613"/>
              <a:gd name="connsiteY145" fmla="*/ 4917428 h 6854893"/>
              <a:gd name="connsiteX146" fmla="*/ 2799841 w 8377613"/>
              <a:gd name="connsiteY146" fmla="*/ 5471514 h 6854893"/>
              <a:gd name="connsiteX147" fmla="*/ 2519173 w 8377613"/>
              <a:gd name="connsiteY147" fmla="*/ 5558585 h 6854893"/>
              <a:gd name="connsiteX148" fmla="*/ 2722201 w 8377613"/>
              <a:gd name="connsiteY148" fmla="*/ 5004499 h 6854893"/>
              <a:gd name="connsiteX149" fmla="*/ 3575415 w 8377613"/>
              <a:gd name="connsiteY149" fmla="*/ 4855118 h 6854893"/>
              <a:gd name="connsiteX150" fmla="*/ 3467125 w 8377613"/>
              <a:gd name="connsiteY150" fmla="*/ 4859170 h 6854893"/>
              <a:gd name="connsiteX151" fmla="*/ 3342432 w 8377613"/>
              <a:gd name="connsiteY151" fmla="*/ 5266788 h 6854893"/>
              <a:gd name="connsiteX152" fmla="*/ 3500942 w 8377613"/>
              <a:gd name="connsiteY152" fmla="*/ 5168382 h 6854893"/>
              <a:gd name="connsiteX153" fmla="*/ 7802471 w 8377613"/>
              <a:gd name="connsiteY153" fmla="*/ 4830421 h 6854893"/>
              <a:gd name="connsiteX154" fmla="*/ 8179904 w 8377613"/>
              <a:gd name="connsiteY154" fmla="*/ 4918125 h 6854893"/>
              <a:gd name="connsiteX155" fmla="*/ 7578988 w 8377613"/>
              <a:gd name="connsiteY155" fmla="*/ 5437446 h 6854893"/>
              <a:gd name="connsiteX156" fmla="*/ 7201618 w 8377613"/>
              <a:gd name="connsiteY156" fmla="*/ 5349679 h 6854893"/>
              <a:gd name="connsiteX157" fmla="*/ 7048366 w 8377613"/>
              <a:gd name="connsiteY157" fmla="*/ 4703900 h 6854893"/>
              <a:gd name="connsiteX158" fmla="*/ 6802338 w 8377613"/>
              <a:gd name="connsiteY158" fmla="*/ 4712765 h 6854893"/>
              <a:gd name="connsiteX159" fmla="*/ 6802401 w 8377613"/>
              <a:gd name="connsiteY159" fmla="*/ 4712828 h 6854893"/>
              <a:gd name="connsiteX160" fmla="*/ 6508498 w 8377613"/>
              <a:gd name="connsiteY160" fmla="*/ 5033818 h 6854893"/>
              <a:gd name="connsiteX161" fmla="*/ 6634330 w 8377613"/>
              <a:gd name="connsiteY161" fmla="*/ 5102715 h 6854893"/>
              <a:gd name="connsiteX162" fmla="*/ 3486250 w 8377613"/>
              <a:gd name="connsiteY162" fmla="*/ 4491637 h 6854893"/>
              <a:gd name="connsiteX163" fmla="*/ 3268972 w 8377613"/>
              <a:gd name="connsiteY163" fmla="*/ 4845999 h 6854893"/>
              <a:gd name="connsiteX164" fmla="*/ 3269036 w 8377613"/>
              <a:gd name="connsiteY164" fmla="*/ 4846063 h 6854893"/>
              <a:gd name="connsiteX165" fmla="*/ 3440717 w 8377613"/>
              <a:gd name="connsiteY165" fmla="*/ 4793060 h 6854893"/>
              <a:gd name="connsiteX166" fmla="*/ 3587827 w 8377613"/>
              <a:gd name="connsiteY166" fmla="*/ 4515321 h 6854893"/>
              <a:gd name="connsiteX167" fmla="*/ 592683 w 8377613"/>
              <a:gd name="connsiteY167" fmla="*/ 4472450 h 6854893"/>
              <a:gd name="connsiteX168" fmla="*/ 27168 w 8377613"/>
              <a:gd name="connsiteY168" fmla="*/ 5039517 h 6854893"/>
              <a:gd name="connsiteX169" fmla="*/ 0 w 8377613"/>
              <a:gd name="connsiteY169" fmla="*/ 5043190 h 6854893"/>
              <a:gd name="connsiteX170" fmla="*/ 565516 w 8377613"/>
              <a:gd name="connsiteY170" fmla="*/ 4476123 h 6854893"/>
              <a:gd name="connsiteX171" fmla="*/ 1082269 w 8377613"/>
              <a:gd name="connsiteY171" fmla="*/ 4463774 h 6854893"/>
              <a:gd name="connsiteX172" fmla="*/ 564566 w 8377613"/>
              <a:gd name="connsiteY172" fmla="*/ 5012034 h 6854893"/>
              <a:gd name="connsiteX173" fmla="*/ 486356 w 8377613"/>
              <a:gd name="connsiteY173" fmla="*/ 5017227 h 6854893"/>
              <a:gd name="connsiteX174" fmla="*/ 1004059 w 8377613"/>
              <a:gd name="connsiteY174" fmla="*/ 4468967 h 6854893"/>
              <a:gd name="connsiteX175" fmla="*/ 1571791 w 8377613"/>
              <a:gd name="connsiteY175" fmla="*/ 4455036 h 6854893"/>
              <a:gd name="connsiteX176" fmla="*/ 1101900 w 8377613"/>
              <a:gd name="connsiteY176" fmla="*/ 4984552 h 6854893"/>
              <a:gd name="connsiteX177" fmla="*/ 972712 w 8377613"/>
              <a:gd name="connsiteY177" fmla="*/ 4991264 h 6854893"/>
              <a:gd name="connsiteX178" fmla="*/ 1442603 w 8377613"/>
              <a:gd name="connsiteY178" fmla="*/ 4461748 h 6854893"/>
              <a:gd name="connsiteX179" fmla="*/ 2061377 w 8377613"/>
              <a:gd name="connsiteY179" fmla="*/ 4446360 h 6854893"/>
              <a:gd name="connsiteX180" fmla="*/ 1639298 w 8377613"/>
              <a:gd name="connsiteY180" fmla="*/ 4957132 h 6854893"/>
              <a:gd name="connsiteX181" fmla="*/ 1459068 w 8377613"/>
              <a:gd name="connsiteY181" fmla="*/ 4965301 h 6854893"/>
              <a:gd name="connsiteX182" fmla="*/ 1881083 w 8377613"/>
              <a:gd name="connsiteY182" fmla="*/ 4454592 h 6854893"/>
              <a:gd name="connsiteX183" fmla="*/ 2550900 w 8377613"/>
              <a:gd name="connsiteY183" fmla="*/ 4437685 h 6854893"/>
              <a:gd name="connsiteX184" fmla="*/ 2176633 w 8377613"/>
              <a:gd name="connsiteY184" fmla="*/ 4929650 h 6854893"/>
              <a:gd name="connsiteX185" fmla="*/ 1945361 w 8377613"/>
              <a:gd name="connsiteY185" fmla="*/ 4939402 h 6854893"/>
              <a:gd name="connsiteX186" fmla="*/ 2319627 w 8377613"/>
              <a:gd name="connsiteY186" fmla="*/ 4447374 h 6854893"/>
              <a:gd name="connsiteX187" fmla="*/ 3040486 w 8377613"/>
              <a:gd name="connsiteY187" fmla="*/ 4428946 h 6854893"/>
              <a:gd name="connsiteX188" fmla="*/ 2714032 w 8377613"/>
              <a:gd name="connsiteY188" fmla="*/ 4902167 h 6854893"/>
              <a:gd name="connsiteX189" fmla="*/ 2431717 w 8377613"/>
              <a:gd name="connsiteY189" fmla="*/ 4913439 h 6854893"/>
              <a:gd name="connsiteX190" fmla="*/ 2758171 w 8377613"/>
              <a:gd name="connsiteY190" fmla="*/ 4440218 h 6854893"/>
              <a:gd name="connsiteX191" fmla="*/ 8377612 w 8377613"/>
              <a:gd name="connsiteY191" fmla="*/ 4361190 h 6854893"/>
              <a:gd name="connsiteX192" fmla="*/ 8377612 w 8377613"/>
              <a:gd name="connsiteY192" fmla="*/ 4683509 h 6854893"/>
              <a:gd name="connsiteX193" fmla="*/ 8123605 w 8377613"/>
              <a:gd name="connsiteY193" fmla="*/ 4693705 h 6854893"/>
              <a:gd name="connsiteX194" fmla="*/ 3595426 w 8377613"/>
              <a:gd name="connsiteY194" fmla="*/ 4148357 h 6854893"/>
              <a:gd name="connsiteX195" fmla="*/ 3305449 w 8377613"/>
              <a:gd name="connsiteY195" fmla="*/ 4428820 h 6854893"/>
              <a:gd name="connsiteX196" fmla="*/ 3478080 w 8377613"/>
              <a:gd name="connsiteY196" fmla="*/ 4422234 h 6854893"/>
              <a:gd name="connsiteX197" fmla="*/ 3683832 w 8377613"/>
              <a:gd name="connsiteY197" fmla="*/ 4196547 h 6854893"/>
              <a:gd name="connsiteX198" fmla="*/ 7101561 w 8377613"/>
              <a:gd name="connsiteY198" fmla="*/ 4109603 h 6854893"/>
              <a:gd name="connsiteX199" fmla="*/ 7101546 w 8377613"/>
              <a:gd name="connsiteY199" fmla="*/ 4109627 h 6854893"/>
              <a:gd name="connsiteX200" fmla="*/ 6856800 w 8377613"/>
              <a:gd name="connsiteY200" fmla="*/ 4184579 h 6854893"/>
              <a:gd name="connsiteX201" fmla="*/ 6646299 w 8377613"/>
              <a:gd name="connsiteY201" fmla="*/ 4579911 h 6854893"/>
              <a:gd name="connsiteX202" fmla="*/ 6790939 w 8377613"/>
              <a:gd name="connsiteY202" fmla="*/ 4613916 h 6854893"/>
              <a:gd name="connsiteX203" fmla="*/ 7101546 w 8377613"/>
              <a:gd name="connsiteY203" fmla="*/ 4109627 h 6854893"/>
              <a:gd name="connsiteX204" fmla="*/ 7101624 w 8377613"/>
              <a:gd name="connsiteY204" fmla="*/ 4109603 h 6854893"/>
              <a:gd name="connsiteX205" fmla="*/ 8294843 w 8377613"/>
              <a:gd name="connsiteY205" fmla="*/ 4016073 h 6854893"/>
              <a:gd name="connsiteX206" fmla="*/ 7828309 w 8377613"/>
              <a:gd name="connsiteY206" fmla="*/ 4689461 h 6854893"/>
              <a:gd name="connsiteX207" fmla="*/ 7425988 w 8377613"/>
              <a:gd name="connsiteY207" fmla="*/ 4704596 h 6854893"/>
              <a:gd name="connsiteX208" fmla="*/ 7892523 w 8377613"/>
              <a:gd name="connsiteY208" fmla="*/ 4031207 h 6854893"/>
              <a:gd name="connsiteX209" fmla="*/ 2932006 w 8377613"/>
              <a:gd name="connsiteY209" fmla="*/ 3914945 h 6854893"/>
              <a:gd name="connsiteX210" fmla="*/ 3197032 w 8377613"/>
              <a:gd name="connsiteY210" fmla="*/ 3975926 h 6854893"/>
              <a:gd name="connsiteX211" fmla="*/ 2776030 w 8377613"/>
              <a:gd name="connsiteY211" fmla="*/ 4341243 h 6854893"/>
              <a:gd name="connsiteX212" fmla="*/ 2511067 w 8377613"/>
              <a:gd name="connsiteY212" fmla="*/ 4280262 h 6854893"/>
              <a:gd name="connsiteX213" fmla="*/ 3782306 w 8377613"/>
              <a:gd name="connsiteY213" fmla="*/ 3851051 h 6854893"/>
              <a:gd name="connsiteX214" fmla="*/ 3782306 w 8377613"/>
              <a:gd name="connsiteY214" fmla="*/ 3851114 h 6854893"/>
              <a:gd name="connsiteX215" fmla="*/ 3443123 w 8377613"/>
              <a:gd name="connsiteY215" fmla="*/ 4043113 h 6854893"/>
              <a:gd name="connsiteX216" fmla="*/ 3605116 w 8377613"/>
              <a:gd name="connsiteY216" fmla="*/ 4080664 h 6854893"/>
              <a:gd name="connsiteX217" fmla="*/ 3852410 w 8377613"/>
              <a:gd name="connsiteY217" fmla="*/ 3919124 h 6854893"/>
              <a:gd name="connsiteX218" fmla="*/ 2522973 w 8377613"/>
              <a:gd name="connsiteY218" fmla="*/ 3810460 h 6854893"/>
              <a:gd name="connsiteX219" fmla="*/ 2740187 w 8377613"/>
              <a:gd name="connsiteY219" fmla="*/ 3859979 h 6854893"/>
              <a:gd name="connsiteX220" fmla="*/ 2270106 w 8377613"/>
              <a:gd name="connsiteY220" fmla="*/ 4230869 h 6854893"/>
              <a:gd name="connsiteX221" fmla="*/ 2052892 w 8377613"/>
              <a:gd name="connsiteY221" fmla="*/ 4181413 h 6854893"/>
              <a:gd name="connsiteX222" fmla="*/ 2113876 w 8377613"/>
              <a:gd name="connsiteY222" fmla="*/ 3706038 h 6854893"/>
              <a:gd name="connsiteX223" fmla="*/ 2283277 w 8377613"/>
              <a:gd name="connsiteY223" fmla="*/ 3743969 h 6854893"/>
              <a:gd name="connsiteX224" fmla="*/ 1764181 w 8377613"/>
              <a:gd name="connsiteY224" fmla="*/ 4120558 h 6854893"/>
              <a:gd name="connsiteX225" fmla="*/ 1594716 w 8377613"/>
              <a:gd name="connsiteY225" fmla="*/ 4082626 h 6854893"/>
              <a:gd name="connsiteX226" fmla="*/ 4029854 w 8377613"/>
              <a:gd name="connsiteY226" fmla="*/ 3616815 h 6854893"/>
              <a:gd name="connsiteX227" fmla="*/ 3667050 w 8377613"/>
              <a:gd name="connsiteY227" fmla="*/ 3712624 h 6854893"/>
              <a:gd name="connsiteX228" fmla="*/ 3808144 w 8377613"/>
              <a:gd name="connsiteY228" fmla="*/ 3789310 h 6854893"/>
              <a:gd name="connsiteX229" fmla="*/ 4078046 w 8377613"/>
              <a:gd name="connsiteY229" fmla="*/ 3699136 h 6854893"/>
              <a:gd name="connsiteX230" fmla="*/ 4029854 w 8377613"/>
              <a:gd name="connsiteY230" fmla="*/ 3616878 h 6854893"/>
              <a:gd name="connsiteX231" fmla="*/ 1704780 w 8377613"/>
              <a:gd name="connsiteY231" fmla="*/ 3601554 h 6854893"/>
              <a:gd name="connsiteX232" fmla="*/ 1826432 w 8377613"/>
              <a:gd name="connsiteY232" fmla="*/ 3628023 h 6854893"/>
              <a:gd name="connsiteX233" fmla="*/ 1258257 w 8377613"/>
              <a:gd name="connsiteY233" fmla="*/ 4010248 h 6854893"/>
              <a:gd name="connsiteX234" fmla="*/ 1136541 w 8377613"/>
              <a:gd name="connsiteY234" fmla="*/ 3983778 h 6854893"/>
              <a:gd name="connsiteX235" fmla="*/ 6998147 w 8377613"/>
              <a:gd name="connsiteY235" fmla="*/ 3509607 h 6854893"/>
              <a:gd name="connsiteX236" fmla="*/ 6772004 w 8377613"/>
              <a:gd name="connsiteY236" fmla="*/ 3649363 h 6854893"/>
              <a:gd name="connsiteX237" fmla="*/ 6664917 w 8377613"/>
              <a:gd name="connsiteY237" fmla="*/ 4095545 h 6854893"/>
              <a:gd name="connsiteX238" fmla="*/ 6819183 w 8377613"/>
              <a:gd name="connsiteY238" fmla="*/ 4090162 h 6854893"/>
              <a:gd name="connsiteX239" fmla="*/ 6998084 w 8377613"/>
              <a:gd name="connsiteY239" fmla="*/ 3509671 h 6854893"/>
              <a:gd name="connsiteX240" fmla="*/ 1295683 w 8377613"/>
              <a:gd name="connsiteY240" fmla="*/ 3497132 h 6854893"/>
              <a:gd name="connsiteX241" fmla="*/ 1369586 w 8377613"/>
              <a:gd name="connsiteY241" fmla="*/ 3512013 h 6854893"/>
              <a:gd name="connsiteX242" fmla="*/ 752268 w 8377613"/>
              <a:gd name="connsiteY242" fmla="*/ 3899873 h 6854893"/>
              <a:gd name="connsiteX243" fmla="*/ 678365 w 8377613"/>
              <a:gd name="connsiteY243" fmla="*/ 3884992 h 6854893"/>
              <a:gd name="connsiteX244" fmla="*/ 3224262 w 8377613"/>
              <a:gd name="connsiteY244" fmla="*/ 3461671 h 6854893"/>
              <a:gd name="connsiteX245" fmla="*/ 3455155 w 8377613"/>
              <a:gd name="connsiteY245" fmla="*/ 3586610 h 6854893"/>
              <a:gd name="connsiteX246" fmla="*/ 2973295 w 8377613"/>
              <a:gd name="connsiteY246" fmla="*/ 3825785 h 6854893"/>
              <a:gd name="connsiteX247" fmla="*/ 2742339 w 8377613"/>
              <a:gd name="connsiteY247" fmla="*/ 3700783 h 6854893"/>
              <a:gd name="connsiteX248" fmla="*/ 3957344 w 8377613"/>
              <a:gd name="connsiteY248" fmla="*/ 3456542 h 6854893"/>
              <a:gd name="connsiteX249" fmla="*/ 4069307 w 8377613"/>
              <a:gd name="connsiteY249" fmla="*/ 3564952 h 6854893"/>
              <a:gd name="connsiteX250" fmla="*/ 4342376 w 8377613"/>
              <a:gd name="connsiteY250" fmla="*/ 3548045 h 6854893"/>
              <a:gd name="connsiteX251" fmla="*/ 4318058 w 8377613"/>
              <a:gd name="connsiteY251" fmla="*/ 3457935 h 6854893"/>
              <a:gd name="connsiteX252" fmla="*/ 4318121 w 8377613"/>
              <a:gd name="connsiteY252" fmla="*/ 3457871 h 6854893"/>
              <a:gd name="connsiteX253" fmla="*/ 886586 w 8377613"/>
              <a:gd name="connsiteY253" fmla="*/ 3392648 h 6854893"/>
              <a:gd name="connsiteX254" fmla="*/ 912741 w 8377613"/>
              <a:gd name="connsiteY254" fmla="*/ 3396068 h 6854893"/>
              <a:gd name="connsiteX255" fmla="*/ 246345 w 8377613"/>
              <a:gd name="connsiteY255" fmla="*/ 3789563 h 6854893"/>
              <a:gd name="connsiteX256" fmla="*/ 220255 w 8377613"/>
              <a:gd name="connsiteY256" fmla="*/ 3786144 h 6854893"/>
              <a:gd name="connsiteX257" fmla="*/ 8377612 w 8377613"/>
              <a:gd name="connsiteY257" fmla="*/ 3340344 h 6854893"/>
              <a:gd name="connsiteX258" fmla="*/ 8377612 w 8377613"/>
              <a:gd name="connsiteY258" fmla="*/ 3748466 h 6854893"/>
              <a:gd name="connsiteX259" fmla="*/ 8179017 w 8377613"/>
              <a:gd name="connsiteY259" fmla="*/ 3810080 h 6854893"/>
              <a:gd name="connsiteX260" fmla="*/ 4290511 w 8377613"/>
              <a:gd name="connsiteY260" fmla="*/ 3287721 h 6854893"/>
              <a:gd name="connsiteX261" fmla="*/ 4367517 w 8377613"/>
              <a:gd name="connsiteY261" fmla="*/ 3418801 h 6854893"/>
              <a:gd name="connsiteX262" fmla="*/ 4625387 w 8377613"/>
              <a:gd name="connsiteY262" fmla="*/ 3472056 h 6854893"/>
              <a:gd name="connsiteX263" fmla="*/ 4625260 w 8377613"/>
              <a:gd name="connsiteY263" fmla="*/ 3380553 h 6854893"/>
              <a:gd name="connsiteX264" fmla="*/ 2870261 w 8377613"/>
              <a:gd name="connsiteY264" fmla="*/ 3258911 h 6854893"/>
              <a:gd name="connsiteX265" fmla="*/ 3059737 w 8377613"/>
              <a:gd name="connsiteY265" fmla="*/ 3360923 h 6854893"/>
              <a:gd name="connsiteX266" fmla="*/ 2530825 w 8377613"/>
              <a:gd name="connsiteY266" fmla="*/ 3592878 h 6854893"/>
              <a:gd name="connsiteX267" fmla="*/ 2341412 w 8377613"/>
              <a:gd name="connsiteY267" fmla="*/ 3490927 h 6854893"/>
              <a:gd name="connsiteX268" fmla="*/ 4641916 w 8377613"/>
              <a:gd name="connsiteY268" fmla="*/ 3212429 h 6854893"/>
              <a:gd name="connsiteX269" fmla="*/ 4680862 w 8377613"/>
              <a:gd name="connsiteY269" fmla="*/ 3356110 h 6854893"/>
              <a:gd name="connsiteX270" fmla="*/ 4680862 w 8377613"/>
              <a:gd name="connsiteY270" fmla="*/ 3356046 h 6854893"/>
              <a:gd name="connsiteX271" fmla="*/ 4721645 w 8377613"/>
              <a:gd name="connsiteY271" fmla="*/ 3376943 h 6854893"/>
              <a:gd name="connsiteX272" fmla="*/ 4748433 w 8377613"/>
              <a:gd name="connsiteY272" fmla="*/ 3276387 h 6854893"/>
              <a:gd name="connsiteX273" fmla="*/ 3608408 w 8377613"/>
              <a:gd name="connsiteY273" fmla="*/ 3106554 h 6854893"/>
              <a:gd name="connsiteX274" fmla="*/ 3791805 w 8377613"/>
              <a:gd name="connsiteY274" fmla="*/ 3283480 h 6854893"/>
              <a:gd name="connsiteX275" fmla="*/ 3284741 w 8377613"/>
              <a:gd name="connsiteY275" fmla="*/ 3387646 h 6854893"/>
              <a:gd name="connsiteX276" fmla="*/ 3101344 w 8377613"/>
              <a:gd name="connsiteY276" fmla="*/ 3210722 h 6854893"/>
              <a:gd name="connsiteX277" fmla="*/ 8172114 w 8377613"/>
              <a:gd name="connsiteY277" fmla="*/ 3096359 h 6854893"/>
              <a:gd name="connsiteX278" fmla="*/ 7881250 w 8377613"/>
              <a:gd name="connsiteY278" fmla="*/ 3885372 h 6854893"/>
              <a:gd name="connsiteX279" fmla="*/ 7481146 w 8377613"/>
              <a:gd name="connsiteY279" fmla="*/ 4008601 h 6854893"/>
              <a:gd name="connsiteX280" fmla="*/ 7772010 w 8377613"/>
              <a:gd name="connsiteY280" fmla="*/ 3219588 h 6854893"/>
              <a:gd name="connsiteX281" fmla="*/ 2516324 w 8377613"/>
              <a:gd name="connsiteY281" fmla="*/ 3056211 h 6854893"/>
              <a:gd name="connsiteX282" fmla="*/ 2664257 w 8377613"/>
              <a:gd name="connsiteY282" fmla="*/ 3135177 h 6854893"/>
              <a:gd name="connsiteX283" fmla="*/ 2088355 w 8377613"/>
              <a:gd name="connsiteY283" fmla="*/ 3360037 h 6854893"/>
              <a:gd name="connsiteX284" fmla="*/ 1940422 w 8377613"/>
              <a:gd name="connsiteY284" fmla="*/ 3281137 h 6854893"/>
              <a:gd name="connsiteX285" fmla="*/ 6735844 w 8377613"/>
              <a:gd name="connsiteY285" fmla="*/ 2946469 h 6854893"/>
              <a:gd name="connsiteX286" fmla="*/ 6735781 w 8377613"/>
              <a:gd name="connsiteY286" fmla="*/ 2946531 h 6854893"/>
              <a:gd name="connsiteX287" fmla="*/ 6545544 w 8377613"/>
              <a:gd name="connsiteY287" fmla="*/ 3145052 h 6854893"/>
              <a:gd name="connsiteX288" fmla="*/ 6555803 w 8377613"/>
              <a:gd name="connsiteY288" fmla="*/ 3613459 h 6854893"/>
              <a:gd name="connsiteX289" fmla="*/ 6709373 w 8377613"/>
              <a:gd name="connsiteY289" fmla="*/ 3566599 h 6854893"/>
              <a:gd name="connsiteX290" fmla="*/ 2162385 w 8377613"/>
              <a:gd name="connsiteY290" fmla="*/ 2853512 h 6854893"/>
              <a:gd name="connsiteX291" fmla="*/ 2268838 w 8377613"/>
              <a:gd name="connsiteY291" fmla="*/ 2909426 h 6854893"/>
              <a:gd name="connsiteX292" fmla="*/ 1645948 w 8377613"/>
              <a:gd name="connsiteY292" fmla="*/ 3127198 h 6854893"/>
              <a:gd name="connsiteX293" fmla="*/ 1539494 w 8377613"/>
              <a:gd name="connsiteY293" fmla="*/ 3071283 h 6854893"/>
              <a:gd name="connsiteX294" fmla="*/ 3556733 w 8377613"/>
              <a:gd name="connsiteY294" fmla="*/ 2837743 h 6854893"/>
              <a:gd name="connsiteX295" fmla="*/ 4053665 w 8377613"/>
              <a:gd name="connsiteY295" fmla="*/ 2867760 h 6854893"/>
              <a:gd name="connsiteX296" fmla="*/ 4179940 w 8377613"/>
              <a:gd name="connsiteY296" fmla="*/ 3081857 h 6854893"/>
              <a:gd name="connsiteX297" fmla="*/ 3683008 w 8377613"/>
              <a:gd name="connsiteY297" fmla="*/ 3051843 h 6854893"/>
              <a:gd name="connsiteX298" fmla="*/ 3330146 w 8377613"/>
              <a:gd name="connsiteY298" fmla="*/ 2824762 h 6854893"/>
              <a:gd name="connsiteX299" fmla="*/ 3480739 w 8377613"/>
              <a:gd name="connsiteY299" fmla="*/ 2969394 h 6854893"/>
              <a:gd name="connsiteX300" fmla="*/ 2931752 w 8377613"/>
              <a:gd name="connsiteY300" fmla="*/ 3054882 h 6854893"/>
              <a:gd name="connsiteX301" fmla="*/ 2781159 w 8377613"/>
              <a:gd name="connsiteY301" fmla="*/ 2910314 h 6854893"/>
              <a:gd name="connsiteX302" fmla="*/ 1808447 w 8377613"/>
              <a:gd name="connsiteY302" fmla="*/ 2650810 h 6854893"/>
              <a:gd name="connsiteX303" fmla="*/ 1873358 w 8377613"/>
              <a:gd name="connsiteY303" fmla="*/ 2683675 h 6854893"/>
              <a:gd name="connsiteX304" fmla="*/ 1203478 w 8377613"/>
              <a:gd name="connsiteY304" fmla="*/ 2894357 h 6854893"/>
              <a:gd name="connsiteX305" fmla="*/ 1138567 w 8377613"/>
              <a:gd name="connsiteY305" fmla="*/ 2861491 h 6854893"/>
              <a:gd name="connsiteX306" fmla="*/ 4072536 w 8377613"/>
              <a:gd name="connsiteY306" fmla="*/ 2600024 h 6854893"/>
              <a:gd name="connsiteX307" fmla="*/ 4526595 w 8377613"/>
              <a:gd name="connsiteY307" fmla="*/ 2754536 h 6854893"/>
              <a:gd name="connsiteX308" fmla="*/ 4590619 w 8377613"/>
              <a:gd name="connsiteY308" fmla="*/ 2989341 h 6854893"/>
              <a:gd name="connsiteX309" fmla="*/ 4136560 w 8377613"/>
              <a:gd name="connsiteY309" fmla="*/ 2834831 h 6854893"/>
              <a:gd name="connsiteX310" fmla="*/ 3051822 w 8377613"/>
              <a:gd name="connsiteY310" fmla="*/ 2542972 h 6854893"/>
              <a:gd name="connsiteX311" fmla="*/ 3169611 w 8377613"/>
              <a:gd name="connsiteY311" fmla="*/ 2655244 h 6854893"/>
              <a:gd name="connsiteX312" fmla="*/ 2578764 w 8377613"/>
              <a:gd name="connsiteY312" fmla="*/ 2722114 h 6854893"/>
              <a:gd name="connsiteX313" fmla="*/ 2461038 w 8377613"/>
              <a:gd name="connsiteY313" fmla="*/ 2609840 h 6854893"/>
              <a:gd name="connsiteX314" fmla="*/ 3334136 w 8377613"/>
              <a:gd name="connsiteY314" fmla="*/ 2471985 h 6854893"/>
              <a:gd name="connsiteX315" fmla="*/ 3865328 w 8377613"/>
              <a:gd name="connsiteY315" fmla="*/ 2530307 h 6854893"/>
              <a:gd name="connsiteX316" fmla="*/ 3969186 w 8377613"/>
              <a:gd name="connsiteY316" fmla="*/ 2705459 h 6854893"/>
              <a:gd name="connsiteX317" fmla="*/ 3438057 w 8377613"/>
              <a:gd name="connsiteY317" fmla="*/ 2647136 h 6854893"/>
              <a:gd name="connsiteX318" fmla="*/ 6323644 w 8377613"/>
              <a:gd name="connsiteY318" fmla="*/ 2462165 h 6854893"/>
              <a:gd name="connsiteX319" fmla="*/ 6323662 w 8377613"/>
              <a:gd name="connsiteY319" fmla="*/ 2462248 h 6854893"/>
              <a:gd name="connsiteX320" fmla="*/ 6185020 w 8377613"/>
              <a:gd name="connsiteY320" fmla="*/ 2709004 h 6854893"/>
              <a:gd name="connsiteX321" fmla="*/ 6318958 w 8377613"/>
              <a:gd name="connsiteY321" fmla="*/ 3167722 h 6854893"/>
              <a:gd name="connsiteX322" fmla="*/ 6460812 w 8377613"/>
              <a:gd name="connsiteY322" fmla="*/ 3080272 h 6854893"/>
              <a:gd name="connsiteX323" fmla="*/ 6323662 w 8377613"/>
              <a:gd name="connsiteY323" fmla="*/ 2462248 h 6854893"/>
              <a:gd name="connsiteX324" fmla="*/ 6323708 w 8377613"/>
              <a:gd name="connsiteY324" fmla="*/ 2462165 h 6854893"/>
              <a:gd name="connsiteX325" fmla="*/ 1454445 w 8377613"/>
              <a:gd name="connsiteY325" fmla="*/ 2448107 h 6854893"/>
              <a:gd name="connsiteX326" fmla="*/ 1477877 w 8377613"/>
              <a:gd name="connsiteY326" fmla="*/ 2457922 h 6854893"/>
              <a:gd name="connsiteX327" fmla="*/ 761071 w 8377613"/>
              <a:gd name="connsiteY327" fmla="*/ 2661508 h 6854893"/>
              <a:gd name="connsiteX328" fmla="*/ 737640 w 8377613"/>
              <a:gd name="connsiteY328" fmla="*/ 2651630 h 6854893"/>
              <a:gd name="connsiteX329" fmla="*/ 2773559 w 8377613"/>
              <a:gd name="connsiteY329" fmla="*/ 2261241 h 6854893"/>
              <a:gd name="connsiteX330" fmla="*/ 2858482 w 8377613"/>
              <a:gd name="connsiteY330" fmla="*/ 2341154 h 6854893"/>
              <a:gd name="connsiteX331" fmla="*/ 2225775 w 8377613"/>
              <a:gd name="connsiteY331" fmla="*/ 2389347 h 6854893"/>
              <a:gd name="connsiteX332" fmla="*/ 2140853 w 8377613"/>
              <a:gd name="connsiteY332" fmla="*/ 2309430 h 6854893"/>
              <a:gd name="connsiteX333" fmla="*/ 7806081 w 8377613"/>
              <a:gd name="connsiteY333" fmla="*/ 2223312 h 6854893"/>
              <a:gd name="connsiteX334" fmla="*/ 7722172 w 8377613"/>
              <a:gd name="connsiteY334" fmla="*/ 3078945 h 6854893"/>
              <a:gd name="connsiteX335" fmla="*/ 7352781 w 8377613"/>
              <a:gd name="connsiteY335" fmla="*/ 3308051 h 6854893"/>
              <a:gd name="connsiteX336" fmla="*/ 7436690 w 8377613"/>
              <a:gd name="connsiteY336" fmla="*/ 2452419 h 6854893"/>
              <a:gd name="connsiteX337" fmla="*/ 3956837 w 8377613"/>
              <a:gd name="connsiteY337" fmla="*/ 2197219 h 6854893"/>
              <a:gd name="connsiteX338" fmla="*/ 4435657 w 8377613"/>
              <a:gd name="connsiteY338" fmla="*/ 2387189 h 6854893"/>
              <a:gd name="connsiteX339" fmla="*/ 4488536 w 8377613"/>
              <a:gd name="connsiteY339" fmla="*/ 2579443 h 6854893"/>
              <a:gd name="connsiteX340" fmla="*/ 4009715 w 8377613"/>
              <a:gd name="connsiteY340" fmla="*/ 2389471 h 6854893"/>
              <a:gd name="connsiteX341" fmla="*/ 3111603 w 8377613"/>
              <a:gd name="connsiteY341" fmla="*/ 2106224 h 6854893"/>
              <a:gd name="connsiteX342" fmla="*/ 3676992 w 8377613"/>
              <a:gd name="connsiteY342" fmla="*/ 2192851 h 6854893"/>
              <a:gd name="connsiteX343" fmla="*/ 3758368 w 8377613"/>
              <a:gd name="connsiteY343" fmla="*/ 2329060 h 6854893"/>
              <a:gd name="connsiteX344" fmla="*/ 3192979 w 8377613"/>
              <a:gd name="connsiteY344" fmla="*/ 2242432 h 6854893"/>
              <a:gd name="connsiteX345" fmla="*/ 5781750 w 8377613"/>
              <a:gd name="connsiteY345" fmla="*/ 2095963 h 6854893"/>
              <a:gd name="connsiteX346" fmla="*/ 5707593 w 8377613"/>
              <a:gd name="connsiteY346" fmla="*/ 2376487 h 6854893"/>
              <a:gd name="connsiteX347" fmla="*/ 5963247 w 8377613"/>
              <a:gd name="connsiteY347" fmla="*/ 2792400 h 6854893"/>
              <a:gd name="connsiteX348" fmla="*/ 6082683 w 8377613"/>
              <a:gd name="connsiteY348" fmla="*/ 2668031 h 6854893"/>
              <a:gd name="connsiteX349" fmla="*/ 2495298 w 8377613"/>
              <a:gd name="connsiteY349" fmla="*/ 1979451 h 6854893"/>
              <a:gd name="connsiteX350" fmla="*/ 2547417 w 8377613"/>
              <a:gd name="connsiteY350" fmla="*/ 2027072 h 6854893"/>
              <a:gd name="connsiteX351" fmla="*/ 1872851 w 8377613"/>
              <a:gd name="connsiteY351" fmla="*/ 2056580 h 6854893"/>
              <a:gd name="connsiteX352" fmla="*/ 1820669 w 8377613"/>
              <a:gd name="connsiteY352" fmla="*/ 2008961 h 6854893"/>
              <a:gd name="connsiteX353" fmla="*/ 8377613 w 8377613"/>
              <a:gd name="connsiteY353" fmla="*/ 1857548 h 6854893"/>
              <a:gd name="connsiteX354" fmla="*/ 8377613 w 8377613"/>
              <a:gd name="connsiteY354" fmla="*/ 2230399 h 6854893"/>
              <a:gd name="connsiteX355" fmla="*/ 8303646 w 8377613"/>
              <a:gd name="connsiteY355" fmla="*/ 2736295 h 6854893"/>
              <a:gd name="connsiteX356" fmla="*/ 8001383 w 8377613"/>
              <a:gd name="connsiteY356" fmla="*/ 2924622 h 6854893"/>
              <a:gd name="connsiteX357" fmla="*/ 8135321 w 8377613"/>
              <a:gd name="connsiteY357" fmla="*/ 2008513 h 6854893"/>
              <a:gd name="connsiteX358" fmla="*/ 3841137 w 8377613"/>
              <a:gd name="connsiteY358" fmla="*/ 1794411 h 6854893"/>
              <a:gd name="connsiteX359" fmla="*/ 4344718 w 8377613"/>
              <a:gd name="connsiteY359" fmla="*/ 2019845 h 6854893"/>
              <a:gd name="connsiteX360" fmla="*/ 4386451 w 8377613"/>
              <a:gd name="connsiteY360" fmla="*/ 2169480 h 6854893"/>
              <a:gd name="connsiteX361" fmla="*/ 3882870 w 8377613"/>
              <a:gd name="connsiteY361" fmla="*/ 1944046 h 6854893"/>
              <a:gd name="connsiteX362" fmla="*/ 2889006 w 8377613"/>
              <a:gd name="connsiteY362" fmla="*/ 1740524 h 6854893"/>
              <a:gd name="connsiteX363" fmla="*/ 3488655 w 8377613"/>
              <a:gd name="connsiteY363" fmla="*/ 1855394 h 6854893"/>
              <a:gd name="connsiteX364" fmla="*/ 3547613 w 8377613"/>
              <a:gd name="connsiteY364" fmla="*/ 1952660 h 6854893"/>
              <a:gd name="connsiteX365" fmla="*/ 2947964 w 8377613"/>
              <a:gd name="connsiteY365" fmla="*/ 1837790 h 6854893"/>
              <a:gd name="connsiteX366" fmla="*/ 2216973 w 8377613"/>
              <a:gd name="connsiteY366" fmla="*/ 1697653 h 6854893"/>
              <a:gd name="connsiteX367" fmla="*/ 2236289 w 8377613"/>
              <a:gd name="connsiteY367" fmla="*/ 1712914 h 6854893"/>
              <a:gd name="connsiteX368" fmla="*/ 1519863 w 8377613"/>
              <a:gd name="connsiteY368" fmla="*/ 1723806 h 6854893"/>
              <a:gd name="connsiteX369" fmla="*/ 1500548 w 8377613"/>
              <a:gd name="connsiteY369" fmla="*/ 1708545 h 6854893"/>
              <a:gd name="connsiteX370" fmla="*/ 4596319 w 8377613"/>
              <a:gd name="connsiteY370" fmla="*/ 1684169 h 6854893"/>
              <a:gd name="connsiteX371" fmla="*/ 5007949 w 8377613"/>
              <a:gd name="connsiteY371" fmla="*/ 2025486 h 6854893"/>
              <a:gd name="connsiteX372" fmla="*/ 5009468 w 8377613"/>
              <a:gd name="connsiteY372" fmla="*/ 2177779 h 6854893"/>
              <a:gd name="connsiteX373" fmla="*/ 4597839 w 8377613"/>
              <a:gd name="connsiteY373" fmla="*/ 1836527 h 6854893"/>
              <a:gd name="connsiteX374" fmla="*/ 7207825 w 8377613"/>
              <a:gd name="connsiteY374" fmla="*/ 1461648 h 6854893"/>
              <a:gd name="connsiteX375" fmla="*/ 7349425 w 8377613"/>
              <a:gd name="connsiteY375" fmla="*/ 2327223 h 6854893"/>
              <a:gd name="connsiteX376" fmla="*/ 7038867 w 8377613"/>
              <a:gd name="connsiteY376" fmla="*/ 2652392 h 6854893"/>
              <a:gd name="connsiteX377" fmla="*/ 6897266 w 8377613"/>
              <a:gd name="connsiteY377" fmla="*/ 1786755 h 6854893"/>
              <a:gd name="connsiteX378" fmla="*/ 3725438 w 8377613"/>
              <a:gd name="connsiteY378" fmla="*/ 1391544 h 6854893"/>
              <a:gd name="connsiteX379" fmla="*/ 4253780 w 8377613"/>
              <a:gd name="connsiteY379" fmla="*/ 1652503 h 6854893"/>
              <a:gd name="connsiteX380" fmla="*/ 4284367 w 8377613"/>
              <a:gd name="connsiteY380" fmla="*/ 1759584 h 6854893"/>
              <a:gd name="connsiteX381" fmla="*/ 3756025 w 8377613"/>
              <a:gd name="connsiteY381" fmla="*/ 1498625 h 6854893"/>
              <a:gd name="connsiteX382" fmla="*/ 2666409 w 8377613"/>
              <a:gd name="connsiteY382" fmla="*/ 1374763 h 6854893"/>
              <a:gd name="connsiteX383" fmla="*/ 3300319 w 8377613"/>
              <a:gd name="connsiteY383" fmla="*/ 1517939 h 6854893"/>
              <a:gd name="connsiteX384" fmla="*/ 3336859 w 8377613"/>
              <a:gd name="connsiteY384" fmla="*/ 1576260 h 6854893"/>
              <a:gd name="connsiteX385" fmla="*/ 2702949 w 8377613"/>
              <a:gd name="connsiteY385" fmla="*/ 1433084 h 6854893"/>
              <a:gd name="connsiteX386" fmla="*/ 5247201 w 8377613"/>
              <a:gd name="connsiteY386" fmla="*/ 1300358 h 6854893"/>
              <a:gd name="connsiteX387" fmla="*/ 5828549 w 8377613"/>
              <a:gd name="connsiteY387" fmla="*/ 1919225 h 6854893"/>
              <a:gd name="connsiteX388" fmla="*/ 5826649 w 8377613"/>
              <a:gd name="connsiteY388" fmla="*/ 1926508 h 6854893"/>
              <a:gd name="connsiteX389" fmla="*/ 6025244 w 8377613"/>
              <a:gd name="connsiteY389" fmla="*/ 1573096 h 6854893"/>
              <a:gd name="connsiteX390" fmla="*/ 6411163 w 8377613"/>
              <a:gd name="connsiteY390" fmla="*/ 2306640 h 6854893"/>
              <a:gd name="connsiteX391" fmla="*/ 6407553 w 8377613"/>
              <a:gd name="connsiteY391" fmla="*/ 2313037 h 6854893"/>
              <a:gd name="connsiteX392" fmla="*/ 6679925 w 8377613"/>
              <a:gd name="connsiteY392" fmla="*/ 2028776 h 6854893"/>
              <a:gd name="connsiteX393" fmla="*/ 6855786 w 8377613"/>
              <a:gd name="connsiteY393" fmla="*/ 2821403 h 6854893"/>
              <a:gd name="connsiteX394" fmla="*/ 6850847 w 8377613"/>
              <a:gd name="connsiteY394" fmla="*/ 2826532 h 6854893"/>
              <a:gd name="connsiteX395" fmla="*/ 7174578 w 8377613"/>
              <a:gd name="connsiteY395" fmla="*/ 2626427 h 6854893"/>
              <a:gd name="connsiteX396" fmla="*/ 7140634 w 8377613"/>
              <a:gd name="connsiteY396" fmla="*/ 3421650 h 6854893"/>
              <a:gd name="connsiteX397" fmla="*/ 7134808 w 8377613"/>
              <a:gd name="connsiteY397" fmla="*/ 3425260 h 6854893"/>
              <a:gd name="connsiteX398" fmla="*/ 7485263 w 8377613"/>
              <a:gd name="connsiteY398" fmla="*/ 3317926 h 6854893"/>
              <a:gd name="connsiteX399" fmla="*/ 7255827 w 8377613"/>
              <a:gd name="connsiteY399" fmla="*/ 4062363 h 6854893"/>
              <a:gd name="connsiteX400" fmla="*/ 7249494 w 8377613"/>
              <a:gd name="connsiteY400" fmla="*/ 4064326 h 6854893"/>
              <a:gd name="connsiteX401" fmla="*/ 7601723 w 8377613"/>
              <a:gd name="connsiteY401" fmla="*/ 4051598 h 6854893"/>
              <a:gd name="connsiteX402" fmla="*/ 7203392 w 8377613"/>
              <a:gd name="connsiteY402" fmla="*/ 4698391 h 6854893"/>
              <a:gd name="connsiteX403" fmla="*/ 7197059 w 8377613"/>
              <a:gd name="connsiteY403" fmla="*/ 4698644 h 6854893"/>
              <a:gd name="connsiteX404" fmla="*/ 7527376 w 8377613"/>
              <a:gd name="connsiteY404" fmla="*/ 4775963 h 6854893"/>
              <a:gd name="connsiteX405" fmla="*/ 6996437 w 8377613"/>
              <a:gd name="connsiteY405" fmla="*/ 5287368 h 6854893"/>
              <a:gd name="connsiteX406" fmla="*/ 6990484 w 8377613"/>
              <a:gd name="connsiteY406" fmla="*/ 5285975 h 6854893"/>
              <a:gd name="connsiteX407" fmla="*/ 7277992 w 8377613"/>
              <a:gd name="connsiteY407" fmla="*/ 5443019 h 6854893"/>
              <a:gd name="connsiteX408" fmla="*/ 6657571 w 8377613"/>
              <a:gd name="connsiteY408" fmla="*/ 5792568 h 6854893"/>
              <a:gd name="connsiteX409" fmla="*/ 6652378 w 8377613"/>
              <a:gd name="connsiteY409" fmla="*/ 5789718 h 6854893"/>
              <a:gd name="connsiteX410" fmla="*/ 6880357 w 8377613"/>
              <a:gd name="connsiteY410" fmla="*/ 6011353 h 6854893"/>
              <a:gd name="connsiteX411" fmla="*/ 6217127 w 8377613"/>
              <a:gd name="connsiteY411" fmla="*/ 6184987 h 6854893"/>
              <a:gd name="connsiteX412" fmla="*/ 6213011 w 8377613"/>
              <a:gd name="connsiteY412" fmla="*/ 6180998 h 6854893"/>
              <a:gd name="connsiteX413" fmla="*/ 6369557 w 8377613"/>
              <a:gd name="connsiteY413" fmla="*/ 6448732 h 6854893"/>
              <a:gd name="connsiteX414" fmla="*/ 5710379 w 8377613"/>
              <a:gd name="connsiteY414" fmla="*/ 6444869 h 6854893"/>
              <a:gd name="connsiteX415" fmla="*/ 5710443 w 8377613"/>
              <a:gd name="connsiteY415" fmla="*/ 6444996 h 6854893"/>
              <a:gd name="connsiteX416" fmla="*/ 5707593 w 8377613"/>
              <a:gd name="connsiteY416" fmla="*/ 6440120 h 6854893"/>
              <a:gd name="connsiteX417" fmla="*/ 5786372 w 8377613"/>
              <a:gd name="connsiteY417" fmla="*/ 6733437 h 6854893"/>
              <a:gd name="connsiteX418" fmla="*/ 5175071 w 8377613"/>
              <a:gd name="connsiteY418" fmla="*/ 6562525 h 6854893"/>
              <a:gd name="connsiteX419" fmla="*/ 5173615 w 8377613"/>
              <a:gd name="connsiteY419" fmla="*/ 6557206 h 6854893"/>
              <a:gd name="connsiteX420" fmla="*/ 5173804 w 8377613"/>
              <a:gd name="connsiteY420" fmla="*/ 6839062 h 6854893"/>
              <a:gd name="connsiteX421" fmla="*/ 5173804 w 8377613"/>
              <a:gd name="connsiteY421" fmla="*/ 6854893 h 6854893"/>
              <a:gd name="connsiteX422" fmla="*/ 5147524 w 8377613"/>
              <a:gd name="connsiteY422" fmla="*/ 6839062 h 6854893"/>
              <a:gd name="connsiteX423" fmla="*/ 4648565 w 8377613"/>
              <a:gd name="connsiteY423" fmla="*/ 6537956 h 6854893"/>
              <a:gd name="connsiteX424" fmla="*/ 4648565 w 8377613"/>
              <a:gd name="connsiteY424" fmla="*/ 6532573 h 6854893"/>
              <a:gd name="connsiteX425" fmla="*/ 4574662 w 8377613"/>
              <a:gd name="connsiteY425" fmla="*/ 6814556 h 6854893"/>
              <a:gd name="connsiteX426" fmla="*/ 4165755 w 8377613"/>
              <a:gd name="connsiteY426" fmla="*/ 6381165 h 6854893"/>
              <a:gd name="connsiteX427" fmla="*/ 4167085 w 8377613"/>
              <a:gd name="connsiteY427" fmla="*/ 6376100 h 6854893"/>
              <a:gd name="connsiteX428" fmla="*/ 4028208 w 8377613"/>
              <a:gd name="connsiteY428" fmla="*/ 6624393 h 6854893"/>
              <a:gd name="connsiteX429" fmla="*/ 3756279 w 8377613"/>
              <a:gd name="connsiteY429" fmla="*/ 6110201 h 6854893"/>
              <a:gd name="connsiteX430" fmla="*/ 3758812 w 8377613"/>
              <a:gd name="connsiteY430" fmla="*/ 6105706 h 6854893"/>
              <a:gd name="connsiteX431" fmla="*/ 3568069 w 8377613"/>
              <a:gd name="connsiteY431" fmla="*/ 6305620 h 6854893"/>
              <a:gd name="connsiteX432" fmla="*/ 3443440 w 8377613"/>
              <a:gd name="connsiteY432" fmla="*/ 5749697 h 6854893"/>
              <a:gd name="connsiteX433" fmla="*/ 3446860 w 8377613"/>
              <a:gd name="connsiteY433" fmla="*/ 5746088 h 6854893"/>
              <a:gd name="connsiteX434" fmla="*/ 3219957 w 8377613"/>
              <a:gd name="connsiteY434" fmla="*/ 5886984 h 6854893"/>
              <a:gd name="connsiteX435" fmla="*/ 3242565 w 8377613"/>
              <a:gd name="connsiteY435" fmla="*/ 5328909 h 6854893"/>
              <a:gd name="connsiteX436" fmla="*/ 3246681 w 8377613"/>
              <a:gd name="connsiteY436" fmla="*/ 5326376 h 6854893"/>
              <a:gd name="connsiteX437" fmla="*/ 3000906 w 8377613"/>
              <a:gd name="connsiteY437" fmla="*/ 5402238 h 6854893"/>
              <a:gd name="connsiteX438" fmla="*/ 3160809 w 8377613"/>
              <a:gd name="connsiteY438" fmla="*/ 4879498 h 6854893"/>
              <a:gd name="connsiteX439" fmla="*/ 3165242 w 8377613"/>
              <a:gd name="connsiteY439" fmla="*/ 4878105 h 6854893"/>
              <a:gd name="connsiteX440" fmla="*/ 2918074 w 8377613"/>
              <a:gd name="connsiteY440" fmla="*/ 4887540 h 6854893"/>
              <a:gd name="connsiteX441" fmla="*/ 3196716 w 8377613"/>
              <a:gd name="connsiteY441" fmla="*/ 4433063 h 6854893"/>
              <a:gd name="connsiteX442" fmla="*/ 3201212 w 8377613"/>
              <a:gd name="connsiteY442" fmla="*/ 4432873 h 6854893"/>
              <a:gd name="connsiteX443" fmla="*/ 2969306 w 8377613"/>
              <a:gd name="connsiteY443" fmla="*/ 4379110 h 6854893"/>
              <a:gd name="connsiteX444" fmla="*/ 3341166 w 8377613"/>
              <a:gd name="connsiteY444" fmla="*/ 4019430 h 6854893"/>
              <a:gd name="connsiteX445" fmla="*/ 3345346 w 8377613"/>
              <a:gd name="connsiteY445" fmla="*/ 4020380 h 6854893"/>
              <a:gd name="connsiteX446" fmla="*/ 3143330 w 8377613"/>
              <a:gd name="connsiteY446" fmla="*/ 3910639 h 6854893"/>
              <a:gd name="connsiteX447" fmla="*/ 3578264 w 8377613"/>
              <a:gd name="connsiteY447" fmla="*/ 3664435 h 6854893"/>
              <a:gd name="connsiteX448" fmla="*/ 3581938 w 8377613"/>
              <a:gd name="connsiteY448" fmla="*/ 3666398 h 6854893"/>
              <a:gd name="connsiteX449" fmla="*/ 3421592 w 8377613"/>
              <a:gd name="connsiteY449" fmla="*/ 3511190 h 6854893"/>
              <a:gd name="connsiteX450" fmla="*/ 3886797 w 8377613"/>
              <a:gd name="connsiteY450" fmla="*/ 3388343 h 6854893"/>
              <a:gd name="connsiteX451" fmla="*/ 3889710 w 8377613"/>
              <a:gd name="connsiteY451" fmla="*/ 3391128 h 6854893"/>
              <a:gd name="connsiteX452" fmla="*/ 3779456 w 8377613"/>
              <a:gd name="connsiteY452" fmla="*/ 3203438 h 6854893"/>
              <a:gd name="connsiteX453" fmla="*/ 4242128 w 8377613"/>
              <a:gd name="connsiteY453" fmla="*/ 3205147 h 6854893"/>
              <a:gd name="connsiteX454" fmla="*/ 4244091 w 8377613"/>
              <a:gd name="connsiteY454" fmla="*/ 3208566 h 6854893"/>
              <a:gd name="connsiteX455" fmla="*/ 4188363 w 8377613"/>
              <a:gd name="connsiteY455" fmla="*/ 3002891 h 6854893"/>
              <a:gd name="connsiteX456" fmla="*/ 4617661 w 8377613"/>
              <a:gd name="connsiteY456" fmla="*/ 3121876 h 6854893"/>
              <a:gd name="connsiteX457" fmla="*/ 4618674 w 8377613"/>
              <a:gd name="connsiteY457" fmla="*/ 3125612 h 6854893"/>
              <a:gd name="connsiteX458" fmla="*/ 4618104 w 8377613"/>
              <a:gd name="connsiteY458" fmla="*/ 2916706 h 6854893"/>
              <a:gd name="connsiteX459" fmla="*/ 4813343 w 8377613"/>
              <a:gd name="connsiteY459" fmla="*/ 3033919 h 6854893"/>
              <a:gd name="connsiteX460" fmla="*/ 4847604 w 8377613"/>
              <a:gd name="connsiteY460" fmla="*/ 2905308 h 6854893"/>
              <a:gd name="connsiteX461" fmla="*/ 4611898 w 8377613"/>
              <a:gd name="connsiteY461" fmla="*/ 2744464 h 6854893"/>
              <a:gd name="connsiteX462" fmla="*/ 4610885 w 8377613"/>
              <a:gd name="connsiteY462" fmla="*/ 2505860 h 6854893"/>
              <a:gd name="connsiteX463" fmla="*/ 4889843 w 8377613"/>
              <a:gd name="connsiteY463" fmla="*/ 2696210 h 6854893"/>
              <a:gd name="connsiteX464" fmla="*/ 4931766 w 8377613"/>
              <a:gd name="connsiteY464" fmla="*/ 2538345 h 6854893"/>
              <a:gd name="connsiteX465" fmla="*/ 4604932 w 8377613"/>
              <a:gd name="connsiteY465" fmla="*/ 2290495 h 6854893"/>
              <a:gd name="connsiteX466" fmla="*/ 4603666 w 8377613"/>
              <a:gd name="connsiteY466" fmla="*/ 2095076 h 6854893"/>
              <a:gd name="connsiteX467" fmla="*/ 4974766 w 8377613"/>
              <a:gd name="connsiteY467" fmla="*/ 2376487 h 6854893"/>
              <a:gd name="connsiteX468" fmla="*/ 5049936 w 8377613"/>
              <a:gd name="connsiteY468" fmla="*/ 2093367 h 6854893"/>
              <a:gd name="connsiteX469" fmla="*/ 5506971 w 8377613"/>
              <a:gd name="connsiteY469" fmla="*/ 2518399 h 6854893"/>
              <a:gd name="connsiteX470" fmla="*/ 5594110 w 8377613"/>
              <a:gd name="connsiteY470" fmla="*/ 2363695 h 6854893"/>
              <a:gd name="connsiteX471" fmla="*/ 5104017 w 8377613"/>
              <a:gd name="connsiteY471" fmla="*/ 1841970 h 6854893"/>
              <a:gd name="connsiteX472" fmla="*/ 4589100 w 8377613"/>
              <a:gd name="connsiteY472" fmla="*/ 1273385 h 6854893"/>
              <a:gd name="connsiteX473" fmla="*/ 5014915 w 8377613"/>
              <a:gd name="connsiteY473" fmla="*/ 1654534 h 6854893"/>
              <a:gd name="connsiteX474" fmla="*/ 5016688 w 8377613"/>
              <a:gd name="connsiteY474" fmla="*/ 1763704 h 6854893"/>
              <a:gd name="connsiteX475" fmla="*/ 4590873 w 8377613"/>
              <a:gd name="connsiteY475" fmla="*/ 1382492 h 6854893"/>
              <a:gd name="connsiteX476" fmla="*/ 2443813 w 8377613"/>
              <a:gd name="connsiteY476" fmla="*/ 1009004 h 6854893"/>
              <a:gd name="connsiteX477" fmla="*/ 3111920 w 8377613"/>
              <a:gd name="connsiteY477" fmla="*/ 1180486 h 6854893"/>
              <a:gd name="connsiteX478" fmla="*/ 3126105 w 8377613"/>
              <a:gd name="connsiteY478" fmla="*/ 1199863 h 6854893"/>
              <a:gd name="connsiteX479" fmla="*/ 2457935 w 8377613"/>
              <a:gd name="connsiteY479" fmla="*/ 1028381 h 6854893"/>
              <a:gd name="connsiteX480" fmla="*/ 3609738 w 8377613"/>
              <a:gd name="connsiteY480" fmla="*/ 988739 h 6854893"/>
              <a:gd name="connsiteX481" fmla="*/ 4162841 w 8377613"/>
              <a:gd name="connsiteY481" fmla="*/ 1285159 h 6854893"/>
              <a:gd name="connsiteX482" fmla="*/ 4182283 w 8377613"/>
              <a:gd name="connsiteY482" fmla="*/ 1349686 h 6854893"/>
              <a:gd name="connsiteX483" fmla="*/ 3629180 w 8377613"/>
              <a:gd name="connsiteY483" fmla="*/ 1053203 h 6854893"/>
              <a:gd name="connsiteX484" fmla="*/ 7735787 w 8377613"/>
              <a:gd name="connsiteY484" fmla="*/ 894517 h 6854893"/>
              <a:gd name="connsiteX485" fmla="*/ 7843127 w 8377613"/>
              <a:gd name="connsiteY485" fmla="*/ 1833109 h 6854893"/>
              <a:gd name="connsiteX486" fmla="*/ 7589247 w 8377613"/>
              <a:gd name="connsiteY486" fmla="*/ 2100019 h 6854893"/>
              <a:gd name="connsiteX487" fmla="*/ 7481906 w 8377613"/>
              <a:gd name="connsiteY487" fmla="*/ 1161429 h 6854893"/>
              <a:gd name="connsiteX488" fmla="*/ 6405780 w 8377613"/>
              <a:gd name="connsiteY488" fmla="*/ 872226 h 6854893"/>
              <a:gd name="connsiteX489" fmla="*/ 6776563 w 8377613"/>
              <a:gd name="connsiteY489" fmla="*/ 1686955 h 6854893"/>
              <a:gd name="connsiteX490" fmla="*/ 6550420 w 8377613"/>
              <a:gd name="connsiteY490" fmla="*/ 2090899 h 6854893"/>
              <a:gd name="connsiteX491" fmla="*/ 6179637 w 8377613"/>
              <a:gd name="connsiteY491" fmla="*/ 1276171 h 6854893"/>
              <a:gd name="connsiteX492" fmla="*/ 4581944 w 8377613"/>
              <a:gd name="connsiteY492" fmla="*/ 862537 h 6854893"/>
              <a:gd name="connsiteX493" fmla="*/ 5021881 w 8377613"/>
              <a:gd name="connsiteY493" fmla="*/ 1283580 h 6854893"/>
              <a:gd name="connsiteX494" fmla="*/ 5023844 w 8377613"/>
              <a:gd name="connsiteY494" fmla="*/ 1349627 h 6854893"/>
              <a:gd name="connsiteX495" fmla="*/ 4583907 w 8377613"/>
              <a:gd name="connsiteY495" fmla="*/ 928521 h 6854893"/>
              <a:gd name="connsiteX496" fmla="*/ 3494038 w 8377613"/>
              <a:gd name="connsiteY496" fmla="*/ 585871 h 6854893"/>
              <a:gd name="connsiteX497" fmla="*/ 4071903 w 8377613"/>
              <a:gd name="connsiteY497" fmla="*/ 917816 h 6854893"/>
              <a:gd name="connsiteX498" fmla="*/ 4080199 w 8377613"/>
              <a:gd name="connsiteY498" fmla="*/ 939726 h 6854893"/>
              <a:gd name="connsiteX499" fmla="*/ 3502334 w 8377613"/>
              <a:gd name="connsiteY499" fmla="*/ 607844 h 6854893"/>
              <a:gd name="connsiteX500" fmla="*/ 5444466 w 8377613"/>
              <a:gd name="connsiteY500" fmla="*/ 507352 h 6854893"/>
              <a:gd name="connsiteX501" fmla="*/ 6032020 w 8377613"/>
              <a:gd name="connsiteY501" fmla="*/ 1210314 h 6854893"/>
              <a:gd name="connsiteX502" fmla="*/ 5911444 w 8377613"/>
              <a:gd name="connsiteY502" fmla="*/ 1669160 h 6854893"/>
              <a:gd name="connsiteX503" fmla="*/ 5323890 w 8377613"/>
              <a:gd name="connsiteY503" fmla="*/ 966198 h 6854893"/>
              <a:gd name="connsiteX504" fmla="*/ 4574725 w 8377613"/>
              <a:gd name="connsiteY504" fmla="*/ 451691 h 6854893"/>
              <a:gd name="connsiteX505" fmla="*/ 5028847 w 8377613"/>
              <a:gd name="connsiteY505" fmla="*/ 912627 h 6854893"/>
              <a:gd name="connsiteX506" fmla="*/ 5031064 w 8377613"/>
              <a:gd name="connsiteY506" fmla="*/ 935486 h 6854893"/>
              <a:gd name="connsiteX507" fmla="*/ 4577005 w 8377613"/>
              <a:gd name="connsiteY507" fmla="*/ 474551 h 6854893"/>
              <a:gd name="connsiteX508" fmla="*/ 8263686 w 8377613"/>
              <a:gd name="connsiteY508" fmla="*/ 327323 h 6854893"/>
              <a:gd name="connsiteX509" fmla="*/ 8336766 w 8377613"/>
              <a:gd name="connsiteY509" fmla="*/ 1338990 h 6854893"/>
              <a:gd name="connsiteX510" fmla="*/ 8139627 w 8377613"/>
              <a:gd name="connsiteY510" fmla="*/ 1547706 h 6854893"/>
              <a:gd name="connsiteX511" fmla="*/ 8066484 w 8377613"/>
              <a:gd name="connsiteY511" fmla="*/ 536039 h 6854893"/>
              <a:gd name="connsiteX512" fmla="*/ 6786379 w 8377613"/>
              <a:gd name="connsiteY512" fmla="*/ 171355 h 6854893"/>
              <a:gd name="connsiteX513" fmla="*/ 7142027 w 8377613"/>
              <a:gd name="connsiteY513" fmla="*/ 1067265 h 6854893"/>
              <a:gd name="connsiteX514" fmla="*/ 6957427 w 8377613"/>
              <a:gd name="connsiteY514" fmla="*/ 1398577 h 6854893"/>
              <a:gd name="connsiteX515" fmla="*/ 6601779 w 8377613"/>
              <a:gd name="connsiteY515" fmla="*/ 502667 h 6854893"/>
              <a:gd name="connsiteX516" fmla="*/ 7767324 w 8377613"/>
              <a:gd name="connsiteY516" fmla="*/ 2 h 6854893"/>
              <a:gd name="connsiteX517" fmla="*/ 7779166 w 8377613"/>
              <a:gd name="connsiteY517" fmla="*/ 2 h 6854893"/>
              <a:gd name="connsiteX518" fmla="*/ 7771566 w 8377613"/>
              <a:gd name="connsiteY518" fmla="*/ 13870 h 6854893"/>
              <a:gd name="connsiteX519" fmla="*/ 7118406 w 8377613"/>
              <a:gd name="connsiteY519" fmla="*/ 2 h 6854893"/>
              <a:gd name="connsiteX520" fmla="*/ 7351578 w 8377613"/>
              <a:gd name="connsiteY520" fmla="*/ 2 h 6854893"/>
              <a:gd name="connsiteX521" fmla="*/ 7507491 w 8377613"/>
              <a:gd name="connsiteY521" fmla="*/ 447513 h 6854893"/>
              <a:gd name="connsiteX522" fmla="*/ 7364497 w 8377613"/>
              <a:gd name="connsiteY522" fmla="*/ 706191 h 6854893"/>
              <a:gd name="connsiteX523" fmla="*/ 6304645 w 8377613"/>
              <a:gd name="connsiteY523" fmla="*/ 1 h 6854893"/>
              <a:gd name="connsiteX524" fmla="*/ 6385768 w 8377613"/>
              <a:gd name="connsiteY524" fmla="*/ 1 h 6854893"/>
              <a:gd name="connsiteX525" fmla="*/ 6363730 w 8377613"/>
              <a:gd name="connsiteY525" fmla="*/ 85742 h 6854893"/>
              <a:gd name="connsiteX526" fmla="*/ 5567385 w 8377613"/>
              <a:gd name="connsiteY526" fmla="*/ 0 h 6854893"/>
              <a:gd name="connsiteX527" fmla="*/ 5857299 w 8377613"/>
              <a:gd name="connsiteY527" fmla="*/ 0 h 6854893"/>
              <a:gd name="connsiteX528" fmla="*/ 6235555 w 8377613"/>
              <a:gd name="connsiteY528" fmla="*/ 501337 h 6854893"/>
              <a:gd name="connsiteX529" fmla="*/ 6137587 w 8377613"/>
              <a:gd name="connsiteY529" fmla="*/ 877482 h 6854893"/>
              <a:gd name="connsiteX530" fmla="*/ 5543827 w 8377613"/>
              <a:gd name="connsiteY530" fmla="*/ 90490 h 685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Lst>
            <a:rect l="l" t="t" r="r" b="b"/>
            <a:pathLst>
              <a:path w="8377613" h="6854893">
                <a:moveTo>
                  <a:pt x="820536" y="6758957"/>
                </a:moveTo>
                <a:lnTo>
                  <a:pt x="797675" y="6838999"/>
                </a:lnTo>
                <a:lnTo>
                  <a:pt x="779183" y="6838999"/>
                </a:lnTo>
                <a:lnTo>
                  <a:pt x="796978" y="6776815"/>
                </a:lnTo>
                <a:close/>
                <a:moveTo>
                  <a:pt x="5213067" y="6751421"/>
                </a:moveTo>
                <a:lnTo>
                  <a:pt x="5468657" y="6838998"/>
                </a:lnTo>
                <a:lnTo>
                  <a:pt x="5236688" y="6838998"/>
                </a:lnTo>
                <a:close/>
                <a:moveTo>
                  <a:pt x="3374160" y="6748192"/>
                </a:moveTo>
                <a:lnTo>
                  <a:pt x="3410446" y="6838999"/>
                </a:lnTo>
                <a:lnTo>
                  <a:pt x="3323814" y="6838999"/>
                </a:lnTo>
                <a:close/>
                <a:moveTo>
                  <a:pt x="4636849" y="6726535"/>
                </a:moveTo>
                <a:lnTo>
                  <a:pt x="4800931" y="6838999"/>
                </a:lnTo>
                <a:lnTo>
                  <a:pt x="4637102" y="6838999"/>
                </a:lnTo>
                <a:close/>
                <a:moveTo>
                  <a:pt x="7576834" y="6663020"/>
                </a:moveTo>
                <a:lnTo>
                  <a:pt x="7759218" y="6838998"/>
                </a:lnTo>
                <a:lnTo>
                  <a:pt x="6852176" y="6838998"/>
                </a:lnTo>
                <a:lnTo>
                  <a:pt x="6794358" y="6783209"/>
                </a:lnTo>
                <a:close/>
                <a:moveTo>
                  <a:pt x="2544314" y="6645290"/>
                </a:moveTo>
                <a:lnTo>
                  <a:pt x="2558689" y="6838998"/>
                </a:lnTo>
                <a:lnTo>
                  <a:pt x="2409679" y="6838998"/>
                </a:lnTo>
                <a:lnTo>
                  <a:pt x="2406196" y="6792011"/>
                </a:lnTo>
                <a:close/>
                <a:moveTo>
                  <a:pt x="5798468" y="6620847"/>
                </a:moveTo>
                <a:lnTo>
                  <a:pt x="6506345" y="6665110"/>
                </a:lnTo>
                <a:lnTo>
                  <a:pt x="6608429" y="6838998"/>
                </a:lnTo>
                <a:lnTo>
                  <a:pt x="5926453" y="6838998"/>
                </a:lnTo>
                <a:close/>
                <a:moveTo>
                  <a:pt x="4107873" y="6556763"/>
                </a:moveTo>
                <a:lnTo>
                  <a:pt x="4344909" y="6838998"/>
                </a:lnTo>
                <a:lnTo>
                  <a:pt x="4034350" y="6838998"/>
                </a:lnTo>
                <a:close/>
                <a:moveTo>
                  <a:pt x="1275228" y="6488942"/>
                </a:moveTo>
                <a:lnTo>
                  <a:pt x="1185429" y="6838998"/>
                </a:lnTo>
                <a:lnTo>
                  <a:pt x="1126788" y="6838998"/>
                </a:lnTo>
                <a:lnTo>
                  <a:pt x="1204618" y="6535485"/>
                </a:lnTo>
                <a:close/>
                <a:moveTo>
                  <a:pt x="8377613" y="6386674"/>
                </a:moveTo>
                <a:lnTo>
                  <a:pt x="8377613" y="6581333"/>
                </a:lnTo>
                <a:lnTo>
                  <a:pt x="8168758" y="6662387"/>
                </a:lnTo>
                <a:lnTo>
                  <a:pt x="7958194" y="6549480"/>
                </a:lnTo>
                <a:close/>
                <a:moveTo>
                  <a:pt x="3658881" y="6261736"/>
                </a:moveTo>
                <a:lnTo>
                  <a:pt x="3920297" y="6832919"/>
                </a:lnTo>
                <a:lnTo>
                  <a:pt x="3916877" y="6838998"/>
                </a:lnTo>
                <a:lnTo>
                  <a:pt x="3635006" y="6838998"/>
                </a:lnTo>
                <a:lnTo>
                  <a:pt x="3500688" y="6545491"/>
                </a:lnTo>
                <a:close/>
                <a:moveTo>
                  <a:pt x="2929726" y="6256860"/>
                </a:moveTo>
                <a:lnTo>
                  <a:pt x="2997550" y="6838998"/>
                </a:lnTo>
                <a:lnTo>
                  <a:pt x="2797878" y="6838998"/>
                </a:lnTo>
                <a:lnTo>
                  <a:pt x="2751965" y="6444553"/>
                </a:lnTo>
                <a:close/>
                <a:moveTo>
                  <a:pt x="1729921" y="6218929"/>
                </a:moveTo>
                <a:lnTo>
                  <a:pt x="1591423" y="6838999"/>
                </a:lnTo>
                <a:lnTo>
                  <a:pt x="1490479" y="6838999"/>
                </a:lnTo>
                <a:lnTo>
                  <a:pt x="1612195" y="6294158"/>
                </a:lnTo>
                <a:close/>
                <a:moveTo>
                  <a:pt x="7074899" y="6187710"/>
                </a:moveTo>
                <a:lnTo>
                  <a:pt x="7335619" y="6440500"/>
                </a:lnTo>
                <a:lnTo>
                  <a:pt x="6612797" y="6587348"/>
                </a:lnTo>
                <a:lnTo>
                  <a:pt x="6352014" y="6334622"/>
                </a:lnTo>
                <a:close/>
                <a:moveTo>
                  <a:pt x="5164749" y="6063342"/>
                </a:moveTo>
                <a:lnTo>
                  <a:pt x="5164749" y="6193726"/>
                </a:lnTo>
                <a:lnTo>
                  <a:pt x="5641416" y="6327023"/>
                </a:lnTo>
                <a:lnTo>
                  <a:pt x="5532049" y="6140027"/>
                </a:lnTo>
                <a:close/>
                <a:moveTo>
                  <a:pt x="4763251" y="6062708"/>
                </a:moveTo>
                <a:lnTo>
                  <a:pt x="4730701" y="6186190"/>
                </a:lnTo>
                <a:lnTo>
                  <a:pt x="4730764" y="6186190"/>
                </a:lnTo>
                <a:lnTo>
                  <a:pt x="5140304" y="6433344"/>
                </a:lnTo>
                <a:lnTo>
                  <a:pt x="5085272" y="6228491"/>
                </a:lnTo>
                <a:close/>
                <a:moveTo>
                  <a:pt x="4390441" y="5960250"/>
                </a:moveTo>
                <a:lnTo>
                  <a:pt x="4329520" y="6068914"/>
                </a:lnTo>
                <a:lnTo>
                  <a:pt x="4329520" y="6068978"/>
                </a:lnTo>
                <a:lnTo>
                  <a:pt x="4648375" y="6406938"/>
                </a:lnTo>
                <a:lnTo>
                  <a:pt x="4648248" y="6198982"/>
                </a:lnTo>
                <a:close/>
                <a:moveTo>
                  <a:pt x="2184613" y="5948851"/>
                </a:moveTo>
                <a:lnTo>
                  <a:pt x="2056944" y="6634397"/>
                </a:lnTo>
                <a:lnTo>
                  <a:pt x="1892166" y="6738376"/>
                </a:lnTo>
                <a:lnTo>
                  <a:pt x="2019835" y="6052829"/>
                </a:lnTo>
                <a:close/>
                <a:moveTo>
                  <a:pt x="5957547" y="5932577"/>
                </a:moveTo>
                <a:lnTo>
                  <a:pt x="5957484" y="5932641"/>
                </a:lnTo>
                <a:lnTo>
                  <a:pt x="5568335" y="5955944"/>
                </a:lnTo>
                <a:lnTo>
                  <a:pt x="5602722" y="6084429"/>
                </a:lnTo>
                <a:lnTo>
                  <a:pt x="6116753" y="6087405"/>
                </a:lnTo>
                <a:close/>
                <a:moveTo>
                  <a:pt x="8149696" y="5897559"/>
                </a:moveTo>
                <a:lnTo>
                  <a:pt x="8377612" y="6020851"/>
                </a:lnTo>
                <a:lnTo>
                  <a:pt x="8377612" y="6061632"/>
                </a:lnTo>
                <a:lnTo>
                  <a:pt x="7665050" y="6372426"/>
                </a:lnTo>
                <a:lnTo>
                  <a:pt x="7395401" y="6226591"/>
                </a:lnTo>
                <a:close/>
                <a:moveTo>
                  <a:pt x="3315201" y="5868430"/>
                </a:moveTo>
                <a:lnTo>
                  <a:pt x="3415893" y="6475645"/>
                </a:lnTo>
                <a:lnTo>
                  <a:pt x="3198362" y="6704308"/>
                </a:lnTo>
                <a:lnTo>
                  <a:pt x="3097671" y="6097094"/>
                </a:lnTo>
                <a:close/>
                <a:moveTo>
                  <a:pt x="4069814" y="5768568"/>
                </a:moveTo>
                <a:lnTo>
                  <a:pt x="3986158" y="5856019"/>
                </a:lnTo>
                <a:lnTo>
                  <a:pt x="4198179" y="6256987"/>
                </a:lnTo>
                <a:lnTo>
                  <a:pt x="4249854" y="6060049"/>
                </a:lnTo>
                <a:close/>
                <a:moveTo>
                  <a:pt x="2639306" y="5678837"/>
                </a:moveTo>
                <a:lnTo>
                  <a:pt x="2546657" y="6321894"/>
                </a:lnTo>
                <a:lnTo>
                  <a:pt x="2334763" y="6454494"/>
                </a:lnTo>
                <a:lnTo>
                  <a:pt x="2427411" y="5811438"/>
                </a:lnTo>
                <a:close/>
                <a:moveTo>
                  <a:pt x="555320" y="5619123"/>
                </a:moveTo>
                <a:lnTo>
                  <a:pt x="136977" y="6330063"/>
                </a:lnTo>
                <a:lnTo>
                  <a:pt x="110634" y="6341018"/>
                </a:lnTo>
                <a:lnTo>
                  <a:pt x="529039" y="5630078"/>
                </a:lnTo>
                <a:close/>
                <a:moveTo>
                  <a:pt x="6330040" y="5613741"/>
                </a:moveTo>
                <a:lnTo>
                  <a:pt x="5945262" y="5741465"/>
                </a:lnTo>
                <a:lnTo>
                  <a:pt x="6013710" y="5858790"/>
                </a:lnTo>
                <a:lnTo>
                  <a:pt x="6013655" y="5858805"/>
                </a:lnTo>
                <a:lnTo>
                  <a:pt x="6013719" y="5858805"/>
                </a:lnTo>
                <a:lnTo>
                  <a:pt x="6013710" y="5858790"/>
                </a:lnTo>
                <a:lnTo>
                  <a:pt x="6530852" y="5723418"/>
                </a:lnTo>
                <a:close/>
                <a:moveTo>
                  <a:pt x="7519966" y="5564348"/>
                </a:moveTo>
                <a:lnTo>
                  <a:pt x="7848636" y="5743175"/>
                </a:lnTo>
                <a:lnTo>
                  <a:pt x="7161278" y="6082466"/>
                </a:lnTo>
                <a:lnTo>
                  <a:pt x="6832608" y="5903702"/>
                </a:lnTo>
                <a:close/>
                <a:moveTo>
                  <a:pt x="3819669" y="5505710"/>
                </a:moveTo>
                <a:lnTo>
                  <a:pt x="3720182" y="5567324"/>
                </a:lnTo>
                <a:lnTo>
                  <a:pt x="3817326" y="6000841"/>
                </a:lnTo>
                <a:lnTo>
                  <a:pt x="3817390" y="6000778"/>
                </a:lnTo>
                <a:lnTo>
                  <a:pt x="3914344" y="5827396"/>
                </a:lnTo>
                <a:close/>
                <a:moveTo>
                  <a:pt x="1044842" y="5478797"/>
                </a:moveTo>
                <a:lnTo>
                  <a:pt x="669499" y="6158328"/>
                </a:lnTo>
                <a:lnTo>
                  <a:pt x="592303" y="6184481"/>
                </a:lnTo>
                <a:lnTo>
                  <a:pt x="967646" y="5504950"/>
                </a:lnTo>
                <a:close/>
                <a:moveTo>
                  <a:pt x="3093935" y="5408824"/>
                </a:moveTo>
                <a:lnTo>
                  <a:pt x="3036307" y="6009390"/>
                </a:lnTo>
                <a:lnTo>
                  <a:pt x="2777360" y="6170676"/>
                </a:lnTo>
                <a:lnTo>
                  <a:pt x="2834988" y="5570110"/>
                </a:lnTo>
                <a:close/>
                <a:moveTo>
                  <a:pt x="1534301" y="5338470"/>
                </a:moveTo>
                <a:lnTo>
                  <a:pt x="1202084" y="5986656"/>
                </a:lnTo>
                <a:lnTo>
                  <a:pt x="1074036" y="6028006"/>
                </a:lnTo>
                <a:lnTo>
                  <a:pt x="1406253" y="5379821"/>
                </a:lnTo>
                <a:close/>
                <a:moveTo>
                  <a:pt x="6620271" y="5199221"/>
                </a:moveTo>
                <a:lnTo>
                  <a:pt x="6267409" y="5428644"/>
                </a:lnTo>
                <a:lnTo>
                  <a:pt x="6367150" y="5525847"/>
                </a:lnTo>
                <a:lnTo>
                  <a:pt x="6850973" y="5253236"/>
                </a:lnTo>
                <a:close/>
                <a:moveTo>
                  <a:pt x="2023823" y="5198081"/>
                </a:moveTo>
                <a:lnTo>
                  <a:pt x="1734670" y="5814921"/>
                </a:lnTo>
                <a:lnTo>
                  <a:pt x="1555769" y="5871533"/>
                </a:lnTo>
                <a:lnTo>
                  <a:pt x="1844923" y="5254693"/>
                </a:lnTo>
                <a:close/>
                <a:moveTo>
                  <a:pt x="3652738" y="5193332"/>
                </a:moveTo>
                <a:lnTo>
                  <a:pt x="3545017" y="5226450"/>
                </a:lnTo>
                <a:lnTo>
                  <a:pt x="3527349" y="5661614"/>
                </a:lnTo>
                <a:lnTo>
                  <a:pt x="3660590" y="5521984"/>
                </a:lnTo>
                <a:close/>
                <a:moveTo>
                  <a:pt x="8377612" y="5103475"/>
                </a:moveTo>
                <a:lnTo>
                  <a:pt x="8377612" y="5417753"/>
                </a:lnTo>
                <a:lnTo>
                  <a:pt x="8161538" y="5587524"/>
                </a:lnTo>
                <a:lnTo>
                  <a:pt x="7852183" y="5516348"/>
                </a:lnTo>
                <a:close/>
                <a:moveTo>
                  <a:pt x="2513347" y="5057755"/>
                </a:moveTo>
                <a:lnTo>
                  <a:pt x="2267256" y="5643249"/>
                </a:lnTo>
                <a:lnTo>
                  <a:pt x="2037503" y="5715059"/>
                </a:lnTo>
                <a:lnTo>
                  <a:pt x="2283531" y="5129628"/>
                </a:lnTo>
                <a:close/>
                <a:moveTo>
                  <a:pt x="3002806" y="4917428"/>
                </a:moveTo>
                <a:lnTo>
                  <a:pt x="2799841" y="5471514"/>
                </a:lnTo>
                <a:lnTo>
                  <a:pt x="2519173" y="5558585"/>
                </a:lnTo>
                <a:lnTo>
                  <a:pt x="2722201" y="5004499"/>
                </a:lnTo>
                <a:close/>
                <a:moveTo>
                  <a:pt x="3575415" y="4855118"/>
                </a:moveTo>
                <a:lnTo>
                  <a:pt x="3467125" y="4859170"/>
                </a:lnTo>
                <a:lnTo>
                  <a:pt x="3342432" y="5266788"/>
                </a:lnTo>
                <a:lnTo>
                  <a:pt x="3500942" y="5168382"/>
                </a:lnTo>
                <a:close/>
                <a:moveTo>
                  <a:pt x="7802471" y="4830421"/>
                </a:moveTo>
                <a:lnTo>
                  <a:pt x="8179904" y="4918125"/>
                </a:lnTo>
                <a:lnTo>
                  <a:pt x="7578988" y="5437446"/>
                </a:lnTo>
                <a:lnTo>
                  <a:pt x="7201618" y="5349679"/>
                </a:lnTo>
                <a:close/>
                <a:moveTo>
                  <a:pt x="7048366" y="4703900"/>
                </a:moveTo>
                <a:lnTo>
                  <a:pt x="6802338" y="4712765"/>
                </a:lnTo>
                <a:lnTo>
                  <a:pt x="6802401" y="4712828"/>
                </a:lnTo>
                <a:lnTo>
                  <a:pt x="6508498" y="5033818"/>
                </a:lnTo>
                <a:lnTo>
                  <a:pt x="6634330" y="5102715"/>
                </a:lnTo>
                <a:close/>
                <a:moveTo>
                  <a:pt x="3486250" y="4491637"/>
                </a:moveTo>
                <a:lnTo>
                  <a:pt x="3268972" y="4845999"/>
                </a:lnTo>
                <a:lnTo>
                  <a:pt x="3269036" y="4846063"/>
                </a:lnTo>
                <a:lnTo>
                  <a:pt x="3440717" y="4793060"/>
                </a:lnTo>
                <a:lnTo>
                  <a:pt x="3587827" y="4515321"/>
                </a:lnTo>
                <a:close/>
                <a:moveTo>
                  <a:pt x="592683" y="4472450"/>
                </a:moveTo>
                <a:lnTo>
                  <a:pt x="27168" y="5039517"/>
                </a:lnTo>
                <a:lnTo>
                  <a:pt x="0" y="5043190"/>
                </a:lnTo>
                <a:lnTo>
                  <a:pt x="565516" y="4476123"/>
                </a:lnTo>
                <a:close/>
                <a:moveTo>
                  <a:pt x="1082269" y="4463774"/>
                </a:moveTo>
                <a:lnTo>
                  <a:pt x="564566" y="5012034"/>
                </a:lnTo>
                <a:lnTo>
                  <a:pt x="486356" y="5017227"/>
                </a:lnTo>
                <a:lnTo>
                  <a:pt x="1004059" y="4468967"/>
                </a:lnTo>
                <a:close/>
                <a:moveTo>
                  <a:pt x="1571791" y="4455036"/>
                </a:moveTo>
                <a:lnTo>
                  <a:pt x="1101900" y="4984552"/>
                </a:lnTo>
                <a:lnTo>
                  <a:pt x="972712" y="4991264"/>
                </a:lnTo>
                <a:lnTo>
                  <a:pt x="1442603" y="4461748"/>
                </a:lnTo>
                <a:close/>
                <a:moveTo>
                  <a:pt x="2061377" y="4446360"/>
                </a:moveTo>
                <a:lnTo>
                  <a:pt x="1639298" y="4957132"/>
                </a:lnTo>
                <a:lnTo>
                  <a:pt x="1459068" y="4965301"/>
                </a:lnTo>
                <a:lnTo>
                  <a:pt x="1881083" y="4454592"/>
                </a:lnTo>
                <a:close/>
                <a:moveTo>
                  <a:pt x="2550900" y="4437685"/>
                </a:moveTo>
                <a:lnTo>
                  <a:pt x="2176633" y="4929650"/>
                </a:lnTo>
                <a:lnTo>
                  <a:pt x="1945361" y="4939402"/>
                </a:lnTo>
                <a:lnTo>
                  <a:pt x="2319627" y="4447374"/>
                </a:lnTo>
                <a:close/>
                <a:moveTo>
                  <a:pt x="3040486" y="4428946"/>
                </a:moveTo>
                <a:lnTo>
                  <a:pt x="2714032" y="4902167"/>
                </a:lnTo>
                <a:lnTo>
                  <a:pt x="2431717" y="4913439"/>
                </a:lnTo>
                <a:lnTo>
                  <a:pt x="2758171" y="4440218"/>
                </a:lnTo>
                <a:close/>
                <a:moveTo>
                  <a:pt x="8377612" y="4361190"/>
                </a:moveTo>
                <a:lnTo>
                  <a:pt x="8377612" y="4683509"/>
                </a:lnTo>
                <a:lnTo>
                  <a:pt x="8123605" y="4693705"/>
                </a:lnTo>
                <a:close/>
                <a:moveTo>
                  <a:pt x="3595426" y="4148357"/>
                </a:moveTo>
                <a:lnTo>
                  <a:pt x="3305449" y="4428820"/>
                </a:lnTo>
                <a:lnTo>
                  <a:pt x="3478080" y="4422234"/>
                </a:lnTo>
                <a:lnTo>
                  <a:pt x="3683832" y="4196547"/>
                </a:lnTo>
                <a:close/>
                <a:moveTo>
                  <a:pt x="7101561" y="4109603"/>
                </a:moveTo>
                <a:lnTo>
                  <a:pt x="7101546" y="4109627"/>
                </a:lnTo>
                <a:lnTo>
                  <a:pt x="6856800" y="4184579"/>
                </a:lnTo>
                <a:lnTo>
                  <a:pt x="6646299" y="4579911"/>
                </a:lnTo>
                <a:lnTo>
                  <a:pt x="6790939" y="4613916"/>
                </a:lnTo>
                <a:lnTo>
                  <a:pt x="7101546" y="4109627"/>
                </a:lnTo>
                <a:lnTo>
                  <a:pt x="7101624" y="4109603"/>
                </a:lnTo>
                <a:close/>
                <a:moveTo>
                  <a:pt x="8294843" y="4016073"/>
                </a:moveTo>
                <a:lnTo>
                  <a:pt x="7828309" y="4689461"/>
                </a:lnTo>
                <a:lnTo>
                  <a:pt x="7425988" y="4704596"/>
                </a:lnTo>
                <a:lnTo>
                  <a:pt x="7892523" y="4031207"/>
                </a:lnTo>
                <a:close/>
                <a:moveTo>
                  <a:pt x="2932006" y="3914945"/>
                </a:moveTo>
                <a:lnTo>
                  <a:pt x="3197032" y="3975926"/>
                </a:lnTo>
                <a:lnTo>
                  <a:pt x="2776030" y="4341243"/>
                </a:lnTo>
                <a:lnTo>
                  <a:pt x="2511067" y="4280262"/>
                </a:lnTo>
                <a:close/>
                <a:moveTo>
                  <a:pt x="3782306" y="3851051"/>
                </a:moveTo>
                <a:lnTo>
                  <a:pt x="3782306" y="3851114"/>
                </a:lnTo>
                <a:lnTo>
                  <a:pt x="3443123" y="4043113"/>
                </a:lnTo>
                <a:lnTo>
                  <a:pt x="3605116" y="4080664"/>
                </a:lnTo>
                <a:lnTo>
                  <a:pt x="3852410" y="3919124"/>
                </a:lnTo>
                <a:close/>
                <a:moveTo>
                  <a:pt x="2522973" y="3810460"/>
                </a:moveTo>
                <a:lnTo>
                  <a:pt x="2740187" y="3859979"/>
                </a:lnTo>
                <a:lnTo>
                  <a:pt x="2270106" y="4230869"/>
                </a:lnTo>
                <a:lnTo>
                  <a:pt x="2052892" y="4181413"/>
                </a:lnTo>
                <a:close/>
                <a:moveTo>
                  <a:pt x="2113876" y="3706038"/>
                </a:moveTo>
                <a:lnTo>
                  <a:pt x="2283277" y="3743969"/>
                </a:lnTo>
                <a:lnTo>
                  <a:pt x="1764181" y="4120558"/>
                </a:lnTo>
                <a:lnTo>
                  <a:pt x="1594716" y="4082626"/>
                </a:lnTo>
                <a:close/>
                <a:moveTo>
                  <a:pt x="4029854" y="3616815"/>
                </a:moveTo>
                <a:lnTo>
                  <a:pt x="3667050" y="3712624"/>
                </a:lnTo>
                <a:lnTo>
                  <a:pt x="3808144" y="3789310"/>
                </a:lnTo>
                <a:lnTo>
                  <a:pt x="4078046" y="3699136"/>
                </a:lnTo>
                <a:lnTo>
                  <a:pt x="4029854" y="3616878"/>
                </a:lnTo>
                <a:close/>
                <a:moveTo>
                  <a:pt x="1704780" y="3601554"/>
                </a:moveTo>
                <a:lnTo>
                  <a:pt x="1826432" y="3628023"/>
                </a:lnTo>
                <a:lnTo>
                  <a:pt x="1258257" y="4010248"/>
                </a:lnTo>
                <a:lnTo>
                  <a:pt x="1136541" y="3983778"/>
                </a:lnTo>
                <a:close/>
                <a:moveTo>
                  <a:pt x="6998147" y="3509607"/>
                </a:moveTo>
                <a:lnTo>
                  <a:pt x="6772004" y="3649363"/>
                </a:lnTo>
                <a:lnTo>
                  <a:pt x="6664917" y="4095545"/>
                </a:lnTo>
                <a:lnTo>
                  <a:pt x="6819183" y="4090162"/>
                </a:lnTo>
                <a:lnTo>
                  <a:pt x="6998084" y="3509671"/>
                </a:lnTo>
                <a:close/>
                <a:moveTo>
                  <a:pt x="1295683" y="3497132"/>
                </a:moveTo>
                <a:lnTo>
                  <a:pt x="1369586" y="3512013"/>
                </a:lnTo>
                <a:lnTo>
                  <a:pt x="752268" y="3899873"/>
                </a:lnTo>
                <a:lnTo>
                  <a:pt x="678365" y="3884992"/>
                </a:lnTo>
                <a:close/>
                <a:moveTo>
                  <a:pt x="3224262" y="3461671"/>
                </a:moveTo>
                <a:lnTo>
                  <a:pt x="3455155" y="3586610"/>
                </a:lnTo>
                <a:lnTo>
                  <a:pt x="2973295" y="3825785"/>
                </a:lnTo>
                <a:lnTo>
                  <a:pt x="2742339" y="3700783"/>
                </a:lnTo>
                <a:close/>
                <a:moveTo>
                  <a:pt x="3957344" y="3456542"/>
                </a:moveTo>
                <a:lnTo>
                  <a:pt x="4069307" y="3564952"/>
                </a:lnTo>
                <a:lnTo>
                  <a:pt x="4342376" y="3548045"/>
                </a:lnTo>
                <a:lnTo>
                  <a:pt x="4318058" y="3457935"/>
                </a:lnTo>
                <a:lnTo>
                  <a:pt x="4318121" y="3457871"/>
                </a:lnTo>
                <a:close/>
                <a:moveTo>
                  <a:pt x="886586" y="3392648"/>
                </a:moveTo>
                <a:lnTo>
                  <a:pt x="912741" y="3396068"/>
                </a:lnTo>
                <a:lnTo>
                  <a:pt x="246345" y="3789563"/>
                </a:lnTo>
                <a:lnTo>
                  <a:pt x="220255" y="3786144"/>
                </a:lnTo>
                <a:close/>
                <a:moveTo>
                  <a:pt x="8377612" y="3340344"/>
                </a:moveTo>
                <a:lnTo>
                  <a:pt x="8377612" y="3748466"/>
                </a:lnTo>
                <a:lnTo>
                  <a:pt x="8179017" y="3810080"/>
                </a:lnTo>
                <a:close/>
                <a:moveTo>
                  <a:pt x="4290511" y="3287721"/>
                </a:moveTo>
                <a:lnTo>
                  <a:pt x="4367517" y="3418801"/>
                </a:lnTo>
                <a:lnTo>
                  <a:pt x="4625387" y="3472056"/>
                </a:lnTo>
                <a:lnTo>
                  <a:pt x="4625260" y="3380553"/>
                </a:lnTo>
                <a:close/>
                <a:moveTo>
                  <a:pt x="2870261" y="3258911"/>
                </a:moveTo>
                <a:lnTo>
                  <a:pt x="3059737" y="3360923"/>
                </a:lnTo>
                <a:lnTo>
                  <a:pt x="2530825" y="3592878"/>
                </a:lnTo>
                <a:lnTo>
                  <a:pt x="2341412" y="3490927"/>
                </a:lnTo>
                <a:close/>
                <a:moveTo>
                  <a:pt x="4641916" y="3212429"/>
                </a:moveTo>
                <a:lnTo>
                  <a:pt x="4680862" y="3356110"/>
                </a:lnTo>
                <a:lnTo>
                  <a:pt x="4680862" y="3356046"/>
                </a:lnTo>
                <a:lnTo>
                  <a:pt x="4721645" y="3376943"/>
                </a:lnTo>
                <a:lnTo>
                  <a:pt x="4748433" y="3276387"/>
                </a:lnTo>
                <a:close/>
                <a:moveTo>
                  <a:pt x="3608408" y="3106554"/>
                </a:moveTo>
                <a:lnTo>
                  <a:pt x="3791805" y="3283480"/>
                </a:lnTo>
                <a:lnTo>
                  <a:pt x="3284741" y="3387646"/>
                </a:lnTo>
                <a:lnTo>
                  <a:pt x="3101344" y="3210722"/>
                </a:lnTo>
                <a:close/>
                <a:moveTo>
                  <a:pt x="8172114" y="3096359"/>
                </a:moveTo>
                <a:lnTo>
                  <a:pt x="7881250" y="3885372"/>
                </a:lnTo>
                <a:lnTo>
                  <a:pt x="7481146" y="4008601"/>
                </a:lnTo>
                <a:lnTo>
                  <a:pt x="7772010" y="3219588"/>
                </a:lnTo>
                <a:close/>
                <a:moveTo>
                  <a:pt x="2516324" y="3056211"/>
                </a:moveTo>
                <a:lnTo>
                  <a:pt x="2664257" y="3135177"/>
                </a:lnTo>
                <a:lnTo>
                  <a:pt x="2088355" y="3360037"/>
                </a:lnTo>
                <a:lnTo>
                  <a:pt x="1940422" y="3281137"/>
                </a:lnTo>
                <a:close/>
                <a:moveTo>
                  <a:pt x="6735844" y="2946469"/>
                </a:moveTo>
                <a:lnTo>
                  <a:pt x="6735781" y="2946531"/>
                </a:lnTo>
                <a:lnTo>
                  <a:pt x="6545544" y="3145052"/>
                </a:lnTo>
                <a:lnTo>
                  <a:pt x="6555803" y="3613459"/>
                </a:lnTo>
                <a:lnTo>
                  <a:pt x="6709373" y="3566599"/>
                </a:lnTo>
                <a:close/>
                <a:moveTo>
                  <a:pt x="2162385" y="2853512"/>
                </a:moveTo>
                <a:lnTo>
                  <a:pt x="2268838" y="2909426"/>
                </a:lnTo>
                <a:lnTo>
                  <a:pt x="1645948" y="3127198"/>
                </a:lnTo>
                <a:lnTo>
                  <a:pt x="1539494" y="3071283"/>
                </a:lnTo>
                <a:close/>
                <a:moveTo>
                  <a:pt x="3556733" y="2837743"/>
                </a:moveTo>
                <a:lnTo>
                  <a:pt x="4053665" y="2867760"/>
                </a:lnTo>
                <a:lnTo>
                  <a:pt x="4179940" y="3081857"/>
                </a:lnTo>
                <a:lnTo>
                  <a:pt x="3683008" y="3051843"/>
                </a:lnTo>
                <a:close/>
                <a:moveTo>
                  <a:pt x="3330146" y="2824762"/>
                </a:moveTo>
                <a:lnTo>
                  <a:pt x="3480739" y="2969394"/>
                </a:lnTo>
                <a:lnTo>
                  <a:pt x="2931752" y="3054882"/>
                </a:lnTo>
                <a:lnTo>
                  <a:pt x="2781159" y="2910314"/>
                </a:lnTo>
                <a:close/>
                <a:moveTo>
                  <a:pt x="1808447" y="2650810"/>
                </a:moveTo>
                <a:lnTo>
                  <a:pt x="1873358" y="2683675"/>
                </a:lnTo>
                <a:lnTo>
                  <a:pt x="1203478" y="2894357"/>
                </a:lnTo>
                <a:lnTo>
                  <a:pt x="1138567" y="2861491"/>
                </a:lnTo>
                <a:close/>
                <a:moveTo>
                  <a:pt x="4072536" y="2600024"/>
                </a:moveTo>
                <a:lnTo>
                  <a:pt x="4526595" y="2754536"/>
                </a:lnTo>
                <a:lnTo>
                  <a:pt x="4590619" y="2989341"/>
                </a:lnTo>
                <a:lnTo>
                  <a:pt x="4136560" y="2834831"/>
                </a:lnTo>
                <a:close/>
                <a:moveTo>
                  <a:pt x="3051822" y="2542972"/>
                </a:moveTo>
                <a:lnTo>
                  <a:pt x="3169611" y="2655244"/>
                </a:lnTo>
                <a:lnTo>
                  <a:pt x="2578764" y="2722114"/>
                </a:lnTo>
                <a:lnTo>
                  <a:pt x="2461038" y="2609840"/>
                </a:lnTo>
                <a:close/>
                <a:moveTo>
                  <a:pt x="3334136" y="2471985"/>
                </a:moveTo>
                <a:lnTo>
                  <a:pt x="3865328" y="2530307"/>
                </a:lnTo>
                <a:lnTo>
                  <a:pt x="3969186" y="2705459"/>
                </a:lnTo>
                <a:lnTo>
                  <a:pt x="3438057" y="2647136"/>
                </a:lnTo>
                <a:close/>
                <a:moveTo>
                  <a:pt x="6323644" y="2462165"/>
                </a:moveTo>
                <a:lnTo>
                  <a:pt x="6323662" y="2462248"/>
                </a:lnTo>
                <a:lnTo>
                  <a:pt x="6185020" y="2709004"/>
                </a:lnTo>
                <a:lnTo>
                  <a:pt x="6318958" y="3167722"/>
                </a:lnTo>
                <a:lnTo>
                  <a:pt x="6460812" y="3080272"/>
                </a:lnTo>
                <a:lnTo>
                  <a:pt x="6323662" y="2462248"/>
                </a:lnTo>
                <a:lnTo>
                  <a:pt x="6323708" y="2462165"/>
                </a:lnTo>
                <a:close/>
                <a:moveTo>
                  <a:pt x="1454445" y="2448107"/>
                </a:moveTo>
                <a:lnTo>
                  <a:pt x="1477877" y="2457922"/>
                </a:lnTo>
                <a:lnTo>
                  <a:pt x="761071" y="2661508"/>
                </a:lnTo>
                <a:lnTo>
                  <a:pt x="737640" y="2651630"/>
                </a:lnTo>
                <a:close/>
                <a:moveTo>
                  <a:pt x="2773559" y="2261241"/>
                </a:moveTo>
                <a:lnTo>
                  <a:pt x="2858482" y="2341154"/>
                </a:lnTo>
                <a:lnTo>
                  <a:pt x="2225775" y="2389347"/>
                </a:lnTo>
                <a:lnTo>
                  <a:pt x="2140853" y="2309430"/>
                </a:lnTo>
                <a:close/>
                <a:moveTo>
                  <a:pt x="7806081" y="2223312"/>
                </a:moveTo>
                <a:lnTo>
                  <a:pt x="7722172" y="3078945"/>
                </a:lnTo>
                <a:lnTo>
                  <a:pt x="7352781" y="3308051"/>
                </a:lnTo>
                <a:lnTo>
                  <a:pt x="7436690" y="2452419"/>
                </a:lnTo>
                <a:close/>
                <a:moveTo>
                  <a:pt x="3956837" y="2197219"/>
                </a:moveTo>
                <a:lnTo>
                  <a:pt x="4435657" y="2387189"/>
                </a:lnTo>
                <a:lnTo>
                  <a:pt x="4488536" y="2579443"/>
                </a:lnTo>
                <a:lnTo>
                  <a:pt x="4009715" y="2389471"/>
                </a:lnTo>
                <a:close/>
                <a:moveTo>
                  <a:pt x="3111603" y="2106224"/>
                </a:moveTo>
                <a:lnTo>
                  <a:pt x="3676992" y="2192851"/>
                </a:lnTo>
                <a:lnTo>
                  <a:pt x="3758368" y="2329060"/>
                </a:lnTo>
                <a:lnTo>
                  <a:pt x="3192979" y="2242432"/>
                </a:lnTo>
                <a:close/>
                <a:moveTo>
                  <a:pt x="5781750" y="2095963"/>
                </a:moveTo>
                <a:lnTo>
                  <a:pt x="5707593" y="2376487"/>
                </a:lnTo>
                <a:lnTo>
                  <a:pt x="5963247" y="2792400"/>
                </a:lnTo>
                <a:lnTo>
                  <a:pt x="6082683" y="2668031"/>
                </a:lnTo>
                <a:close/>
                <a:moveTo>
                  <a:pt x="2495298" y="1979451"/>
                </a:moveTo>
                <a:lnTo>
                  <a:pt x="2547417" y="2027072"/>
                </a:lnTo>
                <a:lnTo>
                  <a:pt x="1872851" y="2056580"/>
                </a:lnTo>
                <a:lnTo>
                  <a:pt x="1820669" y="2008961"/>
                </a:lnTo>
                <a:close/>
                <a:moveTo>
                  <a:pt x="8377613" y="1857548"/>
                </a:moveTo>
                <a:lnTo>
                  <a:pt x="8377613" y="2230399"/>
                </a:lnTo>
                <a:lnTo>
                  <a:pt x="8303646" y="2736295"/>
                </a:lnTo>
                <a:lnTo>
                  <a:pt x="8001383" y="2924622"/>
                </a:lnTo>
                <a:lnTo>
                  <a:pt x="8135321" y="2008513"/>
                </a:lnTo>
                <a:close/>
                <a:moveTo>
                  <a:pt x="3841137" y="1794411"/>
                </a:moveTo>
                <a:lnTo>
                  <a:pt x="4344718" y="2019845"/>
                </a:lnTo>
                <a:lnTo>
                  <a:pt x="4386451" y="2169480"/>
                </a:lnTo>
                <a:lnTo>
                  <a:pt x="3882870" y="1944046"/>
                </a:lnTo>
                <a:close/>
                <a:moveTo>
                  <a:pt x="2889006" y="1740524"/>
                </a:moveTo>
                <a:lnTo>
                  <a:pt x="3488655" y="1855394"/>
                </a:lnTo>
                <a:lnTo>
                  <a:pt x="3547613" y="1952660"/>
                </a:lnTo>
                <a:lnTo>
                  <a:pt x="2947964" y="1837790"/>
                </a:lnTo>
                <a:close/>
                <a:moveTo>
                  <a:pt x="2216973" y="1697653"/>
                </a:moveTo>
                <a:lnTo>
                  <a:pt x="2236289" y="1712914"/>
                </a:lnTo>
                <a:lnTo>
                  <a:pt x="1519863" y="1723806"/>
                </a:lnTo>
                <a:lnTo>
                  <a:pt x="1500548" y="1708545"/>
                </a:lnTo>
                <a:close/>
                <a:moveTo>
                  <a:pt x="4596319" y="1684169"/>
                </a:moveTo>
                <a:lnTo>
                  <a:pt x="5007949" y="2025486"/>
                </a:lnTo>
                <a:lnTo>
                  <a:pt x="5009468" y="2177779"/>
                </a:lnTo>
                <a:lnTo>
                  <a:pt x="4597839" y="1836527"/>
                </a:lnTo>
                <a:close/>
                <a:moveTo>
                  <a:pt x="7207825" y="1461648"/>
                </a:moveTo>
                <a:lnTo>
                  <a:pt x="7349425" y="2327223"/>
                </a:lnTo>
                <a:lnTo>
                  <a:pt x="7038867" y="2652392"/>
                </a:lnTo>
                <a:lnTo>
                  <a:pt x="6897266" y="1786755"/>
                </a:lnTo>
                <a:close/>
                <a:moveTo>
                  <a:pt x="3725438" y="1391544"/>
                </a:moveTo>
                <a:lnTo>
                  <a:pt x="4253780" y="1652503"/>
                </a:lnTo>
                <a:lnTo>
                  <a:pt x="4284367" y="1759584"/>
                </a:lnTo>
                <a:lnTo>
                  <a:pt x="3756025" y="1498625"/>
                </a:lnTo>
                <a:close/>
                <a:moveTo>
                  <a:pt x="2666409" y="1374763"/>
                </a:moveTo>
                <a:lnTo>
                  <a:pt x="3300319" y="1517939"/>
                </a:lnTo>
                <a:lnTo>
                  <a:pt x="3336859" y="1576260"/>
                </a:lnTo>
                <a:lnTo>
                  <a:pt x="2702949" y="1433084"/>
                </a:lnTo>
                <a:close/>
                <a:moveTo>
                  <a:pt x="5247201" y="1300358"/>
                </a:moveTo>
                <a:lnTo>
                  <a:pt x="5828549" y="1919225"/>
                </a:lnTo>
                <a:lnTo>
                  <a:pt x="5826649" y="1926508"/>
                </a:lnTo>
                <a:lnTo>
                  <a:pt x="6025244" y="1573096"/>
                </a:lnTo>
                <a:lnTo>
                  <a:pt x="6411163" y="2306640"/>
                </a:lnTo>
                <a:lnTo>
                  <a:pt x="6407553" y="2313037"/>
                </a:lnTo>
                <a:lnTo>
                  <a:pt x="6679925" y="2028776"/>
                </a:lnTo>
                <a:lnTo>
                  <a:pt x="6855786" y="2821403"/>
                </a:lnTo>
                <a:lnTo>
                  <a:pt x="6850847" y="2826532"/>
                </a:lnTo>
                <a:lnTo>
                  <a:pt x="7174578" y="2626427"/>
                </a:lnTo>
                <a:lnTo>
                  <a:pt x="7140634" y="3421650"/>
                </a:lnTo>
                <a:lnTo>
                  <a:pt x="7134808" y="3425260"/>
                </a:lnTo>
                <a:lnTo>
                  <a:pt x="7485263" y="3317926"/>
                </a:lnTo>
                <a:lnTo>
                  <a:pt x="7255827" y="4062363"/>
                </a:lnTo>
                <a:lnTo>
                  <a:pt x="7249494" y="4064326"/>
                </a:lnTo>
                <a:lnTo>
                  <a:pt x="7601723" y="4051598"/>
                </a:lnTo>
                <a:lnTo>
                  <a:pt x="7203392" y="4698391"/>
                </a:lnTo>
                <a:lnTo>
                  <a:pt x="7197059" y="4698644"/>
                </a:lnTo>
                <a:lnTo>
                  <a:pt x="7527376" y="4775963"/>
                </a:lnTo>
                <a:lnTo>
                  <a:pt x="6996437" y="5287368"/>
                </a:lnTo>
                <a:lnTo>
                  <a:pt x="6990484" y="5285975"/>
                </a:lnTo>
                <a:lnTo>
                  <a:pt x="7277992" y="5443019"/>
                </a:lnTo>
                <a:lnTo>
                  <a:pt x="6657571" y="5792568"/>
                </a:lnTo>
                <a:lnTo>
                  <a:pt x="6652378" y="5789718"/>
                </a:lnTo>
                <a:lnTo>
                  <a:pt x="6880357" y="6011353"/>
                </a:lnTo>
                <a:lnTo>
                  <a:pt x="6217127" y="6184987"/>
                </a:lnTo>
                <a:lnTo>
                  <a:pt x="6213011" y="6180998"/>
                </a:lnTo>
                <a:lnTo>
                  <a:pt x="6369557" y="6448732"/>
                </a:lnTo>
                <a:lnTo>
                  <a:pt x="5710379" y="6444869"/>
                </a:lnTo>
                <a:lnTo>
                  <a:pt x="5710443" y="6444996"/>
                </a:lnTo>
                <a:lnTo>
                  <a:pt x="5707593" y="6440120"/>
                </a:lnTo>
                <a:lnTo>
                  <a:pt x="5786372" y="6733437"/>
                </a:lnTo>
                <a:lnTo>
                  <a:pt x="5175071" y="6562525"/>
                </a:lnTo>
                <a:lnTo>
                  <a:pt x="5173615" y="6557206"/>
                </a:lnTo>
                <a:lnTo>
                  <a:pt x="5173804" y="6839062"/>
                </a:lnTo>
                <a:lnTo>
                  <a:pt x="5173804" y="6854893"/>
                </a:lnTo>
                <a:lnTo>
                  <a:pt x="5147524" y="6839062"/>
                </a:lnTo>
                <a:lnTo>
                  <a:pt x="4648565" y="6537956"/>
                </a:lnTo>
                <a:lnTo>
                  <a:pt x="4648565" y="6532573"/>
                </a:lnTo>
                <a:lnTo>
                  <a:pt x="4574662" y="6814556"/>
                </a:lnTo>
                <a:lnTo>
                  <a:pt x="4165755" y="6381165"/>
                </a:lnTo>
                <a:lnTo>
                  <a:pt x="4167085" y="6376100"/>
                </a:lnTo>
                <a:lnTo>
                  <a:pt x="4028208" y="6624393"/>
                </a:lnTo>
                <a:lnTo>
                  <a:pt x="3756279" y="6110201"/>
                </a:lnTo>
                <a:lnTo>
                  <a:pt x="3758812" y="6105706"/>
                </a:lnTo>
                <a:lnTo>
                  <a:pt x="3568069" y="6305620"/>
                </a:lnTo>
                <a:lnTo>
                  <a:pt x="3443440" y="5749697"/>
                </a:lnTo>
                <a:lnTo>
                  <a:pt x="3446860" y="5746088"/>
                </a:lnTo>
                <a:lnTo>
                  <a:pt x="3219957" y="5886984"/>
                </a:lnTo>
                <a:lnTo>
                  <a:pt x="3242565" y="5328909"/>
                </a:lnTo>
                <a:lnTo>
                  <a:pt x="3246681" y="5326376"/>
                </a:lnTo>
                <a:lnTo>
                  <a:pt x="3000906" y="5402238"/>
                </a:lnTo>
                <a:lnTo>
                  <a:pt x="3160809" y="4879498"/>
                </a:lnTo>
                <a:lnTo>
                  <a:pt x="3165242" y="4878105"/>
                </a:lnTo>
                <a:lnTo>
                  <a:pt x="2918074" y="4887540"/>
                </a:lnTo>
                <a:lnTo>
                  <a:pt x="3196716" y="4433063"/>
                </a:lnTo>
                <a:lnTo>
                  <a:pt x="3201212" y="4432873"/>
                </a:lnTo>
                <a:lnTo>
                  <a:pt x="2969306" y="4379110"/>
                </a:lnTo>
                <a:lnTo>
                  <a:pt x="3341166" y="4019430"/>
                </a:lnTo>
                <a:lnTo>
                  <a:pt x="3345346" y="4020380"/>
                </a:lnTo>
                <a:lnTo>
                  <a:pt x="3143330" y="3910639"/>
                </a:lnTo>
                <a:lnTo>
                  <a:pt x="3578264" y="3664435"/>
                </a:lnTo>
                <a:lnTo>
                  <a:pt x="3581938" y="3666398"/>
                </a:lnTo>
                <a:lnTo>
                  <a:pt x="3421592" y="3511190"/>
                </a:lnTo>
                <a:lnTo>
                  <a:pt x="3886797" y="3388343"/>
                </a:lnTo>
                <a:lnTo>
                  <a:pt x="3889710" y="3391128"/>
                </a:lnTo>
                <a:lnTo>
                  <a:pt x="3779456" y="3203438"/>
                </a:lnTo>
                <a:lnTo>
                  <a:pt x="4242128" y="3205147"/>
                </a:lnTo>
                <a:lnTo>
                  <a:pt x="4244091" y="3208566"/>
                </a:lnTo>
                <a:lnTo>
                  <a:pt x="4188363" y="3002891"/>
                </a:lnTo>
                <a:lnTo>
                  <a:pt x="4617661" y="3121876"/>
                </a:lnTo>
                <a:lnTo>
                  <a:pt x="4618674" y="3125612"/>
                </a:lnTo>
                <a:lnTo>
                  <a:pt x="4618104" y="2916706"/>
                </a:lnTo>
                <a:lnTo>
                  <a:pt x="4813343" y="3033919"/>
                </a:lnTo>
                <a:lnTo>
                  <a:pt x="4847604" y="2905308"/>
                </a:lnTo>
                <a:lnTo>
                  <a:pt x="4611898" y="2744464"/>
                </a:lnTo>
                <a:lnTo>
                  <a:pt x="4610885" y="2505860"/>
                </a:lnTo>
                <a:lnTo>
                  <a:pt x="4889843" y="2696210"/>
                </a:lnTo>
                <a:lnTo>
                  <a:pt x="4931766" y="2538345"/>
                </a:lnTo>
                <a:lnTo>
                  <a:pt x="4604932" y="2290495"/>
                </a:lnTo>
                <a:lnTo>
                  <a:pt x="4603666" y="2095076"/>
                </a:lnTo>
                <a:lnTo>
                  <a:pt x="4974766" y="2376487"/>
                </a:lnTo>
                <a:lnTo>
                  <a:pt x="5049936" y="2093367"/>
                </a:lnTo>
                <a:lnTo>
                  <a:pt x="5506971" y="2518399"/>
                </a:lnTo>
                <a:lnTo>
                  <a:pt x="5594110" y="2363695"/>
                </a:lnTo>
                <a:lnTo>
                  <a:pt x="5104017" y="1841970"/>
                </a:lnTo>
                <a:close/>
                <a:moveTo>
                  <a:pt x="4589100" y="1273385"/>
                </a:moveTo>
                <a:lnTo>
                  <a:pt x="5014915" y="1654534"/>
                </a:lnTo>
                <a:lnTo>
                  <a:pt x="5016688" y="1763704"/>
                </a:lnTo>
                <a:lnTo>
                  <a:pt x="4590873" y="1382492"/>
                </a:lnTo>
                <a:close/>
                <a:moveTo>
                  <a:pt x="2443813" y="1009004"/>
                </a:moveTo>
                <a:lnTo>
                  <a:pt x="3111920" y="1180486"/>
                </a:lnTo>
                <a:lnTo>
                  <a:pt x="3126105" y="1199863"/>
                </a:lnTo>
                <a:lnTo>
                  <a:pt x="2457935" y="1028381"/>
                </a:lnTo>
                <a:close/>
                <a:moveTo>
                  <a:pt x="3609738" y="988739"/>
                </a:moveTo>
                <a:lnTo>
                  <a:pt x="4162841" y="1285159"/>
                </a:lnTo>
                <a:lnTo>
                  <a:pt x="4182283" y="1349686"/>
                </a:lnTo>
                <a:lnTo>
                  <a:pt x="3629180" y="1053203"/>
                </a:lnTo>
                <a:close/>
                <a:moveTo>
                  <a:pt x="7735787" y="894517"/>
                </a:moveTo>
                <a:lnTo>
                  <a:pt x="7843127" y="1833109"/>
                </a:lnTo>
                <a:lnTo>
                  <a:pt x="7589247" y="2100019"/>
                </a:lnTo>
                <a:lnTo>
                  <a:pt x="7481906" y="1161429"/>
                </a:lnTo>
                <a:close/>
                <a:moveTo>
                  <a:pt x="6405780" y="872226"/>
                </a:moveTo>
                <a:lnTo>
                  <a:pt x="6776563" y="1686955"/>
                </a:lnTo>
                <a:lnTo>
                  <a:pt x="6550420" y="2090899"/>
                </a:lnTo>
                <a:lnTo>
                  <a:pt x="6179637" y="1276171"/>
                </a:lnTo>
                <a:close/>
                <a:moveTo>
                  <a:pt x="4581944" y="862537"/>
                </a:moveTo>
                <a:lnTo>
                  <a:pt x="5021881" y="1283580"/>
                </a:lnTo>
                <a:lnTo>
                  <a:pt x="5023844" y="1349627"/>
                </a:lnTo>
                <a:lnTo>
                  <a:pt x="4583907" y="928521"/>
                </a:lnTo>
                <a:close/>
                <a:moveTo>
                  <a:pt x="3494038" y="585871"/>
                </a:moveTo>
                <a:lnTo>
                  <a:pt x="4071903" y="917816"/>
                </a:lnTo>
                <a:lnTo>
                  <a:pt x="4080199" y="939726"/>
                </a:lnTo>
                <a:lnTo>
                  <a:pt x="3502334" y="607844"/>
                </a:lnTo>
                <a:close/>
                <a:moveTo>
                  <a:pt x="5444466" y="507352"/>
                </a:moveTo>
                <a:lnTo>
                  <a:pt x="6032020" y="1210314"/>
                </a:lnTo>
                <a:lnTo>
                  <a:pt x="5911444" y="1669160"/>
                </a:lnTo>
                <a:lnTo>
                  <a:pt x="5323890" y="966198"/>
                </a:lnTo>
                <a:close/>
                <a:moveTo>
                  <a:pt x="4574725" y="451691"/>
                </a:moveTo>
                <a:lnTo>
                  <a:pt x="5028847" y="912627"/>
                </a:lnTo>
                <a:lnTo>
                  <a:pt x="5031064" y="935486"/>
                </a:lnTo>
                <a:lnTo>
                  <a:pt x="4577005" y="474551"/>
                </a:lnTo>
                <a:close/>
                <a:moveTo>
                  <a:pt x="8263686" y="327323"/>
                </a:moveTo>
                <a:lnTo>
                  <a:pt x="8336766" y="1338990"/>
                </a:lnTo>
                <a:lnTo>
                  <a:pt x="8139627" y="1547706"/>
                </a:lnTo>
                <a:lnTo>
                  <a:pt x="8066484" y="536039"/>
                </a:lnTo>
                <a:close/>
                <a:moveTo>
                  <a:pt x="6786379" y="171355"/>
                </a:moveTo>
                <a:lnTo>
                  <a:pt x="7142027" y="1067265"/>
                </a:lnTo>
                <a:lnTo>
                  <a:pt x="6957427" y="1398577"/>
                </a:lnTo>
                <a:lnTo>
                  <a:pt x="6601779" y="502667"/>
                </a:lnTo>
                <a:close/>
                <a:moveTo>
                  <a:pt x="7767324" y="2"/>
                </a:moveTo>
                <a:lnTo>
                  <a:pt x="7779166" y="2"/>
                </a:lnTo>
                <a:lnTo>
                  <a:pt x="7771566" y="13870"/>
                </a:lnTo>
                <a:close/>
                <a:moveTo>
                  <a:pt x="7118406" y="2"/>
                </a:moveTo>
                <a:lnTo>
                  <a:pt x="7351578" y="2"/>
                </a:lnTo>
                <a:lnTo>
                  <a:pt x="7507491" y="447513"/>
                </a:lnTo>
                <a:lnTo>
                  <a:pt x="7364497" y="706191"/>
                </a:lnTo>
                <a:close/>
                <a:moveTo>
                  <a:pt x="6304645" y="1"/>
                </a:moveTo>
                <a:lnTo>
                  <a:pt x="6385768" y="1"/>
                </a:lnTo>
                <a:lnTo>
                  <a:pt x="6363730" y="85742"/>
                </a:lnTo>
                <a:close/>
                <a:moveTo>
                  <a:pt x="5567385" y="0"/>
                </a:moveTo>
                <a:lnTo>
                  <a:pt x="5857299" y="0"/>
                </a:lnTo>
                <a:lnTo>
                  <a:pt x="6235555" y="501337"/>
                </a:lnTo>
                <a:lnTo>
                  <a:pt x="6137587" y="877482"/>
                </a:lnTo>
                <a:lnTo>
                  <a:pt x="5543827" y="90490"/>
                </a:lnTo>
                <a:close/>
              </a:path>
            </a:pathLst>
          </a:custGeom>
        </p:spPr>
        <p:txBody>
          <a:bodyPr wrap="square" anchor="ctr">
            <a:noAutofit/>
          </a:bodyPr>
          <a:lstStyle>
            <a:lvl1pPr marL="0" indent="0" algn="ctr">
              <a:buNone/>
              <a:defRPr sz="1200"/>
            </a:lvl1pPr>
          </a:lstStyle>
          <a:p>
            <a:r>
              <a:rPr lang="en-US"/>
              <a:t>Click icon to add picture</a:t>
            </a:r>
          </a:p>
        </p:txBody>
      </p:sp>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269DFD76-F8BE-B383-F2CB-FD881A7180E6}"/>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5225CFFB-FF9E-47C5-8A38-CBE27EAF4C0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39F9F6DA-54B0-4E86-A2E9-77437AD922F7}" type="datetime4">
              <a:rPr lang="en-GB" smtClean="0"/>
              <a:t>04 April 2025</a:t>
            </a:fld>
            <a:endParaRPr lang="en-GB"/>
          </a:p>
        </p:txBody>
      </p:sp>
      <p:pic>
        <p:nvPicPr>
          <p:cNvPr id="4" name="Picture 3" descr="A logo with red text&#10;&#10;Description automatically generated">
            <a:extLst>
              <a:ext uri="{FF2B5EF4-FFF2-40B4-BE49-F238E27FC236}">
                <a16:creationId xmlns:a16="http://schemas.microsoft.com/office/drawing/2014/main" id="{8DB25980-942F-BCB0-63D6-9E1EC9E4F275}"/>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5" name="Picture 4" descr="A white and blue sign with black text&#10;&#10;Description automatically generated">
            <a:extLst>
              <a:ext uri="{FF2B5EF4-FFF2-40B4-BE49-F238E27FC236}">
                <a16:creationId xmlns:a16="http://schemas.microsoft.com/office/drawing/2014/main" id="{4C8A55FB-A312-023A-E6D6-9FA5A7265D26}"/>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3" name="Group 2">
            <a:extLst>
              <a:ext uri="{FF2B5EF4-FFF2-40B4-BE49-F238E27FC236}">
                <a16:creationId xmlns:a16="http://schemas.microsoft.com/office/drawing/2014/main" id="{81A71BBA-334F-A93A-42F0-7FE6ACAA1FBE}"/>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A67B0825-CB16-8B8B-D690-C5157A021FBC}"/>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A0227346-5EBD-0CE9-2493-3E5BD6C5EEA3}"/>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14229E63-028F-EF3C-1B95-2E61EB6F355A}"/>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CF458F8-8CCF-0F05-5165-8C51410680C2}"/>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665C9FC8-8A8B-E44E-962F-10A24B11307F}"/>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3FA61436-CC82-2162-C13B-61FEE9E3AB3F}"/>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5D8B67BA-0281-6E11-79BA-BD8D0E3D1717}"/>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CFCC55D5-9162-9A66-4288-1C2249DA5AC8}"/>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30467841-5A38-A61C-A1A6-D5357C54D994}"/>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B8F12597-B5E3-58FD-C7C9-F656A53E5180}"/>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ED1A2A25-836A-9332-F113-4EC340DC36E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69D9DDF8-3928-B1A6-18F1-B45553AA4871}"/>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1F5BE9F0-B43E-6F7A-8D31-B2921A8C3B11}"/>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56C874DF-E4B7-9C92-4DE3-B10E5745D6C9}"/>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225E38CB-9300-CFFC-543D-8135E1414D97}"/>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3B334577-256E-1388-97CD-45F6303C9FCD}"/>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638BA9C4-C794-0C00-AD75-4A6C95A4B0B6}"/>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5C2F4BE2-1760-793F-9CC4-7961A7450240}"/>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AEECD53-CA12-1CFC-938D-7B807C6377DC}"/>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C5EA5C05-6303-4A57-5FB4-C98D36690B36}"/>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4AD3E836-0C24-E5C3-8890-B3690AA351C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0AB6B10B-B13A-91CD-D5E4-4FD3869E4C1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66019959-C484-B38A-767F-7E02A80EC16D}"/>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FD93E255-EC10-AFAB-3719-4EF127046270}"/>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71240B95-22E5-FF1A-EB31-1D6D4C7F249D}"/>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C31C912C-2C9A-0CCA-D0F3-9796D8F0262C}"/>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AE6A029-C78C-726B-7BB6-AE038AB5F976}"/>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890866E6-D18B-8876-5537-3D62BCDF3287}"/>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AF599B63-8A15-D5AD-AE4C-D5A6AC826166}"/>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8AC6A591-3338-2849-5A62-33795BFA0742}"/>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872296CA-822A-E49F-1009-7EFAE272E3FA}"/>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A78AC307-61BC-305C-E71E-B258518F66CA}"/>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DA855BA3-89B1-776C-ED6D-4EE7FD111F02}"/>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7022E43-3E9A-5BB8-0308-FFD0D2D4476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6A0D86FB-FD96-B8C4-C3FC-F7DA3F0084AD}"/>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34D4D265-6205-5294-43DA-59F3652A214B}"/>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336CC76-3400-061F-F3F8-7114667ACAFA}"/>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CE3BB2A3-5446-DD4F-1700-836C18DE0051}"/>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968F7227-71C5-F995-4363-EB5CA759E51B}"/>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587DCDE9-0E38-A860-123E-9B408D56A7C7}"/>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3E5903DD-1828-6B1A-0811-47E2E0B69E24}"/>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CEB4FA1D-AAF7-9DC8-6456-113D6CA32253}"/>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CB938E93-01F3-7339-A183-3C04D84211D6}"/>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44000741-95C4-E875-83C1-D8A6DAD54D49}"/>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A9464FF7-C28A-B46C-54C1-117D42CD0444}"/>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B0706AF1-4B8C-6684-8BBD-134B9A700075}"/>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AE5A14B2-3A30-697B-E862-9378383D3D19}"/>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3C53814-04C3-3F39-E729-86E568D4267E}"/>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1313E0C8-CC23-2D55-40ED-05E50CD604CF}"/>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F7CE1AA1-F5BD-8B67-F78C-62753F41F041}"/>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4F36CA8A-3DCF-84D1-19D3-004E840075F0}"/>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5D28392A-5398-D0C0-8EC5-30BB46FAD79D}"/>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91D1431-E038-2137-4CE2-37611848585F}"/>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DAD2E192-8037-293C-3548-8975FDAAF04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03D54493-DA21-484D-B9BE-36FFBA2FBC7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2AA4F08D-4F65-C48D-48B3-436BF2416B1B}"/>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8BC9F189-0488-067A-83A5-06F33CD621E5}"/>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729ABEF3-3437-F616-25BA-76C1C293C0CB}"/>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F0DD1E69-43E7-E0F6-925C-DA0ED58259CB}"/>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9B155457-8C59-5774-9DED-99050F05437F}"/>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05D35FE4-6264-3D92-62C6-96A6F7B1210F}"/>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B1DD3CDC-58AE-49F6-046F-40882BD9A10A}"/>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1731B26B-E696-7CD7-A0AC-5B80991FB5EE}"/>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BF429C2F-15D4-CA19-0FBD-515B05503C72}"/>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4FBA60EF-A01D-A693-4259-715288B41ADC}"/>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A6CA86CA-48A0-0705-850D-F220634011F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0E5BEF1B-B3F6-5F53-AA33-65FF5980BD3C}"/>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40B781A1-43DB-AABD-40D6-845471A1728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09145549-51E6-48C3-5C87-21E92995B3FB}"/>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BB5F92C6-AA36-2573-4BBA-A17612C112E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5951805B-87CD-09D7-F481-3595B394CAB5}"/>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3CFCB6D5-BFC9-91B7-828B-FE7758C1ABA0}"/>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BB8B26B-BEBB-F8BF-AB4B-94F755C11779}"/>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403CB493-6FC8-42E9-2DF0-52715CBFD97B}"/>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EED880D8-8B75-CDBF-5EE8-E10E34C24277}"/>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EFAA726C-7333-8EF8-B010-F96597EFD029}"/>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586E701A-19E4-7302-9811-3C6B13743FC1}"/>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85520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4.sv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3.png"/><Relationship Id="rId5" Type="http://schemas.openxmlformats.org/officeDocument/2006/relationships/slideLayout" Target="../slideLayouts/slideLayout15.xml"/><Relationship Id="rId10" Type="http://schemas.openxmlformats.org/officeDocument/2006/relationships/tags" Target="../tags/tag13.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slideLayout" Target="../slideLayouts/slideLayout60.xml"/><Relationship Id="rId7" Type="http://schemas.openxmlformats.org/officeDocument/2006/relationships/slideLayout" Target="../slideLayouts/slideLayout2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slideLayout" Target="../slideLayouts/slideLayout58.xml"/><Relationship Id="rId45" Type="http://schemas.openxmlformats.org/officeDocument/2006/relationships/image" Target="../media/image2.svg"/><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4" Type="http://schemas.openxmlformats.org/officeDocument/2006/relationships/image" Target="../media/image1.png"/><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43" Type="http://schemas.openxmlformats.org/officeDocument/2006/relationships/theme" Target="../theme/theme3.xml"/><Relationship Id="rId8" Type="http://schemas.openxmlformats.org/officeDocument/2006/relationships/slideLayout" Target="../slideLayouts/slideLayout26.xml"/><Relationship Id="rId3" Type="http://schemas.openxmlformats.org/officeDocument/2006/relationships/slideLayout" Target="../slideLayouts/slideLayout21.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 Id="rId20" Type="http://schemas.openxmlformats.org/officeDocument/2006/relationships/slideLayout" Target="../slideLayouts/slideLayout38.xml"/><Relationship Id="rId41" Type="http://schemas.openxmlformats.org/officeDocument/2006/relationships/slideLayout" Target="../slideLayouts/slideLayout59.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2.xml"/><Relationship Id="rId1" Type="http://schemas.openxmlformats.org/officeDocument/2006/relationships/slideLayout" Target="../slideLayouts/slideLayout61.xml"/><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29A4E-DB65-446D-9634-A4520D14C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ADDC-A1DD-46B3-89BE-C6244EF0A8E6}" type="datetime4">
              <a:rPr lang="en-GB" smtClean="0"/>
              <a:t>04 April 2025</a:t>
            </a:fld>
            <a:endParaRPr lang="en-GB"/>
          </a:p>
        </p:txBody>
      </p:sp>
    </p:spTree>
    <p:custDataLst>
      <p:tags r:id="rId12"/>
    </p:custDataLst>
    <p:extLst>
      <p:ext uri="{BB962C8B-B14F-4D97-AF65-F5344CB8AC3E}">
        <p14:creationId xmlns:p14="http://schemas.microsoft.com/office/powerpoint/2010/main" val="15829904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6" r:id="rId6"/>
    <p:sldLayoutId id="2147483677" r:id="rId7"/>
    <p:sldLayoutId id="2147483678" r:id="rId8"/>
    <p:sldLayoutId id="2147483680" r:id="rId9"/>
    <p:sldLayoutId id="2147483710" r:id="rId10"/>
  </p:sldLayoutIdLst>
  <p:hf sldNum="0" hdr="0" ftr="0"/>
  <p:txStyles>
    <p:titleStyle>
      <a:lvl1pPr algn="l" defTabSz="914400" rtl="0" eaLnBrk="1" latinLnBrk="0" hangingPunct="1">
        <a:lnSpc>
          <a:spcPct val="90000"/>
        </a:lnSpc>
        <a:spcBef>
          <a:spcPct val="0"/>
        </a:spcBef>
        <a:buNone/>
        <a:defRPr sz="40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bg object 18">
            <a:extLst>
              <a:ext uri="{FF2B5EF4-FFF2-40B4-BE49-F238E27FC236}">
                <a16:creationId xmlns:a16="http://schemas.microsoft.com/office/drawing/2014/main" id="{12F9AF8E-F443-9242-CE3B-F010F16832CE}"/>
              </a:ext>
            </a:extLst>
          </p:cNvPr>
          <p:cNvSpPr/>
          <p:nvPr userDrawn="1"/>
        </p:nvSpPr>
        <p:spPr>
          <a:xfrm>
            <a:off x="11307847" y="6413630"/>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4" name="TextBox 13">
            <a:extLst>
              <a:ext uri="{FF2B5EF4-FFF2-40B4-BE49-F238E27FC236}">
                <a16:creationId xmlns:a16="http://schemas.microsoft.com/office/drawing/2014/main" id="{E8D733C1-E61E-CFF1-452A-73029B0577D6}"/>
              </a:ext>
            </a:extLst>
          </p:cNvPr>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sp>
        <p:nvSpPr>
          <p:cNvPr id="15" name="TextBox 14">
            <a:extLst>
              <a:ext uri="{FF2B5EF4-FFF2-40B4-BE49-F238E27FC236}">
                <a16:creationId xmlns:a16="http://schemas.microsoft.com/office/drawing/2014/main" id="{1B758F04-8CD8-E2F8-C107-75E95DDA898D}"/>
              </a:ext>
            </a:extLst>
          </p:cNvPr>
          <p:cNvSpPr txBox="1"/>
          <p:nvPr userDrawn="1"/>
        </p:nvSpPr>
        <p:spPr>
          <a:xfrm>
            <a:off x="11464173" y="6413630"/>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a:solidFill>
                <a:schemeClr val="tx1"/>
              </a:solidFill>
              <a:latin typeface="Arial" panose="020B0604020202020204" pitchFamily="34" charset="0"/>
              <a:cs typeface="Arial" panose="020B0604020202020204" pitchFamily="34" charset="0"/>
            </a:endParaRPr>
          </a:p>
        </p:txBody>
      </p:sp>
      <p:pic>
        <p:nvPicPr>
          <p:cNvPr id="16" name="Graphic 15">
            <a:extLst>
              <a:ext uri="{FF2B5EF4-FFF2-40B4-BE49-F238E27FC236}">
                <a16:creationId xmlns:a16="http://schemas.microsoft.com/office/drawing/2014/main" id="{D9CDDFE7-CC48-8FE6-7550-23F59404E9A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83908" y="6383663"/>
            <a:ext cx="739897" cy="245411"/>
          </a:xfrm>
          <a:prstGeom prst="rect">
            <a:avLst/>
          </a:prstGeom>
        </p:spPr>
      </p:pic>
    </p:spTree>
    <p:custDataLst>
      <p:tags r:id="rId10"/>
    </p:custDataLst>
    <p:extLst>
      <p:ext uri="{BB962C8B-B14F-4D97-AF65-F5344CB8AC3E}">
        <p14:creationId xmlns:p14="http://schemas.microsoft.com/office/powerpoint/2010/main" val="8497486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sldNum="0" hdr="0" ftr="0"/>
  <p:txStyles>
    <p:titleStyle>
      <a:lvl1pPr algn="l" defTabSz="914400" rtl="0" eaLnBrk="1" latinLnBrk="0" hangingPunct="1">
        <a:lnSpc>
          <a:spcPct val="90000"/>
        </a:lnSpc>
        <a:spcBef>
          <a:spcPct val="0"/>
        </a:spcBef>
        <a:buNone/>
        <a:defRPr sz="4000" b="1" kern="1200">
          <a:solidFill>
            <a:schemeClr val="bg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958265"/>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0000" tIns="90000" rIns="90000" bIns="9000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413631"/>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rgbClr val="1A0F5C"/>
          </a:solidFill>
        </p:spPr>
        <p:txBody>
          <a:bodyPr wrap="square" lIns="0" tIns="0" rIns="0" bIns="0" rtlCol="0"/>
          <a:lstStyle/>
          <a:p>
            <a:endParaRPr/>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2"/>
                </a:solidFill>
                <a:latin typeface="+mn-lt"/>
                <a:cs typeface="Arial" panose="020B0604020202020204" pitchFamily="34" charset="0"/>
              </a:rPr>
              <a:t>Circulation</a:t>
            </a:r>
            <a:r>
              <a:rPr lang="en-GB" sz="800" spc="120">
                <a:solidFill>
                  <a:schemeClr val="bg2"/>
                </a:solidFill>
                <a:latin typeface="+mn-lt"/>
                <a:cs typeface="Arial" panose="020B0604020202020204" pitchFamily="34" charset="0"/>
              </a:rPr>
              <a:t> </a:t>
            </a:r>
            <a:r>
              <a:rPr lang="en-GB" sz="800" spc="55">
                <a:solidFill>
                  <a:schemeClr val="bg2"/>
                </a:solidFill>
                <a:latin typeface="+mn-lt"/>
                <a:cs typeface="Arial" panose="020B0604020202020204" pitchFamily="34" charset="0"/>
              </a:rPr>
              <a:t>Limited</a:t>
            </a:r>
            <a:r>
              <a:rPr lang="en-GB" sz="800" spc="125">
                <a:solidFill>
                  <a:schemeClr val="bg2"/>
                </a:solidFill>
                <a:latin typeface="+mn-lt"/>
                <a:cs typeface="Arial" panose="020B0604020202020204" pitchFamily="34" charset="0"/>
              </a:rPr>
              <a:t> </a:t>
            </a:r>
            <a:r>
              <a:rPr lang="en-GB" sz="800">
                <a:solidFill>
                  <a:schemeClr val="bg2"/>
                </a:solidFill>
                <a:latin typeface="+mn-lt"/>
                <a:cs typeface="Arial" panose="020B0604020202020204" pitchFamily="34" charset="0"/>
              </a:rPr>
              <a:t>–</a:t>
            </a:r>
            <a:r>
              <a:rPr lang="en-GB" sz="800" spc="120">
                <a:solidFill>
                  <a:schemeClr val="bg2"/>
                </a:solidFill>
                <a:latin typeface="+mn-lt"/>
                <a:cs typeface="Arial" panose="020B0604020202020204" pitchFamily="34" charset="0"/>
              </a:rPr>
              <a:t> </a:t>
            </a:r>
            <a:r>
              <a:rPr lang="en-GB" sz="800" spc="55">
                <a:solidFill>
                  <a:schemeClr val="bg2"/>
                </a:solidFill>
                <a:latin typeface="+mn-lt"/>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413631"/>
            <a:ext cx="571500" cy="215444"/>
          </a:xfrm>
          <a:prstGeom prst="rect">
            <a:avLst/>
          </a:prstGeom>
          <a:noFill/>
        </p:spPr>
        <p:txBody>
          <a:bodyPr wrap="square" rtlCol="0">
            <a:spAutoFit/>
          </a:bodyPr>
          <a:lstStyle/>
          <a:p>
            <a:fld id="{5CAB9123-6C5D-6742-A884-75399720DA2F}" type="slidenum">
              <a:rPr lang="en-US" sz="800" smtClean="0">
                <a:solidFill>
                  <a:schemeClr val="bg1"/>
                </a:solidFill>
                <a:latin typeface="+mn-lt"/>
                <a:cs typeface="Arial" panose="020B0604020202020204" pitchFamily="34" charset="0"/>
              </a:rPr>
              <a:t>‹#›</a:t>
            </a:fld>
            <a:endParaRPr lang="en-US" sz="800">
              <a:solidFill>
                <a:schemeClr val="bg1"/>
              </a:solidFill>
              <a:latin typeface="+mn-lt"/>
              <a:cs typeface="Arial" panose="020B0604020202020204" pitchFamily="34" charset="0"/>
            </a:endParaRPr>
          </a:p>
        </p:txBody>
      </p:sp>
      <p:pic>
        <p:nvPicPr>
          <p:cNvPr id="14" name="Graphic 13">
            <a:extLst>
              <a:ext uri="{FF2B5EF4-FFF2-40B4-BE49-F238E27FC236}">
                <a16:creationId xmlns:a16="http://schemas.microsoft.com/office/drawing/2014/main" id="{A692409C-91D8-0F83-A79B-C4478236DAB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383908" y="6383663"/>
            <a:ext cx="739897" cy="245411"/>
          </a:xfrm>
          <a:prstGeom prst="rect">
            <a:avLst/>
          </a:prstGeom>
        </p:spPr>
      </p:pic>
    </p:spTree>
    <p:extLst>
      <p:ext uri="{BB962C8B-B14F-4D97-AF65-F5344CB8AC3E}">
        <p14:creationId xmlns:p14="http://schemas.microsoft.com/office/powerpoint/2010/main" val="3097252474"/>
      </p:ext>
    </p:extLst>
  </p:cSld>
  <p:clrMap bg1="lt1" tx1="dk1" bg2="lt2" tx2="dk2" accent1="accent1" accent2="accent2" accent3="accent3" accent4="accent4" accent5="accent5" accent6="accent6" hlink="hlink" folHlink="folHlink"/>
  <p:sldLayoutIdLst>
    <p:sldLayoutId id="2147483664" r:id="rId1"/>
    <p:sldLayoutId id="2147483713" r:id="rId2"/>
    <p:sldLayoutId id="2147483663" r:id="rId3"/>
    <p:sldLayoutId id="2147483660" r:id="rId4"/>
    <p:sldLayoutId id="2147483724" r:id="rId5"/>
    <p:sldLayoutId id="2147483725" r:id="rId6"/>
    <p:sldLayoutId id="2147483723" r:id="rId7"/>
    <p:sldLayoutId id="2147483726" r:id="rId8"/>
    <p:sldLayoutId id="2147483727" r:id="rId9"/>
    <p:sldLayoutId id="2147483662" r:id="rId10"/>
    <p:sldLayoutId id="2147483721" r:id="rId11"/>
    <p:sldLayoutId id="2147483722" r:id="rId12"/>
    <p:sldLayoutId id="2147483661" r:id="rId13"/>
    <p:sldLayoutId id="2147483714" r:id="rId14"/>
    <p:sldLayoutId id="2147483744" r:id="rId15"/>
    <p:sldLayoutId id="2147483742" r:id="rId16"/>
    <p:sldLayoutId id="2147483743" r:id="rId17"/>
    <p:sldLayoutId id="2147483715" r:id="rId18"/>
    <p:sldLayoutId id="2147483692" r:id="rId19"/>
    <p:sldLayoutId id="2147483717" r:id="rId20"/>
    <p:sldLayoutId id="2147483739" r:id="rId21"/>
    <p:sldLayoutId id="2147483718" r:id="rId22"/>
    <p:sldLayoutId id="2147483740" r:id="rId23"/>
    <p:sldLayoutId id="2147483719" r:id="rId24"/>
    <p:sldLayoutId id="2147483741" r:id="rId25"/>
    <p:sldLayoutId id="2147483720" r:id="rId26"/>
    <p:sldLayoutId id="2147483696" r:id="rId27"/>
    <p:sldLayoutId id="2147483711" r:id="rId28"/>
    <p:sldLayoutId id="2147483745" r:id="rId29"/>
    <p:sldLayoutId id="2147483746" r:id="rId30"/>
    <p:sldLayoutId id="2147483747" r:id="rId31"/>
    <p:sldLayoutId id="2147483693" r:id="rId32"/>
    <p:sldLayoutId id="2147483694" r:id="rId33"/>
    <p:sldLayoutId id="2147483695" r:id="rId34"/>
    <p:sldLayoutId id="2147483698" r:id="rId35"/>
    <p:sldLayoutId id="2147483697" r:id="rId36"/>
    <p:sldLayoutId id="2147483681" r:id="rId37"/>
    <p:sldLayoutId id="2147483682" r:id="rId38"/>
    <p:sldLayoutId id="2147483683" r:id="rId39"/>
    <p:sldLayoutId id="2147483748" r:id="rId40"/>
    <p:sldLayoutId id="2147483749" r:id="rId41"/>
    <p:sldLayoutId id="2147483750" r:id="rId42"/>
  </p:sldLayoutIdLst>
  <p:hf sldNum="0" hdr="0" ftr="0"/>
  <p:txStyles>
    <p:titleStyle>
      <a:lvl1pPr algn="l" defTabSz="914400" rtl="0" eaLnBrk="1" latinLnBrk="0" hangingPunct="1">
        <a:lnSpc>
          <a:spcPct val="90000"/>
        </a:lnSpc>
        <a:spcBef>
          <a:spcPct val="0"/>
        </a:spcBef>
        <a:buNone/>
        <a:defRPr sz="23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76" userDrawn="1">
          <p15:clr>
            <a:srgbClr val="F26B43"/>
          </p15:clr>
        </p15:guide>
        <p15:guide id="2" pos="240" userDrawn="1">
          <p15:clr>
            <a:srgbClr val="F26B43"/>
          </p15:clr>
        </p15:guide>
        <p15:guide id="3" pos="7450" userDrawn="1">
          <p15:clr>
            <a:srgbClr val="F26B43"/>
          </p15:clr>
        </p15:guide>
        <p15:guide id="4" orient="horz" pos="113" userDrawn="1">
          <p15:clr>
            <a:srgbClr val="F26B43"/>
          </p15:clr>
        </p15:guide>
        <p15:guide id="5" orient="horz" pos="731" userDrawn="1">
          <p15:clr>
            <a:srgbClr val="F26B43"/>
          </p15:clr>
        </p15:guide>
        <p15:guide id="6" orient="horz" pos="1094" userDrawn="1">
          <p15:clr>
            <a:srgbClr val="F26B43"/>
          </p15:clr>
        </p15:guide>
        <p15:guide id="7" orient="horz" pos="951" userDrawn="1">
          <p15:clr>
            <a:srgbClr val="F26B43"/>
          </p15:clr>
        </p15:guide>
        <p15:guide id="8" pos="3840" userDrawn="1">
          <p15:clr>
            <a:srgbClr val="F26B43"/>
          </p15:clr>
        </p15:guide>
        <p15:guide id="9" pos="3786" userDrawn="1">
          <p15:clr>
            <a:srgbClr val="F26B43"/>
          </p15:clr>
        </p15:guide>
        <p15:guide id="10" pos="390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72000" tIns="45720" rIns="7200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a:solidFill>
                  <a:schemeClr val="bg1"/>
                </a:solidFill>
                <a:latin typeface="Arial" panose="020B0604020202020204" pitchFamily="34" charset="0"/>
                <a:cs typeface="Arial" panose="020B0604020202020204" pitchFamily="34" charset="0"/>
              </a:rPr>
              <a:t>Circulation</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mn-lt"/>
                <a:cs typeface="Arial" panose="020B0604020202020204" pitchFamily="34" charset="0"/>
              </a:rPr>
              <a:t>Limited</a:t>
            </a:r>
            <a:r>
              <a:rPr lang="en-GB" sz="800" spc="125">
                <a:solidFill>
                  <a:schemeClr val="bg1"/>
                </a:solidFill>
                <a:latin typeface="Arial" panose="020B0604020202020204" pitchFamily="34" charset="0"/>
                <a:cs typeface="Arial" panose="020B0604020202020204" pitchFamily="34" charset="0"/>
              </a:rPr>
              <a:t> </a:t>
            </a:r>
            <a:r>
              <a:rPr lang="en-GB" sz="800">
                <a:solidFill>
                  <a:schemeClr val="bg1"/>
                </a:solidFill>
                <a:latin typeface="Arial" panose="020B0604020202020204" pitchFamily="34" charset="0"/>
                <a:cs typeface="Arial" panose="020B0604020202020204" pitchFamily="34" charset="0"/>
              </a:rPr>
              <a:t>–</a:t>
            </a:r>
            <a:r>
              <a:rPr lang="en-GB" sz="800" spc="120">
                <a:solidFill>
                  <a:schemeClr val="bg1"/>
                </a:solidFill>
                <a:latin typeface="Arial" panose="020B0604020202020204" pitchFamily="34" charset="0"/>
                <a:cs typeface="Arial" panose="020B0604020202020204" pitchFamily="34" charset="0"/>
              </a:rPr>
              <a:t> </a:t>
            </a:r>
            <a:r>
              <a:rPr lang="en-GB" sz="800" spc="55">
                <a:solidFill>
                  <a:schemeClr val="bg1"/>
                </a:solidFill>
                <a:latin typeface="Arial" panose="020B0604020202020204" pitchFamily="34" charset="0"/>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mn-lt"/>
                <a:cs typeface="Arial" panose="020B0604020202020204" pitchFamily="34" charset="0"/>
              </a:rPr>
              <a:t>‹#›</a:t>
            </a:fld>
            <a:endParaRPr lang="en-US" sz="800">
              <a:solidFill>
                <a:schemeClr val="tx1"/>
              </a:solidFill>
              <a:latin typeface="+mn-lt"/>
              <a:cs typeface="Arial" panose="020B0604020202020204" pitchFamily="34" charset="0"/>
            </a:endParaRPr>
          </a:p>
        </p:txBody>
      </p:sp>
      <p:pic>
        <p:nvPicPr>
          <p:cNvPr id="11" name="Graphic 10">
            <a:extLst>
              <a:ext uri="{FF2B5EF4-FFF2-40B4-BE49-F238E27FC236}">
                <a16:creationId xmlns:a16="http://schemas.microsoft.com/office/drawing/2014/main" id="{E85A8294-EEBA-598A-19E4-4C76B88DA2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908" y="6321119"/>
            <a:ext cx="739897" cy="245411"/>
          </a:xfrm>
          <a:prstGeom prst="rect">
            <a:avLst/>
          </a:prstGeom>
        </p:spPr>
      </p:pic>
    </p:spTree>
    <p:extLst>
      <p:ext uri="{BB962C8B-B14F-4D97-AF65-F5344CB8AC3E}">
        <p14:creationId xmlns:p14="http://schemas.microsoft.com/office/powerpoint/2010/main" val="3097163699"/>
      </p:ext>
    </p:extLst>
  </p:cSld>
  <p:clrMap bg1="lt1" tx1="dk1" bg2="lt2" tx2="dk2" accent1="accent1" accent2="accent2" accent3="accent3" accent4="accent4" accent5="accent5" accent6="accent6" hlink="hlink" folHlink="folHlink"/>
  <p:sldLayoutIdLst>
    <p:sldLayoutId id="2147483689" r:id="rId1"/>
    <p:sldLayoutId id="2147483691" r:id="rId2"/>
  </p:sldLayoutIdLst>
  <p:hf sldNum="0" hdr="0" ftr="0"/>
  <p:txStyles>
    <p:titleStyle>
      <a:lvl1pPr algn="l" defTabSz="914400" rtl="0" eaLnBrk="1" latinLnBrk="0" hangingPunct="1">
        <a:lnSpc>
          <a:spcPct val="90000"/>
        </a:lnSpc>
        <a:spcBef>
          <a:spcPct val="0"/>
        </a:spcBef>
        <a:buNone/>
        <a:defRPr sz="2300" b="1" kern="1200">
          <a:solidFill>
            <a:schemeClr val="bg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tags" Target="../tags/tag3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60.xml"/><Relationship Id="rId1" Type="http://schemas.openxmlformats.org/officeDocument/2006/relationships/tags" Target="../tags/tag37.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0.xml"/><Relationship Id="rId1" Type="http://schemas.openxmlformats.org/officeDocument/2006/relationships/tags" Target="../tags/tag3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0.xml"/><Relationship Id="rId1" Type="http://schemas.openxmlformats.org/officeDocument/2006/relationships/tags" Target="../tags/tag39.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60.xml"/><Relationship Id="rId1" Type="http://schemas.openxmlformats.org/officeDocument/2006/relationships/tags" Target="../tags/tag40.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60.xml"/><Relationship Id="rId1" Type="http://schemas.openxmlformats.org/officeDocument/2006/relationships/tags" Target="../tags/tag4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60.xml"/><Relationship Id="rId1" Type="http://schemas.openxmlformats.org/officeDocument/2006/relationships/tags" Target="../tags/tag4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60.xml"/><Relationship Id="rId1" Type="http://schemas.openxmlformats.org/officeDocument/2006/relationships/tags" Target="../tags/tag4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60.xml"/><Relationship Id="rId1" Type="http://schemas.openxmlformats.org/officeDocument/2006/relationships/tags" Target="../tags/tag44.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60.xml"/><Relationship Id="rId1" Type="http://schemas.openxmlformats.org/officeDocument/2006/relationships/tags" Target="../tags/tag45.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60.xml"/><Relationship Id="rId1" Type="http://schemas.openxmlformats.org/officeDocument/2006/relationships/tags" Target="../tags/tag46.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60.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60.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5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29.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5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0.xml"/><Relationship Id="rId1" Type="http://schemas.openxmlformats.org/officeDocument/2006/relationships/tags" Target="../tags/tag5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43AEC8-0152-40B9-821D-13D54CCBCE61}"/>
              </a:ext>
            </a:extLst>
          </p:cNvPr>
          <p:cNvSpPr>
            <a:spLocks noGrp="1"/>
          </p:cNvSpPr>
          <p:nvPr>
            <p:ph type="title"/>
          </p:nvPr>
        </p:nvSpPr>
        <p:spPr/>
        <p:txBody>
          <a:bodyPr/>
          <a:lstStyle/>
          <a:p>
            <a:r>
              <a:rPr lang="en-GB">
                <a:cs typeface="Arial"/>
              </a:rPr>
              <a:t>Team 7 - Artificial Neural Networks ( Lead Scoring )</a:t>
            </a:r>
          </a:p>
        </p:txBody>
      </p:sp>
      <p:sp>
        <p:nvSpPr>
          <p:cNvPr id="2" name="Date Placeholder 1">
            <a:extLst>
              <a:ext uri="{FF2B5EF4-FFF2-40B4-BE49-F238E27FC236}">
                <a16:creationId xmlns:a16="http://schemas.microsoft.com/office/drawing/2014/main" id="{2A09D5D8-E7BA-9979-10C1-5C7021808717}"/>
              </a:ext>
            </a:extLst>
          </p:cNvPr>
          <p:cNvSpPr>
            <a:spLocks noGrp="1"/>
          </p:cNvSpPr>
          <p:nvPr>
            <p:ph type="dt" sz="half" idx="2"/>
          </p:nvPr>
        </p:nvSpPr>
        <p:spPr>
          <a:xfrm>
            <a:off x="383908" y="4082988"/>
            <a:ext cx="3519877" cy="338554"/>
          </a:xfrm>
        </p:spPr>
        <p:txBody>
          <a:bodyPr/>
          <a:lstStyle/>
          <a:p>
            <a:fld id="{B8EF017E-7E2A-413B-B87D-069BC04BAA61}" type="datetime4">
              <a:rPr lang="en-GB" smtClean="0"/>
              <a:t>04 April 2025</a:t>
            </a:fld>
            <a:endParaRPr lang="en-IN"/>
          </a:p>
        </p:txBody>
      </p:sp>
    </p:spTree>
    <p:custDataLst>
      <p:tags r:id="rId1"/>
    </p:custDataLst>
    <p:extLst>
      <p:ext uri="{BB962C8B-B14F-4D97-AF65-F5344CB8AC3E}">
        <p14:creationId xmlns:p14="http://schemas.microsoft.com/office/powerpoint/2010/main" val="366790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6C3F0-89E5-94F3-93F3-F588180BF63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AA582-C726-4105-5324-3BB2D7021865}"/>
              </a:ext>
            </a:extLst>
          </p:cNvPr>
          <p:cNvSpPr>
            <a:spLocks noGrp="1"/>
          </p:cNvSpPr>
          <p:nvPr>
            <p:ph idx="4294967295"/>
          </p:nvPr>
        </p:nvSpPr>
        <p:spPr>
          <a:xfrm>
            <a:off x="381000" y="957533"/>
            <a:ext cx="11430000" cy="5357004"/>
          </a:xfrm>
        </p:spPr>
        <p:txBody>
          <a:bodyPr vert="horz" lIns="90000" tIns="90000" rIns="90000" bIns="90000" rtlCol="0" anchor="t">
            <a:noAutofit/>
          </a:bodyPr>
          <a:lstStyle/>
          <a:p>
            <a:pPr algn="l">
              <a:buFont typeface="+mj-lt"/>
              <a:buAutoNum type="arabicPeriod"/>
            </a:pPr>
            <a:r>
              <a:rPr lang="en-US" sz="1400" b="1" i="0">
                <a:effectLst/>
                <a:latin typeface="__Inter_d65c78"/>
                <a:cs typeface="Arial"/>
              </a:rPr>
              <a:t>Dataset Composition:</a:t>
            </a:r>
            <a:endParaRPr lang="en-US" sz="1400" b="0" i="0">
              <a:effectLst/>
              <a:latin typeface="__Inter_d65c78"/>
              <a:cs typeface="Arial"/>
            </a:endParaRPr>
          </a:p>
          <a:p>
            <a:pPr lvl="1" indent="0" algn="l">
              <a:buNone/>
            </a:pPr>
            <a:r>
              <a:rPr lang="en-US" b="0" i="0">
                <a:solidFill>
                  <a:srgbClr val="374151"/>
                </a:solidFill>
                <a:effectLst/>
                <a:latin typeface="__Inter_d65c78"/>
              </a:rPr>
              <a:t>The dataset contains 36 columns with various attributes related to leads, including demographic, engagement, and conversion data.</a:t>
            </a:r>
          </a:p>
          <a:p>
            <a:pPr algn="l">
              <a:buFont typeface="+mj-lt"/>
              <a:buAutoNum type="arabicPeriod"/>
            </a:pPr>
            <a:r>
              <a:rPr lang="en-US" sz="1400" b="1" i="0">
                <a:effectLst/>
                <a:latin typeface="__Inter_d65c78"/>
                <a:cs typeface="Arial"/>
              </a:rPr>
              <a:t>Data Quality Assessment:</a:t>
            </a:r>
            <a:endParaRPr lang="en-US" sz="1400" b="0" i="0">
              <a:effectLst/>
              <a:latin typeface="__Inter_d65c78"/>
              <a:cs typeface="Arial"/>
            </a:endParaRPr>
          </a:p>
          <a:p>
            <a:pPr lvl="1" indent="0" algn="l">
              <a:buNone/>
            </a:pPr>
            <a:r>
              <a:rPr lang="en-US" b="0" i="0">
                <a:solidFill>
                  <a:srgbClr val="374151"/>
                </a:solidFill>
                <a:effectLst/>
                <a:latin typeface="__Inter_d65c78"/>
              </a:rPr>
              <a:t>Analyze missing values and outliers to ensure data integrity and determine appropriate handling methods.</a:t>
            </a:r>
          </a:p>
          <a:p>
            <a:pPr algn="l">
              <a:buFont typeface="+mj-lt"/>
              <a:buAutoNum type="arabicPeriod"/>
            </a:pPr>
            <a:r>
              <a:rPr lang="en-US" sz="1400" b="1" i="0">
                <a:effectLst/>
                <a:latin typeface="__Inter_d65c78"/>
                <a:cs typeface="Arial"/>
              </a:rPr>
              <a:t>Descriptive Statistics:</a:t>
            </a:r>
            <a:endParaRPr lang="en-US" sz="1400" b="0" i="0">
              <a:effectLst/>
              <a:latin typeface="__Inter_d65c78"/>
              <a:cs typeface="Arial"/>
            </a:endParaRPr>
          </a:p>
          <a:p>
            <a:pPr lvl="1" indent="0" algn="l">
              <a:buNone/>
            </a:pPr>
            <a:r>
              <a:rPr lang="en-US" b="0" i="0">
                <a:solidFill>
                  <a:srgbClr val="374151"/>
                </a:solidFill>
                <a:effectLst/>
                <a:latin typeface="__Inter_d65c78"/>
              </a:rPr>
              <a:t>Calculate summary statistics (mean, median, standard deviation) for numerical features and analyze the distribution of categorical variables.</a:t>
            </a:r>
          </a:p>
          <a:p>
            <a:pPr algn="l">
              <a:buFont typeface="+mj-lt"/>
              <a:buAutoNum type="arabicPeriod"/>
            </a:pPr>
            <a:r>
              <a:rPr lang="en-US" sz="1400" b="1" i="0">
                <a:effectLst/>
                <a:latin typeface="__Inter_d65c78"/>
                <a:cs typeface="Arial"/>
              </a:rPr>
              <a:t>Engagement Metrics Analysis:</a:t>
            </a:r>
            <a:endParaRPr lang="en-US" sz="1400" b="0" i="0">
              <a:effectLst/>
              <a:latin typeface="__Inter_d65c78"/>
              <a:cs typeface="Arial"/>
            </a:endParaRPr>
          </a:p>
          <a:p>
            <a:pPr lvl="1" indent="0" algn="l">
              <a:buNone/>
            </a:pPr>
            <a:r>
              <a:rPr lang="en-US" b="0" i="0">
                <a:solidFill>
                  <a:srgbClr val="374151"/>
                </a:solidFill>
                <a:effectLst/>
                <a:latin typeface="__Inter_d65c78"/>
              </a:rPr>
              <a:t>Examine key engagement metrics (e.g., total visits, time spent, page views) to compare behaviors between converted and non-converted leads.</a:t>
            </a:r>
          </a:p>
          <a:p>
            <a:pPr algn="l">
              <a:buFont typeface="+mj-lt"/>
              <a:buAutoNum type="arabicPeriod"/>
            </a:pPr>
            <a:r>
              <a:rPr lang="en-US" sz="1400" b="1" i="0">
                <a:effectLst/>
                <a:latin typeface="__Inter_d65c78"/>
                <a:cs typeface="Arial"/>
              </a:rPr>
              <a:t>Correlation Analysis:</a:t>
            </a:r>
            <a:endParaRPr lang="en-US" sz="1400" b="0" i="0">
              <a:effectLst/>
              <a:latin typeface="__Inter_d65c78"/>
              <a:cs typeface="Arial"/>
            </a:endParaRPr>
          </a:p>
          <a:p>
            <a:pPr lvl="1" indent="0" algn="l">
              <a:buNone/>
            </a:pPr>
            <a:r>
              <a:rPr lang="en-US" b="0" i="0">
                <a:solidFill>
                  <a:srgbClr val="374151"/>
                </a:solidFill>
                <a:effectLst/>
                <a:latin typeface="__Inter_d65c78"/>
              </a:rPr>
              <a:t>Generate a correlation matrix to identify relationships between features and the target variable (lead conversion) to inform model development.</a:t>
            </a:r>
          </a:p>
          <a:p>
            <a:pPr algn="l">
              <a:buFont typeface="+mj-lt"/>
              <a:buAutoNum type="arabicPeriod"/>
            </a:pPr>
            <a:r>
              <a:rPr lang="en-US" sz="1400" b="1" i="0">
                <a:effectLst/>
                <a:latin typeface="__Inter_d65c78"/>
                <a:cs typeface="Arial"/>
              </a:rPr>
              <a:t>Key Features:</a:t>
            </a:r>
            <a:endParaRPr lang="en-US" sz="1400" b="0" i="0">
              <a:effectLst/>
              <a:latin typeface="__Inter_d65c78"/>
              <a:cs typeface="Arial"/>
            </a:endParaRPr>
          </a:p>
          <a:p>
            <a:pPr marL="742950" lvl="1" indent="-285750" algn="l">
              <a:buFont typeface="+mj-lt"/>
              <a:buAutoNum type="arabicPeriod"/>
            </a:pPr>
            <a:r>
              <a:rPr lang="en-US" b="0" i="0">
                <a:solidFill>
                  <a:srgbClr val="374151"/>
                </a:solidFill>
                <a:effectLst/>
                <a:latin typeface="__Inter_d65c78"/>
                <a:cs typeface="Arial"/>
              </a:rPr>
              <a:t>Lead Source</a:t>
            </a:r>
          </a:p>
          <a:p>
            <a:pPr marL="742950" lvl="1" indent="-285750" algn="l">
              <a:buFont typeface="+mj-lt"/>
              <a:buAutoNum type="arabicPeriod"/>
            </a:pPr>
            <a:r>
              <a:rPr lang="en-US" b="0" i="0">
                <a:solidFill>
                  <a:srgbClr val="374151"/>
                </a:solidFill>
                <a:effectLst/>
                <a:latin typeface="__Inter_d65c78"/>
                <a:cs typeface="Arial"/>
              </a:rPr>
              <a:t>Origin</a:t>
            </a:r>
          </a:p>
          <a:p>
            <a:pPr marL="742950" lvl="1" indent="-285750" algn="l">
              <a:buFont typeface="+mj-lt"/>
              <a:buAutoNum type="arabicPeriod"/>
            </a:pPr>
            <a:r>
              <a:rPr lang="en-US" b="0" i="0">
                <a:solidFill>
                  <a:srgbClr val="374151"/>
                </a:solidFill>
                <a:effectLst/>
                <a:latin typeface="__Inter_d65c78"/>
                <a:cs typeface="Arial"/>
              </a:rPr>
              <a:t>Last Activity</a:t>
            </a:r>
          </a:p>
          <a:p>
            <a:pPr marL="742950" lvl="1" indent="-285750" algn="l">
              <a:buFont typeface="+mj-lt"/>
              <a:buAutoNum type="arabicPeriod"/>
            </a:pPr>
            <a:r>
              <a:rPr lang="en-US" b="0" i="0">
                <a:solidFill>
                  <a:srgbClr val="374151"/>
                </a:solidFill>
                <a:effectLst/>
                <a:latin typeface="__Inter_d65c78"/>
                <a:cs typeface="Arial"/>
              </a:rPr>
              <a:t>Tags</a:t>
            </a:r>
          </a:p>
          <a:p>
            <a:pPr marL="742950" lvl="1" indent="-285750" algn="l">
              <a:buFont typeface="+mj-lt"/>
              <a:buAutoNum type="arabicPeriod"/>
            </a:pPr>
            <a:r>
              <a:rPr lang="en-US" b="0" i="0">
                <a:solidFill>
                  <a:srgbClr val="374151"/>
                </a:solidFill>
                <a:effectLst/>
                <a:latin typeface="__Inter_d65c78"/>
                <a:cs typeface="Arial"/>
              </a:rPr>
              <a:t>Total Visits</a:t>
            </a:r>
          </a:p>
          <a:p>
            <a:pPr marL="742950" lvl="1" indent="-285750" algn="l">
              <a:buFont typeface="+mj-lt"/>
              <a:buAutoNum type="arabicPeriod"/>
            </a:pPr>
            <a:r>
              <a:rPr lang="en-US" b="0" i="0">
                <a:solidFill>
                  <a:srgbClr val="374151"/>
                </a:solidFill>
                <a:effectLst/>
                <a:latin typeface="__Inter_d65c78"/>
                <a:cs typeface="Arial"/>
              </a:rPr>
              <a:t>Time Spent</a:t>
            </a:r>
          </a:p>
          <a:p>
            <a:pPr>
              <a:buNone/>
            </a:pPr>
            <a:br>
              <a:rPr lang="en-US"/>
            </a:br>
            <a:endParaRPr lang="en-GB"/>
          </a:p>
        </p:txBody>
      </p:sp>
      <p:sp>
        <p:nvSpPr>
          <p:cNvPr id="2" name="Title 1">
            <a:extLst>
              <a:ext uri="{FF2B5EF4-FFF2-40B4-BE49-F238E27FC236}">
                <a16:creationId xmlns:a16="http://schemas.microsoft.com/office/drawing/2014/main" id="{22827656-E9AE-6951-D35A-2233F24E5EA8}"/>
              </a:ext>
            </a:extLst>
          </p:cNvPr>
          <p:cNvSpPr>
            <a:spLocks noGrp="1"/>
          </p:cNvSpPr>
          <p:nvPr>
            <p:ph type="title"/>
          </p:nvPr>
        </p:nvSpPr>
        <p:spPr/>
        <p:txBody>
          <a:bodyPr>
            <a:noAutofit/>
          </a:bodyPr>
          <a:lstStyle/>
          <a:p>
            <a:r>
              <a:rPr lang="en-US" b="1" i="0">
                <a:effectLst/>
                <a:latin typeface="__Inter_d65c78"/>
              </a:rPr>
              <a:t>Exploratory Data Analysis (EDA) - Overview</a:t>
            </a:r>
            <a:endParaRPr lang="en-GB"/>
          </a:p>
        </p:txBody>
      </p:sp>
    </p:spTree>
    <p:custDataLst>
      <p:tags r:id="rId1"/>
    </p:custDataLst>
    <p:extLst>
      <p:ext uri="{BB962C8B-B14F-4D97-AF65-F5344CB8AC3E}">
        <p14:creationId xmlns:p14="http://schemas.microsoft.com/office/powerpoint/2010/main" val="242273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FDB46-2FA8-F4C1-948A-1E5055A8D018}"/>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6FE73DE0-65F1-7040-F759-AAC937803D6B}"/>
              </a:ext>
            </a:extLst>
          </p:cNvPr>
          <p:cNvSpPr>
            <a:spLocks noGrp="1"/>
          </p:cNvSpPr>
          <p:nvPr>
            <p:ph type="title"/>
          </p:nvPr>
        </p:nvSpPr>
        <p:spPr>
          <a:xfrm>
            <a:off x="247135" y="-4831"/>
            <a:ext cx="11430000" cy="958265"/>
          </a:xfrm>
        </p:spPr>
        <p:txBody>
          <a:bodyPr/>
          <a:lstStyle/>
          <a:p>
            <a:r>
              <a:rPr lang="en-GB" sz="2400">
                <a:cs typeface="Arial"/>
              </a:rPr>
              <a:t>Hypotheses</a:t>
            </a:r>
            <a:endParaRPr lang="en-GB" sz="2400"/>
          </a:p>
        </p:txBody>
      </p:sp>
      <p:pic>
        <p:nvPicPr>
          <p:cNvPr id="10" name="Content Placeholder 9" descr="A graph of sales conversion rate">
            <a:extLst>
              <a:ext uri="{FF2B5EF4-FFF2-40B4-BE49-F238E27FC236}">
                <a16:creationId xmlns:a16="http://schemas.microsoft.com/office/drawing/2014/main" id="{90F74B83-1F6D-52B4-DED7-E2D10F6AB619}"/>
              </a:ext>
            </a:extLst>
          </p:cNvPr>
          <p:cNvPicPr>
            <a:picLocks noGrp="1" noChangeAspect="1"/>
          </p:cNvPicPr>
          <p:nvPr>
            <p:ph idx="1"/>
          </p:nvPr>
        </p:nvPicPr>
        <p:blipFill>
          <a:blip r:embed="rId3"/>
          <a:stretch>
            <a:fillRect/>
          </a:stretch>
        </p:blipFill>
        <p:spPr>
          <a:xfrm>
            <a:off x="1653968" y="1749425"/>
            <a:ext cx="8884063" cy="4410075"/>
          </a:xfrm>
          <a:prstGeom prst="rect">
            <a:avLst/>
          </a:prstGeom>
        </p:spPr>
      </p:pic>
      <p:pic>
        <p:nvPicPr>
          <p:cNvPr id="5" name="Picture 4">
            <a:extLst>
              <a:ext uri="{FF2B5EF4-FFF2-40B4-BE49-F238E27FC236}">
                <a16:creationId xmlns:a16="http://schemas.microsoft.com/office/drawing/2014/main" id="{E63DA22B-ABDD-7324-7415-48901882A56A}"/>
              </a:ext>
            </a:extLst>
          </p:cNvPr>
          <p:cNvPicPr>
            <a:picLocks noChangeAspect="1"/>
          </p:cNvPicPr>
          <p:nvPr/>
        </p:nvPicPr>
        <p:blipFill>
          <a:blip r:embed="rId4"/>
          <a:stretch>
            <a:fillRect/>
          </a:stretch>
        </p:blipFill>
        <p:spPr>
          <a:xfrm>
            <a:off x="0" y="846597"/>
            <a:ext cx="12192000" cy="572211"/>
          </a:xfrm>
          <a:prstGeom prst="rect">
            <a:avLst/>
          </a:prstGeom>
        </p:spPr>
      </p:pic>
    </p:spTree>
    <p:custDataLst>
      <p:tags r:id="rId1"/>
    </p:custDataLst>
    <p:extLst>
      <p:ext uri="{BB962C8B-B14F-4D97-AF65-F5344CB8AC3E}">
        <p14:creationId xmlns:p14="http://schemas.microsoft.com/office/powerpoint/2010/main" val="843756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E4683-55B9-6FD0-E931-62E2CC266DD7}"/>
            </a:ext>
          </a:extLst>
        </p:cNvPr>
        <p:cNvGrpSpPr/>
        <p:nvPr/>
      </p:nvGrpSpPr>
      <p:grpSpPr>
        <a:xfrm>
          <a:off x="0" y="0"/>
          <a:ext cx="0" cy="0"/>
          <a:chOff x="0" y="0"/>
          <a:chExt cx="0" cy="0"/>
        </a:xfrm>
      </p:grpSpPr>
      <p:pic>
        <p:nvPicPr>
          <p:cNvPr id="8" name="Content Placeholder 7" descr="A graph showing conversion rate by lead origin&#10;&#10;AI-generated content may be incorrect.">
            <a:extLst>
              <a:ext uri="{FF2B5EF4-FFF2-40B4-BE49-F238E27FC236}">
                <a16:creationId xmlns:a16="http://schemas.microsoft.com/office/drawing/2014/main" id="{4C5A2EB8-D9A0-A659-44FA-1D9BF70503E3}"/>
              </a:ext>
            </a:extLst>
          </p:cNvPr>
          <p:cNvPicPr>
            <a:picLocks noGrp="1" noChangeAspect="1"/>
          </p:cNvPicPr>
          <p:nvPr>
            <p:ph idx="1"/>
          </p:nvPr>
        </p:nvPicPr>
        <p:blipFill>
          <a:blip r:embed="rId3"/>
          <a:stretch>
            <a:fillRect/>
          </a:stretch>
        </p:blipFill>
        <p:spPr>
          <a:xfrm>
            <a:off x="1652289" y="1514964"/>
            <a:ext cx="8887422" cy="4410075"/>
          </a:xfrm>
          <a:prstGeom prst="rect">
            <a:avLst/>
          </a:prstGeom>
        </p:spPr>
      </p:pic>
      <p:pic>
        <p:nvPicPr>
          <p:cNvPr id="2" name="Picture 1">
            <a:extLst>
              <a:ext uri="{FF2B5EF4-FFF2-40B4-BE49-F238E27FC236}">
                <a16:creationId xmlns:a16="http://schemas.microsoft.com/office/drawing/2014/main" id="{37A556E5-D764-2408-52F8-72684925291D}"/>
              </a:ext>
            </a:extLst>
          </p:cNvPr>
          <p:cNvPicPr>
            <a:picLocks noChangeAspect="1"/>
          </p:cNvPicPr>
          <p:nvPr/>
        </p:nvPicPr>
        <p:blipFill>
          <a:blip r:embed="rId4"/>
          <a:stretch>
            <a:fillRect/>
          </a:stretch>
        </p:blipFill>
        <p:spPr>
          <a:xfrm>
            <a:off x="0" y="483576"/>
            <a:ext cx="12192000" cy="568572"/>
          </a:xfrm>
          <a:prstGeom prst="rect">
            <a:avLst/>
          </a:prstGeom>
        </p:spPr>
      </p:pic>
    </p:spTree>
    <p:custDataLst>
      <p:tags r:id="rId1"/>
    </p:custDataLst>
    <p:extLst>
      <p:ext uri="{BB962C8B-B14F-4D97-AF65-F5344CB8AC3E}">
        <p14:creationId xmlns:p14="http://schemas.microsoft.com/office/powerpoint/2010/main" val="3076597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9F93C-3696-DA9D-64F3-F52F3A164B4E}"/>
            </a:ext>
          </a:extLst>
        </p:cNvPr>
        <p:cNvGrpSpPr/>
        <p:nvPr/>
      </p:nvGrpSpPr>
      <p:grpSpPr>
        <a:xfrm>
          <a:off x="0" y="0"/>
          <a:ext cx="0" cy="0"/>
          <a:chOff x="0" y="0"/>
          <a:chExt cx="0" cy="0"/>
        </a:xfrm>
      </p:grpSpPr>
      <p:pic>
        <p:nvPicPr>
          <p:cNvPr id="14" name="Content Placeholder 13" descr="A graph of a graph with different colored squares">
            <a:extLst>
              <a:ext uri="{FF2B5EF4-FFF2-40B4-BE49-F238E27FC236}">
                <a16:creationId xmlns:a16="http://schemas.microsoft.com/office/drawing/2014/main" id="{A5B6704A-AFE2-4674-9C60-08E0AD1B8C6E}"/>
              </a:ext>
            </a:extLst>
          </p:cNvPr>
          <p:cNvPicPr>
            <a:picLocks noGrp="1" noChangeAspect="1"/>
          </p:cNvPicPr>
          <p:nvPr>
            <p:ph idx="1"/>
          </p:nvPr>
        </p:nvPicPr>
        <p:blipFill>
          <a:blip r:embed="rId3"/>
          <a:stretch>
            <a:fillRect/>
          </a:stretch>
        </p:blipFill>
        <p:spPr>
          <a:xfrm>
            <a:off x="2008417" y="1749425"/>
            <a:ext cx="8175165" cy="4410075"/>
          </a:xfrm>
          <a:prstGeom prst="rect">
            <a:avLst/>
          </a:prstGeom>
        </p:spPr>
      </p:pic>
      <p:pic>
        <p:nvPicPr>
          <p:cNvPr id="2" name="Picture 1">
            <a:extLst>
              <a:ext uri="{FF2B5EF4-FFF2-40B4-BE49-F238E27FC236}">
                <a16:creationId xmlns:a16="http://schemas.microsoft.com/office/drawing/2014/main" id="{FC49D816-A16F-34DA-F982-430E1E1D602B}"/>
              </a:ext>
            </a:extLst>
          </p:cNvPr>
          <p:cNvPicPr>
            <a:picLocks noChangeAspect="1"/>
          </p:cNvPicPr>
          <p:nvPr/>
        </p:nvPicPr>
        <p:blipFill>
          <a:blip r:embed="rId4"/>
          <a:stretch>
            <a:fillRect/>
          </a:stretch>
        </p:blipFill>
        <p:spPr>
          <a:xfrm>
            <a:off x="0" y="616868"/>
            <a:ext cx="12192000" cy="536448"/>
          </a:xfrm>
          <a:prstGeom prst="rect">
            <a:avLst/>
          </a:prstGeom>
        </p:spPr>
      </p:pic>
    </p:spTree>
    <p:custDataLst>
      <p:tags r:id="rId1"/>
    </p:custDataLst>
    <p:extLst>
      <p:ext uri="{BB962C8B-B14F-4D97-AF65-F5344CB8AC3E}">
        <p14:creationId xmlns:p14="http://schemas.microsoft.com/office/powerpoint/2010/main" val="98960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Content Placeholder 2" descr="A graph with red and blue squares&#10;&#10;AI-generated content may be incorrect.">
            <a:extLst>
              <a:ext uri="{FF2B5EF4-FFF2-40B4-BE49-F238E27FC236}">
                <a16:creationId xmlns:a16="http://schemas.microsoft.com/office/drawing/2014/main" id="{04A22658-34A9-746F-FC27-897C9F3D00D2}"/>
              </a:ext>
            </a:extLst>
          </p:cNvPr>
          <p:cNvPicPr>
            <a:picLocks noGrp="1" noChangeAspect="1"/>
          </p:cNvPicPr>
          <p:nvPr>
            <p:ph idx="1"/>
          </p:nvPr>
        </p:nvPicPr>
        <p:blipFill>
          <a:blip r:embed="rId3"/>
          <a:stretch>
            <a:fillRect/>
          </a:stretch>
        </p:blipFill>
        <p:spPr>
          <a:xfrm>
            <a:off x="2333599" y="1749425"/>
            <a:ext cx="7524802" cy="4059238"/>
          </a:xfrm>
        </p:spPr>
      </p:pic>
      <p:pic>
        <p:nvPicPr>
          <p:cNvPr id="2" name="Picture 1">
            <a:extLst>
              <a:ext uri="{FF2B5EF4-FFF2-40B4-BE49-F238E27FC236}">
                <a16:creationId xmlns:a16="http://schemas.microsoft.com/office/drawing/2014/main" id="{B3BA8D0F-D50A-9EA9-41C8-AE1BE5D7682F}"/>
              </a:ext>
            </a:extLst>
          </p:cNvPr>
          <p:cNvPicPr>
            <a:picLocks noChangeAspect="1"/>
          </p:cNvPicPr>
          <p:nvPr/>
        </p:nvPicPr>
        <p:blipFill>
          <a:blip r:embed="rId4"/>
          <a:stretch>
            <a:fillRect/>
          </a:stretch>
        </p:blipFill>
        <p:spPr>
          <a:xfrm>
            <a:off x="0" y="669325"/>
            <a:ext cx="12192000" cy="572211"/>
          </a:xfrm>
          <a:prstGeom prst="rect">
            <a:avLst/>
          </a:prstGeom>
        </p:spPr>
      </p:pic>
    </p:spTree>
    <p:custDataLst>
      <p:tags r:id="rId1"/>
    </p:custDataLst>
    <p:extLst>
      <p:ext uri="{BB962C8B-B14F-4D97-AF65-F5344CB8AC3E}">
        <p14:creationId xmlns:p14="http://schemas.microsoft.com/office/powerpoint/2010/main" val="214960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03E2-29BE-61EC-8694-DE9EEDAA5B67}"/>
            </a:ext>
          </a:extLst>
        </p:cNvPr>
        <p:cNvGrpSpPr/>
        <p:nvPr/>
      </p:nvGrpSpPr>
      <p:grpSpPr>
        <a:xfrm>
          <a:off x="0" y="0"/>
          <a:ext cx="0" cy="0"/>
          <a:chOff x="0" y="0"/>
          <a:chExt cx="0" cy="0"/>
        </a:xfrm>
      </p:grpSpPr>
      <p:pic>
        <p:nvPicPr>
          <p:cNvPr id="20" name="Content Placeholder 19" descr="A graph of different colored bars">
            <a:extLst>
              <a:ext uri="{FF2B5EF4-FFF2-40B4-BE49-F238E27FC236}">
                <a16:creationId xmlns:a16="http://schemas.microsoft.com/office/drawing/2014/main" id="{CEA1DAF5-670A-7257-FD1A-CD10C78B1355}"/>
              </a:ext>
            </a:extLst>
          </p:cNvPr>
          <p:cNvPicPr>
            <a:picLocks noGrp="1" noChangeAspect="1"/>
          </p:cNvPicPr>
          <p:nvPr>
            <p:ph idx="1"/>
          </p:nvPr>
        </p:nvPicPr>
        <p:blipFill>
          <a:blip r:embed="rId3"/>
          <a:stretch>
            <a:fillRect/>
          </a:stretch>
        </p:blipFill>
        <p:spPr>
          <a:xfrm>
            <a:off x="2708261" y="1749425"/>
            <a:ext cx="6775478" cy="4410075"/>
          </a:xfrm>
          <a:prstGeom prst="rect">
            <a:avLst/>
          </a:prstGeom>
        </p:spPr>
      </p:pic>
      <p:sp>
        <p:nvSpPr>
          <p:cNvPr id="3" name="Title 2">
            <a:extLst>
              <a:ext uri="{FF2B5EF4-FFF2-40B4-BE49-F238E27FC236}">
                <a16:creationId xmlns:a16="http://schemas.microsoft.com/office/drawing/2014/main" id="{E81C2177-943E-5718-C157-F636B6CD459E}"/>
              </a:ext>
            </a:extLst>
          </p:cNvPr>
          <p:cNvSpPr>
            <a:spLocks noGrp="1"/>
          </p:cNvSpPr>
          <p:nvPr>
            <p:ph type="title"/>
          </p:nvPr>
        </p:nvSpPr>
        <p:spPr>
          <a:xfrm>
            <a:off x="381000" y="522443"/>
            <a:ext cx="11430000" cy="958265"/>
          </a:xfrm>
        </p:spPr>
        <p:txBody>
          <a:bodyPr/>
          <a:lstStyle/>
          <a:p>
            <a:r>
              <a:rPr lang="en-US">
                <a:cs typeface="Arial"/>
              </a:rPr>
              <a:t>       Total Number of counts for Each Last Notable Activity </a:t>
            </a:r>
            <a:endParaRPr lang="en-US"/>
          </a:p>
        </p:txBody>
      </p:sp>
    </p:spTree>
    <p:custDataLst>
      <p:tags r:id="rId1"/>
    </p:custDataLst>
    <p:extLst>
      <p:ext uri="{BB962C8B-B14F-4D97-AF65-F5344CB8AC3E}">
        <p14:creationId xmlns:p14="http://schemas.microsoft.com/office/powerpoint/2010/main" val="190945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8E3AE-4D49-82C6-106A-A710814061D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A8A93BE-A79F-6E97-B50E-3E9D2E5615A7}"/>
              </a:ext>
            </a:extLst>
          </p:cNvPr>
          <p:cNvSpPr>
            <a:spLocks noGrp="1"/>
          </p:cNvSpPr>
          <p:nvPr>
            <p:ph type="body" sz="quarter" idx="10"/>
          </p:nvPr>
        </p:nvSpPr>
        <p:spPr>
          <a:xfrm>
            <a:off x="-205154" y="805113"/>
            <a:ext cx="11430000" cy="446088"/>
          </a:xfrm>
        </p:spPr>
        <p:txBody>
          <a:bodyPr/>
          <a:lstStyle/>
          <a:p>
            <a:r>
              <a:rPr lang="en-US" sz="2300" b="1">
                <a:cs typeface="Arial"/>
              </a:rPr>
              <a:t>           Total Number of counts for Each Last Activity</a:t>
            </a:r>
            <a:endParaRPr lang="en-US">
              <a:cs typeface="Arial"/>
            </a:endParaRPr>
          </a:p>
        </p:txBody>
      </p:sp>
      <p:pic>
        <p:nvPicPr>
          <p:cNvPr id="16" name="Content Placeholder 15" descr="A graph of a number of blue and orange bars">
            <a:extLst>
              <a:ext uri="{FF2B5EF4-FFF2-40B4-BE49-F238E27FC236}">
                <a16:creationId xmlns:a16="http://schemas.microsoft.com/office/drawing/2014/main" id="{0FD98815-48FC-ED4E-3515-65C0A373507F}"/>
              </a:ext>
            </a:extLst>
          </p:cNvPr>
          <p:cNvPicPr>
            <a:picLocks noGrp="1" noChangeAspect="1"/>
          </p:cNvPicPr>
          <p:nvPr>
            <p:ph idx="1"/>
          </p:nvPr>
        </p:nvPicPr>
        <p:blipFill>
          <a:blip r:embed="rId3"/>
          <a:stretch>
            <a:fillRect/>
          </a:stretch>
        </p:blipFill>
        <p:spPr>
          <a:xfrm>
            <a:off x="2783544" y="1749425"/>
            <a:ext cx="6624912" cy="4410075"/>
          </a:xfrm>
          <a:prstGeom prst="rect">
            <a:avLst/>
          </a:prstGeom>
        </p:spPr>
      </p:pic>
    </p:spTree>
    <p:custDataLst>
      <p:tags r:id="rId1"/>
    </p:custDataLst>
    <p:extLst>
      <p:ext uri="{BB962C8B-B14F-4D97-AF65-F5344CB8AC3E}">
        <p14:creationId xmlns:p14="http://schemas.microsoft.com/office/powerpoint/2010/main" val="1545290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C4EB7-E091-1B86-62D0-755CCBDBA871}"/>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EAA564BE-34FA-CB36-2C9C-34693D357C00}"/>
              </a:ext>
            </a:extLst>
          </p:cNvPr>
          <p:cNvSpPr>
            <a:spLocks noGrp="1"/>
          </p:cNvSpPr>
          <p:nvPr>
            <p:ph type="title"/>
          </p:nvPr>
        </p:nvSpPr>
        <p:spPr>
          <a:xfrm>
            <a:off x="381000" y="483366"/>
            <a:ext cx="11430000" cy="958265"/>
          </a:xfrm>
        </p:spPr>
        <p:txBody>
          <a:bodyPr/>
          <a:lstStyle/>
          <a:p>
            <a:r>
              <a:rPr lang="en-GB">
                <a:cs typeface="Arial"/>
              </a:rPr>
              <a:t>          Conversion rate for each specialization</a:t>
            </a:r>
            <a:endParaRPr lang="en-GB"/>
          </a:p>
        </p:txBody>
      </p:sp>
      <p:pic>
        <p:nvPicPr>
          <p:cNvPr id="26" name="Content Placeholder 25" descr="A graph of a conversion rate">
            <a:extLst>
              <a:ext uri="{FF2B5EF4-FFF2-40B4-BE49-F238E27FC236}">
                <a16:creationId xmlns:a16="http://schemas.microsoft.com/office/drawing/2014/main" id="{5B21B15F-5FC1-7A67-D45A-600276826469}"/>
              </a:ext>
            </a:extLst>
          </p:cNvPr>
          <p:cNvPicPr>
            <a:picLocks noGrp="1" noChangeAspect="1"/>
          </p:cNvPicPr>
          <p:nvPr>
            <p:ph idx="1"/>
          </p:nvPr>
        </p:nvPicPr>
        <p:blipFill>
          <a:blip r:embed="rId3"/>
          <a:stretch>
            <a:fillRect/>
          </a:stretch>
        </p:blipFill>
        <p:spPr>
          <a:xfrm>
            <a:off x="2440870" y="1749425"/>
            <a:ext cx="7310259" cy="4410075"/>
          </a:xfrm>
          <a:prstGeom prst="rect">
            <a:avLst/>
          </a:prstGeom>
        </p:spPr>
      </p:pic>
    </p:spTree>
    <p:custDataLst>
      <p:tags r:id="rId1"/>
    </p:custDataLst>
    <p:extLst>
      <p:ext uri="{BB962C8B-B14F-4D97-AF65-F5344CB8AC3E}">
        <p14:creationId xmlns:p14="http://schemas.microsoft.com/office/powerpoint/2010/main" val="863387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4D651-AADC-F23E-751C-DAA05944270D}"/>
            </a:ext>
          </a:extLst>
        </p:cNvPr>
        <p:cNvGrpSpPr/>
        <p:nvPr/>
      </p:nvGrpSpPr>
      <p:grpSpPr>
        <a:xfrm>
          <a:off x="0" y="0"/>
          <a:ext cx="0" cy="0"/>
          <a:chOff x="0" y="0"/>
          <a:chExt cx="0" cy="0"/>
        </a:xfrm>
      </p:grpSpPr>
      <p:pic>
        <p:nvPicPr>
          <p:cNvPr id="24" name="Content Placeholder 23" descr="A graph with different colored bars">
            <a:extLst>
              <a:ext uri="{FF2B5EF4-FFF2-40B4-BE49-F238E27FC236}">
                <a16:creationId xmlns:a16="http://schemas.microsoft.com/office/drawing/2014/main" id="{6C0D6E4A-3562-126A-BC0D-09C6007610D4}"/>
              </a:ext>
            </a:extLst>
          </p:cNvPr>
          <p:cNvPicPr>
            <a:picLocks noGrp="1" noChangeAspect="1"/>
          </p:cNvPicPr>
          <p:nvPr>
            <p:ph idx="1"/>
          </p:nvPr>
        </p:nvPicPr>
        <p:blipFill>
          <a:blip r:embed="rId3"/>
          <a:stretch>
            <a:fillRect/>
          </a:stretch>
        </p:blipFill>
        <p:spPr>
          <a:xfrm>
            <a:off x="1290149" y="1749425"/>
            <a:ext cx="9611702" cy="4410075"/>
          </a:xfrm>
          <a:prstGeom prst="rect">
            <a:avLst/>
          </a:prstGeom>
        </p:spPr>
      </p:pic>
      <p:pic>
        <p:nvPicPr>
          <p:cNvPr id="2" name="Picture 1">
            <a:extLst>
              <a:ext uri="{FF2B5EF4-FFF2-40B4-BE49-F238E27FC236}">
                <a16:creationId xmlns:a16="http://schemas.microsoft.com/office/drawing/2014/main" id="{35A0CC4F-C9D7-DF63-E6C9-EB539264838D}"/>
              </a:ext>
            </a:extLst>
          </p:cNvPr>
          <p:cNvPicPr>
            <a:picLocks noChangeAspect="1"/>
          </p:cNvPicPr>
          <p:nvPr/>
        </p:nvPicPr>
        <p:blipFill>
          <a:blip r:embed="rId4"/>
          <a:stretch>
            <a:fillRect/>
          </a:stretch>
        </p:blipFill>
        <p:spPr>
          <a:xfrm>
            <a:off x="0" y="458279"/>
            <a:ext cx="12192000" cy="806734"/>
          </a:xfrm>
          <a:prstGeom prst="rect">
            <a:avLst/>
          </a:prstGeom>
        </p:spPr>
      </p:pic>
    </p:spTree>
    <p:custDataLst>
      <p:tags r:id="rId1"/>
    </p:custDataLst>
    <p:extLst>
      <p:ext uri="{BB962C8B-B14F-4D97-AF65-F5344CB8AC3E}">
        <p14:creationId xmlns:p14="http://schemas.microsoft.com/office/powerpoint/2010/main" val="3757817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F9E40-B9C2-D84F-7FA7-A482FB53F47C}"/>
            </a:ext>
          </a:extLst>
        </p:cNvPr>
        <p:cNvGrpSpPr/>
        <p:nvPr/>
      </p:nvGrpSpPr>
      <p:grpSpPr>
        <a:xfrm>
          <a:off x="0" y="0"/>
          <a:ext cx="0" cy="0"/>
          <a:chOff x="0" y="0"/>
          <a:chExt cx="0" cy="0"/>
        </a:xfrm>
      </p:grpSpPr>
      <p:pic>
        <p:nvPicPr>
          <p:cNvPr id="28" name="Content Placeholder 27" descr="A graph with blue and orange bars">
            <a:extLst>
              <a:ext uri="{FF2B5EF4-FFF2-40B4-BE49-F238E27FC236}">
                <a16:creationId xmlns:a16="http://schemas.microsoft.com/office/drawing/2014/main" id="{3A264AEC-7F52-2CAF-2E8A-9C588BE17D80}"/>
              </a:ext>
            </a:extLst>
          </p:cNvPr>
          <p:cNvPicPr>
            <a:picLocks noGrp="1" noChangeAspect="1"/>
          </p:cNvPicPr>
          <p:nvPr>
            <p:ph idx="1"/>
          </p:nvPr>
        </p:nvPicPr>
        <p:blipFill>
          <a:blip r:embed="rId3"/>
          <a:stretch>
            <a:fillRect/>
          </a:stretch>
        </p:blipFill>
        <p:spPr>
          <a:xfrm>
            <a:off x="2814879" y="1749425"/>
            <a:ext cx="6562241" cy="4410075"/>
          </a:xfrm>
          <a:prstGeom prst="rect">
            <a:avLst/>
          </a:prstGeom>
        </p:spPr>
      </p:pic>
      <p:pic>
        <p:nvPicPr>
          <p:cNvPr id="2" name="Picture 1">
            <a:extLst>
              <a:ext uri="{FF2B5EF4-FFF2-40B4-BE49-F238E27FC236}">
                <a16:creationId xmlns:a16="http://schemas.microsoft.com/office/drawing/2014/main" id="{5064EE9A-AF76-ADDD-E4F5-1B73DAD77100}"/>
              </a:ext>
            </a:extLst>
          </p:cNvPr>
          <p:cNvPicPr>
            <a:picLocks noChangeAspect="1"/>
          </p:cNvPicPr>
          <p:nvPr/>
        </p:nvPicPr>
        <p:blipFill>
          <a:blip r:embed="rId4"/>
          <a:stretch>
            <a:fillRect/>
          </a:stretch>
        </p:blipFill>
        <p:spPr>
          <a:xfrm>
            <a:off x="0" y="716217"/>
            <a:ext cx="12192000" cy="572211"/>
          </a:xfrm>
          <a:prstGeom prst="rect">
            <a:avLst/>
          </a:prstGeom>
        </p:spPr>
      </p:pic>
    </p:spTree>
    <p:custDataLst>
      <p:tags r:id="rId1"/>
    </p:custDataLst>
    <p:extLst>
      <p:ext uri="{BB962C8B-B14F-4D97-AF65-F5344CB8AC3E}">
        <p14:creationId xmlns:p14="http://schemas.microsoft.com/office/powerpoint/2010/main" val="2842312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0E8A72B2-5262-1CE7-5542-EA0740DB94CF}"/>
              </a:ext>
            </a:extLst>
          </p:cNvPr>
          <p:cNvSpPr>
            <a:spLocks noGrp="1"/>
          </p:cNvSpPr>
          <p:nvPr>
            <p:ph idx="15"/>
          </p:nvPr>
        </p:nvSpPr>
        <p:spPr>
          <a:xfrm>
            <a:off x="453081" y="1354017"/>
            <a:ext cx="11430000" cy="365760"/>
          </a:xfrm>
        </p:spPr>
        <p:txBody>
          <a:bodyPr/>
          <a:lstStyle/>
          <a:p>
            <a:r>
              <a:rPr lang="en-US"/>
              <a:t>Problem Statement</a:t>
            </a:r>
          </a:p>
        </p:txBody>
      </p:sp>
      <p:sp>
        <p:nvSpPr>
          <p:cNvPr id="18" name="Text Placeholder 17">
            <a:extLst>
              <a:ext uri="{FF2B5EF4-FFF2-40B4-BE49-F238E27FC236}">
                <a16:creationId xmlns:a16="http://schemas.microsoft.com/office/drawing/2014/main" id="{0FA3706D-67B6-E33E-3B71-E776AFD8FDF9}"/>
              </a:ext>
            </a:extLst>
          </p:cNvPr>
          <p:cNvSpPr>
            <a:spLocks noGrp="1"/>
          </p:cNvSpPr>
          <p:nvPr>
            <p:ph type="body" sz="quarter" idx="10"/>
          </p:nvPr>
        </p:nvSpPr>
        <p:spPr>
          <a:xfrm>
            <a:off x="659187" y="1262577"/>
            <a:ext cx="731520" cy="548640"/>
          </a:xfrm>
        </p:spPr>
        <p:txBody>
          <a:bodyPr/>
          <a:lstStyle/>
          <a:p>
            <a:r>
              <a:rPr lang="en-US"/>
              <a:t>1</a:t>
            </a:r>
          </a:p>
        </p:txBody>
      </p:sp>
      <p:sp>
        <p:nvSpPr>
          <p:cNvPr id="20" name="Content Placeholder 19">
            <a:extLst>
              <a:ext uri="{FF2B5EF4-FFF2-40B4-BE49-F238E27FC236}">
                <a16:creationId xmlns:a16="http://schemas.microsoft.com/office/drawing/2014/main" id="{10F3B49F-003A-B09C-1B9C-CF388421A578}"/>
              </a:ext>
            </a:extLst>
          </p:cNvPr>
          <p:cNvSpPr>
            <a:spLocks noGrp="1"/>
          </p:cNvSpPr>
          <p:nvPr>
            <p:ph idx="16"/>
          </p:nvPr>
        </p:nvSpPr>
        <p:spPr>
          <a:xfrm>
            <a:off x="453081" y="2036607"/>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BFED79EE-F6F6-400A-740C-110861582E2A}"/>
              </a:ext>
            </a:extLst>
          </p:cNvPr>
          <p:cNvSpPr>
            <a:spLocks noGrp="1"/>
          </p:cNvSpPr>
          <p:nvPr>
            <p:ph type="body" sz="quarter" idx="17"/>
          </p:nvPr>
        </p:nvSpPr>
        <p:spPr>
          <a:xfrm>
            <a:off x="659187" y="1945167"/>
            <a:ext cx="731520" cy="548640"/>
          </a:xfrm>
        </p:spPr>
        <p:txBody>
          <a:bodyPr/>
          <a:lstStyle/>
          <a:p>
            <a:r>
              <a:rPr lang="en-US"/>
              <a:t>2</a:t>
            </a:r>
          </a:p>
        </p:txBody>
      </p:sp>
      <p:sp>
        <p:nvSpPr>
          <p:cNvPr id="24" name="Content Placeholder 23">
            <a:extLst>
              <a:ext uri="{FF2B5EF4-FFF2-40B4-BE49-F238E27FC236}">
                <a16:creationId xmlns:a16="http://schemas.microsoft.com/office/drawing/2014/main" id="{B6AF1AA2-5A8A-732E-9561-E0A797F9D6CC}"/>
              </a:ext>
            </a:extLst>
          </p:cNvPr>
          <p:cNvSpPr>
            <a:spLocks noGrp="1"/>
          </p:cNvSpPr>
          <p:nvPr>
            <p:ph idx="22"/>
          </p:nvPr>
        </p:nvSpPr>
        <p:spPr>
          <a:xfrm>
            <a:off x="453081" y="2719197"/>
            <a:ext cx="11430000" cy="365760"/>
          </a:xfrm>
        </p:spPr>
        <p:txBody>
          <a:bodyPr/>
          <a:lstStyle/>
          <a:p>
            <a:r>
              <a:rPr lang="en-US"/>
              <a:t>EDA</a:t>
            </a:r>
          </a:p>
        </p:txBody>
      </p:sp>
      <p:sp>
        <p:nvSpPr>
          <p:cNvPr id="22" name="Text Placeholder 21">
            <a:extLst>
              <a:ext uri="{FF2B5EF4-FFF2-40B4-BE49-F238E27FC236}">
                <a16:creationId xmlns:a16="http://schemas.microsoft.com/office/drawing/2014/main" id="{09A8F084-8906-5B02-3EC8-DC43A34317AD}"/>
              </a:ext>
            </a:extLst>
          </p:cNvPr>
          <p:cNvSpPr>
            <a:spLocks noGrp="1"/>
          </p:cNvSpPr>
          <p:nvPr>
            <p:ph type="body" sz="quarter" idx="19"/>
          </p:nvPr>
        </p:nvSpPr>
        <p:spPr>
          <a:xfrm>
            <a:off x="659187" y="2627757"/>
            <a:ext cx="731520" cy="548640"/>
          </a:xfrm>
        </p:spPr>
        <p:txBody>
          <a:bodyPr/>
          <a:lstStyle/>
          <a:p>
            <a:r>
              <a:rPr lang="en-US"/>
              <a:t>3</a:t>
            </a:r>
          </a:p>
        </p:txBody>
      </p:sp>
      <p:sp>
        <p:nvSpPr>
          <p:cNvPr id="25" name="Content Placeholder 24">
            <a:extLst>
              <a:ext uri="{FF2B5EF4-FFF2-40B4-BE49-F238E27FC236}">
                <a16:creationId xmlns:a16="http://schemas.microsoft.com/office/drawing/2014/main" id="{9D2BB5FF-E627-C64D-3EA5-873559414D0E}"/>
              </a:ext>
            </a:extLst>
          </p:cNvPr>
          <p:cNvSpPr>
            <a:spLocks noGrp="1"/>
          </p:cNvSpPr>
          <p:nvPr>
            <p:ph idx="23"/>
          </p:nvPr>
        </p:nvSpPr>
        <p:spPr>
          <a:xfrm>
            <a:off x="453081" y="3401787"/>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BF39BFB1-5E9E-BB8E-4D4D-D9C839957992}"/>
              </a:ext>
            </a:extLst>
          </p:cNvPr>
          <p:cNvSpPr>
            <a:spLocks noGrp="1"/>
          </p:cNvSpPr>
          <p:nvPr>
            <p:ph type="body" sz="quarter" idx="21"/>
          </p:nvPr>
        </p:nvSpPr>
        <p:spPr>
          <a:xfrm>
            <a:off x="659187" y="3310347"/>
            <a:ext cx="731520" cy="548640"/>
          </a:xfrm>
        </p:spPr>
        <p:txBody>
          <a:bodyPr/>
          <a:lstStyle/>
          <a:p>
            <a:r>
              <a:rPr lang="en-US"/>
              <a:t>4</a:t>
            </a:r>
          </a:p>
        </p:txBody>
      </p:sp>
      <p:sp>
        <p:nvSpPr>
          <p:cNvPr id="17" name="Title 16">
            <a:extLst>
              <a:ext uri="{FF2B5EF4-FFF2-40B4-BE49-F238E27FC236}">
                <a16:creationId xmlns:a16="http://schemas.microsoft.com/office/drawing/2014/main" id="{1119D625-2643-1609-1012-0802E4D34F9A}"/>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C7BAC6DA-17B9-ACE3-077B-24F7C9B1678F}"/>
              </a:ext>
            </a:extLst>
          </p:cNvPr>
          <p:cNvSpPr>
            <a:spLocks noGrp="1"/>
          </p:cNvSpPr>
          <p:nvPr>
            <p:ph idx="24"/>
          </p:nvPr>
        </p:nvSpPr>
        <p:spPr>
          <a:xfrm>
            <a:off x="453081" y="4084377"/>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40C191CC-0E99-BB98-38DA-D0317411358C}"/>
              </a:ext>
            </a:extLst>
          </p:cNvPr>
          <p:cNvSpPr>
            <a:spLocks noGrp="1"/>
          </p:cNvSpPr>
          <p:nvPr>
            <p:ph type="body" sz="quarter" idx="25"/>
          </p:nvPr>
        </p:nvSpPr>
        <p:spPr>
          <a:xfrm>
            <a:off x="659187" y="3992937"/>
            <a:ext cx="731520" cy="548640"/>
          </a:xfrm>
        </p:spPr>
        <p:txBody>
          <a:bodyPr/>
          <a:lstStyle/>
          <a:p>
            <a:r>
              <a:rPr lang="en-US"/>
              <a:t>5</a:t>
            </a:r>
          </a:p>
        </p:txBody>
      </p:sp>
      <p:sp>
        <p:nvSpPr>
          <p:cNvPr id="28" name="Content Placeholder 27">
            <a:extLst>
              <a:ext uri="{FF2B5EF4-FFF2-40B4-BE49-F238E27FC236}">
                <a16:creationId xmlns:a16="http://schemas.microsoft.com/office/drawing/2014/main" id="{CBC05986-A108-270D-4617-9CF4A63FDBC7}"/>
              </a:ext>
            </a:extLst>
          </p:cNvPr>
          <p:cNvSpPr>
            <a:spLocks noGrp="1"/>
          </p:cNvSpPr>
          <p:nvPr>
            <p:ph idx="26"/>
          </p:nvPr>
        </p:nvSpPr>
        <p:spPr>
          <a:xfrm>
            <a:off x="453081" y="4766967"/>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251FA530-9E97-A244-4ECA-FC09221F4AD6}"/>
              </a:ext>
            </a:extLst>
          </p:cNvPr>
          <p:cNvSpPr>
            <a:spLocks noGrp="1"/>
          </p:cNvSpPr>
          <p:nvPr>
            <p:ph type="body" sz="quarter" idx="27"/>
          </p:nvPr>
        </p:nvSpPr>
        <p:spPr>
          <a:xfrm>
            <a:off x="659187" y="4675527"/>
            <a:ext cx="731520" cy="548640"/>
          </a:xfrm>
        </p:spPr>
        <p:txBody>
          <a:bodyPr/>
          <a:lstStyle/>
          <a:p>
            <a:r>
              <a:rPr lang="en-US"/>
              <a:t>6</a:t>
            </a:r>
          </a:p>
        </p:txBody>
      </p:sp>
      <p:sp>
        <p:nvSpPr>
          <p:cNvPr id="30" name="Content Placeholder 29">
            <a:extLst>
              <a:ext uri="{FF2B5EF4-FFF2-40B4-BE49-F238E27FC236}">
                <a16:creationId xmlns:a16="http://schemas.microsoft.com/office/drawing/2014/main" id="{AD7FFF7E-5A10-7F0C-3BC8-0D56CF4E0CCB}"/>
              </a:ext>
            </a:extLst>
          </p:cNvPr>
          <p:cNvSpPr>
            <a:spLocks noGrp="1"/>
          </p:cNvSpPr>
          <p:nvPr>
            <p:ph idx="28"/>
          </p:nvPr>
        </p:nvSpPr>
        <p:spPr>
          <a:xfrm>
            <a:off x="468956" y="5449556"/>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EE57EFEF-0218-8EAA-D4D4-CDE2ACD50707}"/>
              </a:ext>
            </a:extLst>
          </p:cNvPr>
          <p:cNvSpPr>
            <a:spLocks noGrp="1"/>
          </p:cNvSpPr>
          <p:nvPr>
            <p:ph type="body" sz="quarter" idx="29"/>
          </p:nvPr>
        </p:nvSpPr>
        <p:spPr>
          <a:xfrm>
            <a:off x="675062" y="5358116"/>
            <a:ext cx="731520" cy="548640"/>
          </a:xfrm>
        </p:spPr>
        <p:txBody>
          <a:bodyPr/>
          <a:lstStyle/>
          <a:p>
            <a:r>
              <a:rPr lang="en-US"/>
              <a:t>7</a:t>
            </a:r>
          </a:p>
        </p:txBody>
      </p:sp>
    </p:spTree>
    <p:custDataLst>
      <p:tags r:id="rId1"/>
    </p:custDataLst>
    <p:extLst>
      <p:ext uri="{BB962C8B-B14F-4D97-AF65-F5344CB8AC3E}">
        <p14:creationId xmlns:p14="http://schemas.microsoft.com/office/powerpoint/2010/main" val="289931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602EF-5CD0-F640-96AF-3977F2954F0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E29DC51F-6F4C-48F8-D88F-C4EC23DB0361}"/>
              </a:ext>
            </a:extLst>
          </p:cNvPr>
          <p:cNvSpPr>
            <a:spLocks noGrp="1"/>
          </p:cNvSpPr>
          <p:nvPr>
            <p:ph type="body" sz="quarter" idx="10"/>
          </p:nvPr>
        </p:nvSpPr>
        <p:spPr>
          <a:xfrm>
            <a:off x="369277" y="525766"/>
            <a:ext cx="11430000" cy="446088"/>
          </a:xfrm>
        </p:spPr>
        <p:txBody>
          <a:bodyPr/>
          <a:lstStyle/>
          <a:p>
            <a:pPr algn="ctr"/>
            <a:r>
              <a:rPr lang="en-GB" sz="2000" b="1">
                <a:cs typeface="Arial"/>
              </a:rPr>
              <a:t>"Leads with the profile of 'Potential Lead' have more possibility of getting converted"</a:t>
            </a:r>
            <a:endParaRPr lang="en-GB" sz="2000" b="1"/>
          </a:p>
        </p:txBody>
      </p:sp>
      <p:pic>
        <p:nvPicPr>
          <p:cNvPr id="22" name="Content Placeholder 21" descr="A graph of a bar graph">
            <a:extLst>
              <a:ext uri="{FF2B5EF4-FFF2-40B4-BE49-F238E27FC236}">
                <a16:creationId xmlns:a16="http://schemas.microsoft.com/office/drawing/2014/main" id="{57E9487B-F828-3398-4B12-CAC2D72D3143}"/>
              </a:ext>
            </a:extLst>
          </p:cNvPr>
          <p:cNvPicPr>
            <a:picLocks noGrp="1" noChangeAspect="1"/>
          </p:cNvPicPr>
          <p:nvPr>
            <p:ph idx="1"/>
          </p:nvPr>
        </p:nvPicPr>
        <p:blipFill>
          <a:blip r:embed="rId3"/>
          <a:stretch>
            <a:fillRect/>
          </a:stretch>
        </p:blipFill>
        <p:spPr>
          <a:xfrm>
            <a:off x="2677181" y="1749425"/>
            <a:ext cx="6837638" cy="4410075"/>
          </a:xfrm>
          <a:prstGeom prst="rect">
            <a:avLst/>
          </a:prstGeom>
        </p:spPr>
      </p:pic>
    </p:spTree>
    <p:custDataLst>
      <p:tags r:id="rId1"/>
    </p:custDataLst>
    <p:extLst>
      <p:ext uri="{BB962C8B-B14F-4D97-AF65-F5344CB8AC3E}">
        <p14:creationId xmlns:p14="http://schemas.microsoft.com/office/powerpoint/2010/main" val="1957135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A134F-D7B0-A368-2782-8CBF9B657E3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F97F0C7F-826F-8C25-9B6B-3A259BED115F}"/>
              </a:ext>
            </a:extLst>
          </p:cNvPr>
          <p:cNvSpPr>
            <a:spLocks noGrp="1"/>
          </p:cNvSpPr>
          <p:nvPr>
            <p:ph type="body" sz="quarter" idx="10"/>
          </p:nvPr>
        </p:nvSpPr>
        <p:spPr>
          <a:xfrm>
            <a:off x="369277" y="642997"/>
            <a:ext cx="11430000" cy="446088"/>
          </a:xfrm>
        </p:spPr>
        <p:txBody>
          <a:bodyPr/>
          <a:lstStyle/>
          <a:p>
            <a:pPr algn="ctr"/>
            <a:r>
              <a:rPr lang="en-GB" sz="2000" b="1">
                <a:cs typeface="Arial"/>
              </a:rPr>
              <a:t>"Leads who are getting a free copy of Mastering the interview might be converted"</a:t>
            </a:r>
            <a:endParaRPr lang="en-GB" sz="2000" b="1"/>
          </a:p>
        </p:txBody>
      </p:sp>
      <p:pic>
        <p:nvPicPr>
          <p:cNvPr id="6" name="Content Placeholder 5" descr="A graph with blue squares&#10;&#10;AI-generated content may be incorrect.">
            <a:extLst>
              <a:ext uri="{FF2B5EF4-FFF2-40B4-BE49-F238E27FC236}">
                <a16:creationId xmlns:a16="http://schemas.microsoft.com/office/drawing/2014/main" id="{60CFD145-FA1B-5683-EC62-714FAB8F6AF6}"/>
              </a:ext>
            </a:extLst>
          </p:cNvPr>
          <p:cNvPicPr>
            <a:picLocks noGrp="1" noChangeAspect="1"/>
          </p:cNvPicPr>
          <p:nvPr>
            <p:ph idx="1"/>
          </p:nvPr>
        </p:nvPicPr>
        <p:blipFill>
          <a:blip r:embed="rId3"/>
          <a:stretch>
            <a:fillRect/>
          </a:stretch>
        </p:blipFill>
        <p:spPr>
          <a:xfrm>
            <a:off x="2521947" y="1714256"/>
            <a:ext cx="7124660" cy="4410075"/>
          </a:xfrm>
          <a:prstGeom prst="rect">
            <a:avLst/>
          </a:prstGeom>
        </p:spPr>
      </p:pic>
    </p:spTree>
    <p:custDataLst>
      <p:tags r:id="rId1"/>
    </p:custDataLst>
    <p:extLst>
      <p:ext uri="{BB962C8B-B14F-4D97-AF65-F5344CB8AC3E}">
        <p14:creationId xmlns:p14="http://schemas.microsoft.com/office/powerpoint/2010/main" val="1214568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7522D-6FD8-37DC-0565-F05DEE20AFD0}"/>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414D813B-A177-C893-23F4-FF4CFE2B4013}"/>
              </a:ext>
            </a:extLst>
          </p:cNvPr>
          <p:cNvSpPr>
            <a:spLocks noGrp="1"/>
          </p:cNvSpPr>
          <p:nvPr>
            <p:ph idx="15"/>
          </p:nvPr>
        </p:nvSpPr>
        <p:spPr>
          <a:xfrm>
            <a:off x="411892" y="1302530"/>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B6AA248E-5D57-9349-0D88-0A6101B368BE}"/>
              </a:ext>
            </a:extLst>
          </p:cNvPr>
          <p:cNvSpPr>
            <a:spLocks noGrp="1"/>
          </p:cNvSpPr>
          <p:nvPr>
            <p:ph idx="16"/>
          </p:nvPr>
        </p:nvSpPr>
        <p:spPr>
          <a:xfrm>
            <a:off x="489529" y="1993878"/>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0D4AAE46-07BE-0E1D-6E13-22BC9447D1C2}"/>
              </a:ext>
            </a:extLst>
          </p:cNvPr>
          <p:cNvSpPr>
            <a:spLocks noGrp="1"/>
          </p:cNvSpPr>
          <p:nvPr>
            <p:ph type="body" sz="quarter" idx="17"/>
          </p:nvPr>
        </p:nvSpPr>
        <p:spPr>
          <a:xfrm>
            <a:off x="667163" y="1202562"/>
            <a:ext cx="731520" cy="548640"/>
          </a:xfrm>
        </p:spPr>
        <p:txBody>
          <a:bodyPr/>
          <a:lstStyle/>
          <a:p>
            <a:r>
              <a:rPr lang="en-US"/>
              <a:t>1</a:t>
            </a:r>
          </a:p>
        </p:txBody>
      </p:sp>
      <p:sp>
        <p:nvSpPr>
          <p:cNvPr id="24" name="Content Placeholder 23">
            <a:extLst>
              <a:ext uri="{FF2B5EF4-FFF2-40B4-BE49-F238E27FC236}">
                <a16:creationId xmlns:a16="http://schemas.microsoft.com/office/drawing/2014/main" id="{92918173-1B28-5920-377B-47935A74F315}"/>
              </a:ext>
            </a:extLst>
          </p:cNvPr>
          <p:cNvSpPr>
            <a:spLocks noGrp="1"/>
          </p:cNvSpPr>
          <p:nvPr>
            <p:ph idx="22"/>
          </p:nvPr>
        </p:nvSpPr>
        <p:spPr>
          <a:xfrm>
            <a:off x="411892" y="2667710"/>
            <a:ext cx="11430000" cy="365760"/>
          </a:xfrm>
        </p:spPr>
        <p:txBody>
          <a:bodyPr/>
          <a:lstStyle/>
          <a:p>
            <a:r>
              <a:rPr lang="en-US"/>
              <a:t>EDA</a:t>
            </a:r>
          </a:p>
        </p:txBody>
      </p:sp>
      <p:sp>
        <p:nvSpPr>
          <p:cNvPr id="22" name="Text Placeholder 21">
            <a:extLst>
              <a:ext uri="{FF2B5EF4-FFF2-40B4-BE49-F238E27FC236}">
                <a16:creationId xmlns:a16="http://schemas.microsoft.com/office/drawing/2014/main" id="{0080FB85-A687-D732-EF08-A4740BAC0E69}"/>
              </a:ext>
            </a:extLst>
          </p:cNvPr>
          <p:cNvSpPr>
            <a:spLocks noGrp="1"/>
          </p:cNvSpPr>
          <p:nvPr>
            <p:ph type="body" sz="quarter" idx="19"/>
          </p:nvPr>
        </p:nvSpPr>
        <p:spPr>
          <a:xfrm>
            <a:off x="617997" y="1882398"/>
            <a:ext cx="731520" cy="548640"/>
          </a:xfrm>
        </p:spPr>
        <p:txBody>
          <a:bodyPr/>
          <a:lstStyle/>
          <a:p>
            <a:r>
              <a:rPr lang="en-US"/>
              <a:t>2</a:t>
            </a:r>
          </a:p>
        </p:txBody>
      </p:sp>
      <p:sp>
        <p:nvSpPr>
          <p:cNvPr id="25" name="Content Placeholder 24">
            <a:extLst>
              <a:ext uri="{FF2B5EF4-FFF2-40B4-BE49-F238E27FC236}">
                <a16:creationId xmlns:a16="http://schemas.microsoft.com/office/drawing/2014/main" id="{EBB4CA0E-A520-2B37-2804-AC51CAC639BA}"/>
              </a:ext>
            </a:extLst>
          </p:cNvPr>
          <p:cNvSpPr>
            <a:spLocks noGrp="1"/>
          </p:cNvSpPr>
          <p:nvPr>
            <p:ph idx="23"/>
          </p:nvPr>
        </p:nvSpPr>
        <p:spPr>
          <a:xfrm>
            <a:off x="411892" y="3350300"/>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A535B984-DE49-46AB-3616-5AA92C6A412F}"/>
              </a:ext>
            </a:extLst>
          </p:cNvPr>
          <p:cNvSpPr>
            <a:spLocks noGrp="1"/>
          </p:cNvSpPr>
          <p:nvPr>
            <p:ph type="body" sz="quarter" idx="21"/>
          </p:nvPr>
        </p:nvSpPr>
        <p:spPr>
          <a:xfrm>
            <a:off x="617997" y="2559662"/>
            <a:ext cx="731520" cy="548640"/>
          </a:xfrm>
        </p:spPr>
        <p:txBody>
          <a:bodyPr/>
          <a:lstStyle/>
          <a:p>
            <a:r>
              <a:rPr lang="en-US"/>
              <a:t>3</a:t>
            </a:r>
          </a:p>
        </p:txBody>
      </p:sp>
      <p:sp>
        <p:nvSpPr>
          <p:cNvPr id="17" name="Title 16">
            <a:extLst>
              <a:ext uri="{FF2B5EF4-FFF2-40B4-BE49-F238E27FC236}">
                <a16:creationId xmlns:a16="http://schemas.microsoft.com/office/drawing/2014/main" id="{29C47E42-E3CA-7B5F-EDA4-901508A53AAB}"/>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DAFE7AA7-B152-5A80-29A4-8EE0F75579FA}"/>
              </a:ext>
            </a:extLst>
          </p:cNvPr>
          <p:cNvSpPr>
            <a:spLocks noGrp="1"/>
          </p:cNvSpPr>
          <p:nvPr>
            <p:ph idx="24"/>
          </p:nvPr>
        </p:nvSpPr>
        <p:spPr>
          <a:xfrm>
            <a:off x="411892" y="4032890"/>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684053C3-9952-DF03-B05E-5CF31220D638}"/>
              </a:ext>
            </a:extLst>
          </p:cNvPr>
          <p:cNvSpPr>
            <a:spLocks noGrp="1"/>
          </p:cNvSpPr>
          <p:nvPr>
            <p:ph type="body" sz="quarter" idx="25"/>
          </p:nvPr>
        </p:nvSpPr>
        <p:spPr>
          <a:xfrm>
            <a:off x="617997" y="3941450"/>
            <a:ext cx="731520" cy="548640"/>
          </a:xfrm>
        </p:spPr>
        <p:txBody>
          <a:bodyPr/>
          <a:lstStyle/>
          <a:p>
            <a:r>
              <a:rPr lang="en-US"/>
              <a:t>5</a:t>
            </a:r>
          </a:p>
        </p:txBody>
      </p:sp>
      <p:sp>
        <p:nvSpPr>
          <p:cNvPr id="28" name="Content Placeholder 27">
            <a:extLst>
              <a:ext uri="{FF2B5EF4-FFF2-40B4-BE49-F238E27FC236}">
                <a16:creationId xmlns:a16="http://schemas.microsoft.com/office/drawing/2014/main" id="{FDC62F0E-8300-8BD8-4AEF-45B4C17069F6}"/>
              </a:ext>
            </a:extLst>
          </p:cNvPr>
          <p:cNvSpPr>
            <a:spLocks noGrp="1"/>
          </p:cNvSpPr>
          <p:nvPr>
            <p:ph idx="26"/>
          </p:nvPr>
        </p:nvSpPr>
        <p:spPr>
          <a:xfrm>
            <a:off x="411892" y="4715480"/>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3508E5D0-41E9-E13C-76BE-8B7D4AC4EF35}"/>
              </a:ext>
            </a:extLst>
          </p:cNvPr>
          <p:cNvSpPr>
            <a:spLocks noGrp="1"/>
          </p:cNvSpPr>
          <p:nvPr>
            <p:ph type="body" sz="quarter" idx="27"/>
          </p:nvPr>
        </p:nvSpPr>
        <p:spPr>
          <a:xfrm>
            <a:off x="617997" y="4624040"/>
            <a:ext cx="731520" cy="548640"/>
          </a:xfrm>
        </p:spPr>
        <p:txBody>
          <a:bodyPr/>
          <a:lstStyle/>
          <a:p>
            <a:r>
              <a:rPr lang="en-US"/>
              <a:t>6</a:t>
            </a:r>
          </a:p>
        </p:txBody>
      </p:sp>
      <p:sp>
        <p:nvSpPr>
          <p:cNvPr id="30" name="Content Placeholder 29">
            <a:extLst>
              <a:ext uri="{FF2B5EF4-FFF2-40B4-BE49-F238E27FC236}">
                <a16:creationId xmlns:a16="http://schemas.microsoft.com/office/drawing/2014/main" id="{B06187F6-5411-D0B1-BC06-8A1314A1BA9F}"/>
              </a:ext>
            </a:extLst>
          </p:cNvPr>
          <p:cNvSpPr>
            <a:spLocks noGrp="1"/>
          </p:cNvSpPr>
          <p:nvPr>
            <p:ph idx="28"/>
          </p:nvPr>
        </p:nvSpPr>
        <p:spPr>
          <a:xfrm>
            <a:off x="427767" y="5398069"/>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2DD6347A-C748-655B-6B2C-1042943C7D7E}"/>
              </a:ext>
            </a:extLst>
          </p:cNvPr>
          <p:cNvSpPr>
            <a:spLocks noGrp="1"/>
          </p:cNvSpPr>
          <p:nvPr>
            <p:ph type="body" sz="quarter" idx="29"/>
          </p:nvPr>
        </p:nvSpPr>
        <p:spPr>
          <a:xfrm>
            <a:off x="633873" y="5306629"/>
            <a:ext cx="731520" cy="548640"/>
          </a:xfrm>
        </p:spPr>
        <p:txBody>
          <a:bodyPr/>
          <a:lstStyle/>
          <a:p>
            <a:r>
              <a:rPr lang="en-US"/>
              <a:t>7</a:t>
            </a:r>
          </a:p>
        </p:txBody>
      </p:sp>
      <p:sp>
        <p:nvSpPr>
          <p:cNvPr id="18" name="Text Placeholder 17">
            <a:extLst>
              <a:ext uri="{FF2B5EF4-FFF2-40B4-BE49-F238E27FC236}">
                <a16:creationId xmlns:a16="http://schemas.microsoft.com/office/drawing/2014/main" id="{736C605D-F48C-2572-82EC-9C413F88EFEF}"/>
              </a:ext>
            </a:extLst>
          </p:cNvPr>
          <p:cNvSpPr>
            <a:spLocks noGrp="1"/>
          </p:cNvSpPr>
          <p:nvPr>
            <p:ph type="body" sz="quarter" idx="10"/>
          </p:nvPr>
        </p:nvSpPr>
        <p:spPr>
          <a:xfrm>
            <a:off x="617997" y="3232965"/>
            <a:ext cx="731520" cy="548640"/>
          </a:xfrm>
        </p:spPr>
        <p:txBody>
          <a:bodyPr/>
          <a:lstStyle/>
          <a:p>
            <a:r>
              <a:rPr lang="en-US"/>
              <a:t>4</a:t>
            </a:r>
          </a:p>
        </p:txBody>
      </p:sp>
    </p:spTree>
    <p:custDataLst>
      <p:tags r:id="rId1"/>
    </p:custDataLst>
    <p:extLst>
      <p:ext uri="{BB962C8B-B14F-4D97-AF65-F5344CB8AC3E}">
        <p14:creationId xmlns:p14="http://schemas.microsoft.com/office/powerpoint/2010/main" val="425969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B8B35-60D3-7D45-9FAF-09D0BB053302}"/>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9763DFC9-6C42-48D3-9CC9-420F82AC0B01}"/>
              </a:ext>
            </a:extLst>
          </p:cNvPr>
          <p:cNvSpPr>
            <a:spLocks noGrp="1"/>
          </p:cNvSpPr>
          <p:nvPr>
            <p:ph idx="1"/>
          </p:nvPr>
        </p:nvSpPr>
        <p:spPr>
          <a:xfrm>
            <a:off x="381000" y="970141"/>
            <a:ext cx="11430000" cy="5189360"/>
          </a:xfrm>
        </p:spPr>
        <p:txBody>
          <a:bodyPr vert="horz" lIns="90000" tIns="90000" rIns="90000" bIns="90000" rtlCol="0" anchor="t">
            <a:noAutofit/>
          </a:bodyPr>
          <a:lstStyle/>
          <a:p>
            <a:pPr algn="l">
              <a:buFont typeface="+mj-lt"/>
              <a:buAutoNum type="arabicPeriod"/>
            </a:pPr>
            <a:r>
              <a:rPr lang="en-US" sz="1400" b="1" i="0">
                <a:effectLst/>
                <a:latin typeface="__Inter_d65c78"/>
                <a:cs typeface="Arial"/>
              </a:rPr>
              <a:t>Feature Creation:</a:t>
            </a:r>
            <a:endParaRPr lang="en-US" sz="1400" b="0" i="0">
              <a:effectLst/>
              <a:latin typeface="__Inter_d65c78"/>
              <a:cs typeface="Arial"/>
            </a:endParaRPr>
          </a:p>
          <a:p>
            <a:pPr lvl="1" indent="0" algn="l">
              <a:buNone/>
            </a:pPr>
            <a:r>
              <a:rPr lang="en-US" b="0" i="0">
                <a:solidFill>
                  <a:srgbClr val="374151"/>
                </a:solidFill>
                <a:effectLst/>
                <a:latin typeface="__Inter_d65c78"/>
                <a:cs typeface="Arial"/>
              </a:rPr>
              <a:t>Combined </a:t>
            </a:r>
            <a:r>
              <a:rPr lang="en-US" b="1" i="0">
                <a:solidFill>
                  <a:srgbClr val="374151"/>
                </a:solidFill>
                <a:effectLst/>
                <a:latin typeface="__Inter_d65c78"/>
                <a:cs typeface="Arial"/>
              </a:rPr>
              <a:t>Total Visits</a:t>
            </a:r>
            <a:r>
              <a:rPr lang="en-US" b="0" i="0">
                <a:solidFill>
                  <a:srgbClr val="374151"/>
                </a:solidFill>
                <a:effectLst/>
                <a:latin typeface="__Inter_d65c78"/>
                <a:cs typeface="Arial"/>
              </a:rPr>
              <a:t>, </a:t>
            </a:r>
            <a:r>
              <a:rPr lang="en-US" b="1" i="0">
                <a:solidFill>
                  <a:srgbClr val="374151"/>
                </a:solidFill>
                <a:effectLst/>
                <a:latin typeface="__Inter_d65c78"/>
                <a:cs typeface="Arial"/>
              </a:rPr>
              <a:t>Total Time Spent on Website</a:t>
            </a:r>
            <a:r>
              <a:rPr lang="en-US" b="0" i="0">
                <a:solidFill>
                  <a:srgbClr val="374151"/>
                </a:solidFill>
                <a:effectLst/>
                <a:latin typeface="__Inter_d65c78"/>
                <a:cs typeface="Arial"/>
              </a:rPr>
              <a:t>, and </a:t>
            </a:r>
            <a:r>
              <a:rPr lang="en-US" b="1" i="0">
                <a:solidFill>
                  <a:srgbClr val="374151"/>
                </a:solidFill>
                <a:effectLst/>
                <a:latin typeface="__Inter_d65c78"/>
                <a:cs typeface="Arial"/>
              </a:rPr>
              <a:t>Page Views Per Visit</a:t>
            </a:r>
            <a:r>
              <a:rPr lang="en-US" b="0" i="0">
                <a:solidFill>
                  <a:srgbClr val="374151"/>
                </a:solidFill>
                <a:effectLst/>
                <a:latin typeface="__Inter_d65c78"/>
                <a:cs typeface="Arial"/>
              </a:rPr>
              <a:t> into a single metric called </a:t>
            </a:r>
            <a:r>
              <a:rPr lang="en-US" b="1" i="0">
                <a:solidFill>
                  <a:srgbClr val="374151"/>
                </a:solidFill>
                <a:effectLst/>
                <a:latin typeface="__Inter_d65c78"/>
                <a:cs typeface="Arial"/>
              </a:rPr>
              <a:t>Engagement Score</a:t>
            </a:r>
            <a:r>
              <a:rPr lang="en-US" b="0" i="0">
                <a:solidFill>
                  <a:srgbClr val="374151"/>
                </a:solidFill>
                <a:effectLst/>
                <a:latin typeface="__Inter_d65c78"/>
                <a:cs typeface="Arial"/>
              </a:rPr>
              <a:t>. This composite score provides a more holistic view of lead engagement.</a:t>
            </a:r>
          </a:p>
          <a:p>
            <a:pPr algn="l">
              <a:buFont typeface="+mj-lt"/>
              <a:buAutoNum type="arabicPeriod"/>
            </a:pPr>
            <a:r>
              <a:rPr lang="en-US" sz="1400" b="1" i="0">
                <a:effectLst/>
                <a:latin typeface="__Inter_d65c78"/>
                <a:cs typeface="Arial"/>
              </a:rPr>
              <a:t>Feature Bucketing:</a:t>
            </a:r>
            <a:endParaRPr lang="en-US" sz="1400" b="0" i="0">
              <a:effectLst/>
              <a:latin typeface="__Inter_d65c78"/>
              <a:cs typeface="Arial"/>
            </a:endParaRPr>
          </a:p>
          <a:p>
            <a:pPr marL="742950" lvl="1" indent="-285750"/>
            <a:r>
              <a:rPr lang="en-US" b="0" i="0">
                <a:solidFill>
                  <a:srgbClr val="374151"/>
                </a:solidFill>
                <a:effectLst/>
                <a:latin typeface="__Inter_d65c78"/>
                <a:cs typeface="Arial"/>
              </a:rPr>
              <a:t>Converted the </a:t>
            </a:r>
            <a:r>
              <a:rPr lang="en-US" b="1" i="0">
                <a:solidFill>
                  <a:srgbClr val="374151"/>
                </a:solidFill>
                <a:effectLst/>
                <a:latin typeface="__Inter_d65c78"/>
                <a:cs typeface="Arial"/>
              </a:rPr>
              <a:t>Lead Quality</a:t>
            </a:r>
            <a:r>
              <a:rPr lang="en-US" b="0" i="0">
                <a:solidFill>
                  <a:srgbClr val="374151"/>
                </a:solidFill>
                <a:effectLst/>
                <a:latin typeface="__Inter_d65c78"/>
                <a:cs typeface="Arial"/>
              </a:rPr>
              <a:t> column into a </a:t>
            </a:r>
            <a:r>
              <a:rPr lang="en-US" b="1" i="0">
                <a:solidFill>
                  <a:srgbClr val="374151"/>
                </a:solidFill>
                <a:effectLst/>
                <a:latin typeface="__Inter_d65c78"/>
                <a:cs typeface="Arial"/>
              </a:rPr>
              <a:t>Lead Quality Score</a:t>
            </a:r>
            <a:r>
              <a:rPr lang="en-US" b="0" i="0">
                <a:solidFill>
                  <a:srgbClr val="374151"/>
                </a:solidFill>
                <a:effectLst/>
                <a:latin typeface="__Inter_d65c78"/>
                <a:cs typeface="Arial"/>
              </a:rPr>
              <a:t> column using a predefined mapping:</a:t>
            </a:r>
          </a:p>
          <a:p>
            <a:pPr marL="1143000" lvl="2">
              <a:buFont typeface="+mj-lt"/>
              <a:buAutoNum type="arabicPeriod"/>
            </a:pPr>
            <a:r>
              <a:rPr lang="en-US" b="0" i="0">
                <a:solidFill>
                  <a:srgbClr val="374151"/>
                </a:solidFill>
                <a:effectLst/>
                <a:latin typeface="__Inter_d65c78"/>
                <a:cs typeface="Arial"/>
              </a:rPr>
              <a:t>'High in Relevance': 4</a:t>
            </a:r>
          </a:p>
          <a:p>
            <a:pPr marL="1143000" lvl="2">
              <a:buFont typeface="+mj-lt"/>
              <a:buAutoNum type="arabicPeriod"/>
            </a:pPr>
            <a:r>
              <a:rPr lang="en-US" b="0" i="0">
                <a:solidFill>
                  <a:srgbClr val="374151"/>
                </a:solidFill>
                <a:effectLst/>
                <a:latin typeface="__Inter_d65c78"/>
                <a:cs typeface="Arial"/>
              </a:rPr>
              <a:t>'Might be': 3</a:t>
            </a:r>
          </a:p>
          <a:p>
            <a:pPr marL="1143000" lvl="2">
              <a:buFont typeface="+mj-lt"/>
              <a:buAutoNum type="arabicPeriod"/>
            </a:pPr>
            <a:r>
              <a:rPr lang="en-US" b="0" i="0">
                <a:solidFill>
                  <a:srgbClr val="374151"/>
                </a:solidFill>
                <a:effectLst/>
                <a:latin typeface="__Inter_d65c78"/>
                <a:cs typeface="Arial"/>
              </a:rPr>
              <a:t>'Not Sure': 2</a:t>
            </a:r>
          </a:p>
          <a:p>
            <a:pPr marL="1143000" lvl="2">
              <a:buFont typeface="+mj-lt"/>
              <a:buAutoNum type="arabicPeriod"/>
            </a:pPr>
            <a:r>
              <a:rPr lang="en-US" b="0" i="0">
                <a:solidFill>
                  <a:srgbClr val="374151"/>
                </a:solidFill>
                <a:effectLst/>
                <a:latin typeface="__Inter_d65c78"/>
                <a:cs typeface="Arial"/>
              </a:rPr>
              <a:t>'Low in Relevance': 1</a:t>
            </a:r>
          </a:p>
          <a:p>
            <a:pPr marL="1143000" lvl="2">
              <a:buFont typeface="+mj-lt"/>
              <a:buAutoNum type="arabicPeriod"/>
            </a:pPr>
            <a:r>
              <a:rPr lang="en-US" b="0" i="0">
                <a:solidFill>
                  <a:srgbClr val="374151"/>
                </a:solidFill>
                <a:effectLst/>
                <a:latin typeface="__Inter_d65c78"/>
                <a:cs typeface="Arial"/>
              </a:rPr>
              <a:t>'Worst': 0</a:t>
            </a:r>
          </a:p>
          <a:p>
            <a:pPr marL="742950" lvl="1" indent="-285750"/>
            <a:r>
              <a:rPr lang="en-US" b="0" i="0">
                <a:solidFill>
                  <a:srgbClr val="374151"/>
                </a:solidFill>
                <a:effectLst/>
                <a:latin typeface="__Inter_d65c78"/>
                <a:cs typeface="Arial"/>
              </a:rPr>
              <a:t>This transformation allows for easier numerical analysis and comparison of lead quality.</a:t>
            </a:r>
          </a:p>
          <a:p>
            <a:pPr algn="l">
              <a:buFont typeface="+mj-lt"/>
              <a:buAutoNum type="arabicPeriod"/>
            </a:pPr>
            <a:r>
              <a:rPr lang="en-US" sz="1400" b="1" i="0">
                <a:effectLst/>
                <a:latin typeface="__Inter_d65c78"/>
                <a:cs typeface="Arial"/>
              </a:rPr>
              <a:t>Feature Transformation:</a:t>
            </a:r>
            <a:endParaRPr lang="en-US" sz="1400" b="0" i="0">
              <a:effectLst/>
              <a:latin typeface="__Inter_d65c78"/>
              <a:cs typeface="Arial"/>
            </a:endParaRPr>
          </a:p>
          <a:p>
            <a:pPr lvl="1" indent="0" algn="l">
              <a:buNone/>
            </a:pPr>
            <a:r>
              <a:rPr lang="en-US" b="0" i="0">
                <a:solidFill>
                  <a:srgbClr val="374151"/>
                </a:solidFill>
                <a:effectLst/>
                <a:latin typeface="__Inter_d65c78"/>
                <a:cs typeface="Arial"/>
              </a:rPr>
              <a:t>Transformed the binary response from the column </a:t>
            </a:r>
            <a:r>
              <a:rPr lang="en-US" b="1" i="0">
                <a:solidFill>
                  <a:srgbClr val="374151"/>
                </a:solidFill>
                <a:effectLst/>
                <a:latin typeface="__Inter_d65c78"/>
                <a:cs typeface="Arial"/>
              </a:rPr>
              <a:t>"A free copy of Mastering The Interview"</a:t>
            </a:r>
            <a:r>
              <a:rPr lang="en-US" b="0" i="0">
                <a:solidFill>
                  <a:srgbClr val="374151"/>
                </a:solidFill>
                <a:effectLst/>
                <a:latin typeface="__Inter_d65c78"/>
                <a:cs typeface="Arial"/>
              </a:rPr>
              <a:t> by converting 'Yes' to 1 and 'No' to 0. This binary encoding facilitates the inclusion of this feature in predictive modeling.</a:t>
            </a:r>
          </a:p>
          <a:p>
            <a:pPr marL="0" indent="0">
              <a:buNone/>
            </a:pPr>
            <a:r>
              <a:rPr lang="en-US" sz="1400" b="1">
                <a:solidFill>
                  <a:srgbClr val="19105B"/>
                </a:solidFill>
                <a:latin typeface="Segoe UI"/>
                <a:cs typeface="Segoe UI"/>
              </a:rPr>
              <a:t>4. Categorical Encoding:</a:t>
            </a:r>
            <a:endParaRPr lang="en-US" sz="1400">
              <a:solidFill>
                <a:srgbClr val="1D1C1C"/>
              </a:solidFill>
              <a:latin typeface="Segoe UI"/>
              <a:cs typeface="Segoe UI"/>
            </a:endParaRPr>
          </a:p>
          <a:p>
            <a:pPr marL="742950" lvl="1" indent="-285750">
              <a:buFont typeface="Arial"/>
              <a:buChar char="•"/>
            </a:pPr>
            <a:r>
              <a:rPr lang="en-US">
                <a:solidFill>
                  <a:srgbClr val="374151"/>
                </a:solidFill>
                <a:latin typeface="Arial"/>
                <a:cs typeface="Arial"/>
              </a:rPr>
              <a:t>Converted categorical variables such as </a:t>
            </a:r>
            <a:r>
              <a:rPr lang="en-US" b="1">
                <a:solidFill>
                  <a:srgbClr val="374151"/>
                </a:solidFill>
                <a:latin typeface="Arial"/>
                <a:cs typeface="Arial"/>
              </a:rPr>
              <a:t>Tags</a:t>
            </a:r>
            <a:r>
              <a:rPr lang="en-US">
                <a:solidFill>
                  <a:srgbClr val="374151"/>
                </a:solidFill>
                <a:latin typeface="Arial"/>
                <a:cs typeface="Arial"/>
              </a:rPr>
              <a:t>, </a:t>
            </a:r>
            <a:r>
              <a:rPr lang="en-US" b="1">
                <a:solidFill>
                  <a:srgbClr val="374151"/>
                </a:solidFill>
                <a:latin typeface="Arial"/>
                <a:cs typeface="Arial"/>
              </a:rPr>
              <a:t>Occupation</a:t>
            </a:r>
            <a:r>
              <a:rPr lang="en-US">
                <a:solidFill>
                  <a:srgbClr val="374151"/>
                </a:solidFill>
                <a:latin typeface="Arial"/>
                <a:cs typeface="Arial"/>
              </a:rPr>
              <a:t>, and </a:t>
            </a:r>
            <a:r>
              <a:rPr lang="en-US" b="1">
                <a:solidFill>
                  <a:srgbClr val="374151"/>
                </a:solidFill>
                <a:latin typeface="Arial"/>
                <a:cs typeface="Arial"/>
              </a:rPr>
              <a:t>Specialization</a:t>
            </a:r>
            <a:r>
              <a:rPr lang="en-US">
                <a:solidFill>
                  <a:srgbClr val="374151"/>
                </a:solidFill>
                <a:latin typeface="Arial"/>
                <a:cs typeface="Arial"/>
              </a:rPr>
              <a:t> into numerical values. This process allows these features to be used in machine learning algorithms that require numerical input.</a:t>
            </a:r>
            <a:endParaRPr lang="en-US">
              <a:solidFill>
                <a:srgbClr val="1D1C1C"/>
              </a:solidFill>
              <a:latin typeface="Arial"/>
              <a:cs typeface="Arial"/>
            </a:endParaRPr>
          </a:p>
          <a:p>
            <a:pPr marL="742950" lvl="1" indent="-285750">
              <a:buFont typeface="Arial"/>
              <a:buChar char="•"/>
            </a:pPr>
            <a:r>
              <a:rPr lang="en-US">
                <a:solidFill>
                  <a:srgbClr val="374151"/>
                </a:solidFill>
                <a:latin typeface="Arial"/>
              </a:rPr>
              <a:t>After conversion, these numerical values were standardized to ensure they are on a similar scale, improving model performance.</a:t>
            </a:r>
            <a:endParaRPr lang="en-US"/>
          </a:p>
          <a:p>
            <a:pPr marL="0" indent="0">
              <a:buNone/>
            </a:pPr>
            <a:endParaRPr lang="en-GB">
              <a:solidFill>
                <a:srgbClr val="19105B"/>
              </a:solidFill>
              <a:latin typeface="Arial"/>
            </a:endParaRPr>
          </a:p>
        </p:txBody>
      </p:sp>
      <p:sp>
        <p:nvSpPr>
          <p:cNvPr id="18" name="Title 17">
            <a:extLst>
              <a:ext uri="{FF2B5EF4-FFF2-40B4-BE49-F238E27FC236}">
                <a16:creationId xmlns:a16="http://schemas.microsoft.com/office/drawing/2014/main" id="{C6C81359-3AE9-EC4C-FEBB-261EE911B89F}"/>
              </a:ext>
            </a:extLst>
          </p:cNvPr>
          <p:cNvSpPr>
            <a:spLocks noGrp="1"/>
          </p:cNvSpPr>
          <p:nvPr>
            <p:ph type="title"/>
          </p:nvPr>
        </p:nvSpPr>
        <p:spPr>
          <a:xfrm>
            <a:off x="381000" y="180520"/>
            <a:ext cx="11430000" cy="958265"/>
          </a:xfrm>
        </p:spPr>
        <p:txBody>
          <a:bodyPr/>
          <a:lstStyle/>
          <a:p>
            <a:r>
              <a:rPr lang="en-GB"/>
              <a:t>Feature Engineering Overview</a:t>
            </a:r>
          </a:p>
        </p:txBody>
      </p:sp>
    </p:spTree>
    <p:custDataLst>
      <p:tags r:id="rId1"/>
    </p:custDataLst>
    <p:extLst>
      <p:ext uri="{BB962C8B-B14F-4D97-AF65-F5344CB8AC3E}">
        <p14:creationId xmlns:p14="http://schemas.microsoft.com/office/powerpoint/2010/main" val="1921791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76B68-1846-6483-EEF5-9CB5BE8DFD65}"/>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00FA009B-CB61-5D7E-B687-BFAA6B5B661E}"/>
              </a:ext>
            </a:extLst>
          </p:cNvPr>
          <p:cNvSpPr>
            <a:spLocks noGrp="1"/>
          </p:cNvSpPr>
          <p:nvPr>
            <p:ph idx="1"/>
          </p:nvPr>
        </p:nvSpPr>
        <p:spPr>
          <a:xfrm>
            <a:off x="381000" y="927770"/>
            <a:ext cx="11430000" cy="784299"/>
          </a:xfrm>
        </p:spPr>
        <p:txBody>
          <a:bodyPr vert="horz" lIns="90000" tIns="90000" rIns="90000" bIns="90000" rtlCol="0" anchor="t">
            <a:noAutofit/>
          </a:bodyPr>
          <a:lstStyle/>
          <a:p>
            <a:pPr marL="0" indent="0" algn="l">
              <a:buNone/>
            </a:pPr>
            <a:r>
              <a:rPr lang="en-US" sz="1400" b="1" i="0">
                <a:effectLst/>
                <a:latin typeface="__Inter_d65c78"/>
                <a:cs typeface="Arial"/>
              </a:rPr>
              <a:t>5.   Feature Correlation:</a:t>
            </a:r>
            <a:endParaRPr lang="en-US" sz="1400" b="0" i="0">
              <a:effectLst/>
              <a:latin typeface="__Inter_d65c78"/>
              <a:cs typeface="Arial"/>
            </a:endParaRPr>
          </a:p>
          <a:p>
            <a:pPr lvl="1" indent="0" algn="l">
              <a:buNone/>
            </a:pPr>
            <a:r>
              <a:rPr lang="en-US" b="0" i="0">
                <a:solidFill>
                  <a:srgbClr val="374151"/>
                </a:solidFill>
                <a:effectLst/>
                <a:latin typeface="__Inter_d65c78"/>
                <a:cs typeface="Arial"/>
              </a:rPr>
              <a:t>Conducted correlation analysis to identify relationships between engineered features and the target variable (lead conversion). This step helps in understanding which features contribute most significantly to predicting lead conversion and informs further feature selection.</a:t>
            </a:r>
          </a:p>
          <a:p>
            <a:pPr marL="742950" lvl="1" indent="-285750" algn="l">
              <a:buFont typeface="+mj-lt"/>
              <a:buAutoNum type="arabicPeriod"/>
            </a:pPr>
            <a:endParaRPr lang="en-US" b="0" i="0">
              <a:solidFill>
                <a:srgbClr val="374151"/>
              </a:solidFill>
              <a:effectLst/>
              <a:latin typeface="__Inter_d65c78"/>
            </a:endParaRPr>
          </a:p>
          <a:p>
            <a:endParaRPr lang="en-GB"/>
          </a:p>
        </p:txBody>
      </p:sp>
      <p:sp>
        <p:nvSpPr>
          <p:cNvPr id="18" name="Title 17">
            <a:extLst>
              <a:ext uri="{FF2B5EF4-FFF2-40B4-BE49-F238E27FC236}">
                <a16:creationId xmlns:a16="http://schemas.microsoft.com/office/drawing/2014/main" id="{8089FBFE-FE0D-7310-5847-53E03351A572}"/>
              </a:ext>
            </a:extLst>
          </p:cNvPr>
          <p:cNvSpPr>
            <a:spLocks noGrp="1"/>
          </p:cNvSpPr>
          <p:nvPr>
            <p:ph type="title"/>
          </p:nvPr>
        </p:nvSpPr>
        <p:spPr>
          <a:xfrm>
            <a:off x="381000" y="180520"/>
            <a:ext cx="11430000" cy="958265"/>
          </a:xfrm>
        </p:spPr>
        <p:txBody>
          <a:bodyPr/>
          <a:lstStyle/>
          <a:p>
            <a:r>
              <a:rPr lang="en-GB"/>
              <a:t>Feature Engineering Overview</a:t>
            </a:r>
          </a:p>
        </p:txBody>
      </p:sp>
      <p:sp>
        <p:nvSpPr>
          <p:cNvPr id="6" name="Content Placeholder 18">
            <a:extLst>
              <a:ext uri="{FF2B5EF4-FFF2-40B4-BE49-F238E27FC236}">
                <a16:creationId xmlns:a16="http://schemas.microsoft.com/office/drawing/2014/main" id="{EE4DA962-AA70-6071-655B-EF2181E465F3}"/>
              </a:ext>
            </a:extLst>
          </p:cNvPr>
          <p:cNvSpPr txBox="1">
            <a:spLocks/>
          </p:cNvSpPr>
          <p:nvPr/>
        </p:nvSpPr>
        <p:spPr>
          <a:xfrm>
            <a:off x="381000" y="3455589"/>
            <a:ext cx="11430000" cy="1944883"/>
          </a:xfrm>
          <a:prstGeom prst="rect">
            <a:avLst/>
          </a:prstGeom>
        </p:spPr>
        <p:txBody>
          <a:bodyPr vert="horz" lIns="90000" tIns="90000" rIns="90000" bIns="90000" rtlCol="0">
            <a:noAutofit/>
          </a:bodyPr>
          <a:lst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buFont typeface="+mj-lt"/>
              <a:buAutoNum type="arabicPeriod"/>
            </a:pPr>
            <a:endParaRPr lang="en-US">
              <a:solidFill>
                <a:srgbClr val="374151"/>
              </a:solidFill>
              <a:latin typeface="__Inter_d65c78"/>
            </a:endParaRPr>
          </a:p>
          <a:p>
            <a:endParaRPr lang="en-GB"/>
          </a:p>
        </p:txBody>
      </p:sp>
      <p:sp>
        <p:nvSpPr>
          <p:cNvPr id="11" name="Content Placeholder 18">
            <a:extLst>
              <a:ext uri="{FF2B5EF4-FFF2-40B4-BE49-F238E27FC236}">
                <a16:creationId xmlns:a16="http://schemas.microsoft.com/office/drawing/2014/main" id="{B46A1E6F-12E1-15D3-593E-250D4EC6C951}"/>
              </a:ext>
            </a:extLst>
          </p:cNvPr>
          <p:cNvSpPr txBox="1">
            <a:spLocks/>
          </p:cNvSpPr>
          <p:nvPr/>
        </p:nvSpPr>
        <p:spPr>
          <a:xfrm>
            <a:off x="381000" y="3469807"/>
            <a:ext cx="11430000" cy="1944883"/>
          </a:xfrm>
          <a:prstGeom prst="rect">
            <a:avLst/>
          </a:prstGeom>
        </p:spPr>
        <p:txBody>
          <a:bodyPr vert="horz" lIns="90000" tIns="90000" rIns="90000" bIns="90000" rtlCol="0">
            <a:noAutofit/>
          </a:bodyPr>
          <a:lst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buFont typeface="+mj-lt"/>
              <a:buAutoNum type="arabicPeriod"/>
            </a:pPr>
            <a:endParaRPr lang="en-US">
              <a:solidFill>
                <a:srgbClr val="374151"/>
              </a:solidFill>
              <a:latin typeface="__Inter_d65c78"/>
            </a:endParaRPr>
          </a:p>
          <a:p>
            <a:endParaRPr lang="en-GB"/>
          </a:p>
        </p:txBody>
      </p:sp>
      <p:pic>
        <p:nvPicPr>
          <p:cNvPr id="2" name="Picture 1" descr="A screenshot of a graph">
            <a:extLst>
              <a:ext uri="{FF2B5EF4-FFF2-40B4-BE49-F238E27FC236}">
                <a16:creationId xmlns:a16="http://schemas.microsoft.com/office/drawing/2014/main" id="{DD587EB0-90B2-8309-B78C-D1806616306A}"/>
              </a:ext>
            </a:extLst>
          </p:cNvPr>
          <p:cNvPicPr>
            <a:picLocks noChangeAspect="1"/>
          </p:cNvPicPr>
          <p:nvPr/>
        </p:nvPicPr>
        <p:blipFill>
          <a:blip r:embed="rId3"/>
          <a:srcRect t="-57" r="-241" b="-266"/>
          <a:stretch/>
        </p:blipFill>
        <p:spPr>
          <a:xfrm>
            <a:off x="3662362" y="1877963"/>
            <a:ext cx="4879004" cy="4424301"/>
          </a:xfrm>
          <a:prstGeom prst="rect">
            <a:avLst/>
          </a:prstGeom>
        </p:spPr>
      </p:pic>
    </p:spTree>
    <p:custDataLst>
      <p:tags r:id="rId1"/>
    </p:custDataLst>
    <p:extLst>
      <p:ext uri="{BB962C8B-B14F-4D97-AF65-F5344CB8AC3E}">
        <p14:creationId xmlns:p14="http://schemas.microsoft.com/office/powerpoint/2010/main" val="1288614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640B0-293E-FC5E-65A7-DF4FDDBD8EED}"/>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E254637D-897D-BBC1-414F-6D01BF1297ED}"/>
              </a:ext>
            </a:extLst>
          </p:cNvPr>
          <p:cNvSpPr>
            <a:spLocks noGrp="1"/>
          </p:cNvSpPr>
          <p:nvPr>
            <p:ph idx="15"/>
          </p:nvPr>
        </p:nvSpPr>
        <p:spPr>
          <a:xfrm>
            <a:off x="381000" y="1354017"/>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ED6A301F-5DA1-65B8-ADD2-6EA4A2084E6C}"/>
              </a:ext>
            </a:extLst>
          </p:cNvPr>
          <p:cNvSpPr>
            <a:spLocks noGrp="1"/>
          </p:cNvSpPr>
          <p:nvPr>
            <p:ph idx="16"/>
          </p:nvPr>
        </p:nvSpPr>
        <p:spPr>
          <a:xfrm>
            <a:off x="458637" y="2045365"/>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CA36382C-BF4A-2108-B1AC-5CE793EA2CC8}"/>
              </a:ext>
            </a:extLst>
          </p:cNvPr>
          <p:cNvSpPr>
            <a:spLocks noGrp="1"/>
          </p:cNvSpPr>
          <p:nvPr>
            <p:ph type="body" sz="quarter" idx="17"/>
          </p:nvPr>
        </p:nvSpPr>
        <p:spPr>
          <a:xfrm>
            <a:off x="587106" y="1255668"/>
            <a:ext cx="731520" cy="548640"/>
          </a:xfrm>
        </p:spPr>
        <p:txBody>
          <a:bodyPr/>
          <a:lstStyle/>
          <a:p>
            <a:r>
              <a:rPr lang="en-US"/>
              <a:t>1</a:t>
            </a:r>
          </a:p>
        </p:txBody>
      </p:sp>
      <p:sp>
        <p:nvSpPr>
          <p:cNvPr id="24" name="Content Placeholder 23">
            <a:extLst>
              <a:ext uri="{FF2B5EF4-FFF2-40B4-BE49-F238E27FC236}">
                <a16:creationId xmlns:a16="http://schemas.microsoft.com/office/drawing/2014/main" id="{748B085C-B6EC-FE68-D84A-F968A755514A}"/>
              </a:ext>
            </a:extLst>
          </p:cNvPr>
          <p:cNvSpPr>
            <a:spLocks noGrp="1"/>
          </p:cNvSpPr>
          <p:nvPr>
            <p:ph idx="22"/>
          </p:nvPr>
        </p:nvSpPr>
        <p:spPr>
          <a:xfrm>
            <a:off x="381000" y="2719197"/>
            <a:ext cx="11430000" cy="365760"/>
          </a:xfrm>
        </p:spPr>
        <p:txBody>
          <a:bodyPr/>
          <a:lstStyle/>
          <a:p>
            <a:r>
              <a:rPr lang="en-US"/>
              <a:t>EDA</a:t>
            </a:r>
          </a:p>
        </p:txBody>
      </p:sp>
      <p:sp>
        <p:nvSpPr>
          <p:cNvPr id="22" name="Text Placeholder 21">
            <a:extLst>
              <a:ext uri="{FF2B5EF4-FFF2-40B4-BE49-F238E27FC236}">
                <a16:creationId xmlns:a16="http://schemas.microsoft.com/office/drawing/2014/main" id="{1F372435-5690-32C5-C9BA-97B55E6453A7}"/>
              </a:ext>
            </a:extLst>
          </p:cNvPr>
          <p:cNvSpPr>
            <a:spLocks noGrp="1"/>
          </p:cNvSpPr>
          <p:nvPr>
            <p:ph type="body" sz="quarter" idx="19"/>
          </p:nvPr>
        </p:nvSpPr>
        <p:spPr>
          <a:xfrm>
            <a:off x="587106" y="1933885"/>
            <a:ext cx="731520" cy="548640"/>
          </a:xfrm>
        </p:spPr>
        <p:txBody>
          <a:bodyPr/>
          <a:lstStyle/>
          <a:p>
            <a:r>
              <a:rPr lang="en-US"/>
              <a:t>2</a:t>
            </a:r>
          </a:p>
        </p:txBody>
      </p:sp>
      <p:sp>
        <p:nvSpPr>
          <p:cNvPr id="25" name="Content Placeholder 24">
            <a:extLst>
              <a:ext uri="{FF2B5EF4-FFF2-40B4-BE49-F238E27FC236}">
                <a16:creationId xmlns:a16="http://schemas.microsoft.com/office/drawing/2014/main" id="{DC714F36-16E8-C77D-9066-6E042F5C3E4C}"/>
              </a:ext>
            </a:extLst>
          </p:cNvPr>
          <p:cNvSpPr>
            <a:spLocks noGrp="1"/>
          </p:cNvSpPr>
          <p:nvPr>
            <p:ph idx="23"/>
          </p:nvPr>
        </p:nvSpPr>
        <p:spPr>
          <a:xfrm>
            <a:off x="381000" y="3401787"/>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01485DCF-429E-E45D-694C-DF8B6FC11489}"/>
              </a:ext>
            </a:extLst>
          </p:cNvPr>
          <p:cNvSpPr>
            <a:spLocks noGrp="1"/>
          </p:cNvSpPr>
          <p:nvPr>
            <p:ph type="body" sz="quarter" idx="21"/>
          </p:nvPr>
        </p:nvSpPr>
        <p:spPr>
          <a:xfrm>
            <a:off x="587106" y="2611149"/>
            <a:ext cx="731520" cy="548640"/>
          </a:xfrm>
        </p:spPr>
        <p:txBody>
          <a:bodyPr/>
          <a:lstStyle/>
          <a:p>
            <a:r>
              <a:rPr lang="en-US"/>
              <a:t>3</a:t>
            </a:r>
          </a:p>
        </p:txBody>
      </p:sp>
      <p:sp>
        <p:nvSpPr>
          <p:cNvPr id="17" name="Title 16">
            <a:extLst>
              <a:ext uri="{FF2B5EF4-FFF2-40B4-BE49-F238E27FC236}">
                <a16:creationId xmlns:a16="http://schemas.microsoft.com/office/drawing/2014/main" id="{6619E757-D473-66AC-5A49-6AA47FDB94AD}"/>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69D6D353-E14B-36AF-932B-C6C442BFC1AB}"/>
              </a:ext>
            </a:extLst>
          </p:cNvPr>
          <p:cNvSpPr>
            <a:spLocks noGrp="1"/>
          </p:cNvSpPr>
          <p:nvPr>
            <p:ph idx="24"/>
          </p:nvPr>
        </p:nvSpPr>
        <p:spPr>
          <a:xfrm>
            <a:off x="381000" y="4084377"/>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185D2231-D852-ACDC-BE12-3539E7DA0BA6}"/>
              </a:ext>
            </a:extLst>
          </p:cNvPr>
          <p:cNvSpPr>
            <a:spLocks noGrp="1"/>
          </p:cNvSpPr>
          <p:nvPr>
            <p:ph type="body" sz="quarter" idx="25"/>
          </p:nvPr>
        </p:nvSpPr>
        <p:spPr>
          <a:xfrm>
            <a:off x="587106" y="3310347"/>
            <a:ext cx="731520" cy="548640"/>
          </a:xfrm>
        </p:spPr>
        <p:txBody>
          <a:bodyPr/>
          <a:lstStyle/>
          <a:p>
            <a:r>
              <a:rPr lang="en-US"/>
              <a:t>4</a:t>
            </a:r>
          </a:p>
        </p:txBody>
      </p:sp>
      <p:sp>
        <p:nvSpPr>
          <p:cNvPr id="28" name="Content Placeholder 27">
            <a:extLst>
              <a:ext uri="{FF2B5EF4-FFF2-40B4-BE49-F238E27FC236}">
                <a16:creationId xmlns:a16="http://schemas.microsoft.com/office/drawing/2014/main" id="{53175E26-B35B-A2C3-25B9-A19CBE52A6FD}"/>
              </a:ext>
            </a:extLst>
          </p:cNvPr>
          <p:cNvSpPr>
            <a:spLocks noGrp="1"/>
          </p:cNvSpPr>
          <p:nvPr>
            <p:ph idx="26"/>
          </p:nvPr>
        </p:nvSpPr>
        <p:spPr>
          <a:xfrm>
            <a:off x="381000" y="4766967"/>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8CF47153-2BBF-7A86-F393-6A9F9858584C}"/>
              </a:ext>
            </a:extLst>
          </p:cNvPr>
          <p:cNvSpPr>
            <a:spLocks noGrp="1"/>
          </p:cNvSpPr>
          <p:nvPr>
            <p:ph type="body" sz="quarter" idx="27"/>
          </p:nvPr>
        </p:nvSpPr>
        <p:spPr>
          <a:xfrm>
            <a:off x="587106" y="4675527"/>
            <a:ext cx="731520" cy="548640"/>
          </a:xfrm>
        </p:spPr>
        <p:txBody>
          <a:bodyPr/>
          <a:lstStyle/>
          <a:p>
            <a:r>
              <a:rPr lang="en-US"/>
              <a:t>6</a:t>
            </a:r>
          </a:p>
        </p:txBody>
      </p:sp>
      <p:sp>
        <p:nvSpPr>
          <p:cNvPr id="30" name="Content Placeholder 29">
            <a:extLst>
              <a:ext uri="{FF2B5EF4-FFF2-40B4-BE49-F238E27FC236}">
                <a16:creationId xmlns:a16="http://schemas.microsoft.com/office/drawing/2014/main" id="{7D483540-4EA6-6A2F-DAF7-26C9F1D0280E}"/>
              </a:ext>
            </a:extLst>
          </p:cNvPr>
          <p:cNvSpPr>
            <a:spLocks noGrp="1"/>
          </p:cNvSpPr>
          <p:nvPr>
            <p:ph idx="28"/>
          </p:nvPr>
        </p:nvSpPr>
        <p:spPr>
          <a:xfrm>
            <a:off x="396875" y="5449556"/>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CFDDCA44-153E-3DDA-BC13-58A5176A1E61}"/>
              </a:ext>
            </a:extLst>
          </p:cNvPr>
          <p:cNvSpPr>
            <a:spLocks noGrp="1"/>
          </p:cNvSpPr>
          <p:nvPr>
            <p:ph type="body" sz="quarter" idx="29"/>
          </p:nvPr>
        </p:nvSpPr>
        <p:spPr>
          <a:xfrm>
            <a:off x="587106" y="5340864"/>
            <a:ext cx="731520" cy="548640"/>
          </a:xfrm>
        </p:spPr>
        <p:txBody>
          <a:bodyPr/>
          <a:lstStyle/>
          <a:p>
            <a:r>
              <a:rPr lang="en-US"/>
              <a:t>7</a:t>
            </a:r>
          </a:p>
        </p:txBody>
      </p:sp>
      <p:sp>
        <p:nvSpPr>
          <p:cNvPr id="2" name="Text Placeholder 17">
            <a:extLst>
              <a:ext uri="{FF2B5EF4-FFF2-40B4-BE49-F238E27FC236}">
                <a16:creationId xmlns:a16="http://schemas.microsoft.com/office/drawing/2014/main" id="{0559F61F-19B8-6E03-6AC8-E529825339E5}"/>
              </a:ext>
            </a:extLst>
          </p:cNvPr>
          <p:cNvSpPr txBox="1">
            <a:spLocks/>
          </p:cNvSpPr>
          <p:nvPr/>
        </p:nvSpPr>
        <p:spPr>
          <a:xfrm>
            <a:off x="587106" y="3992938"/>
            <a:ext cx="731520" cy="548640"/>
          </a:xfrm>
          <a:prstGeom prst="flowChartInputOutput">
            <a:avLst/>
          </a:prstGeom>
          <a:solidFill>
            <a:schemeClr val="tx2"/>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5</a:t>
            </a:r>
          </a:p>
        </p:txBody>
      </p:sp>
    </p:spTree>
    <p:custDataLst>
      <p:tags r:id="rId1"/>
    </p:custDataLst>
    <p:extLst>
      <p:ext uri="{BB962C8B-B14F-4D97-AF65-F5344CB8AC3E}">
        <p14:creationId xmlns:p14="http://schemas.microsoft.com/office/powerpoint/2010/main" val="2942436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5573-06B3-E9E7-EC32-630984F1F451}"/>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503CCB6A-1106-045B-D006-6D98DF6CF12B}"/>
              </a:ext>
            </a:extLst>
          </p:cNvPr>
          <p:cNvSpPr>
            <a:spLocks noGrp="1"/>
          </p:cNvSpPr>
          <p:nvPr>
            <p:ph idx="1"/>
          </p:nvPr>
        </p:nvSpPr>
        <p:spPr>
          <a:xfrm>
            <a:off x="381000" y="1267327"/>
            <a:ext cx="11430000" cy="4892174"/>
          </a:xfrm>
        </p:spPr>
        <p:txBody>
          <a:bodyPr vert="horz" lIns="90000" tIns="90000" rIns="90000" bIns="90000" rtlCol="0" anchor="t">
            <a:noAutofit/>
          </a:bodyPr>
          <a:lstStyle/>
          <a:p>
            <a:pPr>
              <a:buNone/>
            </a:pPr>
            <a:r>
              <a:rPr lang="en-US" sz="1600">
                <a:solidFill>
                  <a:srgbClr val="19105B"/>
                </a:solidFill>
                <a:latin typeface="__Inter_d65c78"/>
                <a:ea typeface="+mn-lt"/>
                <a:cs typeface="+mn-lt"/>
              </a:rPr>
              <a:t> The project focuses on </a:t>
            </a:r>
            <a:r>
              <a:rPr lang="en-US" sz="1600" b="1">
                <a:solidFill>
                  <a:srgbClr val="19105B"/>
                </a:solidFill>
                <a:latin typeface="__Inter_d65c78"/>
                <a:ea typeface="+mn-lt"/>
                <a:cs typeface="+mn-lt"/>
              </a:rPr>
              <a:t>Lead Scoring</a:t>
            </a:r>
            <a:r>
              <a:rPr lang="en-US" sz="1600">
                <a:solidFill>
                  <a:srgbClr val="19105B"/>
                </a:solidFill>
                <a:latin typeface="__Inter_d65c78"/>
                <a:ea typeface="+mn-lt"/>
                <a:cs typeface="+mn-lt"/>
              </a:rPr>
              <a:t>, where we predict the likelihood of a lead converting into a </a:t>
            </a:r>
            <a:r>
              <a:rPr lang="en-US" sz="1600" err="1">
                <a:solidFill>
                  <a:srgbClr val="19105B"/>
                </a:solidFill>
                <a:latin typeface="__Inter_d65c78"/>
                <a:ea typeface="+mn-lt"/>
                <a:cs typeface="+mn-lt"/>
              </a:rPr>
              <a:t>Customer.We</a:t>
            </a:r>
            <a:r>
              <a:rPr lang="en-US" sz="1600">
                <a:solidFill>
                  <a:srgbClr val="19105B"/>
                </a:solidFill>
                <a:latin typeface="__Inter_d65c78"/>
                <a:ea typeface="+mn-lt"/>
                <a:cs typeface="+mn-lt"/>
              </a:rPr>
              <a:t> selected these four models based on their ability to handle classification tasks effectively.</a:t>
            </a:r>
            <a:endParaRPr lang="en-US" sz="1600">
              <a:latin typeface="__Inter_d65c78"/>
            </a:endParaRPr>
          </a:p>
          <a:p>
            <a:pPr>
              <a:buFont typeface="Arial"/>
              <a:buChar char="•"/>
            </a:pPr>
            <a:endParaRPr lang="en-US" sz="1600" b="1">
              <a:solidFill>
                <a:srgbClr val="19105B"/>
              </a:solidFill>
              <a:latin typeface="__Inter_d65c78"/>
              <a:ea typeface="+mn-lt"/>
              <a:cs typeface="+mn-lt"/>
            </a:endParaRPr>
          </a:p>
          <a:p>
            <a:pPr>
              <a:buFont typeface="Arial"/>
              <a:buChar char="•"/>
            </a:pPr>
            <a:r>
              <a:rPr lang="en-US" sz="1600" b="1">
                <a:solidFill>
                  <a:srgbClr val="19105B"/>
                </a:solidFill>
                <a:latin typeface="__Inter_d65c78"/>
                <a:ea typeface="+mn-lt"/>
                <a:cs typeface="+mn-lt"/>
              </a:rPr>
              <a:t>Logistic Regression</a:t>
            </a:r>
            <a:r>
              <a:rPr lang="en-US" sz="1600">
                <a:solidFill>
                  <a:srgbClr val="19105B"/>
                </a:solidFill>
                <a:latin typeface="__Inter_d65c78"/>
                <a:ea typeface="+mn-lt"/>
                <a:cs typeface="+mn-lt"/>
              </a:rPr>
              <a:t>: </a:t>
            </a:r>
            <a:r>
              <a:rPr lang="en-US" sz="1600">
                <a:solidFill>
                  <a:schemeClr val="tx1"/>
                </a:solidFill>
                <a:latin typeface="__Inter_d65c78"/>
                <a:ea typeface="+mn-lt"/>
                <a:cs typeface="+mn-lt"/>
              </a:rPr>
              <a:t>A statistical model that predicts the probability of a class using a logistic function. It is mainly used for binary classification tasks.</a:t>
            </a:r>
            <a:endParaRPr lang="en-US">
              <a:solidFill>
                <a:schemeClr val="tx1"/>
              </a:solidFill>
              <a:latin typeface="__Inter_d65c78"/>
              <a:ea typeface="+mn-lt"/>
              <a:cs typeface="+mn-lt"/>
            </a:endParaRPr>
          </a:p>
          <a:p>
            <a:pPr>
              <a:buFont typeface="Arial"/>
              <a:buChar char="•"/>
            </a:pPr>
            <a:endParaRPr lang="en-US" sz="1600" b="1">
              <a:solidFill>
                <a:srgbClr val="19105B"/>
              </a:solidFill>
              <a:latin typeface="__Inter_d65c78"/>
              <a:ea typeface="+mn-lt"/>
              <a:cs typeface="+mn-lt"/>
            </a:endParaRPr>
          </a:p>
          <a:p>
            <a:pPr>
              <a:buFont typeface="Arial"/>
              <a:buChar char="•"/>
            </a:pPr>
            <a:r>
              <a:rPr lang="en-US" sz="1600" b="1">
                <a:solidFill>
                  <a:srgbClr val="19105B"/>
                </a:solidFill>
                <a:latin typeface="__Inter_d65c78"/>
                <a:ea typeface="+mn-lt"/>
                <a:cs typeface="+mn-lt"/>
              </a:rPr>
              <a:t>Support Vector Machine (SVM)</a:t>
            </a:r>
            <a:r>
              <a:rPr lang="en-US" sz="1600">
                <a:solidFill>
                  <a:srgbClr val="19105B"/>
                </a:solidFill>
                <a:latin typeface="__Inter_d65c78"/>
                <a:ea typeface="+mn-lt"/>
                <a:cs typeface="+mn-lt"/>
              </a:rPr>
              <a:t>: </a:t>
            </a:r>
            <a:r>
              <a:rPr lang="en-US" sz="1600">
                <a:solidFill>
                  <a:schemeClr val="tx1"/>
                </a:solidFill>
                <a:latin typeface="__Inter_d65c78"/>
                <a:ea typeface="+mn-lt"/>
                <a:cs typeface="+mn-lt"/>
              </a:rPr>
              <a:t>A model that finds the optimal hyperplane to separate data points with the maximum margin. It works well for high-dimensional datasets.</a:t>
            </a:r>
            <a:endParaRPr lang="en-US">
              <a:solidFill>
                <a:schemeClr val="tx1"/>
              </a:solidFill>
              <a:latin typeface="__Inter_d65c78"/>
            </a:endParaRPr>
          </a:p>
          <a:p>
            <a:pPr>
              <a:buFont typeface="Arial"/>
              <a:buChar char="•"/>
            </a:pPr>
            <a:endParaRPr lang="en-US" sz="1600" b="1">
              <a:solidFill>
                <a:srgbClr val="19105B"/>
              </a:solidFill>
              <a:latin typeface="__Inter_d65c78"/>
              <a:ea typeface="+mn-lt"/>
              <a:cs typeface="+mn-lt"/>
            </a:endParaRPr>
          </a:p>
          <a:p>
            <a:pPr>
              <a:buFont typeface="Arial"/>
              <a:buChar char="•"/>
            </a:pPr>
            <a:r>
              <a:rPr lang="en-US" sz="1600" b="1">
                <a:solidFill>
                  <a:srgbClr val="19105B"/>
                </a:solidFill>
                <a:latin typeface="__Inter_d65c78"/>
                <a:ea typeface="+mn-lt"/>
                <a:cs typeface="+mn-lt"/>
              </a:rPr>
              <a:t>Random Forest</a:t>
            </a:r>
            <a:r>
              <a:rPr lang="en-US" sz="1600">
                <a:solidFill>
                  <a:srgbClr val="19105B"/>
                </a:solidFill>
                <a:latin typeface="__Inter_d65c78"/>
                <a:ea typeface="+mn-lt"/>
                <a:cs typeface="+mn-lt"/>
              </a:rPr>
              <a:t>:</a:t>
            </a:r>
            <a:r>
              <a:rPr lang="en-US" sz="1600">
                <a:solidFill>
                  <a:schemeClr val="tx1"/>
                </a:solidFill>
                <a:latin typeface="__Inter_d65c78"/>
                <a:ea typeface="+mn-lt"/>
                <a:cs typeface="+mn-lt"/>
              </a:rPr>
              <a:t> An ensemble learning method that builds multiple decision trees and combines their outputs for better accuracy. It helps reduce overfitting and improves generalization.</a:t>
            </a:r>
            <a:endParaRPr lang="en-US">
              <a:solidFill>
                <a:schemeClr val="tx1"/>
              </a:solidFill>
              <a:latin typeface="__Inter_d65c78"/>
              <a:ea typeface="+mn-lt"/>
              <a:cs typeface="+mn-lt"/>
            </a:endParaRPr>
          </a:p>
          <a:p>
            <a:pPr>
              <a:buFont typeface="Arial"/>
              <a:buChar char="•"/>
            </a:pPr>
            <a:endParaRPr lang="en-US" sz="1600" b="1">
              <a:latin typeface="__Inter_d65c78"/>
              <a:ea typeface="+mn-lt"/>
              <a:cs typeface="+mn-lt"/>
            </a:endParaRPr>
          </a:p>
          <a:p>
            <a:pPr>
              <a:buFont typeface="Arial"/>
              <a:buChar char="•"/>
            </a:pPr>
            <a:r>
              <a:rPr lang="en-US" sz="1600" b="1" err="1">
                <a:solidFill>
                  <a:srgbClr val="19105B"/>
                </a:solidFill>
                <a:latin typeface="__Inter_d65c78"/>
                <a:ea typeface="+mn-lt"/>
                <a:cs typeface="+mn-lt"/>
              </a:rPr>
              <a:t>LightGBM</a:t>
            </a:r>
            <a:r>
              <a:rPr lang="en-US" sz="1600">
                <a:solidFill>
                  <a:srgbClr val="19105B"/>
                </a:solidFill>
                <a:latin typeface="__Inter_d65c78"/>
                <a:ea typeface="+mn-lt"/>
                <a:cs typeface="+mn-lt"/>
              </a:rPr>
              <a:t>: </a:t>
            </a:r>
            <a:r>
              <a:rPr lang="en-US" sz="1600">
                <a:solidFill>
                  <a:schemeClr val="tx1"/>
                </a:solidFill>
                <a:latin typeface="__Inter_d65c78"/>
                <a:ea typeface="+mn-lt"/>
                <a:cs typeface="+mn-lt"/>
              </a:rPr>
              <a:t>A gradient boosting framework that builds decision trees efficiently for fast and accurate predictions. It is optimized for large datasets and low memory usage.</a:t>
            </a:r>
            <a:endParaRPr lang="en-US">
              <a:solidFill>
                <a:schemeClr val="tx1"/>
              </a:solidFill>
              <a:latin typeface="__Inter_d65c78"/>
            </a:endParaRPr>
          </a:p>
          <a:p>
            <a:pPr>
              <a:buFont typeface="Arial"/>
              <a:buChar char="•"/>
            </a:pPr>
            <a:endParaRPr lang="en-US" sz="1600">
              <a:ea typeface="+mn-lt"/>
              <a:cs typeface="+mn-lt"/>
            </a:endParaRPr>
          </a:p>
          <a:p>
            <a:pPr>
              <a:buFont typeface="Arial"/>
              <a:buChar char="•"/>
            </a:pPr>
            <a:endParaRPr lang="en-US" sz="1600"/>
          </a:p>
          <a:p>
            <a:pPr marL="0" indent="0" algn="l">
              <a:buNone/>
            </a:pPr>
            <a:endParaRPr lang="en-US" sz="1600" b="1" i="0">
              <a:solidFill>
                <a:srgbClr val="19105B"/>
              </a:solidFill>
              <a:effectLst/>
              <a:latin typeface="__Inter_d65c78"/>
            </a:endParaRPr>
          </a:p>
          <a:p>
            <a:pPr marL="0" indent="0">
              <a:buNone/>
            </a:pPr>
            <a:endParaRPr lang="en-GB"/>
          </a:p>
        </p:txBody>
      </p:sp>
      <p:sp>
        <p:nvSpPr>
          <p:cNvPr id="18" name="Title 17">
            <a:extLst>
              <a:ext uri="{FF2B5EF4-FFF2-40B4-BE49-F238E27FC236}">
                <a16:creationId xmlns:a16="http://schemas.microsoft.com/office/drawing/2014/main" id="{5D9B6731-829E-D337-B71C-F865E9ACDE11}"/>
              </a:ext>
            </a:extLst>
          </p:cNvPr>
          <p:cNvSpPr>
            <a:spLocks noGrp="1"/>
          </p:cNvSpPr>
          <p:nvPr>
            <p:ph type="title"/>
          </p:nvPr>
        </p:nvSpPr>
        <p:spPr>
          <a:xfrm>
            <a:off x="381000" y="180520"/>
            <a:ext cx="11430000" cy="958265"/>
          </a:xfrm>
        </p:spPr>
        <p:txBody>
          <a:bodyPr/>
          <a:lstStyle/>
          <a:p>
            <a:r>
              <a:rPr lang="en-GB">
                <a:cs typeface="Arial"/>
              </a:rPr>
              <a:t>Model Selection</a:t>
            </a:r>
            <a:endParaRPr lang="en-GB"/>
          </a:p>
        </p:txBody>
      </p:sp>
    </p:spTree>
    <p:custDataLst>
      <p:tags r:id="rId1"/>
    </p:custDataLst>
    <p:extLst>
      <p:ext uri="{BB962C8B-B14F-4D97-AF65-F5344CB8AC3E}">
        <p14:creationId xmlns:p14="http://schemas.microsoft.com/office/powerpoint/2010/main" val="1590752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D023C-E712-7182-3B00-98212779162B}"/>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0FD75088-C275-4801-C14B-ECC408120FB1}"/>
              </a:ext>
            </a:extLst>
          </p:cNvPr>
          <p:cNvSpPr>
            <a:spLocks noGrp="1"/>
          </p:cNvSpPr>
          <p:nvPr>
            <p:ph idx="15"/>
          </p:nvPr>
        </p:nvSpPr>
        <p:spPr>
          <a:xfrm>
            <a:off x="357554" y="1296352"/>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1237AA11-FD2C-57F8-329A-D9273861E2DA}"/>
              </a:ext>
            </a:extLst>
          </p:cNvPr>
          <p:cNvSpPr>
            <a:spLocks noGrp="1"/>
          </p:cNvSpPr>
          <p:nvPr>
            <p:ph idx="16"/>
          </p:nvPr>
        </p:nvSpPr>
        <p:spPr>
          <a:xfrm>
            <a:off x="357554" y="1988915"/>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DB7CD8A6-2EA5-2FD6-B8EB-5F0C88148B56}"/>
              </a:ext>
            </a:extLst>
          </p:cNvPr>
          <p:cNvSpPr>
            <a:spLocks noGrp="1"/>
          </p:cNvSpPr>
          <p:nvPr>
            <p:ph type="body" sz="quarter" idx="17"/>
          </p:nvPr>
        </p:nvSpPr>
        <p:spPr>
          <a:xfrm>
            <a:off x="563660" y="1187134"/>
            <a:ext cx="731520" cy="548640"/>
          </a:xfrm>
        </p:spPr>
        <p:txBody>
          <a:bodyPr/>
          <a:lstStyle/>
          <a:p>
            <a:r>
              <a:rPr lang="en-US"/>
              <a:t>1</a:t>
            </a:r>
          </a:p>
        </p:txBody>
      </p:sp>
      <p:sp>
        <p:nvSpPr>
          <p:cNvPr id="24" name="Content Placeholder 23">
            <a:extLst>
              <a:ext uri="{FF2B5EF4-FFF2-40B4-BE49-F238E27FC236}">
                <a16:creationId xmlns:a16="http://schemas.microsoft.com/office/drawing/2014/main" id="{CF936C1C-DA41-6747-1BE7-4EF4D194D1DC}"/>
              </a:ext>
            </a:extLst>
          </p:cNvPr>
          <p:cNvSpPr>
            <a:spLocks noGrp="1"/>
          </p:cNvSpPr>
          <p:nvPr>
            <p:ph idx="22"/>
          </p:nvPr>
        </p:nvSpPr>
        <p:spPr>
          <a:xfrm>
            <a:off x="357554" y="2661532"/>
            <a:ext cx="11430000" cy="365760"/>
          </a:xfrm>
        </p:spPr>
        <p:txBody>
          <a:bodyPr/>
          <a:lstStyle/>
          <a:p>
            <a:r>
              <a:rPr lang="en-US"/>
              <a:t>EDA</a:t>
            </a:r>
          </a:p>
        </p:txBody>
      </p:sp>
      <p:sp>
        <p:nvSpPr>
          <p:cNvPr id="22" name="Text Placeholder 21">
            <a:extLst>
              <a:ext uri="{FF2B5EF4-FFF2-40B4-BE49-F238E27FC236}">
                <a16:creationId xmlns:a16="http://schemas.microsoft.com/office/drawing/2014/main" id="{38F110AC-1575-0B42-9C99-854738D4CE0D}"/>
              </a:ext>
            </a:extLst>
          </p:cNvPr>
          <p:cNvSpPr>
            <a:spLocks noGrp="1"/>
          </p:cNvSpPr>
          <p:nvPr>
            <p:ph type="body" sz="quarter" idx="19"/>
          </p:nvPr>
        </p:nvSpPr>
        <p:spPr>
          <a:xfrm>
            <a:off x="563660" y="1876220"/>
            <a:ext cx="731520" cy="548640"/>
          </a:xfrm>
        </p:spPr>
        <p:txBody>
          <a:bodyPr/>
          <a:lstStyle/>
          <a:p>
            <a:r>
              <a:rPr lang="en-US"/>
              <a:t>2</a:t>
            </a:r>
          </a:p>
        </p:txBody>
      </p:sp>
      <p:sp>
        <p:nvSpPr>
          <p:cNvPr id="25" name="Content Placeholder 24">
            <a:extLst>
              <a:ext uri="{FF2B5EF4-FFF2-40B4-BE49-F238E27FC236}">
                <a16:creationId xmlns:a16="http://schemas.microsoft.com/office/drawing/2014/main" id="{9C5D7B9B-43ED-5E3C-DE30-8FDF538E1C41}"/>
              </a:ext>
            </a:extLst>
          </p:cNvPr>
          <p:cNvSpPr>
            <a:spLocks noGrp="1"/>
          </p:cNvSpPr>
          <p:nvPr>
            <p:ph idx="23"/>
          </p:nvPr>
        </p:nvSpPr>
        <p:spPr>
          <a:xfrm>
            <a:off x="357554" y="3344122"/>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80CD0A81-6B34-338D-5542-730EB4484ED5}"/>
              </a:ext>
            </a:extLst>
          </p:cNvPr>
          <p:cNvSpPr>
            <a:spLocks noGrp="1"/>
          </p:cNvSpPr>
          <p:nvPr>
            <p:ph type="body" sz="quarter" idx="21"/>
          </p:nvPr>
        </p:nvSpPr>
        <p:spPr>
          <a:xfrm>
            <a:off x="563660" y="2553484"/>
            <a:ext cx="731520" cy="548640"/>
          </a:xfrm>
        </p:spPr>
        <p:txBody>
          <a:bodyPr/>
          <a:lstStyle/>
          <a:p>
            <a:r>
              <a:rPr lang="en-US"/>
              <a:t>3</a:t>
            </a:r>
          </a:p>
        </p:txBody>
      </p:sp>
      <p:sp>
        <p:nvSpPr>
          <p:cNvPr id="17" name="Title 16">
            <a:extLst>
              <a:ext uri="{FF2B5EF4-FFF2-40B4-BE49-F238E27FC236}">
                <a16:creationId xmlns:a16="http://schemas.microsoft.com/office/drawing/2014/main" id="{8FB2BFDC-CBE9-0DC2-61CA-F447CCDA52BF}"/>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E55D88E6-3040-829B-558C-65FAC0D12BA2}"/>
              </a:ext>
            </a:extLst>
          </p:cNvPr>
          <p:cNvSpPr>
            <a:spLocks noGrp="1"/>
          </p:cNvSpPr>
          <p:nvPr>
            <p:ph idx="24"/>
          </p:nvPr>
        </p:nvSpPr>
        <p:spPr>
          <a:xfrm>
            <a:off x="357554" y="4026712"/>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E432F9FE-3B3A-562F-3E3D-C574DEA9C0FF}"/>
              </a:ext>
            </a:extLst>
          </p:cNvPr>
          <p:cNvSpPr>
            <a:spLocks noGrp="1"/>
          </p:cNvSpPr>
          <p:nvPr>
            <p:ph type="body" sz="quarter" idx="25"/>
          </p:nvPr>
        </p:nvSpPr>
        <p:spPr>
          <a:xfrm>
            <a:off x="563660" y="3252682"/>
            <a:ext cx="731520" cy="548640"/>
          </a:xfrm>
        </p:spPr>
        <p:txBody>
          <a:bodyPr/>
          <a:lstStyle/>
          <a:p>
            <a:r>
              <a:rPr lang="en-US"/>
              <a:t>4</a:t>
            </a:r>
          </a:p>
        </p:txBody>
      </p:sp>
      <p:sp>
        <p:nvSpPr>
          <p:cNvPr id="28" name="Content Placeholder 27">
            <a:extLst>
              <a:ext uri="{FF2B5EF4-FFF2-40B4-BE49-F238E27FC236}">
                <a16:creationId xmlns:a16="http://schemas.microsoft.com/office/drawing/2014/main" id="{0C05F067-523A-EE1B-533B-53659555B830}"/>
              </a:ext>
            </a:extLst>
          </p:cNvPr>
          <p:cNvSpPr>
            <a:spLocks noGrp="1"/>
          </p:cNvSpPr>
          <p:nvPr>
            <p:ph idx="26"/>
          </p:nvPr>
        </p:nvSpPr>
        <p:spPr>
          <a:xfrm>
            <a:off x="357554" y="4709302"/>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30387F86-9EF3-B34B-90A0-FC3183694C9C}"/>
              </a:ext>
            </a:extLst>
          </p:cNvPr>
          <p:cNvSpPr>
            <a:spLocks noGrp="1"/>
          </p:cNvSpPr>
          <p:nvPr>
            <p:ph type="body" sz="quarter" idx="27"/>
          </p:nvPr>
        </p:nvSpPr>
        <p:spPr>
          <a:xfrm>
            <a:off x="563660" y="3949554"/>
            <a:ext cx="731520" cy="548640"/>
          </a:xfrm>
        </p:spPr>
        <p:txBody>
          <a:bodyPr/>
          <a:lstStyle/>
          <a:p>
            <a:r>
              <a:rPr lang="en-US"/>
              <a:t>5</a:t>
            </a:r>
          </a:p>
        </p:txBody>
      </p:sp>
      <p:sp>
        <p:nvSpPr>
          <p:cNvPr id="30" name="Content Placeholder 29">
            <a:extLst>
              <a:ext uri="{FF2B5EF4-FFF2-40B4-BE49-F238E27FC236}">
                <a16:creationId xmlns:a16="http://schemas.microsoft.com/office/drawing/2014/main" id="{237B4202-64EF-D4A6-F711-554B3AEBCB24}"/>
              </a:ext>
            </a:extLst>
          </p:cNvPr>
          <p:cNvSpPr>
            <a:spLocks noGrp="1"/>
          </p:cNvSpPr>
          <p:nvPr>
            <p:ph idx="28"/>
          </p:nvPr>
        </p:nvSpPr>
        <p:spPr>
          <a:xfrm>
            <a:off x="373429" y="5391891"/>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2C9A56B6-6FC1-67ED-2A11-05DB94C870A2}"/>
              </a:ext>
            </a:extLst>
          </p:cNvPr>
          <p:cNvSpPr>
            <a:spLocks noGrp="1"/>
          </p:cNvSpPr>
          <p:nvPr>
            <p:ph type="body" sz="quarter" idx="29"/>
          </p:nvPr>
        </p:nvSpPr>
        <p:spPr>
          <a:xfrm>
            <a:off x="563660" y="5300451"/>
            <a:ext cx="731520" cy="548640"/>
          </a:xfrm>
        </p:spPr>
        <p:txBody>
          <a:bodyPr/>
          <a:lstStyle/>
          <a:p>
            <a:r>
              <a:rPr lang="en-US"/>
              <a:t>7</a:t>
            </a:r>
          </a:p>
        </p:txBody>
      </p:sp>
      <p:sp>
        <p:nvSpPr>
          <p:cNvPr id="2" name="Text Placeholder 17">
            <a:extLst>
              <a:ext uri="{FF2B5EF4-FFF2-40B4-BE49-F238E27FC236}">
                <a16:creationId xmlns:a16="http://schemas.microsoft.com/office/drawing/2014/main" id="{455F622F-ED73-7E86-2539-746D7FCD2BA4}"/>
              </a:ext>
            </a:extLst>
          </p:cNvPr>
          <p:cNvSpPr txBox="1">
            <a:spLocks/>
          </p:cNvSpPr>
          <p:nvPr/>
        </p:nvSpPr>
        <p:spPr>
          <a:xfrm>
            <a:off x="563660" y="4610527"/>
            <a:ext cx="731520" cy="548640"/>
          </a:xfrm>
          <a:prstGeom prst="flowChartInputOutput">
            <a:avLst/>
          </a:prstGeom>
          <a:solidFill>
            <a:schemeClr val="tx2"/>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6</a:t>
            </a:r>
          </a:p>
        </p:txBody>
      </p:sp>
    </p:spTree>
    <p:custDataLst>
      <p:tags r:id="rId1"/>
    </p:custDataLst>
    <p:extLst>
      <p:ext uri="{BB962C8B-B14F-4D97-AF65-F5344CB8AC3E}">
        <p14:creationId xmlns:p14="http://schemas.microsoft.com/office/powerpoint/2010/main" val="794159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5E85D886-997C-A14F-96CE-5F97B3146707}"/>
              </a:ext>
            </a:extLst>
          </p:cNvPr>
          <p:cNvSpPr>
            <a:spLocks noGrp="1"/>
          </p:cNvSpPr>
          <p:nvPr>
            <p:ph type="title"/>
          </p:nvPr>
        </p:nvSpPr>
        <p:spPr>
          <a:xfrm>
            <a:off x="429846" y="870537"/>
            <a:ext cx="10247924" cy="5221248"/>
          </a:xfrm>
        </p:spPr>
        <p:txBody>
          <a:bodyPr/>
          <a:lstStyle/>
          <a:p>
            <a:endParaRPr lang="en-US" sz="1600"/>
          </a:p>
          <a:p>
            <a:pPr>
              <a:lnSpc>
                <a:spcPct val="150000"/>
              </a:lnSpc>
            </a:pPr>
            <a:r>
              <a:rPr lang="en-US" sz="1600">
                <a:ea typeface="+mj-lt"/>
                <a:cs typeface="+mj-lt"/>
              </a:rPr>
              <a:t>Logistic Regression</a:t>
            </a:r>
            <a:r>
              <a:rPr lang="en-US" sz="1600" b="0">
                <a:solidFill>
                  <a:srgbClr val="404040"/>
                </a:solidFill>
                <a:ea typeface="+mj-lt"/>
                <a:cs typeface="+mj-lt"/>
              </a:rPr>
              <a:t>: </a:t>
            </a:r>
            <a:r>
              <a:rPr lang="en-US" sz="1400" b="0">
                <a:solidFill>
                  <a:srgbClr val="404040"/>
                </a:solidFill>
                <a:ea typeface="+mj-lt"/>
                <a:cs typeface="+mj-lt"/>
              </a:rPr>
              <a:t>Baseline model for probabilistic interpretation.</a:t>
            </a:r>
            <a:endParaRPr lang="en-US" sz="1400"/>
          </a:p>
          <a:p>
            <a:pPr>
              <a:lnSpc>
                <a:spcPct val="150000"/>
              </a:lnSpc>
            </a:pPr>
            <a:r>
              <a:rPr lang="en-US" sz="1600">
                <a:ea typeface="+mj-lt"/>
                <a:cs typeface="+mj-lt"/>
              </a:rPr>
              <a:t>SVM</a:t>
            </a:r>
            <a:r>
              <a:rPr lang="en-US" sz="1600" b="0">
                <a:ea typeface="+mj-lt"/>
                <a:cs typeface="+mj-lt"/>
              </a:rPr>
              <a:t>: </a:t>
            </a:r>
            <a:r>
              <a:rPr lang="en-US" sz="1400" b="0">
                <a:solidFill>
                  <a:srgbClr val="404040"/>
                </a:solidFill>
                <a:ea typeface="+mj-lt"/>
                <a:cs typeface="+mj-lt"/>
              </a:rPr>
              <a:t>Effective for high-dimensional spaces and complex boundaries.</a:t>
            </a:r>
            <a:endParaRPr lang="en-US" sz="1400"/>
          </a:p>
          <a:p>
            <a:pPr>
              <a:lnSpc>
                <a:spcPct val="150000"/>
              </a:lnSpc>
            </a:pPr>
            <a:r>
              <a:rPr lang="en-US" sz="1600">
                <a:ea typeface="+mj-lt"/>
                <a:cs typeface="+mj-lt"/>
              </a:rPr>
              <a:t>Random Forest</a:t>
            </a:r>
            <a:r>
              <a:rPr lang="en-US" sz="1600" b="0">
                <a:ea typeface="+mj-lt"/>
                <a:cs typeface="+mj-lt"/>
              </a:rPr>
              <a:t>:</a:t>
            </a:r>
            <a:r>
              <a:rPr lang="en-US" sz="1600" b="0">
                <a:solidFill>
                  <a:srgbClr val="404040"/>
                </a:solidFill>
                <a:ea typeface="+mj-lt"/>
                <a:cs typeface="+mj-lt"/>
              </a:rPr>
              <a:t> </a:t>
            </a:r>
            <a:r>
              <a:rPr lang="en-US" sz="1400" b="0">
                <a:solidFill>
                  <a:srgbClr val="404040"/>
                </a:solidFill>
                <a:ea typeface="+mj-lt"/>
                <a:cs typeface="+mj-lt"/>
              </a:rPr>
              <a:t>Robust ensemble method to handle non-linearity and feature importance.</a:t>
            </a:r>
            <a:endParaRPr lang="en-US" sz="1400"/>
          </a:p>
          <a:p>
            <a:pPr>
              <a:lnSpc>
                <a:spcPct val="150000"/>
              </a:lnSpc>
            </a:pPr>
            <a:r>
              <a:rPr lang="en-US" sz="1600" err="1">
                <a:ea typeface="+mj-lt"/>
                <a:cs typeface="+mj-lt"/>
              </a:rPr>
              <a:t>LightGBM</a:t>
            </a:r>
            <a:r>
              <a:rPr lang="en-US" sz="1600" b="0">
                <a:ea typeface="+mj-lt"/>
                <a:cs typeface="+mj-lt"/>
              </a:rPr>
              <a:t>: </a:t>
            </a:r>
            <a:r>
              <a:rPr lang="en-US" sz="1400" b="0">
                <a:solidFill>
                  <a:srgbClr val="404040"/>
                </a:solidFill>
                <a:ea typeface="+mj-lt"/>
                <a:cs typeface="+mj-lt"/>
              </a:rPr>
              <a:t>High-performance gradient boosting for large datasets with speed.</a:t>
            </a:r>
            <a:br>
              <a:rPr lang="en-US" sz="1600" b="0">
                <a:solidFill>
                  <a:srgbClr val="404040"/>
                </a:solidFill>
                <a:ea typeface="+mj-lt"/>
                <a:cs typeface="+mj-lt"/>
              </a:rPr>
            </a:br>
            <a:endParaRPr lang="en-US" sz="1600" b="0">
              <a:ea typeface="+mj-lt"/>
              <a:cs typeface="+mj-lt"/>
            </a:endParaRPr>
          </a:p>
          <a:p>
            <a:pPr>
              <a:lnSpc>
                <a:spcPct val="150000"/>
              </a:lnSpc>
            </a:pPr>
            <a:r>
              <a:rPr lang="en-US" sz="1600">
                <a:cs typeface="Arial"/>
              </a:rPr>
              <a:t> Common Preprocessing Steps</a:t>
            </a:r>
          </a:p>
          <a:p>
            <a:pPr marL="285750" indent="-285750">
              <a:lnSpc>
                <a:spcPct val="150000"/>
              </a:lnSpc>
              <a:buFont typeface="Arial"/>
              <a:buChar char="•"/>
            </a:pPr>
            <a:r>
              <a:rPr lang="en-US" sz="1600">
                <a:ea typeface="+mj-lt"/>
                <a:cs typeface="+mj-lt"/>
              </a:rPr>
              <a:t>Train-Test Split</a:t>
            </a:r>
            <a:r>
              <a:rPr lang="en-US" sz="1600" b="0">
                <a:ea typeface="+mj-lt"/>
                <a:cs typeface="+mj-lt"/>
              </a:rPr>
              <a:t>:</a:t>
            </a:r>
            <a:r>
              <a:rPr lang="en-US" sz="1600" b="0">
                <a:solidFill>
                  <a:srgbClr val="404040"/>
                </a:solidFill>
                <a:ea typeface="+mj-lt"/>
                <a:cs typeface="+mj-lt"/>
              </a:rPr>
              <a:t> </a:t>
            </a:r>
            <a:r>
              <a:rPr lang="en-US" sz="1400" b="0" err="1">
                <a:solidFill>
                  <a:srgbClr val="404040"/>
                </a:solidFill>
                <a:latin typeface="Consolas"/>
                <a:cs typeface="Arial"/>
              </a:rPr>
              <a:t>test_size</a:t>
            </a:r>
            <a:r>
              <a:rPr lang="en-US" sz="1400" b="0">
                <a:solidFill>
                  <a:srgbClr val="404040"/>
                </a:solidFill>
                <a:latin typeface="Consolas"/>
                <a:cs typeface="Arial"/>
              </a:rPr>
              <a:t>=0.2, </a:t>
            </a:r>
            <a:r>
              <a:rPr lang="en-US" sz="1400" b="0" err="1">
                <a:solidFill>
                  <a:srgbClr val="404040"/>
                </a:solidFill>
                <a:latin typeface="Consolas"/>
                <a:cs typeface="Arial"/>
              </a:rPr>
              <a:t>random_state</a:t>
            </a:r>
            <a:r>
              <a:rPr lang="en-US" sz="1400" b="0">
                <a:solidFill>
                  <a:srgbClr val="404040"/>
                </a:solidFill>
                <a:latin typeface="Consolas"/>
                <a:cs typeface="Arial"/>
              </a:rPr>
              <a:t>=42</a:t>
            </a:r>
            <a:r>
              <a:rPr lang="en-US" sz="1400" b="0">
                <a:solidFill>
                  <a:srgbClr val="404040"/>
                </a:solidFill>
                <a:ea typeface="+mj-lt"/>
                <a:cs typeface="+mj-lt"/>
              </a:rPr>
              <a:t> for reproducibility.</a:t>
            </a:r>
            <a:endParaRPr lang="en-US" sz="1400"/>
          </a:p>
          <a:p>
            <a:pPr marL="285750" indent="-285750">
              <a:lnSpc>
                <a:spcPct val="150000"/>
              </a:lnSpc>
              <a:buFont typeface="Arial"/>
              <a:buChar char="•"/>
            </a:pPr>
            <a:r>
              <a:rPr lang="en-US" sz="1600">
                <a:ea typeface="+mj-lt"/>
                <a:cs typeface="+mj-lt"/>
              </a:rPr>
              <a:t>Class Imbalance Handling</a:t>
            </a:r>
            <a:r>
              <a:rPr lang="en-US" sz="1600" b="0">
                <a:ea typeface="+mj-lt"/>
                <a:cs typeface="+mj-lt"/>
              </a:rPr>
              <a:t>:</a:t>
            </a:r>
            <a:r>
              <a:rPr lang="en-US" sz="1400" b="0">
                <a:ea typeface="+mj-lt"/>
                <a:cs typeface="+mj-lt"/>
              </a:rPr>
              <a:t> </a:t>
            </a:r>
            <a:r>
              <a:rPr lang="en-US" sz="1400" b="0">
                <a:solidFill>
                  <a:srgbClr val="404040"/>
                </a:solidFill>
                <a:ea typeface="+mj-lt"/>
                <a:cs typeface="+mj-lt"/>
              </a:rPr>
              <a:t>Used </a:t>
            </a:r>
            <a:r>
              <a:rPr lang="en-US" sz="1400" b="0" err="1">
                <a:solidFill>
                  <a:srgbClr val="404040"/>
                </a:solidFill>
                <a:latin typeface="Consolas"/>
                <a:cs typeface="Arial"/>
              </a:rPr>
              <a:t>class_weight</a:t>
            </a:r>
            <a:r>
              <a:rPr lang="en-US" sz="1400" b="0">
                <a:solidFill>
                  <a:srgbClr val="404040"/>
                </a:solidFill>
                <a:latin typeface="Consolas"/>
                <a:cs typeface="Arial"/>
              </a:rPr>
              <a:t>='balanced'</a:t>
            </a:r>
            <a:r>
              <a:rPr lang="en-US" sz="1400" b="0">
                <a:solidFill>
                  <a:srgbClr val="404040"/>
                </a:solidFill>
                <a:ea typeface="+mj-lt"/>
                <a:cs typeface="+mj-lt"/>
              </a:rPr>
              <a:t> (or equivalent in </a:t>
            </a:r>
            <a:r>
              <a:rPr lang="en-US" sz="1400" b="0" err="1">
                <a:solidFill>
                  <a:srgbClr val="404040"/>
                </a:solidFill>
                <a:ea typeface="+mj-lt"/>
                <a:cs typeface="+mj-lt"/>
              </a:rPr>
              <a:t>LightGBM</a:t>
            </a:r>
            <a:r>
              <a:rPr lang="en-US" sz="1400" b="0">
                <a:solidFill>
                  <a:srgbClr val="404040"/>
                </a:solidFill>
                <a:ea typeface="+mj-lt"/>
                <a:cs typeface="+mj-lt"/>
              </a:rPr>
              <a:t>) to address skewed lead conversion rates.</a:t>
            </a:r>
            <a:endParaRPr lang="en-US" sz="1400"/>
          </a:p>
          <a:p>
            <a:pPr marL="285750" indent="-285750">
              <a:lnSpc>
                <a:spcPct val="150000"/>
              </a:lnSpc>
              <a:buFont typeface="Arial"/>
              <a:buChar char="•"/>
            </a:pPr>
            <a:r>
              <a:rPr lang="en-US" sz="1600">
                <a:ea typeface="+mj-lt"/>
                <a:cs typeface="+mj-lt"/>
              </a:rPr>
              <a:t>Hyperparameter Tuning</a:t>
            </a:r>
            <a:r>
              <a:rPr lang="en-US" sz="1600" b="0">
                <a:ea typeface="+mj-lt"/>
                <a:cs typeface="+mj-lt"/>
              </a:rPr>
              <a:t>:</a:t>
            </a:r>
            <a:r>
              <a:rPr lang="en-US" sz="1600" b="0">
                <a:solidFill>
                  <a:srgbClr val="404040"/>
                </a:solidFill>
                <a:ea typeface="+mj-lt"/>
                <a:cs typeface="+mj-lt"/>
              </a:rPr>
              <a:t> </a:t>
            </a:r>
            <a:r>
              <a:rPr lang="en-US" sz="1400" b="0">
                <a:solidFill>
                  <a:srgbClr val="404040"/>
                </a:solidFill>
                <a:ea typeface="+mj-lt"/>
                <a:cs typeface="+mj-lt"/>
              </a:rPr>
              <a:t>Use </a:t>
            </a:r>
            <a:r>
              <a:rPr lang="en-US" sz="1400" b="0" err="1">
                <a:solidFill>
                  <a:srgbClr val="404040"/>
                </a:solidFill>
                <a:latin typeface="Consolas"/>
                <a:cs typeface="Arial"/>
              </a:rPr>
              <a:t>GridSearchCV</a:t>
            </a:r>
            <a:r>
              <a:rPr lang="en-US" sz="1400" b="0">
                <a:solidFill>
                  <a:srgbClr val="404040"/>
                </a:solidFill>
                <a:ea typeface="+mj-lt"/>
                <a:cs typeface="+mj-lt"/>
              </a:rPr>
              <a:t> or </a:t>
            </a:r>
            <a:r>
              <a:rPr lang="en-US" sz="1400" b="0" err="1">
                <a:solidFill>
                  <a:srgbClr val="404040"/>
                </a:solidFill>
                <a:latin typeface="Consolas"/>
                <a:cs typeface="Arial"/>
              </a:rPr>
              <a:t>RandomizedSearchCV</a:t>
            </a:r>
            <a:r>
              <a:rPr lang="en-US" sz="1400" b="0">
                <a:solidFill>
                  <a:srgbClr val="404040"/>
                </a:solidFill>
                <a:ea typeface="+mj-lt"/>
                <a:cs typeface="+mj-lt"/>
              </a:rPr>
              <a:t> to optimize models (e.g., </a:t>
            </a:r>
            <a:r>
              <a:rPr lang="en-US" sz="1400" b="0">
                <a:solidFill>
                  <a:srgbClr val="404040"/>
                </a:solidFill>
                <a:latin typeface="Consolas"/>
                <a:cs typeface="Arial"/>
              </a:rPr>
              <a:t>C</a:t>
            </a:r>
            <a:r>
              <a:rPr lang="en-US" sz="1400" b="0">
                <a:solidFill>
                  <a:srgbClr val="404040"/>
                </a:solidFill>
                <a:ea typeface="+mj-lt"/>
                <a:cs typeface="+mj-lt"/>
              </a:rPr>
              <a:t> for SVM, </a:t>
            </a:r>
            <a:r>
              <a:rPr lang="en-US" sz="1400" b="0" err="1">
                <a:solidFill>
                  <a:srgbClr val="404040"/>
                </a:solidFill>
                <a:latin typeface="Consolas"/>
                <a:cs typeface="Arial"/>
              </a:rPr>
              <a:t>max_depth</a:t>
            </a:r>
            <a:r>
              <a:rPr lang="en-US" sz="1400" b="0">
                <a:solidFill>
                  <a:srgbClr val="404040"/>
                </a:solidFill>
                <a:ea typeface="+mj-lt"/>
                <a:cs typeface="+mj-lt"/>
              </a:rPr>
              <a:t> for Random Forest).</a:t>
            </a:r>
            <a:endParaRPr lang="en-US" sz="1400"/>
          </a:p>
          <a:p>
            <a:pPr marL="285750" indent="-285750">
              <a:lnSpc>
                <a:spcPct val="150000"/>
              </a:lnSpc>
              <a:buFont typeface="Arial"/>
              <a:buChar char="•"/>
            </a:pPr>
            <a:r>
              <a:rPr lang="en-US" sz="1600">
                <a:ea typeface="+mj-lt"/>
                <a:cs typeface="+mj-lt"/>
              </a:rPr>
              <a:t>Feature Importance</a:t>
            </a:r>
            <a:r>
              <a:rPr lang="en-US" sz="1600" b="0">
                <a:ea typeface="+mj-lt"/>
                <a:cs typeface="+mj-lt"/>
              </a:rPr>
              <a:t>:</a:t>
            </a:r>
            <a:r>
              <a:rPr lang="en-US" sz="1600" b="0">
                <a:solidFill>
                  <a:srgbClr val="404040"/>
                </a:solidFill>
                <a:ea typeface="+mj-lt"/>
                <a:cs typeface="+mj-lt"/>
              </a:rPr>
              <a:t> </a:t>
            </a:r>
            <a:r>
              <a:rPr lang="en-US" sz="1400" b="0">
                <a:solidFill>
                  <a:srgbClr val="404040"/>
                </a:solidFill>
                <a:ea typeface="+mj-lt"/>
                <a:cs typeface="+mj-lt"/>
              </a:rPr>
              <a:t>Extract from Random Forest/</a:t>
            </a:r>
            <a:r>
              <a:rPr lang="en-US" sz="1400" b="0" err="1">
                <a:solidFill>
                  <a:srgbClr val="404040"/>
                </a:solidFill>
                <a:ea typeface="+mj-lt"/>
                <a:cs typeface="+mj-lt"/>
              </a:rPr>
              <a:t>LightGBM</a:t>
            </a:r>
            <a:r>
              <a:rPr lang="en-US" sz="1400" b="0">
                <a:solidFill>
                  <a:srgbClr val="404040"/>
                </a:solidFill>
                <a:ea typeface="+mj-lt"/>
                <a:cs typeface="+mj-lt"/>
              </a:rPr>
              <a:t> to refine features.</a:t>
            </a:r>
            <a:endParaRPr lang="en-US" sz="1400"/>
          </a:p>
          <a:p>
            <a:pPr marL="285750" indent="-285750">
              <a:lnSpc>
                <a:spcPct val="150000"/>
              </a:lnSpc>
              <a:buFont typeface="Arial"/>
              <a:buChar char="•"/>
            </a:pPr>
            <a:r>
              <a:rPr lang="en-US" sz="1600">
                <a:ea typeface="+mj-lt"/>
                <a:cs typeface="+mj-lt"/>
              </a:rPr>
              <a:t>Threshold Adjustment</a:t>
            </a:r>
            <a:r>
              <a:rPr lang="en-US" sz="1600" b="0">
                <a:ea typeface="+mj-lt"/>
                <a:cs typeface="+mj-lt"/>
              </a:rPr>
              <a:t>:</a:t>
            </a:r>
            <a:r>
              <a:rPr lang="en-US" sz="1600" b="0">
                <a:solidFill>
                  <a:srgbClr val="404040"/>
                </a:solidFill>
                <a:ea typeface="+mj-lt"/>
                <a:cs typeface="+mj-lt"/>
              </a:rPr>
              <a:t> </a:t>
            </a:r>
            <a:r>
              <a:rPr lang="en-US" sz="1400" b="0">
                <a:solidFill>
                  <a:srgbClr val="404040"/>
                </a:solidFill>
                <a:ea typeface="+mj-lt"/>
                <a:cs typeface="+mj-lt"/>
              </a:rPr>
              <a:t>Optimize decision thresholds based on business costs (e.g., higher recall for not missing potential leads).</a:t>
            </a:r>
            <a:endParaRPr lang="en-US" sz="1400"/>
          </a:p>
          <a:p>
            <a:pPr>
              <a:lnSpc>
                <a:spcPct val="150000"/>
              </a:lnSpc>
            </a:pPr>
            <a:endParaRPr lang="en-US"/>
          </a:p>
        </p:txBody>
      </p:sp>
      <p:sp>
        <p:nvSpPr>
          <p:cNvPr id="3" name="Title 17">
            <a:extLst>
              <a:ext uri="{FF2B5EF4-FFF2-40B4-BE49-F238E27FC236}">
                <a16:creationId xmlns:a16="http://schemas.microsoft.com/office/drawing/2014/main" id="{4B83FB42-A399-F899-FE9C-040CCA732A88}"/>
              </a:ext>
            </a:extLst>
          </p:cNvPr>
          <p:cNvSpPr txBox="1">
            <a:spLocks/>
          </p:cNvSpPr>
          <p:nvPr/>
        </p:nvSpPr>
        <p:spPr>
          <a:xfrm>
            <a:off x="429846" y="414982"/>
            <a:ext cx="11381154" cy="4502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300" b="1" kern="1200">
                <a:solidFill>
                  <a:schemeClr val="bg2"/>
                </a:solidFill>
                <a:latin typeface="+mj-lt"/>
                <a:ea typeface="+mj-ea"/>
                <a:cs typeface="Arial" panose="020B0604020202020204" pitchFamily="34" charset="0"/>
              </a:defRPr>
            </a:lvl1pPr>
          </a:lstStyle>
          <a:p>
            <a:r>
              <a:rPr lang="en-US" sz="2400">
                <a:cs typeface="Arial"/>
              </a:rPr>
              <a:t>Model Development for Lead Scoring</a:t>
            </a:r>
            <a:endParaRPr lang="en-GB" sz="2400" b="0">
              <a:cs typeface="Arial"/>
            </a:endParaRPr>
          </a:p>
          <a:p>
            <a:endParaRPr lang="en-GB" sz="2400"/>
          </a:p>
        </p:txBody>
      </p:sp>
    </p:spTree>
    <p:extLst>
      <p:ext uri="{BB962C8B-B14F-4D97-AF65-F5344CB8AC3E}">
        <p14:creationId xmlns:p14="http://schemas.microsoft.com/office/powerpoint/2010/main" val="37035542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363AA7D-7FD9-1139-E9CA-4071B797EE80}"/>
              </a:ext>
            </a:extLst>
          </p:cNvPr>
          <p:cNvGraphicFramePr>
            <a:graphicFrameLocks noGrp="1"/>
          </p:cNvGraphicFramePr>
          <p:nvPr>
            <p:ph idx="1"/>
            <p:extLst>
              <p:ext uri="{D42A27DB-BD31-4B8C-83A1-F6EECF244321}">
                <p14:modId xmlns:p14="http://schemas.microsoft.com/office/powerpoint/2010/main" val="3074824538"/>
              </p:ext>
            </p:extLst>
          </p:nvPr>
        </p:nvGraphicFramePr>
        <p:xfrm>
          <a:off x="386522" y="1137478"/>
          <a:ext cx="11429999" cy="2549115"/>
        </p:xfrm>
        <a:graphic>
          <a:graphicData uri="http://schemas.openxmlformats.org/drawingml/2006/table">
            <a:tbl>
              <a:tblPr firstRow="1" bandRow="1" bandCol="1">
                <a:tableStyleId>{7E9639D4-E3E2-4D34-9284-5A2195B3D0D7}</a:tableStyleId>
              </a:tblPr>
              <a:tblGrid>
                <a:gridCol w="2965862">
                  <a:extLst>
                    <a:ext uri="{9D8B030D-6E8A-4147-A177-3AD203B41FA5}">
                      <a16:colId xmlns:a16="http://schemas.microsoft.com/office/drawing/2014/main" val="3274210132"/>
                    </a:ext>
                  </a:extLst>
                </a:gridCol>
                <a:gridCol w="1606137">
                  <a:extLst>
                    <a:ext uri="{9D8B030D-6E8A-4147-A177-3AD203B41FA5}">
                      <a16:colId xmlns:a16="http://schemas.microsoft.com/office/drawing/2014/main" val="3929004987"/>
                    </a:ext>
                  </a:extLst>
                </a:gridCol>
                <a:gridCol w="2286000">
                  <a:extLst>
                    <a:ext uri="{9D8B030D-6E8A-4147-A177-3AD203B41FA5}">
                      <a16:colId xmlns:a16="http://schemas.microsoft.com/office/drawing/2014/main" val="1135453478"/>
                    </a:ext>
                  </a:extLst>
                </a:gridCol>
                <a:gridCol w="2286000">
                  <a:extLst>
                    <a:ext uri="{9D8B030D-6E8A-4147-A177-3AD203B41FA5}">
                      <a16:colId xmlns:a16="http://schemas.microsoft.com/office/drawing/2014/main" val="1038558066"/>
                    </a:ext>
                  </a:extLst>
                </a:gridCol>
                <a:gridCol w="2286000">
                  <a:extLst>
                    <a:ext uri="{9D8B030D-6E8A-4147-A177-3AD203B41FA5}">
                      <a16:colId xmlns:a16="http://schemas.microsoft.com/office/drawing/2014/main" val="2623717953"/>
                    </a:ext>
                  </a:extLst>
                </a:gridCol>
              </a:tblGrid>
              <a:tr h="509823">
                <a:tc>
                  <a:txBody>
                    <a:bodyPr/>
                    <a:lstStyle/>
                    <a:p>
                      <a:r>
                        <a:rPr lang="en-US"/>
                        <a:t>Model</a:t>
                      </a:r>
                    </a:p>
                  </a:txBody>
                  <a:tcPr anchor="ctr">
                    <a:solidFill>
                      <a:schemeClr val="bg2"/>
                    </a:solidFill>
                  </a:tcPr>
                </a:tc>
                <a:tc>
                  <a:txBody>
                    <a:bodyPr/>
                    <a:lstStyle/>
                    <a:p>
                      <a:r>
                        <a:rPr lang="en-US"/>
                        <a:t>Accuracy</a:t>
                      </a:r>
                    </a:p>
                  </a:txBody>
                  <a:tcPr anchor="ctr">
                    <a:solidFill>
                      <a:schemeClr val="bg2"/>
                    </a:solidFill>
                  </a:tcPr>
                </a:tc>
                <a:tc>
                  <a:txBody>
                    <a:bodyPr/>
                    <a:lstStyle/>
                    <a:p>
                      <a:r>
                        <a:rPr lang="en-US"/>
                        <a:t>Precision (0/1)</a:t>
                      </a:r>
                    </a:p>
                  </a:txBody>
                  <a:tcPr anchor="ctr">
                    <a:solidFill>
                      <a:schemeClr val="bg2"/>
                    </a:solidFill>
                  </a:tcPr>
                </a:tc>
                <a:tc>
                  <a:txBody>
                    <a:bodyPr/>
                    <a:lstStyle/>
                    <a:p>
                      <a:r>
                        <a:rPr lang="en-US"/>
                        <a:t>Recall (0/1)</a:t>
                      </a:r>
                    </a:p>
                  </a:txBody>
                  <a:tcPr anchor="ctr">
                    <a:solidFill>
                      <a:schemeClr val="bg2"/>
                    </a:solidFill>
                  </a:tcPr>
                </a:tc>
                <a:tc>
                  <a:txBody>
                    <a:bodyPr/>
                    <a:lstStyle/>
                    <a:p>
                      <a:r>
                        <a:rPr lang="en-US"/>
                        <a:t>F1-score (0/1)</a:t>
                      </a:r>
                    </a:p>
                  </a:txBody>
                  <a:tcPr anchor="ctr">
                    <a:solidFill>
                      <a:schemeClr val="bg2"/>
                    </a:solidFill>
                  </a:tcPr>
                </a:tc>
                <a:extLst>
                  <a:ext uri="{0D108BD9-81ED-4DB2-BD59-A6C34878D82A}">
                    <a16:rowId xmlns:a16="http://schemas.microsoft.com/office/drawing/2014/main" val="1225852910"/>
                  </a:ext>
                </a:extLst>
              </a:tr>
              <a:tr h="509823">
                <a:tc>
                  <a:txBody>
                    <a:bodyPr/>
                    <a:lstStyle/>
                    <a:p>
                      <a:r>
                        <a:rPr lang="en-US"/>
                        <a:t>Logistic Regression</a:t>
                      </a:r>
                    </a:p>
                  </a:txBody>
                  <a:tcPr anchor="ctr"/>
                </a:tc>
                <a:tc>
                  <a:txBody>
                    <a:bodyPr/>
                    <a:lstStyle/>
                    <a:p>
                      <a:r>
                        <a:rPr lang="en-US"/>
                        <a:t>81%</a:t>
                      </a:r>
                    </a:p>
                  </a:txBody>
                  <a:tcPr anchor="ctr"/>
                </a:tc>
                <a:tc>
                  <a:txBody>
                    <a:bodyPr/>
                    <a:lstStyle/>
                    <a:p>
                      <a:r>
                        <a:rPr lang="en-US"/>
                        <a:t>86% / 74%</a:t>
                      </a:r>
                    </a:p>
                  </a:txBody>
                  <a:tcPr anchor="ctr"/>
                </a:tc>
                <a:tc>
                  <a:txBody>
                    <a:bodyPr/>
                    <a:lstStyle/>
                    <a:p>
                      <a:r>
                        <a:rPr lang="en-US"/>
                        <a:t>82% / 79%</a:t>
                      </a:r>
                    </a:p>
                  </a:txBody>
                  <a:tcPr anchor="ctr"/>
                </a:tc>
                <a:tc>
                  <a:txBody>
                    <a:bodyPr/>
                    <a:lstStyle/>
                    <a:p>
                      <a:r>
                        <a:rPr lang="en-US"/>
                        <a:t>83% / 77%</a:t>
                      </a:r>
                    </a:p>
                  </a:txBody>
                  <a:tcPr anchor="ctr"/>
                </a:tc>
                <a:extLst>
                  <a:ext uri="{0D108BD9-81ED-4DB2-BD59-A6C34878D82A}">
                    <a16:rowId xmlns:a16="http://schemas.microsoft.com/office/drawing/2014/main" val="1421525656"/>
                  </a:ext>
                </a:extLst>
              </a:tr>
              <a:tr h="509823">
                <a:tc>
                  <a:txBody>
                    <a:bodyPr/>
                    <a:lstStyle/>
                    <a:p>
                      <a:r>
                        <a:rPr lang="en-US"/>
                        <a:t>SVM</a:t>
                      </a:r>
                    </a:p>
                  </a:txBody>
                  <a:tcPr anchor="ctr"/>
                </a:tc>
                <a:tc>
                  <a:txBody>
                    <a:bodyPr/>
                    <a:lstStyle/>
                    <a:p>
                      <a:r>
                        <a:rPr lang="en-US"/>
                        <a:t>67%</a:t>
                      </a:r>
                    </a:p>
                  </a:txBody>
                  <a:tcPr anchor="ctr"/>
                </a:tc>
                <a:tc>
                  <a:txBody>
                    <a:bodyPr/>
                    <a:lstStyle/>
                    <a:p>
                      <a:r>
                        <a:rPr lang="en-US"/>
                        <a:t>69% / 61%</a:t>
                      </a:r>
                    </a:p>
                  </a:txBody>
                  <a:tcPr anchor="ctr"/>
                </a:tc>
                <a:tc>
                  <a:txBody>
                    <a:bodyPr/>
                    <a:lstStyle/>
                    <a:p>
                      <a:r>
                        <a:rPr lang="en-US"/>
                        <a:t>80% / 47%</a:t>
                      </a:r>
                    </a:p>
                  </a:txBody>
                  <a:tcPr anchor="ctr"/>
                </a:tc>
                <a:tc>
                  <a:txBody>
                    <a:bodyPr/>
                    <a:lstStyle/>
                    <a:p>
                      <a:r>
                        <a:rPr lang="en-US"/>
                        <a:t>74% / 53%</a:t>
                      </a:r>
                    </a:p>
                  </a:txBody>
                  <a:tcPr anchor="ctr"/>
                </a:tc>
                <a:extLst>
                  <a:ext uri="{0D108BD9-81ED-4DB2-BD59-A6C34878D82A}">
                    <a16:rowId xmlns:a16="http://schemas.microsoft.com/office/drawing/2014/main" val="2441578163"/>
                  </a:ext>
                </a:extLst>
              </a:tr>
              <a:tr h="509823">
                <a:tc>
                  <a:txBody>
                    <a:bodyPr/>
                    <a:lstStyle/>
                    <a:p>
                      <a:r>
                        <a:rPr lang="en-US"/>
                        <a:t>Random Forest</a:t>
                      </a:r>
                    </a:p>
                  </a:txBody>
                  <a:tcPr anchor="ctr"/>
                </a:tc>
                <a:tc>
                  <a:txBody>
                    <a:bodyPr/>
                    <a:lstStyle/>
                    <a:p>
                      <a:r>
                        <a:rPr lang="en-US"/>
                        <a:t>97%</a:t>
                      </a:r>
                    </a:p>
                  </a:txBody>
                  <a:tcPr anchor="ctr"/>
                </a:tc>
                <a:tc>
                  <a:txBody>
                    <a:bodyPr/>
                    <a:lstStyle/>
                    <a:p>
                      <a:r>
                        <a:rPr lang="en-US"/>
                        <a:t>98% / 96%</a:t>
                      </a:r>
                    </a:p>
                  </a:txBody>
                  <a:tcPr anchor="ctr"/>
                </a:tc>
                <a:tc>
                  <a:txBody>
                    <a:bodyPr/>
                    <a:lstStyle/>
                    <a:p>
                      <a:r>
                        <a:rPr lang="en-US"/>
                        <a:t>97% / 98%</a:t>
                      </a:r>
                    </a:p>
                  </a:txBody>
                  <a:tcPr anchor="ctr"/>
                </a:tc>
                <a:tc>
                  <a:txBody>
                    <a:bodyPr/>
                    <a:lstStyle/>
                    <a:p>
                      <a:r>
                        <a:rPr lang="en-US"/>
                        <a:t>98% / 97%</a:t>
                      </a:r>
                    </a:p>
                  </a:txBody>
                  <a:tcPr anchor="ctr"/>
                </a:tc>
                <a:extLst>
                  <a:ext uri="{0D108BD9-81ED-4DB2-BD59-A6C34878D82A}">
                    <a16:rowId xmlns:a16="http://schemas.microsoft.com/office/drawing/2014/main" val="2647657222"/>
                  </a:ext>
                </a:extLst>
              </a:tr>
              <a:tr h="509823">
                <a:tc>
                  <a:txBody>
                    <a:bodyPr/>
                    <a:lstStyle/>
                    <a:p>
                      <a:r>
                        <a:rPr lang="en-US" err="1"/>
                        <a:t>LightGBM</a:t>
                      </a:r>
                    </a:p>
                  </a:txBody>
                  <a:tcPr anchor="ctr"/>
                </a:tc>
                <a:tc>
                  <a:txBody>
                    <a:bodyPr/>
                    <a:lstStyle/>
                    <a:p>
                      <a:r>
                        <a:rPr lang="en-US"/>
                        <a:t>98%</a:t>
                      </a:r>
                    </a:p>
                  </a:txBody>
                  <a:tcPr anchor="ctr"/>
                </a:tc>
                <a:tc>
                  <a:txBody>
                    <a:bodyPr/>
                    <a:lstStyle/>
                    <a:p>
                      <a:r>
                        <a:rPr lang="en-US"/>
                        <a:t>98% / 96%</a:t>
                      </a:r>
                    </a:p>
                  </a:txBody>
                  <a:tcPr anchor="ctr"/>
                </a:tc>
                <a:tc>
                  <a:txBody>
                    <a:bodyPr/>
                    <a:lstStyle/>
                    <a:p>
                      <a:r>
                        <a:rPr lang="en-US"/>
                        <a:t>98% / 98%</a:t>
                      </a:r>
                    </a:p>
                  </a:txBody>
                  <a:tcPr anchor="ctr"/>
                </a:tc>
                <a:tc>
                  <a:txBody>
                    <a:bodyPr/>
                    <a:lstStyle/>
                    <a:p>
                      <a:r>
                        <a:rPr lang="en-US"/>
                        <a:t>98% / </a:t>
                      </a:r>
                      <a:r>
                        <a:rPr lang="en-US" sz="1800" u="none" strike="noStrike" noProof="0">
                          <a:solidFill>
                            <a:srgbClr val="1D1C1C"/>
                          </a:solidFill>
                        </a:rPr>
                        <a:t>97%</a:t>
                      </a:r>
                      <a:endParaRPr lang="en-US"/>
                    </a:p>
                  </a:txBody>
                  <a:tcPr anchor="ctr"/>
                </a:tc>
                <a:extLst>
                  <a:ext uri="{0D108BD9-81ED-4DB2-BD59-A6C34878D82A}">
                    <a16:rowId xmlns:a16="http://schemas.microsoft.com/office/drawing/2014/main" val="2263590660"/>
                  </a:ext>
                </a:extLst>
              </a:tr>
            </a:tbl>
          </a:graphicData>
        </a:graphic>
      </p:graphicFrame>
      <p:sp>
        <p:nvSpPr>
          <p:cNvPr id="4" name="Title 3">
            <a:extLst>
              <a:ext uri="{FF2B5EF4-FFF2-40B4-BE49-F238E27FC236}">
                <a16:creationId xmlns:a16="http://schemas.microsoft.com/office/drawing/2014/main" id="{F3740415-D84B-B932-DE27-0989DD85D62F}"/>
              </a:ext>
            </a:extLst>
          </p:cNvPr>
          <p:cNvSpPr>
            <a:spLocks noGrp="1"/>
          </p:cNvSpPr>
          <p:nvPr>
            <p:ph type="title"/>
          </p:nvPr>
        </p:nvSpPr>
        <p:spPr/>
        <p:txBody>
          <a:bodyPr/>
          <a:lstStyle/>
          <a:p>
            <a:r>
              <a:rPr lang="en-US">
                <a:cs typeface="Arial"/>
              </a:rPr>
              <a:t>Model Evaluation</a:t>
            </a:r>
            <a:endParaRPr lang="en-US"/>
          </a:p>
        </p:txBody>
      </p:sp>
      <p:graphicFrame>
        <p:nvGraphicFramePr>
          <p:cNvPr id="9" name="Table 8">
            <a:extLst>
              <a:ext uri="{FF2B5EF4-FFF2-40B4-BE49-F238E27FC236}">
                <a16:creationId xmlns:a16="http://schemas.microsoft.com/office/drawing/2014/main" id="{62806EE8-652A-AD1F-41B7-82CA8EFC2E47}"/>
              </a:ext>
            </a:extLst>
          </p:cNvPr>
          <p:cNvGraphicFramePr>
            <a:graphicFrameLocks noGrp="1"/>
          </p:cNvGraphicFramePr>
          <p:nvPr>
            <p:extLst>
              <p:ext uri="{D42A27DB-BD31-4B8C-83A1-F6EECF244321}">
                <p14:modId xmlns:p14="http://schemas.microsoft.com/office/powerpoint/2010/main" val="3188584510"/>
              </p:ext>
            </p:extLst>
          </p:nvPr>
        </p:nvGraphicFramePr>
        <p:xfrm>
          <a:off x="457200" y="4173415"/>
          <a:ext cx="11388819" cy="1728992"/>
        </p:xfrm>
        <a:graphic>
          <a:graphicData uri="http://schemas.openxmlformats.org/drawingml/2006/table">
            <a:tbl>
              <a:tblPr firstRow="1" bandRow="1" bandCol="1">
                <a:tableStyleId>{7E9639D4-E3E2-4D34-9284-5A2195B3D0D7}</a:tableStyleId>
              </a:tblPr>
              <a:tblGrid>
                <a:gridCol w="3796273">
                  <a:extLst>
                    <a:ext uri="{9D8B030D-6E8A-4147-A177-3AD203B41FA5}">
                      <a16:colId xmlns:a16="http://schemas.microsoft.com/office/drawing/2014/main" val="3614204235"/>
                    </a:ext>
                  </a:extLst>
                </a:gridCol>
                <a:gridCol w="3796273">
                  <a:extLst>
                    <a:ext uri="{9D8B030D-6E8A-4147-A177-3AD203B41FA5}">
                      <a16:colId xmlns:a16="http://schemas.microsoft.com/office/drawing/2014/main" val="1163828699"/>
                    </a:ext>
                  </a:extLst>
                </a:gridCol>
                <a:gridCol w="3796273">
                  <a:extLst>
                    <a:ext uri="{9D8B030D-6E8A-4147-A177-3AD203B41FA5}">
                      <a16:colId xmlns:a16="http://schemas.microsoft.com/office/drawing/2014/main" val="3092948587"/>
                    </a:ext>
                  </a:extLst>
                </a:gridCol>
              </a:tblGrid>
              <a:tr h="322384">
                <a:tc>
                  <a:txBody>
                    <a:bodyPr/>
                    <a:lstStyle/>
                    <a:p>
                      <a:pPr rtl="0" fontAlgn="base">
                        <a:lnSpc>
                          <a:spcPts val="1575"/>
                        </a:lnSpc>
                        <a:buNone/>
                      </a:pPr>
                      <a:r>
                        <a:rPr lang="en-US" sz="1800">
                          <a:effectLst/>
                        </a:rPr>
                        <a:t>Model</a:t>
                      </a:r>
                      <a:endParaRPr lang="en-US">
                        <a:effectLst/>
                      </a:endParaRPr>
                    </a:p>
                  </a:txBody>
                  <a:tcPr marL="65189" marR="65189" marT="32595" marB="32595" anchor="ctr">
                    <a:solidFill>
                      <a:schemeClr val="bg2"/>
                    </a:solidFill>
                  </a:tcPr>
                </a:tc>
                <a:tc>
                  <a:txBody>
                    <a:bodyPr/>
                    <a:lstStyle/>
                    <a:p>
                      <a:pPr rtl="0" fontAlgn="base">
                        <a:lnSpc>
                          <a:spcPts val="1575"/>
                        </a:lnSpc>
                        <a:buNone/>
                      </a:pPr>
                      <a:r>
                        <a:rPr lang="en-US" sz="1800">
                          <a:effectLst/>
                        </a:rPr>
                        <a:t>Training Accuracy</a:t>
                      </a:r>
                      <a:endParaRPr lang="en-US">
                        <a:effectLst/>
                      </a:endParaRPr>
                    </a:p>
                  </a:txBody>
                  <a:tcPr marL="65189" marR="65189" marT="32595" marB="32595" anchor="ctr">
                    <a:solidFill>
                      <a:schemeClr val="bg2"/>
                    </a:solidFill>
                  </a:tcPr>
                </a:tc>
                <a:tc>
                  <a:txBody>
                    <a:bodyPr/>
                    <a:lstStyle/>
                    <a:p>
                      <a:pPr rtl="0" fontAlgn="base">
                        <a:lnSpc>
                          <a:spcPts val="1575"/>
                        </a:lnSpc>
                        <a:buNone/>
                      </a:pPr>
                      <a:r>
                        <a:rPr lang="en-US" sz="1800">
                          <a:effectLst/>
                        </a:rPr>
                        <a:t>Test Accuracy</a:t>
                      </a:r>
                      <a:endParaRPr lang="en-US">
                        <a:effectLst/>
                      </a:endParaRPr>
                    </a:p>
                  </a:txBody>
                  <a:tcPr marL="65189" marR="65189" marT="32595" marB="32595" anchor="ctr">
                    <a:solidFill>
                      <a:schemeClr val="bg2"/>
                    </a:solidFill>
                  </a:tcPr>
                </a:tc>
                <a:extLst>
                  <a:ext uri="{0D108BD9-81ED-4DB2-BD59-A6C34878D82A}">
                    <a16:rowId xmlns:a16="http://schemas.microsoft.com/office/drawing/2014/main" val="2053870631"/>
                  </a:ext>
                </a:extLst>
              </a:tr>
              <a:tr h="351652">
                <a:tc>
                  <a:txBody>
                    <a:bodyPr/>
                    <a:lstStyle/>
                    <a:p>
                      <a:pPr rtl="0" fontAlgn="base">
                        <a:lnSpc>
                          <a:spcPts val="1575"/>
                        </a:lnSpc>
                        <a:buNone/>
                      </a:pPr>
                      <a:r>
                        <a:rPr lang="en-US" sz="1800">
                          <a:effectLst/>
                        </a:rPr>
                        <a:t>Logistic Regression</a:t>
                      </a:r>
                      <a:endParaRPr lang="en-US">
                        <a:effectLst/>
                      </a:endParaRPr>
                    </a:p>
                  </a:txBody>
                  <a:tcPr marL="65189" marR="65189" marT="32595" marB="32595" anchor="ctr"/>
                </a:tc>
                <a:tc>
                  <a:txBody>
                    <a:bodyPr/>
                    <a:lstStyle/>
                    <a:p>
                      <a:pPr rtl="0" fontAlgn="base">
                        <a:lnSpc>
                          <a:spcPts val="1575"/>
                        </a:lnSpc>
                        <a:buNone/>
                      </a:pPr>
                      <a:r>
                        <a:rPr lang="en-US" sz="1800">
                          <a:effectLst/>
                        </a:rPr>
                        <a:t>80.61%</a:t>
                      </a:r>
                      <a:endParaRPr lang="en-US">
                        <a:effectLst/>
                      </a:endParaRPr>
                    </a:p>
                  </a:txBody>
                  <a:tcPr marL="65189" marR="65189" marT="32595" marB="32595" anchor="ctr"/>
                </a:tc>
                <a:tc>
                  <a:txBody>
                    <a:bodyPr/>
                    <a:lstStyle/>
                    <a:p>
                      <a:pPr rtl="0" fontAlgn="base">
                        <a:lnSpc>
                          <a:spcPts val="1575"/>
                        </a:lnSpc>
                        <a:buNone/>
                      </a:pPr>
                      <a:r>
                        <a:rPr lang="en-US" sz="1800">
                          <a:effectLst/>
                        </a:rPr>
                        <a:t>80.68%</a:t>
                      </a:r>
                      <a:endParaRPr lang="en-US">
                        <a:effectLst/>
                      </a:endParaRPr>
                    </a:p>
                  </a:txBody>
                  <a:tcPr marL="65189" marR="65189" marT="32595" marB="32595" anchor="ctr"/>
                </a:tc>
                <a:extLst>
                  <a:ext uri="{0D108BD9-81ED-4DB2-BD59-A6C34878D82A}">
                    <a16:rowId xmlns:a16="http://schemas.microsoft.com/office/drawing/2014/main" val="3772272285"/>
                  </a:ext>
                </a:extLst>
              </a:tr>
              <a:tr h="351652">
                <a:tc>
                  <a:txBody>
                    <a:bodyPr/>
                    <a:lstStyle/>
                    <a:p>
                      <a:pPr rtl="0" fontAlgn="base">
                        <a:lnSpc>
                          <a:spcPts val="1575"/>
                        </a:lnSpc>
                        <a:buNone/>
                      </a:pPr>
                      <a:r>
                        <a:rPr lang="en-US" sz="1800">
                          <a:effectLst/>
                        </a:rPr>
                        <a:t>SVM</a:t>
                      </a:r>
                      <a:endParaRPr lang="en-US">
                        <a:effectLst/>
                      </a:endParaRPr>
                    </a:p>
                  </a:txBody>
                  <a:tcPr marL="65189" marR="65189" marT="32595" marB="32595" anchor="ctr"/>
                </a:tc>
                <a:tc>
                  <a:txBody>
                    <a:bodyPr/>
                    <a:lstStyle/>
                    <a:p>
                      <a:pPr rtl="0" fontAlgn="base">
                        <a:lnSpc>
                          <a:spcPts val="1575"/>
                        </a:lnSpc>
                        <a:buNone/>
                      </a:pPr>
                      <a:r>
                        <a:rPr lang="en-US" sz="1800">
                          <a:effectLst/>
                        </a:rPr>
                        <a:t>68.07%</a:t>
                      </a:r>
                      <a:endParaRPr lang="en-US">
                        <a:effectLst/>
                      </a:endParaRPr>
                    </a:p>
                  </a:txBody>
                  <a:tcPr marL="65189" marR="65189" marT="32595" marB="32595" anchor="ctr"/>
                </a:tc>
                <a:tc>
                  <a:txBody>
                    <a:bodyPr/>
                    <a:lstStyle/>
                    <a:p>
                      <a:pPr rtl="0" fontAlgn="base">
                        <a:lnSpc>
                          <a:spcPts val="1575"/>
                        </a:lnSpc>
                        <a:buNone/>
                      </a:pPr>
                      <a:r>
                        <a:rPr lang="en-US" sz="1800">
                          <a:effectLst/>
                        </a:rPr>
                        <a:t>66.56%</a:t>
                      </a:r>
                      <a:endParaRPr lang="en-US">
                        <a:effectLst/>
                      </a:endParaRPr>
                    </a:p>
                  </a:txBody>
                  <a:tcPr marL="65189" marR="65189" marT="32595" marB="32595" anchor="ctr"/>
                </a:tc>
                <a:extLst>
                  <a:ext uri="{0D108BD9-81ED-4DB2-BD59-A6C34878D82A}">
                    <a16:rowId xmlns:a16="http://schemas.microsoft.com/office/drawing/2014/main" val="3950043551"/>
                  </a:ext>
                </a:extLst>
              </a:tr>
              <a:tr h="351652">
                <a:tc>
                  <a:txBody>
                    <a:bodyPr/>
                    <a:lstStyle/>
                    <a:p>
                      <a:pPr rtl="0" fontAlgn="base">
                        <a:lnSpc>
                          <a:spcPts val="1575"/>
                        </a:lnSpc>
                        <a:buNone/>
                      </a:pPr>
                      <a:r>
                        <a:rPr lang="en-US" sz="1800">
                          <a:effectLst/>
                        </a:rPr>
                        <a:t>Random Forest</a:t>
                      </a:r>
                      <a:endParaRPr lang="en-US">
                        <a:effectLst/>
                      </a:endParaRPr>
                    </a:p>
                  </a:txBody>
                  <a:tcPr marL="65189" marR="65189" marT="32595" marB="32595" anchor="ctr"/>
                </a:tc>
                <a:tc>
                  <a:txBody>
                    <a:bodyPr/>
                    <a:lstStyle/>
                    <a:p>
                      <a:pPr rtl="0" fontAlgn="base">
                        <a:lnSpc>
                          <a:spcPts val="1575"/>
                        </a:lnSpc>
                        <a:buNone/>
                      </a:pPr>
                      <a:r>
                        <a:rPr lang="en-US" sz="1800">
                          <a:effectLst/>
                        </a:rPr>
                        <a:t>99.89%</a:t>
                      </a:r>
                      <a:endParaRPr lang="en-US">
                        <a:effectLst/>
                      </a:endParaRPr>
                    </a:p>
                  </a:txBody>
                  <a:tcPr marL="65189" marR="65189" marT="32595" marB="32595" anchor="ctr"/>
                </a:tc>
                <a:tc>
                  <a:txBody>
                    <a:bodyPr/>
                    <a:lstStyle/>
                    <a:p>
                      <a:pPr rtl="0" fontAlgn="base">
                        <a:lnSpc>
                          <a:spcPts val="1575"/>
                        </a:lnSpc>
                        <a:buNone/>
                      </a:pPr>
                      <a:r>
                        <a:rPr lang="en-US" sz="1800">
                          <a:effectLst/>
                        </a:rPr>
                        <a:t>97.29%</a:t>
                      </a:r>
                      <a:endParaRPr lang="en-US">
                        <a:effectLst/>
                      </a:endParaRPr>
                    </a:p>
                  </a:txBody>
                  <a:tcPr marL="65189" marR="65189" marT="32595" marB="32595" anchor="ctr"/>
                </a:tc>
                <a:extLst>
                  <a:ext uri="{0D108BD9-81ED-4DB2-BD59-A6C34878D82A}">
                    <a16:rowId xmlns:a16="http://schemas.microsoft.com/office/drawing/2014/main" val="2486245118"/>
                  </a:ext>
                </a:extLst>
              </a:tr>
              <a:tr h="351652">
                <a:tc>
                  <a:txBody>
                    <a:bodyPr/>
                    <a:lstStyle/>
                    <a:p>
                      <a:pPr rtl="0" fontAlgn="base">
                        <a:lnSpc>
                          <a:spcPts val="1575"/>
                        </a:lnSpc>
                        <a:buNone/>
                      </a:pPr>
                      <a:r>
                        <a:rPr lang="en-US" sz="1800" err="1">
                          <a:effectLst/>
                        </a:rPr>
                        <a:t>LightGBM</a:t>
                      </a:r>
                      <a:endParaRPr lang="en-US">
                        <a:effectLst/>
                      </a:endParaRPr>
                    </a:p>
                  </a:txBody>
                  <a:tcPr marL="65189" marR="65189" marT="32595" marB="32595" anchor="ctr"/>
                </a:tc>
                <a:tc>
                  <a:txBody>
                    <a:bodyPr/>
                    <a:lstStyle/>
                    <a:p>
                      <a:pPr rtl="0" fontAlgn="base">
                        <a:lnSpc>
                          <a:spcPts val="1575"/>
                        </a:lnSpc>
                        <a:buNone/>
                      </a:pPr>
                      <a:r>
                        <a:rPr lang="en-US" sz="1800">
                          <a:effectLst/>
                        </a:rPr>
                        <a:t>99.22%</a:t>
                      </a:r>
                      <a:endParaRPr lang="en-US">
                        <a:effectLst/>
                      </a:endParaRPr>
                    </a:p>
                  </a:txBody>
                  <a:tcPr marL="65189" marR="65189" marT="32595" marB="32595" anchor="ctr"/>
                </a:tc>
                <a:tc>
                  <a:txBody>
                    <a:bodyPr/>
                    <a:lstStyle/>
                    <a:p>
                      <a:pPr rtl="0" fontAlgn="base">
                        <a:lnSpc>
                          <a:spcPts val="1575"/>
                        </a:lnSpc>
                        <a:buNone/>
                      </a:pPr>
                      <a:r>
                        <a:rPr lang="en-US" sz="1800">
                          <a:effectLst/>
                        </a:rPr>
                        <a:t>97.67%</a:t>
                      </a:r>
                      <a:endParaRPr lang="en-US">
                        <a:effectLst/>
                      </a:endParaRPr>
                    </a:p>
                  </a:txBody>
                  <a:tcPr marL="65189" marR="65189" marT="32595" marB="32595" anchor="ctr"/>
                </a:tc>
                <a:extLst>
                  <a:ext uri="{0D108BD9-81ED-4DB2-BD59-A6C34878D82A}">
                    <a16:rowId xmlns:a16="http://schemas.microsoft.com/office/drawing/2014/main" val="3861080638"/>
                  </a:ext>
                </a:extLst>
              </a:tr>
            </a:tbl>
          </a:graphicData>
        </a:graphic>
      </p:graphicFrame>
    </p:spTree>
    <p:extLst>
      <p:ext uri="{BB962C8B-B14F-4D97-AF65-F5344CB8AC3E}">
        <p14:creationId xmlns:p14="http://schemas.microsoft.com/office/powerpoint/2010/main" val="1680657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F38B6-A51E-41FD-8A8C-BFC0C4D178B7}"/>
              </a:ext>
            </a:extLst>
          </p:cNvPr>
          <p:cNvSpPr>
            <a:spLocks noGrp="1"/>
          </p:cNvSpPr>
          <p:nvPr>
            <p:ph idx="1"/>
          </p:nvPr>
        </p:nvSpPr>
        <p:spPr>
          <a:xfrm>
            <a:off x="381000" y="1637904"/>
            <a:ext cx="11430000" cy="803994"/>
          </a:xfrm>
        </p:spPr>
        <p:txBody>
          <a:bodyPr/>
          <a:lstStyle/>
          <a:p>
            <a:pPr algn="just">
              <a:lnSpc>
                <a:spcPct val="100000"/>
              </a:lnSpc>
              <a:buNone/>
            </a:pPr>
            <a:r>
              <a:rPr lang="en-US" sz="2000" b="0" i="0">
                <a:solidFill>
                  <a:srgbClr val="374151"/>
                </a:solidFill>
                <a:effectLst/>
                <a:latin typeface="__Inter_d65c78"/>
              </a:rPr>
              <a:t>  </a:t>
            </a:r>
            <a:r>
              <a:rPr lang="en-US" sz="2000" b="0" i="0">
                <a:solidFill>
                  <a:schemeClr val="tx1"/>
                </a:solidFill>
                <a:effectLst/>
                <a:latin typeface="__Inter_d65c78"/>
              </a:rPr>
              <a:t>  </a:t>
            </a:r>
            <a:r>
              <a:rPr lang="en-US" sz="1600" b="0" i="0">
                <a:solidFill>
                  <a:schemeClr val="tx1"/>
                </a:solidFill>
                <a:effectLst/>
                <a:latin typeface="__Inter_d65c78"/>
              </a:rPr>
              <a:t>Lead scoring is a systematic approach to ranking prospects based on their perceived value to the organization. It helps sales and marketing teams prioritize leads based on their likelihood to convert into paying customers.</a:t>
            </a:r>
          </a:p>
          <a:p>
            <a:pPr algn="just">
              <a:lnSpc>
                <a:spcPct val="100000"/>
              </a:lnSpc>
              <a:buNone/>
            </a:pPr>
            <a:br>
              <a:rPr lang="en-US" sz="2000"/>
            </a:br>
            <a:endParaRPr lang="en-US" b="1" i="0">
              <a:solidFill>
                <a:srgbClr val="374151"/>
              </a:solidFill>
              <a:effectLst/>
              <a:latin typeface="__Inter_d65c78"/>
            </a:endParaRPr>
          </a:p>
          <a:p>
            <a:pPr>
              <a:buNone/>
            </a:pPr>
            <a:br>
              <a:rPr lang="en-US"/>
            </a:br>
            <a:br>
              <a:rPr lang="en-US"/>
            </a:br>
            <a:endParaRPr lang="en-IN"/>
          </a:p>
        </p:txBody>
      </p:sp>
      <p:sp>
        <p:nvSpPr>
          <p:cNvPr id="4" name="Text Placeholder 3">
            <a:extLst>
              <a:ext uri="{FF2B5EF4-FFF2-40B4-BE49-F238E27FC236}">
                <a16:creationId xmlns:a16="http://schemas.microsoft.com/office/drawing/2014/main" id="{FD72C7CE-C119-49F4-8D7D-3B647E7BF87E}"/>
              </a:ext>
            </a:extLst>
          </p:cNvPr>
          <p:cNvSpPr>
            <a:spLocks noGrp="1"/>
          </p:cNvSpPr>
          <p:nvPr>
            <p:ph type="body" sz="quarter" idx="10"/>
          </p:nvPr>
        </p:nvSpPr>
        <p:spPr/>
        <p:txBody>
          <a:bodyPr/>
          <a:lstStyle/>
          <a:p>
            <a:r>
              <a:rPr lang="en-US" sz="2000" b="1"/>
              <a:t>Lead Scoring</a:t>
            </a:r>
            <a:endParaRPr lang="en-IN" sz="2000" b="1"/>
          </a:p>
        </p:txBody>
      </p:sp>
      <p:sp>
        <p:nvSpPr>
          <p:cNvPr id="2" name="Title 1">
            <a:extLst>
              <a:ext uri="{FF2B5EF4-FFF2-40B4-BE49-F238E27FC236}">
                <a16:creationId xmlns:a16="http://schemas.microsoft.com/office/drawing/2014/main" id="{8CBF2608-35E2-43B0-87C5-5D2580809ED8}"/>
              </a:ext>
            </a:extLst>
          </p:cNvPr>
          <p:cNvSpPr>
            <a:spLocks noGrp="1"/>
          </p:cNvSpPr>
          <p:nvPr>
            <p:ph type="title"/>
          </p:nvPr>
        </p:nvSpPr>
        <p:spPr/>
        <p:txBody>
          <a:bodyPr/>
          <a:lstStyle/>
          <a:p>
            <a:r>
              <a:rPr lang="en-US" sz="2400"/>
              <a:t>What is our Problem Statement Type?</a:t>
            </a:r>
            <a:endParaRPr lang="en-IN" sz="2400"/>
          </a:p>
        </p:txBody>
      </p:sp>
      <p:sp>
        <p:nvSpPr>
          <p:cNvPr id="5" name="Text Placeholder 3">
            <a:extLst>
              <a:ext uri="{FF2B5EF4-FFF2-40B4-BE49-F238E27FC236}">
                <a16:creationId xmlns:a16="http://schemas.microsoft.com/office/drawing/2014/main" id="{10BC9F3E-57CC-6B7B-3E2B-A705E10416C6}"/>
              </a:ext>
            </a:extLst>
          </p:cNvPr>
          <p:cNvSpPr txBox="1">
            <a:spLocks/>
          </p:cNvSpPr>
          <p:nvPr/>
        </p:nvSpPr>
        <p:spPr>
          <a:xfrm>
            <a:off x="381000" y="2463179"/>
            <a:ext cx="11430000" cy="4049764"/>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200"/>
              </a:spcBef>
              <a:buFont typeface="Arial" panose="020B0604020202020204" pitchFamily="34" charset="0"/>
              <a:buNone/>
              <a:defRPr lang="en-US" sz="1600" kern="1200" baseline="0" dirty="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US" sz="2000" b="1" i="0">
                <a:effectLst/>
                <a:latin typeface="__Inter_d65c78"/>
              </a:rPr>
              <a:t>Key Components of Lead Scoring:</a:t>
            </a:r>
            <a:endParaRPr lang="en-US" sz="2000" b="0" i="0">
              <a:effectLst/>
              <a:latin typeface="__Inter_d65c78"/>
            </a:endParaRPr>
          </a:p>
          <a:p>
            <a:pPr marL="285750" indent="-285750" algn="l">
              <a:buFont typeface="Arial" panose="020B0604020202020204" pitchFamily="34" charset="0"/>
              <a:buChar char="•"/>
            </a:pPr>
            <a:r>
              <a:rPr lang="en-US" b="1" i="0">
                <a:effectLst/>
                <a:latin typeface="__Inter_d65c78"/>
              </a:rPr>
              <a:t> Demographic Information:</a:t>
            </a:r>
            <a:r>
              <a:rPr lang="en-US">
                <a:latin typeface="__Inter_d65c78"/>
              </a:rPr>
              <a:t> </a:t>
            </a:r>
          </a:p>
          <a:p>
            <a:pPr algn="l"/>
            <a:r>
              <a:rPr lang="en-US" sz="1200">
                <a:solidFill>
                  <a:srgbClr val="374151"/>
                </a:solidFill>
                <a:latin typeface="__Inter_d65c78"/>
              </a:rPr>
              <a:t>            </a:t>
            </a:r>
            <a:r>
              <a:rPr lang="en-US" sz="1200">
                <a:solidFill>
                  <a:schemeClr val="tx1"/>
                </a:solidFill>
                <a:latin typeface="__Inter_d65c78"/>
              </a:rPr>
              <a:t> </a:t>
            </a:r>
            <a:r>
              <a:rPr lang="en-US" sz="1200" b="0" i="0">
                <a:solidFill>
                  <a:schemeClr val="tx1"/>
                </a:solidFill>
                <a:effectLst/>
                <a:latin typeface="__Inter_d65c78"/>
              </a:rPr>
              <a:t>Evaluates characteristics such as job title, industry, company size, and location to determine fit with the ideal customer profile.</a:t>
            </a:r>
          </a:p>
          <a:p>
            <a:pPr marL="285750" indent="-285750" algn="l">
              <a:buFont typeface="Arial" panose="020B0604020202020204" pitchFamily="34" charset="0"/>
              <a:buChar char="•"/>
            </a:pPr>
            <a:r>
              <a:rPr lang="en-US" b="1" i="0">
                <a:effectLst/>
                <a:latin typeface="__Inter_d65c78"/>
              </a:rPr>
              <a:t> Behavioral Data:</a:t>
            </a:r>
            <a:endParaRPr lang="en-US" b="0" i="0">
              <a:effectLst/>
              <a:latin typeface="__Inter_d65c78"/>
            </a:endParaRPr>
          </a:p>
          <a:p>
            <a:pPr lvl="1" indent="0">
              <a:buNone/>
            </a:pPr>
            <a:r>
              <a:rPr lang="en-US" b="0" i="0">
                <a:solidFill>
                  <a:srgbClr val="374151"/>
                </a:solidFill>
                <a:effectLst/>
                <a:latin typeface="__Inter_d65c78"/>
              </a:rPr>
              <a:t>Analyzes interactions with the company, including website visits, email engagement, social media activity, and event participation to gauge interest and intent.</a:t>
            </a:r>
          </a:p>
          <a:p>
            <a:pPr marL="285750" indent="-285750" algn="l">
              <a:buFont typeface="Arial" panose="020B0604020202020204" pitchFamily="34" charset="0"/>
              <a:buChar char="•"/>
            </a:pPr>
            <a:r>
              <a:rPr lang="en-US" b="1" i="0">
                <a:effectLst/>
                <a:latin typeface="__Inter_d65c78"/>
              </a:rPr>
              <a:t>Engagement Level:</a:t>
            </a:r>
            <a:endParaRPr lang="en-US" b="0" i="0">
              <a:effectLst/>
              <a:latin typeface="__Inter_d65c78"/>
            </a:endParaRPr>
          </a:p>
          <a:p>
            <a:pPr lvl="1" indent="0">
              <a:buNone/>
            </a:pPr>
            <a:r>
              <a:rPr lang="en-US" b="0" i="0">
                <a:solidFill>
                  <a:srgbClr val="374151"/>
                </a:solidFill>
                <a:effectLst/>
                <a:latin typeface="__Inter_d65c78"/>
              </a:rPr>
              <a:t>Measures how actively a lead engages with marketing materials, such as downloading content, attending webinars, or requesting demos.</a:t>
            </a:r>
          </a:p>
          <a:p>
            <a:pPr marL="285750" indent="-285750" algn="l">
              <a:buFont typeface="Arial" panose="020B0604020202020204" pitchFamily="34" charset="0"/>
              <a:buChar char="•"/>
            </a:pPr>
            <a:r>
              <a:rPr lang="en-US" b="1" i="0">
                <a:effectLst/>
                <a:latin typeface="__Inter_d65c78"/>
              </a:rPr>
              <a:t>Lead Source:</a:t>
            </a:r>
            <a:endParaRPr lang="en-US" b="0" i="0">
              <a:effectLst/>
              <a:latin typeface="__Inter_d65c78"/>
            </a:endParaRPr>
          </a:p>
          <a:p>
            <a:pPr lvl="1" indent="0">
              <a:buNone/>
            </a:pPr>
            <a:r>
              <a:rPr lang="en-US" b="0" i="0">
                <a:solidFill>
                  <a:srgbClr val="374151"/>
                </a:solidFill>
                <a:effectLst/>
                <a:latin typeface="__Inter_d65c78"/>
              </a:rPr>
              <a:t>Considers the channel through which the lead was generated (e.g., organic search, paid ads, referrals) to assess quality and potential value.</a:t>
            </a:r>
          </a:p>
          <a:p>
            <a:pPr marL="285750" indent="-285750" algn="l">
              <a:buFont typeface="Arial" panose="020B0604020202020204" pitchFamily="34" charset="0"/>
              <a:buChar char="•"/>
            </a:pPr>
            <a:r>
              <a:rPr lang="en-US" b="1" i="0">
                <a:effectLst/>
                <a:latin typeface="__Inter_d65c78"/>
              </a:rPr>
              <a:t>Scoring Model:</a:t>
            </a:r>
            <a:endParaRPr lang="en-US" b="0" i="0">
              <a:effectLst/>
              <a:latin typeface="__Inter_d65c78"/>
            </a:endParaRPr>
          </a:p>
          <a:p>
            <a:pPr lvl="1" indent="0">
              <a:buNone/>
            </a:pPr>
            <a:r>
              <a:rPr lang="en-US" b="0" i="0">
                <a:solidFill>
                  <a:srgbClr val="374151"/>
                </a:solidFill>
                <a:effectLst/>
                <a:latin typeface="__Inter_d65c78"/>
              </a:rPr>
              <a:t>Utilizes a point-based system where leads receive scores based on the above factors, allowing for easy comparison and prioritization.</a:t>
            </a:r>
          </a:p>
          <a:p>
            <a:endParaRPr lang="en-IN" sz="2000"/>
          </a:p>
        </p:txBody>
      </p:sp>
    </p:spTree>
    <p:custDataLst>
      <p:tags r:id="rId1"/>
    </p:custDataLst>
    <p:extLst>
      <p:ext uri="{BB962C8B-B14F-4D97-AF65-F5344CB8AC3E}">
        <p14:creationId xmlns:p14="http://schemas.microsoft.com/office/powerpoint/2010/main" val="1851139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blue squares with white text&#10;&#10;AI-generated content may be incorrect.">
            <a:extLst>
              <a:ext uri="{FF2B5EF4-FFF2-40B4-BE49-F238E27FC236}">
                <a16:creationId xmlns:a16="http://schemas.microsoft.com/office/drawing/2014/main" id="{6D4F2565-C1A2-7307-C894-6921B429E039}"/>
              </a:ext>
            </a:extLst>
          </p:cNvPr>
          <p:cNvPicPr>
            <a:picLocks noGrp="1" noChangeAspect="1"/>
          </p:cNvPicPr>
          <p:nvPr>
            <p:ph idx="1"/>
          </p:nvPr>
        </p:nvPicPr>
        <p:blipFill>
          <a:blip r:embed="rId2"/>
          <a:stretch>
            <a:fillRect/>
          </a:stretch>
        </p:blipFill>
        <p:spPr>
          <a:xfrm>
            <a:off x="812265" y="1396036"/>
            <a:ext cx="4460428" cy="4588794"/>
          </a:xfrm>
        </p:spPr>
      </p:pic>
      <p:sp>
        <p:nvSpPr>
          <p:cNvPr id="4" name="Title 3">
            <a:extLst>
              <a:ext uri="{FF2B5EF4-FFF2-40B4-BE49-F238E27FC236}">
                <a16:creationId xmlns:a16="http://schemas.microsoft.com/office/drawing/2014/main" id="{B585D66A-8438-C138-9021-F846711F1489}"/>
              </a:ext>
            </a:extLst>
          </p:cNvPr>
          <p:cNvSpPr>
            <a:spLocks noGrp="1"/>
          </p:cNvSpPr>
          <p:nvPr>
            <p:ph type="title"/>
          </p:nvPr>
        </p:nvSpPr>
        <p:spPr/>
        <p:txBody>
          <a:bodyPr/>
          <a:lstStyle/>
          <a:p>
            <a:r>
              <a:rPr lang="en-US">
                <a:cs typeface="Arial"/>
              </a:rPr>
              <a:t>Confusion Matrix</a:t>
            </a:r>
            <a:endParaRPr lang="en-US"/>
          </a:p>
        </p:txBody>
      </p:sp>
      <p:pic>
        <p:nvPicPr>
          <p:cNvPr id="7" name="Picture 6" descr="A blue squares with white text&#10;&#10;AI-generated content may be incorrect.">
            <a:extLst>
              <a:ext uri="{FF2B5EF4-FFF2-40B4-BE49-F238E27FC236}">
                <a16:creationId xmlns:a16="http://schemas.microsoft.com/office/drawing/2014/main" id="{2C88C6A7-DD74-BF8E-AB83-7F5E5EED789B}"/>
              </a:ext>
            </a:extLst>
          </p:cNvPr>
          <p:cNvPicPr>
            <a:picLocks noChangeAspect="1"/>
          </p:cNvPicPr>
          <p:nvPr/>
        </p:nvPicPr>
        <p:blipFill>
          <a:blip r:embed="rId3"/>
          <a:stretch>
            <a:fillRect/>
          </a:stretch>
        </p:blipFill>
        <p:spPr>
          <a:xfrm>
            <a:off x="6377126" y="1398173"/>
            <a:ext cx="4628184" cy="4503391"/>
          </a:xfrm>
          <a:prstGeom prst="rect">
            <a:avLst/>
          </a:prstGeom>
        </p:spPr>
      </p:pic>
    </p:spTree>
    <p:extLst>
      <p:ext uri="{BB962C8B-B14F-4D97-AF65-F5344CB8AC3E}">
        <p14:creationId xmlns:p14="http://schemas.microsoft.com/office/powerpoint/2010/main" val="1968921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blue squares with white text&#10;&#10;AI-generated content may be incorrect.">
            <a:extLst>
              <a:ext uri="{FF2B5EF4-FFF2-40B4-BE49-F238E27FC236}">
                <a16:creationId xmlns:a16="http://schemas.microsoft.com/office/drawing/2014/main" id="{F623984D-4926-DD42-3D7F-BF0A54122CC7}"/>
              </a:ext>
            </a:extLst>
          </p:cNvPr>
          <p:cNvPicPr>
            <a:picLocks noGrp="1" noChangeAspect="1"/>
          </p:cNvPicPr>
          <p:nvPr>
            <p:ph idx="1"/>
          </p:nvPr>
        </p:nvPicPr>
        <p:blipFill>
          <a:blip r:embed="rId2"/>
          <a:stretch>
            <a:fillRect/>
          </a:stretch>
        </p:blipFill>
        <p:spPr>
          <a:xfrm>
            <a:off x="812264" y="1396035"/>
            <a:ext cx="4670255" cy="4367925"/>
          </a:xfrm>
        </p:spPr>
      </p:pic>
      <p:sp>
        <p:nvSpPr>
          <p:cNvPr id="4" name="Title 3">
            <a:extLst>
              <a:ext uri="{FF2B5EF4-FFF2-40B4-BE49-F238E27FC236}">
                <a16:creationId xmlns:a16="http://schemas.microsoft.com/office/drawing/2014/main" id="{B7B455D7-FA01-C9B0-9B5A-14E35595DDCF}"/>
              </a:ext>
            </a:extLst>
          </p:cNvPr>
          <p:cNvSpPr>
            <a:spLocks noGrp="1"/>
          </p:cNvSpPr>
          <p:nvPr>
            <p:ph type="title"/>
          </p:nvPr>
        </p:nvSpPr>
        <p:spPr/>
        <p:txBody>
          <a:bodyPr/>
          <a:lstStyle/>
          <a:p>
            <a:r>
              <a:rPr lang="en-US">
                <a:cs typeface="Arial"/>
              </a:rPr>
              <a:t>Confusion Matrix</a:t>
            </a:r>
            <a:endParaRPr lang="en-US"/>
          </a:p>
        </p:txBody>
      </p:sp>
      <p:pic>
        <p:nvPicPr>
          <p:cNvPr id="7" name="Picture 6" descr="A blue squares with white text&#10;&#10;AI-generated content may be incorrect.">
            <a:extLst>
              <a:ext uri="{FF2B5EF4-FFF2-40B4-BE49-F238E27FC236}">
                <a16:creationId xmlns:a16="http://schemas.microsoft.com/office/drawing/2014/main" id="{76841FFE-9B6B-C626-9CDE-8CD877FD3C66}"/>
              </a:ext>
            </a:extLst>
          </p:cNvPr>
          <p:cNvPicPr>
            <a:picLocks noChangeAspect="1"/>
          </p:cNvPicPr>
          <p:nvPr/>
        </p:nvPicPr>
        <p:blipFill>
          <a:blip r:embed="rId3"/>
          <a:stretch>
            <a:fillRect/>
          </a:stretch>
        </p:blipFill>
        <p:spPr>
          <a:xfrm>
            <a:off x="6520689" y="1398174"/>
            <a:ext cx="4849056" cy="4238351"/>
          </a:xfrm>
          <a:prstGeom prst="rect">
            <a:avLst/>
          </a:prstGeom>
        </p:spPr>
      </p:pic>
    </p:spTree>
    <p:extLst>
      <p:ext uri="{BB962C8B-B14F-4D97-AF65-F5344CB8AC3E}">
        <p14:creationId xmlns:p14="http://schemas.microsoft.com/office/powerpoint/2010/main" val="2756588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1965438D-7E19-2E7D-E6FE-94B0D228501A}"/>
              </a:ext>
            </a:extLst>
          </p:cNvPr>
          <p:cNvGraphicFramePr>
            <a:graphicFrameLocks noGrp="1"/>
          </p:cNvGraphicFramePr>
          <p:nvPr>
            <p:ph idx="1"/>
            <p:extLst>
              <p:ext uri="{D42A27DB-BD31-4B8C-83A1-F6EECF244321}">
                <p14:modId xmlns:p14="http://schemas.microsoft.com/office/powerpoint/2010/main" val="910942844"/>
              </p:ext>
            </p:extLst>
          </p:nvPr>
        </p:nvGraphicFramePr>
        <p:xfrm>
          <a:off x="381000" y="1749425"/>
          <a:ext cx="11430000" cy="1837112"/>
        </p:xfrm>
        <a:graphic>
          <a:graphicData uri="http://schemas.openxmlformats.org/drawingml/2006/table">
            <a:tbl>
              <a:tblPr bandRow="1">
                <a:tableStyleId>{5C22544A-7EE6-4342-B048-85BDC9FD1C3A}</a:tableStyleId>
              </a:tblPr>
              <a:tblGrid>
                <a:gridCol w="3810000">
                  <a:extLst>
                    <a:ext uri="{9D8B030D-6E8A-4147-A177-3AD203B41FA5}">
                      <a16:colId xmlns:a16="http://schemas.microsoft.com/office/drawing/2014/main" val="1602739806"/>
                    </a:ext>
                  </a:extLst>
                </a:gridCol>
                <a:gridCol w="3810000">
                  <a:extLst>
                    <a:ext uri="{9D8B030D-6E8A-4147-A177-3AD203B41FA5}">
                      <a16:colId xmlns:a16="http://schemas.microsoft.com/office/drawing/2014/main" val="3039983982"/>
                    </a:ext>
                  </a:extLst>
                </a:gridCol>
                <a:gridCol w="3810000">
                  <a:extLst>
                    <a:ext uri="{9D8B030D-6E8A-4147-A177-3AD203B41FA5}">
                      <a16:colId xmlns:a16="http://schemas.microsoft.com/office/drawing/2014/main" val="23419415"/>
                    </a:ext>
                  </a:extLst>
                </a:gridCol>
              </a:tblGrid>
              <a:tr h="374072">
                <a:tc>
                  <a:txBody>
                    <a:bodyPr/>
                    <a:lstStyle/>
                    <a:p>
                      <a:endParaRPr lang="en-US" b="1"/>
                    </a:p>
                  </a:txBody>
                  <a:tcPr anchor="ctr">
                    <a:lnL>
                      <a:noFill/>
                    </a:lnL>
                    <a:lnR>
                      <a:noFill/>
                    </a:lnR>
                    <a:lnT>
                      <a:noFill/>
                    </a:lnT>
                    <a:lnB>
                      <a:noFill/>
                    </a:lnB>
                    <a:noFill/>
                  </a:tcPr>
                </a:tc>
                <a:tc>
                  <a:txBody>
                    <a:bodyPr/>
                    <a:lstStyle/>
                    <a:p>
                      <a:endParaRPr lang="en-US" b="1"/>
                    </a:p>
                  </a:txBody>
                  <a:tcPr anchor="ctr">
                    <a:lnL>
                      <a:noFill/>
                    </a:lnL>
                    <a:lnR>
                      <a:noFill/>
                    </a:lnR>
                    <a:lnT>
                      <a:noFill/>
                    </a:lnT>
                    <a:lnB>
                      <a:noFill/>
                    </a:lnB>
                    <a:noFill/>
                  </a:tcPr>
                </a:tc>
                <a:tc>
                  <a:txBody>
                    <a:bodyPr/>
                    <a:lstStyle/>
                    <a:p>
                      <a:endParaRPr lang="en-US" b="1"/>
                    </a:p>
                  </a:txBody>
                  <a:tcPr anchor="ctr">
                    <a:lnL>
                      <a:noFill/>
                    </a:lnL>
                    <a:lnR>
                      <a:noFill/>
                    </a:lnR>
                    <a:lnT>
                      <a:noFill/>
                    </a:lnT>
                    <a:lnB>
                      <a:noFill/>
                    </a:lnB>
                    <a:noFill/>
                  </a:tcPr>
                </a:tc>
                <a:extLst>
                  <a:ext uri="{0D108BD9-81ED-4DB2-BD59-A6C34878D82A}">
                    <a16:rowId xmlns:a16="http://schemas.microsoft.com/office/drawing/2014/main" val="427274931"/>
                  </a:ext>
                </a:extLst>
              </a:tr>
              <a:tr h="0">
                <a:tc>
                  <a:txBody>
                    <a:bodyPr/>
                    <a:lstStyle/>
                    <a:p>
                      <a:endParaRPr lang="en-US" b="1"/>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3917802302"/>
                  </a:ext>
                </a:extLst>
              </a:tr>
              <a:tr h="0">
                <a:tc>
                  <a:txBody>
                    <a:bodyPr/>
                    <a:lstStyle/>
                    <a:p>
                      <a:endParaRPr lang="en-US" b="1"/>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2854485071"/>
                  </a:ext>
                </a:extLst>
              </a:tr>
              <a:tr h="0">
                <a:tc>
                  <a:txBody>
                    <a:bodyPr/>
                    <a:lstStyle/>
                    <a:p>
                      <a:endParaRPr lang="en-US" b="1"/>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1359125249"/>
                  </a:ext>
                </a:extLst>
              </a:tr>
              <a:tr h="0">
                <a:tc>
                  <a:txBody>
                    <a:bodyPr/>
                    <a:lstStyle/>
                    <a:p>
                      <a:endParaRPr lang="en-US" b="1"/>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tc>
                  <a:txBody>
                    <a:bodyPr/>
                    <a:lstStyle/>
                    <a:p>
                      <a:endParaRPr lang="en-US"/>
                    </a:p>
                  </a:txBody>
                  <a:tcPr anchor="ctr">
                    <a:lnL>
                      <a:noFill/>
                    </a:lnL>
                    <a:lnR>
                      <a:noFill/>
                    </a:lnR>
                    <a:lnT>
                      <a:noFill/>
                    </a:lnT>
                    <a:lnB>
                      <a:noFill/>
                    </a:lnB>
                    <a:noFill/>
                  </a:tcPr>
                </a:tc>
                <a:extLst>
                  <a:ext uri="{0D108BD9-81ED-4DB2-BD59-A6C34878D82A}">
                    <a16:rowId xmlns:a16="http://schemas.microsoft.com/office/drawing/2014/main" val="69180738"/>
                  </a:ext>
                </a:extLst>
              </a:tr>
            </a:tbl>
          </a:graphicData>
        </a:graphic>
      </p:graphicFrame>
      <p:sp>
        <p:nvSpPr>
          <p:cNvPr id="4" name="Title 3">
            <a:extLst>
              <a:ext uri="{FF2B5EF4-FFF2-40B4-BE49-F238E27FC236}">
                <a16:creationId xmlns:a16="http://schemas.microsoft.com/office/drawing/2014/main" id="{6C151BDE-5658-FFD4-464E-39A520B01A4D}"/>
              </a:ext>
            </a:extLst>
          </p:cNvPr>
          <p:cNvSpPr>
            <a:spLocks noGrp="1"/>
          </p:cNvSpPr>
          <p:nvPr>
            <p:ph type="title"/>
          </p:nvPr>
        </p:nvSpPr>
        <p:spPr/>
        <p:txBody>
          <a:bodyPr/>
          <a:lstStyle/>
          <a:p>
            <a:r>
              <a:rPr lang="en-US">
                <a:cs typeface="Arial"/>
              </a:rPr>
              <a:t>Hyperparameter Tuning</a:t>
            </a:r>
            <a:endParaRPr lang="en-US"/>
          </a:p>
        </p:txBody>
      </p:sp>
      <p:graphicFrame>
        <p:nvGraphicFramePr>
          <p:cNvPr id="9" name="Table 8">
            <a:extLst>
              <a:ext uri="{FF2B5EF4-FFF2-40B4-BE49-F238E27FC236}">
                <a16:creationId xmlns:a16="http://schemas.microsoft.com/office/drawing/2014/main" id="{BD8802E0-57A1-21D8-4854-7EF4ACF90D9D}"/>
              </a:ext>
            </a:extLst>
          </p:cNvPr>
          <p:cNvGraphicFramePr>
            <a:graphicFrameLocks noGrp="1"/>
          </p:cNvGraphicFramePr>
          <p:nvPr>
            <p:extLst>
              <p:ext uri="{D42A27DB-BD31-4B8C-83A1-F6EECF244321}">
                <p14:modId xmlns:p14="http://schemas.microsoft.com/office/powerpoint/2010/main" val="577607984"/>
              </p:ext>
            </p:extLst>
          </p:nvPr>
        </p:nvGraphicFramePr>
        <p:xfrm>
          <a:off x="515815" y="1559169"/>
          <a:ext cx="11300833" cy="2568632"/>
        </p:xfrm>
        <a:graphic>
          <a:graphicData uri="http://schemas.openxmlformats.org/drawingml/2006/table">
            <a:tbl>
              <a:tblPr firstRow="1" bandRow="1" bandCol="1">
                <a:tableStyleId>{7E9639D4-E3E2-4D34-9284-5A2195B3D0D7}</a:tableStyleId>
              </a:tblPr>
              <a:tblGrid>
                <a:gridCol w="2150917">
                  <a:extLst>
                    <a:ext uri="{9D8B030D-6E8A-4147-A177-3AD203B41FA5}">
                      <a16:colId xmlns:a16="http://schemas.microsoft.com/office/drawing/2014/main" val="2830857869"/>
                    </a:ext>
                  </a:extLst>
                </a:gridCol>
                <a:gridCol w="5517571">
                  <a:extLst>
                    <a:ext uri="{9D8B030D-6E8A-4147-A177-3AD203B41FA5}">
                      <a16:colId xmlns:a16="http://schemas.microsoft.com/office/drawing/2014/main" val="3311617450"/>
                    </a:ext>
                  </a:extLst>
                </a:gridCol>
                <a:gridCol w="2070757">
                  <a:extLst>
                    <a:ext uri="{9D8B030D-6E8A-4147-A177-3AD203B41FA5}">
                      <a16:colId xmlns:a16="http://schemas.microsoft.com/office/drawing/2014/main" val="3673093308"/>
                    </a:ext>
                  </a:extLst>
                </a:gridCol>
                <a:gridCol w="1561588">
                  <a:extLst>
                    <a:ext uri="{9D8B030D-6E8A-4147-A177-3AD203B41FA5}">
                      <a16:colId xmlns:a16="http://schemas.microsoft.com/office/drawing/2014/main" val="14866916"/>
                    </a:ext>
                  </a:extLst>
                </a:gridCol>
              </a:tblGrid>
              <a:tr h="374072">
                <a:tc>
                  <a:txBody>
                    <a:bodyPr/>
                    <a:lstStyle/>
                    <a:p>
                      <a:r>
                        <a:rPr lang="en-US"/>
                        <a:t>Hyperparameter</a:t>
                      </a:r>
                    </a:p>
                  </a:txBody>
                  <a:tcPr anchor="ctr">
                    <a:solidFill>
                      <a:schemeClr val="bg2"/>
                    </a:solidFill>
                  </a:tcPr>
                </a:tc>
                <a:tc>
                  <a:txBody>
                    <a:bodyPr/>
                    <a:lstStyle/>
                    <a:p>
                      <a:r>
                        <a:rPr lang="en-US"/>
                        <a:t>Description</a:t>
                      </a:r>
                    </a:p>
                  </a:txBody>
                  <a:tcPr anchor="ctr">
                    <a:solidFill>
                      <a:schemeClr val="bg2"/>
                    </a:solidFill>
                  </a:tcPr>
                </a:tc>
                <a:tc>
                  <a:txBody>
                    <a:bodyPr/>
                    <a:lstStyle/>
                    <a:p>
                      <a:r>
                        <a:rPr lang="en-US"/>
                        <a:t>Default Value</a:t>
                      </a:r>
                    </a:p>
                  </a:txBody>
                  <a:tcPr anchor="ctr">
                    <a:solidFill>
                      <a:schemeClr val="bg2"/>
                    </a:solidFill>
                  </a:tcPr>
                </a:tc>
                <a:tc>
                  <a:txBody>
                    <a:bodyPr/>
                    <a:lstStyle/>
                    <a:p>
                      <a:r>
                        <a:rPr lang="en-US"/>
                        <a:t>Used Value</a:t>
                      </a:r>
                    </a:p>
                  </a:txBody>
                  <a:tcPr anchor="ctr">
                    <a:solidFill>
                      <a:schemeClr val="bg2"/>
                    </a:solidFill>
                  </a:tcPr>
                </a:tc>
                <a:extLst>
                  <a:ext uri="{0D108BD9-81ED-4DB2-BD59-A6C34878D82A}">
                    <a16:rowId xmlns:a16="http://schemas.microsoft.com/office/drawing/2014/main" val="489442399"/>
                  </a:ext>
                </a:extLst>
              </a:tr>
              <a:tr h="0">
                <a:tc>
                  <a:txBody>
                    <a:bodyPr/>
                    <a:lstStyle/>
                    <a:p>
                      <a:r>
                        <a:rPr lang="en-US" err="1"/>
                        <a:t>class_weight</a:t>
                      </a:r>
                    </a:p>
                  </a:txBody>
                  <a:tcPr anchor="ctr"/>
                </a:tc>
                <a:tc>
                  <a:txBody>
                    <a:bodyPr/>
                    <a:lstStyle/>
                    <a:p>
                      <a:pPr algn="l"/>
                      <a:r>
                        <a:rPr lang="en-US"/>
                        <a:t>Adjusts class imbalance by giving more weight to minority classes. Helps in datasets with skewed distributions.</a:t>
                      </a:r>
                    </a:p>
                  </a:txBody>
                  <a:tcPr anchor="ctr"/>
                </a:tc>
                <a:tc>
                  <a:txBody>
                    <a:bodyPr/>
                    <a:lstStyle/>
                    <a:p>
                      <a:r>
                        <a:rPr lang="en-US"/>
                        <a:t>None</a:t>
                      </a:r>
                    </a:p>
                  </a:txBody>
                  <a:tcPr anchor="ctr"/>
                </a:tc>
                <a:tc>
                  <a:txBody>
                    <a:bodyPr/>
                    <a:lstStyle/>
                    <a:p>
                      <a:r>
                        <a:rPr lang="en-US"/>
                        <a:t>'balanced'</a:t>
                      </a:r>
                    </a:p>
                  </a:txBody>
                  <a:tcPr anchor="ctr"/>
                </a:tc>
                <a:extLst>
                  <a:ext uri="{0D108BD9-81ED-4DB2-BD59-A6C34878D82A}">
                    <a16:rowId xmlns:a16="http://schemas.microsoft.com/office/drawing/2014/main" val="4181407568"/>
                  </a:ext>
                </a:extLst>
              </a:tr>
              <a:tr h="0">
                <a:tc>
                  <a:txBody>
                    <a:bodyPr/>
                    <a:lstStyle/>
                    <a:p>
                      <a:r>
                        <a:rPr lang="en-US" err="1"/>
                        <a:t>random_state</a:t>
                      </a:r>
                      <a:endParaRPr lang="en-US"/>
                    </a:p>
                  </a:txBody>
                  <a:tcPr anchor="ctr"/>
                </a:tc>
                <a:tc>
                  <a:txBody>
                    <a:bodyPr/>
                    <a:lstStyle/>
                    <a:p>
                      <a:r>
                        <a:rPr lang="en-US"/>
                        <a:t>Ensures reproducibility of results by setting a seed for randomness.</a:t>
                      </a:r>
                    </a:p>
                  </a:txBody>
                  <a:tcPr anchor="ctr"/>
                </a:tc>
                <a:tc>
                  <a:txBody>
                    <a:bodyPr/>
                    <a:lstStyle/>
                    <a:p>
                      <a:r>
                        <a:rPr lang="en-US"/>
                        <a:t>None</a:t>
                      </a:r>
                    </a:p>
                  </a:txBody>
                  <a:tcPr anchor="ctr"/>
                </a:tc>
                <a:tc>
                  <a:txBody>
                    <a:bodyPr/>
                    <a:lstStyle/>
                    <a:p>
                      <a:r>
                        <a:rPr lang="en-US"/>
                        <a:t>42</a:t>
                      </a:r>
                    </a:p>
                  </a:txBody>
                  <a:tcPr anchor="ctr"/>
                </a:tc>
                <a:extLst>
                  <a:ext uri="{0D108BD9-81ED-4DB2-BD59-A6C34878D82A}">
                    <a16:rowId xmlns:a16="http://schemas.microsoft.com/office/drawing/2014/main" val="2325966741"/>
                  </a:ext>
                </a:extLst>
              </a:tr>
              <a:tr h="0">
                <a:tc>
                  <a:txBody>
                    <a:bodyPr/>
                    <a:lstStyle/>
                    <a:p>
                      <a:r>
                        <a:rPr lang="en-US"/>
                        <a:t>verbose</a:t>
                      </a:r>
                    </a:p>
                  </a:txBody>
                  <a:tcPr anchor="ctr"/>
                </a:tc>
                <a:tc>
                  <a:txBody>
                    <a:bodyPr/>
                    <a:lstStyle/>
                    <a:p>
                      <a:r>
                        <a:rPr lang="en-US"/>
                        <a:t>Controls the level of logging output. -1 disables logs for cleaner outputs.</a:t>
                      </a:r>
                    </a:p>
                  </a:txBody>
                  <a:tcPr anchor="ctr"/>
                </a:tc>
                <a:tc>
                  <a:txBody>
                    <a:bodyPr/>
                    <a:lstStyle/>
                    <a:p>
                      <a:r>
                        <a:rPr lang="en-US"/>
                        <a:t>1</a:t>
                      </a:r>
                    </a:p>
                  </a:txBody>
                  <a:tcPr anchor="ctr"/>
                </a:tc>
                <a:tc>
                  <a:txBody>
                    <a:bodyPr/>
                    <a:lstStyle/>
                    <a:p>
                      <a:r>
                        <a:rPr lang="en-US"/>
                        <a:t>-1</a:t>
                      </a:r>
                    </a:p>
                  </a:txBody>
                  <a:tcPr anchor="ctr"/>
                </a:tc>
                <a:extLst>
                  <a:ext uri="{0D108BD9-81ED-4DB2-BD59-A6C34878D82A}">
                    <a16:rowId xmlns:a16="http://schemas.microsoft.com/office/drawing/2014/main" val="4051421338"/>
                  </a:ext>
                </a:extLst>
              </a:tr>
            </a:tbl>
          </a:graphicData>
        </a:graphic>
      </p:graphicFrame>
    </p:spTree>
    <p:extLst>
      <p:ext uri="{BB962C8B-B14F-4D97-AF65-F5344CB8AC3E}">
        <p14:creationId xmlns:p14="http://schemas.microsoft.com/office/powerpoint/2010/main" val="12949117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F6FFD-C265-161B-8F26-61BBEEEB2167}"/>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1946D3C4-6B99-6244-8A3B-1E6E1C3203D1}"/>
              </a:ext>
            </a:extLst>
          </p:cNvPr>
          <p:cNvSpPr>
            <a:spLocks noGrp="1"/>
          </p:cNvSpPr>
          <p:nvPr>
            <p:ph idx="15"/>
          </p:nvPr>
        </p:nvSpPr>
        <p:spPr>
          <a:xfrm>
            <a:off x="391297" y="1240747"/>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032FC2A7-1CBE-2EF6-9418-A350F2A8AB1D}"/>
              </a:ext>
            </a:extLst>
          </p:cNvPr>
          <p:cNvSpPr>
            <a:spLocks noGrp="1"/>
          </p:cNvSpPr>
          <p:nvPr>
            <p:ph idx="16"/>
          </p:nvPr>
        </p:nvSpPr>
        <p:spPr>
          <a:xfrm>
            <a:off x="407172" y="1923336"/>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301772FA-CCED-6197-9CFA-C5E7982CAB6D}"/>
              </a:ext>
            </a:extLst>
          </p:cNvPr>
          <p:cNvSpPr>
            <a:spLocks noGrp="1"/>
          </p:cNvSpPr>
          <p:nvPr>
            <p:ph type="body" sz="quarter" idx="17"/>
          </p:nvPr>
        </p:nvSpPr>
        <p:spPr>
          <a:xfrm>
            <a:off x="597403" y="1131529"/>
            <a:ext cx="731520" cy="548640"/>
          </a:xfrm>
        </p:spPr>
        <p:txBody>
          <a:bodyPr/>
          <a:lstStyle/>
          <a:p>
            <a:r>
              <a:rPr lang="en-US"/>
              <a:t>1</a:t>
            </a:r>
          </a:p>
        </p:txBody>
      </p:sp>
      <p:sp>
        <p:nvSpPr>
          <p:cNvPr id="24" name="Content Placeholder 23">
            <a:extLst>
              <a:ext uri="{FF2B5EF4-FFF2-40B4-BE49-F238E27FC236}">
                <a16:creationId xmlns:a16="http://schemas.microsoft.com/office/drawing/2014/main" id="{134F590A-2426-5D87-F0DB-82B4AA81E5D3}"/>
              </a:ext>
            </a:extLst>
          </p:cNvPr>
          <p:cNvSpPr>
            <a:spLocks noGrp="1"/>
          </p:cNvSpPr>
          <p:nvPr>
            <p:ph idx="22"/>
          </p:nvPr>
        </p:nvSpPr>
        <p:spPr>
          <a:xfrm>
            <a:off x="391297" y="2605927"/>
            <a:ext cx="11430000" cy="365760"/>
          </a:xfrm>
        </p:spPr>
        <p:txBody>
          <a:bodyPr/>
          <a:lstStyle/>
          <a:p>
            <a:r>
              <a:rPr lang="en-US"/>
              <a:t>EDA</a:t>
            </a:r>
          </a:p>
        </p:txBody>
      </p:sp>
      <p:sp>
        <p:nvSpPr>
          <p:cNvPr id="22" name="Text Placeholder 21">
            <a:extLst>
              <a:ext uri="{FF2B5EF4-FFF2-40B4-BE49-F238E27FC236}">
                <a16:creationId xmlns:a16="http://schemas.microsoft.com/office/drawing/2014/main" id="{4B6CCEA9-3A02-C780-3175-8080BAF46226}"/>
              </a:ext>
            </a:extLst>
          </p:cNvPr>
          <p:cNvSpPr>
            <a:spLocks noGrp="1"/>
          </p:cNvSpPr>
          <p:nvPr>
            <p:ph type="body" sz="quarter" idx="19"/>
          </p:nvPr>
        </p:nvSpPr>
        <p:spPr>
          <a:xfrm>
            <a:off x="597403" y="1820615"/>
            <a:ext cx="731520" cy="548640"/>
          </a:xfrm>
        </p:spPr>
        <p:txBody>
          <a:bodyPr/>
          <a:lstStyle/>
          <a:p>
            <a:r>
              <a:rPr lang="en-US"/>
              <a:t>2</a:t>
            </a:r>
          </a:p>
        </p:txBody>
      </p:sp>
      <p:sp>
        <p:nvSpPr>
          <p:cNvPr id="25" name="Content Placeholder 24">
            <a:extLst>
              <a:ext uri="{FF2B5EF4-FFF2-40B4-BE49-F238E27FC236}">
                <a16:creationId xmlns:a16="http://schemas.microsoft.com/office/drawing/2014/main" id="{9D41EC90-A4F6-7715-EC16-538CEA0D695A}"/>
              </a:ext>
            </a:extLst>
          </p:cNvPr>
          <p:cNvSpPr>
            <a:spLocks noGrp="1"/>
          </p:cNvSpPr>
          <p:nvPr>
            <p:ph idx="23"/>
          </p:nvPr>
        </p:nvSpPr>
        <p:spPr>
          <a:xfrm>
            <a:off x="391297" y="3288517"/>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C5EAA905-0C34-6DAB-11DF-C6DAEA4878C3}"/>
              </a:ext>
            </a:extLst>
          </p:cNvPr>
          <p:cNvSpPr>
            <a:spLocks noGrp="1"/>
          </p:cNvSpPr>
          <p:nvPr>
            <p:ph type="body" sz="quarter" idx="21"/>
          </p:nvPr>
        </p:nvSpPr>
        <p:spPr>
          <a:xfrm>
            <a:off x="597403" y="2497879"/>
            <a:ext cx="731520" cy="548640"/>
          </a:xfrm>
        </p:spPr>
        <p:txBody>
          <a:bodyPr/>
          <a:lstStyle/>
          <a:p>
            <a:r>
              <a:rPr lang="en-US"/>
              <a:t>3</a:t>
            </a:r>
          </a:p>
        </p:txBody>
      </p:sp>
      <p:sp>
        <p:nvSpPr>
          <p:cNvPr id="17" name="Title 16">
            <a:extLst>
              <a:ext uri="{FF2B5EF4-FFF2-40B4-BE49-F238E27FC236}">
                <a16:creationId xmlns:a16="http://schemas.microsoft.com/office/drawing/2014/main" id="{8E1298DB-40A6-2AC8-4458-3DC8A9EF33FE}"/>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C4C1D4B9-6BA4-EDD5-E5FC-DA29D119B34B}"/>
              </a:ext>
            </a:extLst>
          </p:cNvPr>
          <p:cNvSpPr>
            <a:spLocks noGrp="1"/>
          </p:cNvSpPr>
          <p:nvPr>
            <p:ph idx="24"/>
          </p:nvPr>
        </p:nvSpPr>
        <p:spPr>
          <a:xfrm>
            <a:off x="391297" y="3971107"/>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487289D1-818E-9E3E-D487-61C206B1BB66}"/>
              </a:ext>
            </a:extLst>
          </p:cNvPr>
          <p:cNvSpPr>
            <a:spLocks noGrp="1"/>
          </p:cNvSpPr>
          <p:nvPr>
            <p:ph type="body" sz="quarter" idx="25"/>
          </p:nvPr>
        </p:nvSpPr>
        <p:spPr>
          <a:xfrm>
            <a:off x="597403" y="3197077"/>
            <a:ext cx="731520" cy="548640"/>
          </a:xfrm>
        </p:spPr>
        <p:txBody>
          <a:bodyPr/>
          <a:lstStyle/>
          <a:p>
            <a:r>
              <a:rPr lang="en-US"/>
              <a:t>4</a:t>
            </a:r>
          </a:p>
        </p:txBody>
      </p:sp>
      <p:sp>
        <p:nvSpPr>
          <p:cNvPr id="28" name="Content Placeholder 27">
            <a:extLst>
              <a:ext uri="{FF2B5EF4-FFF2-40B4-BE49-F238E27FC236}">
                <a16:creationId xmlns:a16="http://schemas.microsoft.com/office/drawing/2014/main" id="{A9B5A7A6-F850-6F24-A618-29580F61DA51}"/>
              </a:ext>
            </a:extLst>
          </p:cNvPr>
          <p:cNvSpPr>
            <a:spLocks noGrp="1"/>
          </p:cNvSpPr>
          <p:nvPr>
            <p:ph idx="26"/>
          </p:nvPr>
        </p:nvSpPr>
        <p:spPr>
          <a:xfrm>
            <a:off x="391297" y="4653697"/>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9C5F6F2C-42CC-AE38-9F2B-06E70C97A902}"/>
              </a:ext>
            </a:extLst>
          </p:cNvPr>
          <p:cNvSpPr>
            <a:spLocks noGrp="1"/>
          </p:cNvSpPr>
          <p:nvPr>
            <p:ph type="body" sz="quarter" idx="27"/>
          </p:nvPr>
        </p:nvSpPr>
        <p:spPr>
          <a:xfrm>
            <a:off x="597403" y="3893949"/>
            <a:ext cx="731520" cy="548640"/>
          </a:xfrm>
        </p:spPr>
        <p:txBody>
          <a:bodyPr/>
          <a:lstStyle/>
          <a:p>
            <a:r>
              <a:rPr lang="en-US"/>
              <a:t>5</a:t>
            </a:r>
          </a:p>
        </p:txBody>
      </p:sp>
      <p:sp>
        <p:nvSpPr>
          <p:cNvPr id="30" name="Content Placeholder 29">
            <a:extLst>
              <a:ext uri="{FF2B5EF4-FFF2-40B4-BE49-F238E27FC236}">
                <a16:creationId xmlns:a16="http://schemas.microsoft.com/office/drawing/2014/main" id="{EABE1B37-9D05-5F29-6081-0AC6BDB32F2C}"/>
              </a:ext>
            </a:extLst>
          </p:cNvPr>
          <p:cNvSpPr>
            <a:spLocks noGrp="1"/>
          </p:cNvSpPr>
          <p:nvPr>
            <p:ph idx="28"/>
          </p:nvPr>
        </p:nvSpPr>
        <p:spPr>
          <a:xfrm>
            <a:off x="407172" y="5336286"/>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F7A49F97-41C1-6EA2-B9A0-27AF540FBC1C}"/>
              </a:ext>
            </a:extLst>
          </p:cNvPr>
          <p:cNvSpPr>
            <a:spLocks noGrp="1"/>
          </p:cNvSpPr>
          <p:nvPr>
            <p:ph type="body" sz="quarter" idx="29"/>
          </p:nvPr>
        </p:nvSpPr>
        <p:spPr>
          <a:xfrm>
            <a:off x="597403" y="4590821"/>
            <a:ext cx="731520" cy="548640"/>
          </a:xfrm>
        </p:spPr>
        <p:txBody>
          <a:bodyPr/>
          <a:lstStyle/>
          <a:p>
            <a:r>
              <a:rPr lang="en-US"/>
              <a:t>6</a:t>
            </a:r>
          </a:p>
        </p:txBody>
      </p:sp>
      <p:sp>
        <p:nvSpPr>
          <p:cNvPr id="2" name="Text Placeholder 17">
            <a:extLst>
              <a:ext uri="{FF2B5EF4-FFF2-40B4-BE49-F238E27FC236}">
                <a16:creationId xmlns:a16="http://schemas.microsoft.com/office/drawing/2014/main" id="{35190E7E-7975-2460-041A-D990832AEAFD}"/>
              </a:ext>
            </a:extLst>
          </p:cNvPr>
          <p:cNvSpPr txBox="1">
            <a:spLocks/>
          </p:cNvSpPr>
          <p:nvPr/>
        </p:nvSpPr>
        <p:spPr>
          <a:xfrm>
            <a:off x="597403" y="5244846"/>
            <a:ext cx="731520" cy="548640"/>
          </a:xfrm>
          <a:prstGeom prst="flowChartInputOutput">
            <a:avLst/>
          </a:prstGeom>
          <a:solidFill>
            <a:schemeClr val="tx2"/>
          </a:solidFill>
        </p:spPr>
        <p:txBody>
          <a:bodyPr vert="horz" lIns="45720" tIns="90000" rIns="45720" bIns="90000" rtlCol="0" anchor="ctr">
            <a:noAutofit/>
          </a:bodyPr>
          <a:lstStyle>
            <a:lvl1pPr marL="0" indent="0" algn="ctr" defTabSz="914400" rtl="0" eaLnBrk="1" latinLnBrk="0" hangingPunct="1">
              <a:lnSpc>
                <a:spcPct val="90000"/>
              </a:lnSpc>
              <a:spcBef>
                <a:spcPts val="12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1pPr>
            <a:lvl2pPr marL="0" indent="0" algn="ctr" defTabSz="914400" rtl="0" eaLnBrk="1" latinLnBrk="0" hangingPunct="1">
              <a:lnSpc>
                <a:spcPct val="90000"/>
              </a:lnSpc>
              <a:spcBef>
                <a:spcPts val="1000"/>
              </a:spcBef>
              <a:buFont typeface="Arial" panose="020B0604020202020204" pitchFamily="34" charset="0"/>
              <a:buNone/>
              <a:defRPr sz="1600" b="1" i="0" kern="1200" baseline="0">
                <a:solidFill>
                  <a:schemeClr val="bg1"/>
                </a:solidFill>
                <a:latin typeface="+mn-lt"/>
                <a:ea typeface="+mn-ea"/>
                <a:cs typeface="Arial" panose="020B0604020202020204" pitchFamily="34" charset="0"/>
              </a:defRPr>
            </a:lvl2pPr>
            <a:lvl3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3pPr>
            <a:lvl4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4pPr>
            <a:lvl5pPr marL="0" indent="0" algn="ctr" defTabSz="914400" rtl="0" eaLnBrk="1" latinLnBrk="0" hangingPunct="1">
              <a:lnSpc>
                <a:spcPct val="90000"/>
              </a:lnSpc>
              <a:spcBef>
                <a:spcPts val="1000"/>
              </a:spcBef>
              <a:buFont typeface="Arial" panose="020B0604020202020204" pitchFamily="34" charset="0"/>
              <a:buNone/>
              <a:defRPr sz="1600" kern="1200" baseline="0">
                <a:solidFill>
                  <a:schemeClr val="bg1">
                    <a:lumMod val="85000"/>
                  </a:schemeClr>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7</a:t>
            </a:r>
          </a:p>
        </p:txBody>
      </p:sp>
    </p:spTree>
    <p:custDataLst>
      <p:tags r:id="rId1"/>
    </p:custDataLst>
    <p:extLst>
      <p:ext uri="{BB962C8B-B14F-4D97-AF65-F5344CB8AC3E}">
        <p14:creationId xmlns:p14="http://schemas.microsoft.com/office/powerpoint/2010/main" val="25571142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D02E4-8465-79C1-0C55-4A2066B7C53C}"/>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A752E268-A8B8-0B03-2D1E-9B519A730643}"/>
              </a:ext>
            </a:extLst>
          </p:cNvPr>
          <p:cNvSpPr>
            <a:spLocks noGrp="1"/>
          </p:cNvSpPr>
          <p:nvPr>
            <p:ph idx="1"/>
          </p:nvPr>
        </p:nvSpPr>
        <p:spPr>
          <a:xfrm>
            <a:off x="381000" y="987425"/>
            <a:ext cx="11430000" cy="5172075"/>
          </a:xfrm>
        </p:spPr>
        <p:txBody>
          <a:bodyPr vert="horz" lIns="90000" tIns="90000" rIns="90000" bIns="90000" rtlCol="0" anchor="t">
            <a:noAutofit/>
          </a:bodyPr>
          <a:lstStyle/>
          <a:p>
            <a:pPr marL="0" indent="0">
              <a:lnSpc>
                <a:spcPct val="150000"/>
              </a:lnSpc>
              <a:buNone/>
            </a:pPr>
            <a:r>
              <a:rPr lang="en-GB" sz="1400">
                <a:ea typeface="+mn-lt"/>
                <a:cs typeface="+mn-lt"/>
              </a:rPr>
              <a:t>In a competitive market where lead generation efforts require significant investment, the lack of an efficient lead prioritization system leads to wasted resources, missed opportunities, and inefficient sales cycles. The current manual and subjective approach makes it difficult for sales teams to focus on high-potential leads, resulting in lower conversion rates and longer sales cycles.</a:t>
            </a:r>
            <a:endParaRPr lang="en-GB" sz="1400"/>
          </a:p>
          <a:p>
            <a:pPr marL="0" indent="0">
              <a:lnSpc>
                <a:spcPct val="100000"/>
              </a:lnSpc>
              <a:buNone/>
            </a:pPr>
            <a:r>
              <a:rPr lang="en-GB" sz="1400" b="1">
                <a:solidFill>
                  <a:srgbClr val="404040"/>
                </a:solidFill>
                <a:ea typeface="+mn-lt"/>
                <a:cs typeface="+mn-lt"/>
              </a:rPr>
              <a:t>The </a:t>
            </a:r>
            <a:r>
              <a:rPr lang="en-GB" sz="1400" b="1" err="1">
                <a:ea typeface="+mn-lt"/>
                <a:cs typeface="+mn-lt"/>
              </a:rPr>
              <a:t>LightGBM</a:t>
            </a:r>
            <a:r>
              <a:rPr lang="en-GB" sz="1400" b="1">
                <a:ea typeface="+mn-lt"/>
                <a:cs typeface="+mn-lt"/>
              </a:rPr>
              <a:t>-based Lead Scoring Model</a:t>
            </a:r>
            <a:r>
              <a:rPr lang="en-GB" sz="1400" b="1">
                <a:solidFill>
                  <a:srgbClr val="404040"/>
                </a:solidFill>
                <a:ea typeface="+mn-lt"/>
                <a:cs typeface="+mn-lt"/>
              </a:rPr>
              <a:t> developed in this project addresses these challenges by:</a:t>
            </a:r>
            <a:endParaRPr lang="en-GB" sz="1400" b="1"/>
          </a:p>
          <a:p>
            <a:pPr>
              <a:lnSpc>
                <a:spcPct val="100000"/>
              </a:lnSpc>
            </a:pPr>
            <a:r>
              <a:rPr lang="en-GB" sz="1400" b="1">
                <a:ea typeface="+mn-lt"/>
                <a:cs typeface="+mn-lt"/>
              </a:rPr>
              <a:t>Automating Lead Prioritization</a:t>
            </a:r>
            <a:r>
              <a:rPr lang="en-GB" sz="1400">
                <a:ea typeface="+mn-lt"/>
                <a:cs typeface="+mn-lt"/>
              </a:rPr>
              <a:t> – </a:t>
            </a:r>
            <a:r>
              <a:rPr lang="en-GB" sz="1400">
                <a:solidFill>
                  <a:srgbClr val="404040"/>
                </a:solidFill>
                <a:ea typeface="+mn-lt"/>
                <a:cs typeface="+mn-lt"/>
              </a:rPr>
              <a:t>The model predicts conversion likelihood, allowing sales teams to focus on leads with the highest probability of becoming customers.</a:t>
            </a:r>
            <a:endParaRPr lang="en-GB" sz="1400"/>
          </a:p>
          <a:p>
            <a:pPr>
              <a:lnSpc>
                <a:spcPct val="100000"/>
              </a:lnSpc>
            </a:pPr>
            <a:r>
              <a:rPr lang="en-GB" sz="1400" b="1">
                <a:ea typeface="+mn-lt"/>
                <a:cs typeface="+mn-lt"/>
              </a:rPr>
              <a:t>Improving Efficiency</a:t>
            </a:r>
            <a:r>
              <a:rPr lang="en-GB" sz="1400">
                <a:ea typeface="+mn-lt"/>
                <a:cs typeface="+mn-lt"/>
              </a:rPr>
              <a:t> – </a:t>
            </a:r>
            <a:r>
              <a:rPr lang="en-GB" sz="1400">
                <a:solidFill>
                  <a:srgbClr val="404040"/>
                </a:solidFill>
                <a:ea typeface="+mn-lt"/>
                <a:cs typeface="+mn-lt"/>
              </a:rPr>
              <a:t>By reducing time spent on low-quality leads, the sales team can allocate efforts more strategically.</a:t>
            </a:r>
            <a:endParaRPr lang="en-GB" sz="1400"/>
          </a:p>
          <a:p>
            <a:pPr>
              <a:lnSpc>
                <a:spcPct val="100000"/>
              </a:lnSpc>
            </a:pPr>
            <a:r>
              <a:rPr lang="en-GB" sz="1400" b="1">
                <a:ea typeface="+mn-lt"/>
                <a:cs typeface="+mn-lt"/>
              </a:rPr>
              <a:t>Enhancing Decision-Making</a:t>
            </a:r>
            <a:r>
              <a:rPr lang="en-GB" sz="1400">
                <a:ea typeface="+mn-lt"/>
                <a:cs typeface="+mn-lt"/>
              </a:rPr>
              <a:t> – </a:t>
            </a:r>
            <a:r>
              <a:rPr lang="en-GB" sz="1400">
                <a:solidFill>
                  <a:srgbClr val="404040"/>
                </a:solidFill>
                <a:ea typeface="+mn-lt"/>
                <a:cs typeface="+mn-lt"/>
              </a:rPr>
              <a:t>The model provides interpretable feature importance, helping marketing teams refine lead generation strategies.</a:t>
            </a:r>
            <a:endParaRPr lang="en-GB" sz="1400"/>
          </a:p>
          <a:p>
            <a:pPr>
              <a:lnSpc>
                <a:spcPct val="100000"/>
              </a:lnSpc>
            </a:pPr>
            <a:r>
              <a:rPr lang="en-GB" sz="1400" b="1">
                <a:ea typeface="+mn-lt"/>
                <a:cs typeface="+mn-lt"/>
              </a:rPr>
              <a:t>Ensuring Consistency</a:t>
            </a:r>
            <a:r>
              <a:rPr lang="en-GB" sz="1400">
                <a:ea typeface="+mn-lt"/>
                <a:cs typeface="+mn-lt"/>
              </a:rPr>
              <a:t> – </a:t>
            </a:r>
            <a:r>
              <a:rPr lang="en-GB" sz="1400">
                <a:solidFill>
                  <a:srgbClr val="404040"/>
                </a:solidFill>
                <a:ea typeface="+mn-lt"/>
                <a:cs typeface="+mn-lt"/>
              </a:rPr>
              <a:t>Unlike subjective manual evaluations, the model applies a data-driven, unbiased approach to lead scoring.</a:t>
            </a:r>
            <a:endParaRPr lang="en-GB" sz="1400"/>
          </a:p>
          <a:p>
            <a:pPr marL="0" indent="0">
              <a:lnSpc>
                <a:spcPct val="100000"/>
              </a:lnSpc>
              <a:buNone/>
            </a:pPr>
            <a:r>
              <a:rPr lang="en-GB" sz="1400" b="1">
                <a:ea typeface="+mn-lt"/>
                <a:cs typeface="+mn-lt"/>
              </a:rPr>
              <a:t>Key Outcomes:</a:t>
            </a:r>
            <a:endParaRPr lang="en-GB" sz="1400"/>
          </a:p>
          <a:p>
            <a:pPr>
              <a:lnSpc>
                <a:spcPct val="100000"/>
              </a:lnSpc>
            </a:pPr>
            <a:r>
              <a:rPr lang="en-GB" sz="1400" b="1">
                <a:ea typeface="+mn-lt"/>
                <a:cs typeface="+mn-lt"/>
              </a:rPr>
              <a:t>Higher Conversion Rates</a:t>
            </a:r>
            <a:r>
              <a:rPr lang="en-GB" sz="1400">
                <a:ea typeface="+mn-lt"/>
                <a:cs typeface="+mn-lt"/>
              </a:rPr>
              <a:t> –</a:t>
            </a:r>
            <a:r>
              <a:rPr lang="en-GB" sz="1400">
                <a:solidFill>
                  <a:srgbClr val="404040"/>
                </a:solidFill>
                <a:ea typeface="+mn-lt"/>
                <a:cs typeface="+mn-lt"/>
              </a:rPr>
              <a:t> Sales teams can prioritize leads with the highest predicted conversion probability.</a:t>
            </a:r>
            <a:endParaRPr lang="en-GB" sz="1400"/>
          </a:p>
          <a:p>
            <a:pPr>
              <a:lnSpc>
                <a:spcPct val="100000"/>
              </a:lnSpc>
            </a:pPr>
            <a:r>
              <a:rPr lang="en-GB" sz="1400" b="1">
                <a:ea typeface="+mn-lt"/>
                <a:cs typeface="+mn-lt"/>
              </a:rPr>
              <a:t>Reduced Wasted Efforts</a:t>
            </a:r>
            <a:r>
              <a:rPr lang="en-GB" sz="1400">
                <a:ea typeface="+mn-lt"/>
                <a:cs typeface="+mn-lt"/>
              </a:rPr>
              <a:t> – </a:t>
            </a:r>
            <a:r>
              <a:rPr lang="en-GB" sz="1400">
                <a:solidFill>
                  <a:srgbClr val="404040"/>
                </a:solidFill>
                <a:ea typeface="+mn-lt"/>
                <a:cs typeface="+mn-lt"/>
              </a:rPr>
              <a:t>Fewer resources are spent pursuing unlikely-to-convert leads.</a:t>
            </a:r>
            <a:endParaRPr lang="en-GB" sz="1400"/>
          </a:p>
          <a:p>
            <a:pPr>
              <a:lnSpc>
                <a:spcPct val="100000"/>
              </a:lnSpc>
            </a:pPr>
            <a:r>
              <a:rPr lang="en-GB" sz="1400" b="1">
                <a:ea typeface="+mn-lt"/>
                <a:cs typeface="+mn-lt"/>
              </a:rPr>
              <a:t>Scalable Solution</a:t>
            </a:r>
            <a:r>
              <a:rPr lang="en-GB" sz="1400">
                <a:ea typeface="+mn-lt"/>
                <a:cs typeface="+mn-lt"/>
              </a:rPr>
              <a:t> – </a:t>
            </a:r>
            <a:r>
              <a:rPr lang="en-GB" sz="1400">
                <a:solidFill>
                  <a:srgbClr val="404040"/>
                </a:solidFill>
                <a:ea typeface="+mn-lt"/>
                <a:cs typeface="+mn-lt"/>
              </a:rPr>
              <a:t>The model can adapt to evolving lead </a:t>
            </a:r>
            <a:r>
              <a:rPr lang="en-GB" sz="1400" err="1">
                <a:solidFill>
                  <a:srgbClr val="404040"/>
                </a:solidFill>
                <a:ea typeface="+mn-lt"/>
                <a:cs typeface="+mn-lt"/>
              </a:rPr>
              <a:t>behavior</a:t>
            </a:r>
            <a:r>
              <a:rPr lang="en-GB" sz="1400">
                <a:solidFill>
                  <a:srgbClr val="404040"/>
                </a:solidFill>
                <a:ea typeface="+mn-lt"/>
                <a:cs typeface="+mn-lt"/>
              </a:rPr>
              <a:t> and market trends</a:t>
            </a:r>
            <a:endParaRPr lang="en-GB" sz="1400"/>
          </a:p>
          <a:p>
            <a:endParaRPr lang="en-GB"/>
          </a:p>
        </p:txBody>
      </p:sp>
      <p:sp>
        <p:nvSpPr>
          <p:cNvPr id="18" name="Title 17">
            <a:extLst>
              <a:ext uri="{FF2B5EF4-FFF2-40B4-BE49-F238E27FC236}">
                <a16:creationId xmlns:a16="http://schemas.microsoft.com/office/drawing/2014/main" id="{D1327CB1-79F9-8ACC-494C-B663FB96686E}"/>
              </a:ext>
            </a:extLst>
          </p:cNvPr>
          <p:cNvSpPr>
            <a:spLocks noGrp="1"/>
          </p:cNvSpPr>
          <p:nvPr>
            <p:ph type="title"/>
          </p:nvPr>
        </p:nvSpPr>
        <p:spPr>
          <a:xfrm>
            <a:off x="381000" y="180520"/>
            <a:ext cx="11430000" cy="958265"/>
          </a:xfrm>
        </p:spPr>
        <p:txBody>
          <a:bodyPr/>
          <a:lstStyle/>
          <a:p>
            <a:r>
              <a:rPr lang="en-GB">
                <a:cs typeface="Arial"/>
              </a:rPr>
              <a:t>Conclusion</a:t>
            </a:r>
            <a:endParaRPr lang="en-GB"/>
          </a:p>
        </p:txBody>
      </p:sp>
    </p:spTree>
    <p:custDataLst>
      <p:tags r:id="rId1"/>
    </p:custDataLst>
    <p:extLst>
      <p:ext uri="{BB962C8B-B14F-4D97-AF65-F5344CB8AC3E}">
        <p14:creationId xmlns:p14="http://schemas.microsoft.com/office/powerpoint/2010/main" val="725530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2AFF17-E77C-411F-AFA5-C91E272EDA07}"/>
              </a:ext>
            </a:extLst>
          </p:cNvPr>
          <p:cNvSpPr>
            <a:spLocks noGrp="1"/>
          </p:cNvSpPr>
          <p:nvPr>
            <p:ph type="title"/>
          </p:nvPr>
        </p:nvSpPr>
        <p:spPr>
          <a:xfrm>
            <a:off x="383908" y="2108155"/>
            <a:ext cx="7239024" cy="1325563"/>
          </a:xfrm>
        </p:spPr>
        <p:txBody>
          <a:bodyPr/>
          <a:lstStyle/>
          <a:p>
            <a:r>
              <a:rPr lang="en-GB">
                <a:cs typeface="Arial"/>
              </a:rPr>
              <a:t>Thank You</a:t>
            </a:r>
            <a:endParaRPr lang="en-GB"/>
          </a:p>
        </p:txBody>
      </p:sp>
    </p:spTree>
    <p:custDataLst>
      <p:tags r:id="rId1"/>
    </p:custDataLst>
    <p:extLst>
      <p:ext uri="{BB962C8B-B14F-4D97-AF65-F5344CB8AC3E}">
        <p14:creationId xmlns:p14="http://schemas.microsoft.com/office/powerpoint/2010/main" val="154959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4294967295"/>
          </p:nvPr>
        </p:nvSpPr>
        <p:spPr>
          <a:xfrm>
            <a:off x="381000" y="1749425"/>
            <a:ext cx="11430000" cy="4237307"/>
          </a:xfrm>
        </p:spPr>
        <p:txBody>
          <a:bodyPr anchor="ctr"/>
          <a:lstStyle/>
          <a:p>
            <a:pPr marL="0" indent="0" algn="just">
              <a:lnSpc>
                <a:spcPct val="150000"/>
              </a:lnSpc>
              <a:buNone/>
            </a:pPr>
            <a:r>
              <a:rPr lang="en-US" sz="1800" b="1" i="0">
                <a:solidFill>
                  <a:schemeClr val="tx1"/>
                </a:solidFill>
                <a:effectLst/>
                <a:latin typeface="__Inter_d65c78"/>
              </a:rPr>
              <a:t>“In a competitive market, our company invests significantly in lead generation across various channels such as digital marketing, events, social media, and inbound inquiries. However, converting these leads into paying customers remains a challenge. The sales team is often overwhelmed with a large volume of leads, making it difficult to prioritize efforts on high-quality prospects that are more likely to convert. The current process for evaluating and prioritizing leads is largely manual, subjective, and lacks a consistent framework, resulting in missed opportunities, wasted resources, and inefficient sales cycles.”</a:t>
            </a:r>
            <a:endParaRPr lang="en-GB" sz="1800" b="1">
              <a:solidFill>
                <a:schemeClr val="tx1"/>
              </a:solidFill>
            </a:endParaRPr>
          </a:p>
        </p:txBody>
      </p:sp>
      <p:sp>
        <p:nvSpPr>
          <p:cNvPr id="4" name="Text Placeholder 3">
            <a:extLst>
              <a:ext uri="{FF2B5EF4-FFF2-40B4-BE49-F238E27FC236}">
                <a16:creationId xmlns:a16="http://schemas.microsoft.com/office/drawing/2014/main" id="{E219F27B-2894-4DE5-80D8-8CA3ED24E38A}"/>
              </a:ext>
            </a:extLst>
          </p:cNvPr>
          <p:cNvSpPr>
            <a:spLocks noGrp="1"/>
          </p:cNvSpPr>
          <p:nvPr>
            <p:ph type="body" sz="quarter" idx="10"/>
          </p:nvPr>
        </p:nvSpPr>
        <p:spPr/>
        <p:txBody>
          <a:bodyPr/>
          <a:lstStyle/>
          <a:p>
            <a:r>
              <a:rPr lang="en-GB" sz="2000" b="1"/>
              <a:t>Use-case: </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381000" y="180520"/>
            <a:ext cx="11430000" cy="958265"/>
          </a:xfrm>
        </p:spPr>
        <p:txBody>
          <a:bodyPr/>
          <a:lstStyle/>
          <a:p>
            <a:r>
              <a:rPr lang="en-GB" sz="2400"/>
              <a:t>Problem Statement</a:t>
            </a:r>
          </a:p>
        </p:txBody>
      </p:sp>
    </p:spTree>
    <p:custDataLst>
      <p:tags r:id="rId1"/>
    </p:custDataLst>
    <p:extLst>
      <p:ext uri="{BB962C8B-B14F-4D97-AF65-F5344CB8AC3E}">
        <p14:creationId xmlns:p14="http://schemas.microsoft.com/office/powerpoint/2010/main" val="422293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5B7F0-01C1-49AA-9C41-17B61B294E6E}"/>
              </a:ext>
            </a:extLst>
          </p:cNvPr>
          <p:cNvSpPr>
            <a:spLocks noGrp="1"/>
          </p:cNvSpPr>
          <p:nvPr>
            <p:ph idx="4294967295"/>
          </p:nvPr>
        </p:nvSpPr>
        <p:spPr>
          <a:xfrm>
            <a:off x="381000" y="1009291"/>
            <a:ext cx="11430000" cy="5150209"/>
          </a:xfrm>
        </p:spPr>
        <p:txBody>
          <a:bodyPr/>
          <a:lstStyle/>
          <a:p>
            <a:pPr algn="l">
              <a:buFont typeface="+mj-lt"/>
              <a:buAutoNum type="arabicPeriod"/>
            </a:pPr>
            <a:r>
              <a:rPr lang="en-US" sz="1600" b="1" i="0">
                <a:effectLst/>
                <a:latin typeface="__Inter_d65c78"/>
              </a:rPr>
              <a:t>Overwhelming Lead Volume:</a:t>
            </a:r>
            <a:endParaRPr lang="en-US" sz="1600" b="0" i="0">
              <a:effectLst/>
              <a:latin typeface="__Inter_d65c78"/>
            </a:endParaRPr>
          </a:p>
          <a:p>
            <a:pPr lvl="1" indent="0" algn="l">
              <a:buNone/>
            </a:pPr>
            <a:r>
              <a:rPr lang="en-US" b="0" i="0">
                <a:solidFill>
                  <a:srgbClr val="374151"/>
                </a:solidFill>
                <a:effectLst/>
                <a:latin typeface="__Inter_d65c78"/>
              </a:rPr>
              <a:t>The sales team is inundated with a high number of leads from various channels, making it difficult to manage and prioritize effectively.</a:t>
            </a:r>
          </a:p>
          <a:p>
            <a:pPr algn="l">
              <a:buFont typeface="+mj-lt"/>
              <a:buAutoNum type="arabicPeriod"/>
            </a:pPr>
            <a:r>
              <a:rPr lang="en-US" sz="1600" b="1" i="0">
                <a:effectLst/>
                <a:latin typeface="__Inter_d65c78"/>
              </a:rPr>
              <a:t>Difficulty in Identifying High-Quality Leads:</a:t>
            </a:r>
            <a:endParaRPr lang="en-US" sz="1600" b="0" i="0">
              <a:effectLst/>
              <a:latin typeface="__Inter_d65c78"/>
            </a:endParaRPr>
          </a:p>
          <a:p>
            <a:pPr lvl="1" indent="0" algn="l">
              <a:buNone/>
            </a:pPr>
            <a:r>
              <a:rPr lang="en-US" b="0" i="0">
                <a:solidFill>
                  <a:srgbClr val="374151"/>
                </a:solidFill>
                <a:effectLst/>
                <a:latin typeface="__Inter_d65c78"/>
              </a:rPr>
              <a:t>Without a structured lead scoring system, the company struggles to differentiate between high-potential leads and those less likely to convert, resulting in missed opportunities.</a:t>
            </a:r>
          </a:p>
          <a:p>
            <a:pPr algn="l">
              <a:buFont typeface="+mj-lt"/>
              <a:buAutoNum type="arabicPeriod"/>
            </a:pPr>
            <a:r>
              <a:rPr lang="en-US" sz="1600" b="1" i="0">
                <a:effectLst/>
                <a:latin typeface="__Inter_d65c78"/>
              </a:rPr>
              <a:t>Resource Misallocation:</a:t>
            </a:r>
            <a:endParaRPr lang="en-US" sz="1600" b="0" i="0">
              <a:effectLst/>
              <a:latin typeface="__Inter_d65c78"/>
            </a:endParaRPr>
          </a:p>
          <a:p>
            <a:pPr lvl="1" indent="0" algn="l">
              <a:buNone/>
            </a:pPr>
            <a:r>
              <a:rPr lang="en-US" b="0" i="0">
                <a:solidFill>
                  <a:srgbClr val="374151"/>
                </a:solidFill>
                <a:effectLst/>
                <a:latin typeface="__Inter_d65c78"/>
              </a:rPr>
              <a:t>Time and effort are often wasted on low-quality leads, diverting resources away from more promising prospects and impacting overall sales productivity.</a:t>
            </a:r>
          </a:p>
          <a:p>
            <a:pPr algn="l">
              <a:buFont typeface="+mj-lt"/>
              <a:buAutoNum type="arabicPeriod"/>
            </a:pPr>
            <a:r>
              <a:rPr lang="en-US" sz="1600" b="1" i="0">
                <a:effectLst/>
                <a:latin typeface="__Inter_d65c78"/>
              </a:rPr>
              <a:t>Extended Sales Cycles:</a:t>
            </a:r>
            <a:endParaRPr lang="en-US" sz="1600" b="0" i="0">
              <a:effectLst/>
              <a:latin typeface="__Inter_d65c78"/>
            </a:endParaRPr>
          </a:p>
          <a:p>
            <a:pPr lvl="1" indent="0" algn="l">
              <a:buNone/>
            </a:pPr>
            <a:r>
              <a:rPr lang="en-US" b="0" i="0">
                <a:solidFill>
                  <a:srgbClr val="374151"/>
                </a:solidFill>
                <a:effectLst/>
                <a:latin typeface="__Inter_d65c78"/>
              </a:rPr>
              <a:t>The lack of a streamlined approach to lead management contributes to longer sales cycles, delaying revenue generation and affecting cash flow.</a:t>
            </a:r>
          </a:p>
          <a:p>
            <a:pPr algn="l">
              <a:buFont typeface="+mj-lt"/>
              <a:buAutoNum type="arabicPeriod"/>
            </a:pPr>
            <a:r>
              <a:rPr lang="en-US" sz="1600" b="1" i="0">
                <a:effectLst/>
                <a:latin typeface="__Inter_d65c78"/>
              </a:rPr>
              <a:t>Inconsistent Sales Performance:</a:t>
            </a:r>
            <a:endParaRPr lang="en-US" sz="1600" b="0" i="0">
              <a:effectLst/>
              <a:latin typeface="__Inter_d65c78"/>
            </a:endParaRPr>
          </a:p>
          <a:p>
            <a:pPr lvl="1" indent="0" algn="l">
              <a:buNone/>
            </a:pPr>
            <a:r>
              <a:rPr lang="en-US" b="0" i="0">
                <a:solidFill>
                  <a:srgbClr val="374151"/>
                </a:solidFill>
                <a:effectLst/>
                <a:latin typeface="__Inter_d65c78"/>
              </a:rPr>
              <a:t>Variability in lead quality and the absence of a standardized evaluation process lead to inconsistent sales outcomes across the team.</a:t>
            </a:r>
          </a:p>
          <a:p>
            <a:pPr algn="l">
              <a:buFont typeface="+mj-lt"/>
              <a:buAutoNum type="arabicPeriod"/>
            </a:pPr>
            <a:r>
              <a:rPr lang="en-US" sz="1600" b="1" i="0">
                <a:effectLst/>
                <a:latin typeface="__Inter_d65c78"/>
              </a:rPr>
              <a:t>Limited Insights for Strategy Optimization:</a:t>
            </a:r>
            <a:endParaRPr lang="en-US" sz="1600" b="0" i="0">
              <a:effectLst/>
              <a:latin typeface="__Inter_d65c78"/>
            </a:endParaRPr>
          </a:p>
          <a:p>
            <a:pPr lvl="1" indent="0" algn="l">
              <a:buNone/>
            </a:pPr>
            <a:r>
              <a:rPr lang="en-US" b="0" i="0">
                <a:solidFill>
                  <a:srgbClr val="374151"/>
                </a:solidFill>
                <a:effectLst/>
                <a:latin typeface="__Inter_d65c78"/>
              </a:rPr>
              <a:t>The absence of data-driven insights into lead behavior and engagement makes it challenging to refine marketing strategies and improve lead generation efforts.</a:t>
            </a:r>
          </a:p>
          <a:p>
            <a:pPr algn="l">
              <a:buFont typeface="+mj-lt"/>
              <a:buAutoNum type="arabicPeriod"/>
            </a:pPr>
            <a:r>
              <a:rPr lang="en-US" sz="1600" b="1" i="0">
                <a:effectLst/>
                <a:latin typeface="__Inter_d65c78"/>
              </a:rPr>
              <a:t>Sales Team Frustration:</a:t>
            </a:r>
            <a:endParaRPr lang="en-US" sz="1600" b="0" i="0">
              <a:effectLst/>
              <a:latin typeface="__Inter_d65c78"/>
            </a:endParaRPr>
          </a:p>
          <a:p>
            <a:pPr lvl="1" indent="0" algn="l">
              <a:buNone/>
            </a:pPr>
            <a:r>
              <a:rPr lang="en-US" b="0" i="0">
                <a:solidFill>
                  <a:srgbClr val="374151"/>
                </a:solidFill>
                <a:effectLst/>
                <a:latin typeface="__Inter_d65c78"/>
              </a:rPr>
              <a:t>The overwhelming nature of lead management and the inefficiencies in the current process can lead to frustration and burnout among sales team members.</a:t>
            </a:r>
          </a:p>
          <a:p>
            <a:pPr marL="0" indent="0">
              <a:buNone/>
            </a:pPr>
            <a:endParaRPr lang="en-GB"/>
          </a:p>
        </p:txBody>
      </p:sp>
      <p:sp>
        <p:nvSpPr>
          <p:cNvPr id="2" name="Title 1">
            <a:extLst>
              <a:ext uri="{FF2B5EF4-FFF2-40B4-BE49-F238E27FC236}">
                <a16:creationId xmlns:a16="http://schemas.microsoft.com/office/drawing/2014/main" id="{005E58C6-6F84-49CD-AD1F-2FCB696BDDE5}"/>
              </a:ext>
            </a:extLst>
          </p:cNvPr>
          <p:cNvSpPr>
            <a:spLocks noGrp="1"/>
          </p:cNvSpPr>
          <p:nvPr>
            <p:ph type="title"/>
          </p:nvPr>
        </p:nvSpPr>
        <p:spPr/>
        <p:txBody>
          <a:bodyPr/>
          <a:lstStyle/>
          <a:p>
            <a:r>
              <a:rPr lang="en-GB" sz="2400"/>
              <a:t>Understanding the Challenges faced by the company</a:t>
            </a:r>
          </a:p>
        </p:txBody>
      </p:sp>
    </p:spTree>
    <p:custDataLst>
      <p:tags r:id="rId1"/>
    </p:custDataLst>
    <p:extLst>
      <p:ext uri="{BB962C8B-B14F-4D97-AF65-F5344CB8AC3E}">
        <p14:creationId xmlns:p14="http://schemas.microsoft.com/office/powerpoint/2010/main" val="103721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ACA1C60-82AE-A033-ABEC-54D0C0C75E70}"/>
              </a:ext>
            </a:extLst>
          </p:cNvPr>
          <p:cNvSpPr>
            <a:spLocks noGrp="1"/>
          </p:cNvSpPr>
          <p:nvPr>
            <p:ph idx="4294967295"/>
          </p:nvPr>
        </p:nvSpPr>
        <p:spPr>
          <a:xfrm>
            <a:off x="381000" y="1026543"/>
            <a:ext cx="11430000" cy="5132957"/>
          </a:xfrm>
        </p:spPr>
        <p:txBody>
          <a:bodyPr anchor="ctr"/>
          <a:lstStyle/>
          <a:p>
            <a:pPr marL="0" indent="0">
              <a:buNone/>
            </a:pPr>
            <a:r>
              <a:rPr lang="en-US" sz="1800" b="1">
                <a:latin typeface="__Inter_d65c78"/>
              </a:rPr>
              <a:t>1. Comprehensive Data Analysis:</a:t>
            </a:r>
            <a:endParaRPr lang="en-US" sz="1800">
              <a:latin typeface="__Inter_d65c78"/>
            </a:endParaRPr>
          </a:p>
          <a:p>
            <a:pPr marL="0" indent="0">
              <a:buNone/>
            </a:pPr>
            <a:r>
              <a:rPr lang="en-US" sz="1400" b="1">
                <a:latin typeface="__Inter_d65c78"/>
              </a:rPr>
              <a:t>Data Integration: </a:t>
            </a:r>
          </a:p>
          <a:p>
            <a:pPr marL="0" indent="0">
              <a:buNone/>
            </a:pPr>
            <a:r>
              <a:rPr lang="en-US">
                <a:solidFill>
                  <a:schemeClr val="tx1"/>
                </a:solidFill>
                <a:latin typeface="__Inter_d65c78"/>
              </a:rPr>
              <a:t>      </a:t>
            </a:r>
            <a:r>
              <a:rPr lang="en-US" b="0" i="0">
                <a:solidFill>
                  <a:schemeClr val="tx1"/>
                </a:solidFill>
                <a:effectLst/>
                <a:latin typeface="__Inter_d65c78"/>
              </a:rPr>
              <a:t>We will consolidate the provided Excel dataset, which contains 36 columns, ensuring all relevant information is organized for analysis.</a:t>
            </a:r>
          </a:p>
          <a:p>
            <a:pPr marL="0" indent="0">
              <a:buNone/>
            </a:pPr>
            <a:r>
              <a:rPr lang="en-US" sz="1400" b="1">
                <a:latin typeface="__Inter_d65c78"/>
              </a:rPr>
              <a:t>Historical Data Utilization: </a:t>
            </a:r>
          </a:p>
          <a:p>
            <a:pPr marL="0" indent="0">
              <a:buNone/>
            </a:pPr>
            <a:r>
              <a:rPr lang="en-US">
                <a:solidFill>
                  <a:schemeClr val="tx1"/>
                </a:solidFill>
                <a:latin typeface="__Inter_d65c78"/>
              </a:rPr>
              <a:t>      </a:t>
            </a:r>
            <a:r>
              <a:rPr lang="en-US" b="0" i="0">
                <a:solidFill>
                  <a:srgbClr val="374151"/>
                </a:solidFill>
                <a:effectLst/>
                <a:latin typeface="__Inter_d65c78"/>
              </a:rPr>
              <a:t>We will analyze the existing data to identify patterns and trends that correlate with successful lead conversions, focusing on key attributes within the dataset.</a:t>
            </a:r>
          </a:p>
          <a:p>
            <a:pPr marL="0" indent="0">
              <a:buNone/>
            </a:pPr>
            <a:r>
              <a:rPr lang="en-US" sz="1800" b="1">
                <a:latin typeface="__Inter_d65c78"/>
              </a:rPr>
              <a:t>2. Predictive Lead Scoring Model Development:</a:t>
            </a:r>
            <a:endParaRPr lang="en-US">
              <a:latin typeface="__Inter_d65c78"/>
            </a:endParaRPr>
          </a:p>
          <a:p>
            <a:pPr marL="0" indent="0" algn="l">
              <a:buNone/>
            </a:pPr>
            <a:r>
              <a:rPr lang="en-US" sz="1400" b="1" i="0">
                <a:effectLst/>
                <a:latin typeface="__Inter_d65c78"/>
              </a:rPr>
              <a:t>Hypothesis Formation:</a:t>
            </a:r>
            <a:r>
              <a:rPr lang="en-US" sz="1400" b="0" i="0">
                <a:effectLst/>
                <a:latin typeface="__Inter_d65c78"/>
              </a:rPr>
              <a:t> </a:t>
            </a:r>
          </a:p>
          <a:p>
            <a:pPr marL="0" indent="0" algn="l">
              <a:buNone/>
            </a:pPr>
            <a:r>
              <a:rPr lang="en-US" b="0" i="0">
                <a:solidFill>
                  <a:srgbClr val="374151"/>
                </a:solidFill>
                <a:effectLst/>
                <a:latin typeface="__Inter_d65c78"/>
              </a:rPr>
              <a:t>       Based on our analysis of the 36 columns, we will formulate hypotheses regarding the key factors that influence lead conversion.</a:t>
            </a:r>
          </a:p>
          <a:p>
            <a:pPr marL="0" indent="0">
              <a:buNone/>
            </a:pPr>
            <a:r>
              <a:rPr lang="en-US" sz="1400" b="1">
                <a:latin typeface="__Inter_d65c78"/>
              </a:rPr>
              <a:t>Feature Engineering: </a:t>
            </a:r>
          </a:p>
          <a:p>
            <a:pPr marL="0" indent="0">
              <a:buNone/>
            </a:pPr>
            <a:r>
              <a:rPr lang="en-US">
                <a:solidFill>
                  <a:schemeClr val="tx1"/>
                </a:solidFill>
                <a:latin typeface="__Inter_d65c78"/>
              </a:rPr>
              <a:t>      </a:t>
            </a:r>
            <a:r>
              <a:rPr lang="en-US" b="0" i="0">
                <a:solidFill>
                  <a:srgbClr val="374151"/>
                </a:solidFill>
                <a:effectLst/>
                <a:latin typeface="__Inter_d65c78"/>
              </a:rPr>
              <a:t>We will extract and select relevant features from the dataset, including demographic, behavioral, and engagement metrics, that are critical for predicting lead success.</a:t>
            </a:r>
          </a:p>
          <a:p>
            <a:pPr marL="0" indent="0">
              <a:buNone/>
            </a:pPr>
            <a:r>
              <a:rPr lang="en-US" sz="1400" b="1" i="0">
                <a:effectLst/>
                <a:latin typeface="__Inter_d65c78"/>
              </a:rPr>
              <a:t>Model Training and Tuning:</a:t>
            </a:r>
            <a:r>
              <a:rPr lang="en-US" sz="1400" b="0" i="0">
                <a:effectLst/>
                <a:latin typeface="__Inter_d65c78"/>
              </a:rPr>
              <a:t> </a:t>
            </a:r>
          </a:p>
          <a:p>
            <a:pPr marL="0" indent="0">
              <a:buNone/>
            </a:pPr>
            <a:r>
              <a:rPr lang="en-US">
                <a:solidFill>
                  <a:srgbClr val="374151"/>
                </a:solidFill>
                <a:latin typeface="__Inter_d65c78"/>
              </a:rPr>
              <a:t>       </a:t>
            </a:r>
            <a:r>
              <a:rPr lang="en-US" b="0" i="0">
                <a:solidFill>
                  <a:srgbClr val="374151"/>
                </a:solidFill>
                <a:effectLst/>
                <a:latin typeface="__Inter_d65c78"/>
              </a:rPr>
              <a:t>Using the extracted features, we will train a custom predictive lead scoring model with machine learning algorithms and fine-tune it to ensure the best fit for accurate lead conversion predictions.</a:t>
            </a:r>
          </a:p>
          <a:p>
            <a:pPr marL="0" indent="0">
              <a:buNone/>
            </a:pPr>
            <a:endParaRPr lang="en-IN">
              <a:solidFill>
                <a:schemeClr val="tx1"/>
              </a:solidFill>
            </a:endParaRPr>
          </a:p>
        </p:txBody>
      </p:sp>
      <p:sp>
        <p:nvSpPr>
          <p:cNvPr id="5" name="Title 4">
            <a:extLst>
              <a:ext uri="{FF2B5EF4-FFF2-40B4-BE49-F238E27FC236}">
                <a16:creationId xmlns:a16="http://schemas.microsoft.com/office/drawing/2014/main" id="{F75E0CF3-0359-6D88-9F78-C588405DCF23}"/>
              </a:ext>
            </a:extLst>
          </p:cNvPr>
          <p:cNvSpPr>
            <a:spLocks noGrp="1"/>
          </p:cNvSpPr>
          <p:nvPr>
            <p:ph type="title"/>
          </p:nvPr>
        </p:nvSpPr>
        <p:spPr/>
        <p:txBody>
          <a:bodyPr/>
          <a:lstStyle/>
          <a:p>
            <a:r>
              <a:rPr lang="en-US"/>
              <a:t>Solution that we are offering!</a:t>
            </a:r>
            <a:endParaRPr lang="en-IN"/>
          </a:p>
        </p:txBody>
      </p:sp>
    </p:spTree>
    <p:custDataLst>
      <p:tags r:id="rId1"/>
    </p:custDataLst>
    <p:extLst>
      <p:ext uri="{BB962C8B-B14F-4D97-AF65-F5344CB8AC3E}">
        <p14:creationId xmlns:p14="http://schemas.microsoft.com/office/powerpoint/2010/main" val="29313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75AF8-E44D-A817-0BDB-17D96F840223}"/>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30524D8-DE56-45B5-514B-DA004CAC4687}"/>
              </a:ext>
            </a:extLst>
          </p:cNvPr>
          <p:cNvSpPr>
            <a:spLocks noGrp="1"/>
          </p:cNvSpPr>
          <p:nvPr>
            <p:ph idx="15"/>
          </p:nvPr>
        </p:nvSpPr>
        <p:spPr>
          <a:xfrm>
            <a:off x="392723" y="1378414"/>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2F58B65C-97E3-35D5-00E8-985763B63DA3}"/>
              </a:ext>
            </a:extLst>
          </p:cNvPr>
          <p:cNvSpPr>
            <a:spLocks noGrp="1"/>
          </p:cNvSpPr>
          <p:nvPr>
            <p:ph idx="16"/>
          </p:nvPr>
        </p:nvSpPr>
        <p:spPr>
          <a:xfrm>
            <a:off x="392723" y="2061004"/>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21E3F959-0109-4D10-F357-78A849DE3265}"/>
              </a:ext>
            </a:extLst>
          </p:cNvPr>
          <p:cNvSpPr>
            <a:spLocks noGrp="1"/>
          </p:cNvSpPr>
          <p:nvPr>
            <p:ph type="body" sz="quarter" idx="17"/>
          </p:nvPr>
        </p:nvSpPr>
        <p:spPr>
          <a:xfrm>
            <a:off x="647994" y="1278446"/>
            <a:ext cx="731520" cy="548640"/>
          </a:xfrm>
        </p:spPr>
        <p:txBody>
          <a:bodyPr/>
          <a:lstStyle/>
          <a:p>
            <a:r>
              <a:rPr lang="en-US"/>
              <a:t>1</a:t>
            </a:r>
          </a:p>
        </p:txBody>
      </p:sp>
      <p:sp>
        <p:nvSpPr>
          <p:cNvPr id="24" name="Content Placeholder 23">
            <a:extLst>
              <a:ext uri="{FF2B5EF4-FFF2-40B4-BE49-F238E27FC236}">
                <a16:creationId xmlns:a16="http://schemas.microsoft.com/office/drawing/2014/main" id="{1F4781F9-824C-A66D-8FDA-5E863222DD09}"/>
              </a:ext>
            </a:extLst>
          </p:cNvPr>
          <p:cNvSpPr>
            <a:spLocks noGrp="1"/>
          </p:cNvSpPr>
          <p:nvPr>
            <p:ph idx="22"/>
          </p:nvPr>
        </p:nvSpPr>
        <p:spPr>
          <a:xfrm>
            <a:off x="392723" y="2743594"/>
            <a:ext cx="11430000" cy="365760"/>
          </a:xfrm>
        </p:spPr>
        <p:txBody>
          <a:bodyPr/>
          <a:lstStyle/>
          <a:p>
            <a:r>
              <a:rPr lang="en-US"/>
              <a:t>EDA</a:t>
            </a:r>
          </a:p>
        </p:txBody>
      </p:sp>
      <p:sp>
        <p:nvSpPr>
          <p:cNvPr id="22" name="Text Placeholder 21">
            <a:extLst>
              <a:ext uri="{FF2B5EF4-FFF2-40B4-BE49-F238E27FC236}">
                <a16:creationId xmlns:a16="http://schemas.microsoft.com/office/drawing/2014/main" id="{CE6A0BAB-B08A-A6A0-9C20-70A84A52CC10}"/>
              </a:ext>
            </a:extLst>
          </p:cNvPr>
          <p:cNvSpPr>
            <a:spLocks noGrp="1"/>
          </p:cNvSpPr>
          <p:nvPr>
            <p:ph type="body" sz="quarter" idx="19"/>
          </p:nvPr>
        </p:nvSpPr>
        <p:spPr>
          <a:xfrm>
            <a:off x="598829" y="2652154"/>
            <a:ext cx="731520" cy="548640"/>
          </a:xfrm>
        </p:spPr>
        <p:txBody>
          <a:bodyPr/>
          <a:lstStyle/>
          <a:p>
            <a:r>
              <a:rPr lang="en-US"/>
              <a:t>3</a:t>
            </a:r>
          </a:p>
        </p:txBody>
      </p:sp>
      <p:sp>
        <p:nvSpPr>
          <p:cNvPr id="25" name="Content Placeholder 24">
            <a:extLst>
              <a:ext uri="{FF2B5EF4-FFF2-40B4-BE49-F238E27FC236}">
                <a16:creationId xmlns:a16="http://schemas.microsoft.com/office/drawing/2014/main" id="{2ED022BB-0258-4DC9-FD82-1430F563823E}"/>
              </a:ext>
            </a:extLst>
          </p:cNvPr>
          <p:cNvSpPr>
            <a:spLocks noGrp="1"/>
          </p:cNvSpPr>
          <p:nvPr>
            <p:ph idx="23"/>
          </p:nvPr>
        </p:nvSpPr>
        <p:spPr>
          <a:xfrm>
            <a:off x="392723" y="3426184"/>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10CD2179-5526-86B0-A1CC-42FCE2CB0C0B}"/>
              </a:ext>
            </a:extLst>
          </p:cNvPr>
          <p:cNvSpPr>
            <a:spLocks noGrp="1"/>
          </p:cNvSpPr>
          <p:nvPr>
            <p:ph type="body" sz="quarter" idx="21"/>
          </p:nvPr>
        </p:nvSpPr>
        <p:spPr>
          <a:xfrm>
            <a:off x="598829" y="3334744"/>
            <a:ext cx="731520" cy="548640"/>
          </a:xfrm>
        </p:spPr>
        <p:txBody>
          <a:bodyPr/>
          <a:lstStyle/>
          <a:p>
            <a:r>
              <a:rPr lang="en-US"/>
              <a:t>4</a:t>
            </a:r>
          </a:p>
        </p:txBody>
      </p:sp>
      <p:sp>
        <p:nvSpPr>
          <p:cNvPr id="17" name="Title 16">
            <a:extLst>
              <a:ext uri="{FF2B5EF4-FFF2-40B4-BE49-F238E27FC236}">
                <a16:creationId xmlns:a16="http://schemas.microsoft.com/office/drawing/2014/main" id="{9B3FB446-62CD-9472-A19A-5AD5234EDC09}"/>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B47F2339-2C83-F663-66B8-222EEC0EBFBC}"/>
              </a:ext>
            </a:extLst>
          </p:cNvPr>
          <p:cNvSpPr>
            <a:spLocks noGrp="1"/>
          </p:cNvSpPr>
          <p:nvPr>
            <p:ph idx="24"/>
          </p:nvPr>
        </p:nvSpPr>
        <p:spPr>
          <a:xfrm>
            <a:off x="392723" y="4108774"/>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F7E68A3B-E3D5-D44C-42A6-AAF1AC34DFF2}"/>
              </a:ext>
            </a:extLst>
          </p:cNvPr>
          <p:cNvSpPr>
            <a:spLocks noGrp="1"/>
          </p:cNvSpPr>
          <p:nvPr>
            <p:ph type="body" sz="quarter" idx="25"/>
          </p:nvPr>
        </p:nvSpPr>
        <p:spPr>
          <a:xfrm>
            <a:off x="598829" y="4017334"/>
            <a:ext cx="731520" cy="548640"/>
          </a:xfrm>
        </p:spPr>
        <p:txBody>
          <a:bodyPr/>
          <a:lstStyle/>
          <a:p>
            <a:r>
              <a:rPr lang="en-US"/>
              <a:t>5</a:t>
            </a:r>
          </a:p>
        </p:txBody>
      </p:sp>
      <p:sp>
        <p:nvSpPr>
          <p:cNvPr id="28" name="Content Placeholder 27">
            <a:extLst>
              <a:ext uri="{FF2B5EF4-FFF2-40B4-BE49-F238E27FC236}">
                <a16:creationId xmlns:a16="http://schemas.microsoft.com/office/drawing/2014/main" id="{E9DEA34D-BC5D-A46C-E583-7226805372CB}"/>
              </a:ext>
            </a:extLst>
          </p:cNvPr>
          <p:cNvSpPr>
            <a:spLocks noGrp="1"/>
          </p:cNvSpPr>
          <p:nvPr>
            <p:ph idx="26"/>
          </p:nvPr>
        </p:nvSpPr>
        <p:spPr>
          <a:xfrm>
            <a:off x="392723" y="4791364"/>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4517CF66-A6C7-8203-1A01-9F5942360E0B}"/>
              </a:ext>
            </a:extLst>
          </p:cNvPr>
          <p:cNvSpPr>
            <a:spLocks noGrp="1"/>
          </p:cNvSpPr>
          <p:nvPr>
            <p:ph type="body" sz="quarter" idx="27"/>
          </p:nvPr>
        </p:nvSpPr>
        <p:spPr>
          <a:xfrm>
            <a:off x="598829" y="4699924"/>
            <a:ext cx="731520" cy="548640"/>
          </a:xfrm>
        </p:spPr>
        <p:txBody>
          <a:bodyPr/>
          <a:lstStyle/>
          <a:p>
            <a:r>
              <a:rPr lang="en-US"/>
              <a:t>6</a:t>
            </a:r>
          </a:p>
        </p:txBody>
      </p:sp>
      <p:sp>
        <p:nvSpPr>
          <p:cNvPr id="30" name="Content Placeholder 29">
            <a:extLst>
              <a:ext uri="{FF2B5EF4-FFF2-40B4-BE49-F238E27FC236}">
                <a16:creationId xmlns:a16="http://schemas.microsoft.com/office/drawing/2014/main" id="{1A449EFE-D475-25DE-FDA6-212D176257D6}"/>
              </a:ext>
            </a:extLst>
          </p:cNvPr>
          <p:cNvSpPr>
            <a:spLocks noGrp="1"/>
          </p:cNvSpPr>
          <p:nvPr>
            <p:ph idx="28"/>
          </p:nvPr>
        </p:nvSpPr>
        <p:spPr>
          <a:xfrm>
            <a:off x="408598" y="5473953"/>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A1A20F61-6D02-6AB7-C76B-C3B3328092DE}"/>
              </a:ext>
            </a:extLst>
          </p:cNvPr>
          <p:cNvSpPr>
            <a:spLocks noGrp="1"/>
          </p:cNvSpPr>
          <p:nvPr>
            <p:ph type="body" sz="quarter" idx="29"/>
          </p:nvPr>
        </p:nvSpPr>
        <p:spPr>
          <a:xfrm>
            <a:off x="614704" y="5382513"/>
            <a:ext cx="731520" cy="548640"/>
          </a:xfrm>
        </p:spPr>
        <p:txBody>
          <a:bodyPr/>
          <a:lstStyle/>
          <a:p>
            <a:r>
              <a:rPr lang="en-US"/>
              <a:t>7</a:t>
            </a:r>
          </a:p>
        </p:txBody>
      </p:sp>
      <p:sp>
        <p:nvSpPr>
          <p:cNvPr id="18" name="Text Placeholder 17">
            <a:extLst>
              <a:ext uri="{FF2B5EF4-FFF2-40B4-BE49-F238E27FC236}">
                <a16:creationId xmlns:a16="http://schemas.microsoft.com/office/drawing/2014/main" id="{9089595B-CEB2-CE12-3C62-EA681E51BC70}"/>
              </a:ext>
            </a:extLst>
          </p:cNvPr>
          <p:cNvSpPr>
            <a:spLocks noGrp="1"/>
          </p:cNvSpPr>
          <p:nvPr>
            <p:ph type="body" sz="quarter" idx="10"/>
          </p:nvPr>
        </p:nvSpPr>
        <p:spPr>
          <a:xfrm>
            <a:off x="614704" y="1963770"/>
            <a:ext cx="731520" cy="548640"/>
          </a:xfrm>
        </p:spPr>
        <p:txBody>
          <a:bodyPr/>
          <a:lstStyle/>
          <a:p>
            <a:r>
              <a:rPr lang="en-US"/>
              <a:t>2</a:t>
            </a:r>
          </a:p>
        </p:txBody>
      </p:sp>
    </p:spTree>
    <p:custDataLst>
      <p:tags r:id="rId1"/>
    </p:custDataLst>
    <p:extLst>
      <p:ext uri="{BB962C8B-B14F-4D97-AF65-F5344CB8AC3E}">
        <p14:creationId xmlns:p14="http://schemas.microsoft.com/office/powerpoint/2010/main" val="201603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8B5F91-B644-E535-BE4D-6525C2EE8626}"/>
              </a:ext>
            </a:extLst>
          </p:cNvPr>
          <p:cNvSpPr>
            <a:spLocks noGrp="1"/>
          </p:cNvSpPr>
          <p:nvPr>
            <p:ph idx="4294967295"/>
          </p:nvPr>
        </p:nvSpPr>
        <p:spPr>
          <a:xfrm>
            <a:off x="381000" y="952444"/>
            <a:ext cx="11430000" cy="5394625"/>
          </a:xfrm>
        </p:spPr>
        <p:txBody>
          <a:bodyPr/>
          <a:lstStyle/>
          <a:p>
            <a:pPr algn="l">
              <a:buFont typeface="+mj-lt"/>
              <a:buAutoNum type="arabicPeriod"/>
            </a:pPr>
            <a:r>
              <a:rPr lang="en-US" sz="1400" b="1" i="0">
                <a:effectLst/>
                <a:latin typeface="__Inter_d65c78"/>
              </a:rPr>
              <a:t>Demographic Factors:</a:t>
            </a:r>
            <a:endParaRPr lang="en-US" sz="1400" b="0" i="0">
              <a:effectLst/>
              <a:latin typeface="__Inter_d65c78"/>
            </a:endParaRPr>
          </a:p>
          <a:p>
            <a:pPr lvl="1" indent="0" algn="l">
              <a:buNone/>
            </a:pPr>
            <a:r>
              <a:rPr lang="en-US" b="1" i="0">
                <a:solidFill>
                  <a:srgbClr val="374151"/>
                </a:solidFill>
                <a:effectLst/>
                <a:latin typeface="__Inter_d65c78"/>
              </a:rPr>
              <a:t>Hypothesis 1:</a:t>
            </a:r>
            <a:r>
              <a:rPr lang="en-US" b="0" i="0">
                <a:solidFill>
                  <a:srgbClr val="374151"/>
                </a:solidFill>
                <a:effectLst/>
                <a:latin typeface="__Inter_d65c78"/>
              </a:rPr>
              <a:t> Leads from specific geographic regions (e.g., urban vs. rural) are more likely to convert than those from other regions.</a:t>
            </a:r>
          </a:p>
          <a:p>
            <a:pPr lvl="1" indent="0" algn="l">
              <a:buNone/>
            </a:pPr>
            <a:r>
              <a:rPr lang="en-US" b="1" i="0">
                <a:solidFill>
                  <a:srgbClr val="374151"/>
                </a:solidFill>
                <a:effectLst/>
                <a:latin typeface="__Inter_d65c78"/>
              </a:rPr>
              <a:t>Hypothesis 2:</a:t>
            </a:r>
            <a:r>
              <a:rPr lang="en-US" b="0" i="0">
                <a:solidFill>
                  <a:srgbClr val="374151"/>
                </a:solidFill>
                <a:effectLst/>
                <a:latin typeface="__Inter_d65c78"/>
              </a:rPr>
              <a:t> Leads with certain job titles or roles (e.g., decision-makers like managers or executives) have a higher conversion rate compared to other roles.</a:t>
            </a:r>
          </a:p>
          <a:p>
            <a:pPr algn="l">
              <a:buFont typeface="+mj-lt"/>
              <a:buAutoNum type="arabicPeriod"/>
            </a:pPr>
            <a:r>
              <a:rPr lang="en-US" sz="1400" b="1" i="0">
                <a:effectLst/>
                <a:latin typeface="__Inter_d65c78"/>
              </a:rPr>
              <a:t>Engagement Metrics:</a:t>
            </a:r>
            <a:endParaRPr lang="en-US" sz="1400" b="0" i="0">
              <a:effectLst/>
              <a:latin typeface="__Inter_d65c78"/>
            </a:endParaRPr>
          </a:p>
          <a:p>
            <a:pPr lvl="1" indent="0" algn="l">
              <a:buNone/>
            </a:pPr>
            <a:r>
              <a:rPr lang="en-US" b="1" i="0">
                <a:solidFill>
                  <a:srgbClr val="374151"/>
                </a:solidFill>
                <a:effectLst/>
                <a:latin typeface="__Inter_d65c78"/>
              </a:rPr>
              <a:t>Hypothesis 3:</a:t>
            </a:r>
            <a:r>
              <a:rPr lang="en-US" b="0" i="0">
                <a:solidFill>
                  <a:srgbClr val="374151"/>
                </a:solidFill>
                <a:effectLst/>
                <a:latin typeface="__Inter_d65c78"/>
              </a:rPr>
              <a:t> Leads who engage with multiple marketing channels (e.g., email, social media, webinars) are more likely to convert than those who engage with only one channel.</a:t>
            </a:r>
          </a:p>
          <a:p>
            <a:pPr lvl="1" indent="0" algn="l">
              <a:buNone/>
            </a:pPr>
            <a:r>
              <a:rPr lang="en-US" b="1" i="0">
                <a:solidFill>
                  <a:srgbClr val="374151"/>
                </a:solidFill>
                <a:effectLst/>
                <a:latin typeface="__Inter_d65c78"/>
              </a:rPr>
              <a:t>Hypothesis 4:</a:t>
            </a:r>
            <a:r>
              <a:rPr lang="en-US" b="0" i="0">
                <a:solidFill>
                  <a:srgbClr val="374151"/>
                </a:solidFill>
                <a:effectLst/>
                <a:latin typeface="__Inter_d65c78"/>
              </a:rPr>
              <a:t> The frequency of interactions (e.g., number of website visits, email opens, or downloads) positively correlates with the likelihood of conversion.</a:t>
            </a:r>
          </a:p>
          <a:p>
            <a:pPr algn="l">
              <a:buFont typeface="+mj-lt"/>
              <a:buAutoNum type="arabicPeriod"/>
            </a:pPr>
            <a:r>
              <a:rPr lang="en-US" sz="1400" b="1" i="0">
                <a:effectLst/>
                <a:latin typeface="__Inter_d65c78"/>
              </a:rPr>
              <a:t>Behavioral Indicators:</a:t>
            </a:r>
            <a:endParaRPr lang="en-US" sz="1400" b="0" i="0">
              <a:effectLst/>
              <a:latin typeface="__Inter_d65c78"/>
            </a:endParaRPr>
          </a:p>
          <a:p>
            <a:pPr lvl="1" indent="0" algn="l">
              <a:buNone/>
            </a:pPr>
            <a:r>
              <a:rPr lang="en-US" b="1" i="0">
                <a:solidFill>
                  <a:srgbClr val="374151"/>
                </a:solidFill>
                <a:effectLst/>
                <a:latin typeface="__Inter_d65c78"/>
              </a:rPr>
              <a:t>Hypothesis 5:</a:t>
            </a:r>
            <a:r>
              <a:rPr lang="en-US" b="0" i="0">
                <a:solidFill>
                  <a:srgbClr val="374151"/>
                </a:solidFill>
                <a:effectLst/>
                <a:latin typeface="__Inter_d65c78"/>
              </a:rPr>
              <a:t> Leads who download specific resources (e.g., whitepapers, case studies) are more likely to convert than those who do not engage with such content.</a:t>
            </a:r>
          </a:p>
          <a:p>
            <a:pPr lvl="1" indent="0" algn="l">
              <a:buNone/>
            </a:pPr>
            <a:r>
              <a:rPr lang="en-US" b="1" i="0">
                <a:solidFill>
                  <a:srgbClr val="374151"/>
                </a:solidFill>
                <a:effectLst/>
                <a:latin typeface="__Inter_d65c78"/>
              </a:rPr>
              <a:t>Hypothesis 6:</a:t>
            </a:r>
            <a:r>
              <a:rPr lang="en-US" b="0" i="0">
                <a:solidFill>
                  <a:srgbClr val="374151"/>
                </a:solidFill>
                <a:effectLst/>
                <a:latin typeface="__Inter_d65c78"/>
              </a:rPr>
              <a:t> Leads that request a demo or consultation are significantly more likely to convert compared to those who do not take such actions.</a:t>
            </a:r>
          </a:p>
          <a:p>
            <a:pPr algn="l">
              <a:buFont typeface="+mj-lt"/>
              <a:buAutoNum type="arabicPeriod"/>
            </a:pPr>
            <a:r>
              <a:rPr lang="en-US" sz="1400" b="1" i="0">
                <a:effectLst/>
                <a:latin typeface="__Inter_d65c78"/>
              </a:rPr>
              <a:t>Lead Source:</a:t>
            </a:r>
            <a:endParaRPr lang="en-US" sz="1400" b="0" i="0">
              <a:effectLst/>
              <a:latin typeface="__Inter_d65c78"/>
            </a:endParaRPr>
          </a:p>
          <a:p>
            <a:pPr lvl="1" indent="0" algn="l">
              <a:buNone/>
            </a:pPr>
            <a:r>
              <a:rPr lang="en-US" b="1" i="0">
                <a:solidFill>
                  <a:srgbClr val="374151"/>
                </a:solidFill>
                <a:effectLst/>
                <a:latin typeface="__Inter_d65c78"/>
              </a:rPr>
              <a:t>Hypothesis 7:</a:t>
            </a:r>
            <a:r>
              <a:rPr lang="en-US" b="0" i="0">
                <a:solidFill>
                  <a:srgbClr val="374151"/>
                </a:solidFill>
                <a:effectLst/>
                <a:latin typeface="__Inter_d65c78"/>
              </a:rPr>
              <a:t> Leads generated from certain marketing campaigns (e.g., paid ads, organic search, referrals) have higher conversion rates than leads from other sources.</a:t>
            </a:r>
          </a:p>
          <a:p>
            <a:pPr lvl="1" indent="0" algn="l">
              <a:buNone/>
            </a:pPr>
            <a:r>
              <a:rPr lang="en-US" b="1" i="0">
                <a:solidFill>
                  <a:srgbClr val="374151"/>
                </a:solidFill>
                <a:effectLst/>
                <a:latin typeface="__Inter_d65c78"/>
              </a:rPr>
              <a:t>Hypothesis 8:</a:t>
            </a:r>
            <a:r>
              <a:rPr lang="en-US" b="0" i="0">
                <a:solidFill>
                  <a:srgbClr val="374151"/>
                </a:solidFill>
                <a:effectLst/>
                <a:latin typeface="__Inter_d65c78"/>
              </a:rPr>
              <a:t> Leads that come from high-quality sources (e.g., industry events or targeted campaigns) are more likely to convert than those from less targeted sources.</a:t>
            </a:r>
          </a:p>
          <a:p>
            <a:pPr algn="l">
              <a:buFont typeface="+mj-lt"/>
              <a:buAutoNum type="arabicPeriod"/>
            </a:pPr>
            <a:r>
              <a:rPr lang="en-US" sz="1400" b="1" i="0">
                <a:effectLst/>
                <a:latin typeface="__Inter_d65c78"/>
              </a:rPr>
              <a:t>Time Factors:</a:t>
            </a:r>
            <a:endParaRPr lang="en-US" sz="1400" b="0" i="0">
              <a:effectLst/>
              <a:latin typeface="__Inter_d65c78"/>
            </a:endParaRPr>
          </a:p>
          <a:p>
            <a:pPr lvl="1" indent="0" algn="l">
              <a:buNone/>
            </a:pPr>
            <a:r>
              <a:rPr lang="en-US" b="1" i="0">
                <a:solidFill>
                  <a:srgbClr val="374151"/>
                </a:solidFill>
                <a:effectLst/>
                <a:latin typeface="__Inter_d65c78"/>
              </a:rPr>
              <a:t>Hypothesis 9:</a:t>
            </a:r>
            <a:r>
              <a:rPr lang="en-US" b="0" i="0">
                <a:solidFill>
                  <a:srgbClr val="374151"/>
                </a:solidFill>
                <a:effectLst/>
                <a:latin typeface="__Inter_d65c78"/>
              </a:rPr>
              <a:t> Leads that engage within a specific time frame (e.g., within a week of initial contact) are more likely to convert than those who engage later.</a:t>
            </a:r>
          </a:p>
          <a:p>
            <a:pPr lvl="1" indent="0" algn="l">
              <a:buNone/>
            </a:pPr>
            <a:r>
              <a:rPr lang="en-US" b="1" i="0">
                <a:solidFill>
                  <a:srgbClr val="374151"/>
                </a:solidFill>
                <a:effectLst/>
                <a:latin typeface="__Inter_d65c78"/>
              </a:rPr>
              <a:t>Hypothesis 10:</a:t>
            </a:r>
            <a:r>
              <a:rPr lang="en-US" b="0" i="0">
                <a:solidFill>
                  <a:srgbClr val="374151"/>
                </a:solidFill>
                <a:effectLst/>
                <a:latin typeface="__Inter_d65c78"/>
              </a:rPr>
              <a:t> The time taken for a lead to respond to initial outreach correlates with their likelihood to convert (e.g., quicker responses indicate higher interest).</a:t>
            </a:r>
          </a:p>
          <a:p>
            <a:endParaRPr lang="en-IN"/>
          </a:p>
        </p:txBody>
      </p:sp>
      <p:sp>
        <p:nvSpPr>
          <p:cNvPr id="5" name="Title 4">
            <a:extLst>
              <a:ext uri="{FF2B5EF4-FFF2-40B4-BE49-F238E27FC236}">
                <a16:creationId xmlns:a16="http://schemas.microsoft.com/office/drawing/2014/main" id="{77F2918F-C127-0D65-2F14-E9AF60DF641B}"/>
              </a:ext>
            </a:extLst>
          </p:cNvPr>
          <p:cNvSpPr>
            <a:spLocks noGrp="1"/>
          </p:cNvSpPr>
          <p:nvPr>
            <p:ph type="title"/>
          </p:nvPr>
        </p:nvSpPr>
        <p:spPr/>
        <p:txBody>
          <a:bodyPr/>
          <a:lstStyle/>
          <a:p>
            <a:r>
              <a:rPr lang="en-US"/>
              <a:t>Hypothesis that we got from Business Point of view!</a:t>
            </a:r>
            <a:endParaRPr lang="en-IN"/>
          </a:p>
        </p:txBody>
      </p:sp>
    </p:spTree>
    <p:custDataLst>
      <p:tags r:id="rId1"/>
    </p:custDataLst>
    <p:extLst>
      <p:ext uri="{BB962C8B-B14F-4D97-AF65-F5344CB8AC3E}">
        <p14:creationId xmlns:p14="http://schemas.microsoft.com/office/powerpoint/2010/main" val="25464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C789E-C280-4606-88EC-CD24D6B766AD}"/>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D8232C1B-6880-FB74-30C6-A6E8A69618F7}"/>
              </a:ext>
            </a:extLst>
          </p:cNvPr>
          <p:cNvSpPr>
            <a:spLocks noGrp="1"/>
          </p:cNvSpPr>
          <p:nvPr>
            <p:ph idx="15"/>
          </p:nvPr>
        </p:nvSpPr>
        <p:spPr>
          <a:xfrm>
            <a:off x="360405" y="1354017"/>
            <a:ext cx="11430000" cy="365760"/>
          </a:xfrm>
        </p:spPr>
        <p:txBody>
          <a:bodyPr/>
          <a:lstStyle/>
          <a:p>
            <a:r>
              <a:rPr lang="en-US"/>
              <a:t>Problem Statement</a:t>
            </a:r>
          </a:p>
        </p:txBody>
      </p:sp>
      <p:sp>
        <p:nvSpPr>
          <p:cNvPr id="20" name="Content Placeholder 19">
            <a:extLst>
              <a:ext uri="{FF2B5EF4-FFF2-40B4-BE49-F238E27FC236}">
                <a16:creationId xmlns:a16="http://schemas.microsoft.com/office/drawing/2014/main" id="{1F2D66AD-541C-F1EC-6C0C-D3FFB815AE01}"/>
              </a:ext>
            </a:extLst>
          </p:cNvPr>
          <p:cNvSpPr>
            <a:spLocks noGrp="1"/>
          </p:cNvSpPr>
          <p:nvPr>
            <p:ph idx="16"/>
          </p:nvPr>
        </p:nvSpPr>
        <p:spPr>
          <a:xfrm>
            <a:off x="360405" y="2036151"/>
            <a:ext cx="11430000" cy="365760"/>
          </a:xfrm>
        </p:spPr>
        <p:txBody>
          <a:bodyPr/>
          <a:lstStyle/>
          <a:p>
            <a:r>
              <a:rPr lang="en-US"/>
              <a:t>Business Hypothesis</a:t>
            </a:r>
          </a:p>
        </p:txBody>
      </p:sp>
      <p:sp>
        <p:nvSpPr>
          <p:cNvPr id="21" name="Text Placeholder 20">
            <a:extLst>
              <a:ext uri="{FF2B5EF4-FFF2-40B4-BE49-F238E27FC236}">
                <a16:creationId xmlns:a16="http://schemas.microsoft.com/office/drawing/2014/main" id="{D7D81FFF-302C-DE72-17A7-BB38FD89DF11}"/>
              </a:ext>
            </a:extLst>
          </p:cNvPr>
          <p:cNvSpPr>
            <a:spLocks noGrp="1"/>
          </p:cNvSpPr>
          <p:nvPr>
            <p:ph type="body" sz="quarter" idx="17"/>
          </p:nvPr>
        </p:nvSpPr>
        <p:spPr>
          <a:xfrm>
            <a:off x="615676" y="1254049"/>
            <a:ext cx="731520" cy="548640"/>
          </a:xfrm>
        </p:spPr>
        <p:txBody>
          <a:bodyPr/>
          <a:lstStyle/>
          <a:p>
            <a:r>
              <a:rPr lang="en-US"/>
              <a:t>1</a:t>
            </a:r>
          </a:p>
        </p:txBody>
      </p:sp>
      <p:sp>
        <p:nvSpPr>
          <p:cNvPr id="24" name="Content Placeholder 23">
            <a:extLst>
              <a:ext uri="{FF2B5EF4-FFF2-40B4-BE49-F238E27FC236}">
                <a16:creationId xmlns:a16="http://schemas.microsoft.com/office/drawing/2014/main" id="{A1F868EF-C66C-DB4E-C646-FF3762AD5E2B}"/>
              </a:ext>
            </a:extLst>
          </p:cNvPr>
          <p:cNvSpPr>
            <a:spLocks noGrp="1"/>
          </p:cNvSpPr>
          <p:nvPr>
            <p:ph idx="22"/>
          </p:nvPr>
        </p:nvSpPr>
        <p:spPr>
          <a:xfrm>
            <a:off x="360405" y="2719197"/>
            <a:ext cx="11430000" cy="365760"/>
          </a:xfrm>
        </p:spPr>
        <p:txBody>
          <a:bodyPr/>
          <a:lstStyle/>
          <a:p>
            <a:r>
              <a:rPr lang="en-US"/>
              <a:t>EDA</a:t>
            </a:r>
          </a:p>
        </p:txBody>
      </p:sp>
      <p:sp>
        <p:nvSpPr>
          <p:cNvPr id="22" name="Text Placeholder 21">
            <a:extLst>
              <a:ext uri="{FF2B5EF4-FFF2-40B4-BE49-F238E27FC236}">
                <a16:creationId xmlns:a16="http://schemas.microsoft.com/office/drawing/2014/main" id="{DD2259EF-BCF7-7413-6DDC-65C4AD0A34B5}"/>
              </a:ext>
            </a:extLst>
          </p:cNvPr>
          <p:cNvSpPr>
            <a:spLocks noGrp="1"/>
          </p:cNvSpPr>
          <p:nvPr>
            <p:ph type="body" sz="quarter" idx="19"/>
          </p:nvPr>
        </p:nvSpPr>
        <p:spPr>
          <a:xfrm>
            <a:off x="566511" y="1933885"/>
            <a:ext cx="731520" cy="548640"/>
          </a:xfrm>
        </p:spPr>
        <p:txBody>
          <a:bodyPr/>
          <a:lstStyle/>
          <a:p>
            <a:r>
              <a:rPr lang="en-US"/>
              <a:t>2</a:t>
            </a:r>
          </a:p>
        </p:txBody>
      </p:sp>
      <p:sp>
        <p:nvSpPr>
          <p:cNvPr id="25" name="Content Placeholder 24">
            <a:extLst>
              <a:ext uri="{FF2B5EF4-FFF2-40B4-BE49-F238E27FC236}">
                <a16:creationId xmlns:a16="http://schemas.microsoft.com/office/drawing/2014/main" id="{2E986182-F22D-2048-2C3E-0FCA1EFFB995}"/>
              </a:ext>
            </a:extLst>
          </p:cNvPr>
          <p:cNvSpPr>
            <a:spLocks noGrp="1"/>
          </p:cNvSpPr>
          <p:nvPr>
            <p:ph idx="23"/>
          </p:nvPr>
        </p:nvSpPr>
        <p:spPr>
          <a:xfrm>
            <a:off x="360405" y="3401787"/>
            <a:ext cx="11430000" cy="365760"/>
          </a:xfrm>
        </p:spPr>
        <p:txBody>
          <a:bodyPr/>
          <a:lstStyle/>
          <a:p>
            <a:r>
              <a:rPr lang="en-US"/>
              <a:t>Feature Engineering</a:t>
            </a:r>
          </a:p>
        </p:txBody>
      </p:sp>
      <p:sp>
        <p:nvSpPr>
          <p:cNvPr id="23" name="Text Placeholder 22">
            <a:extLst>
              <a:ext uri="{FF2B5EF4-FFF2-40B4-BE49-F238E27FC236}">
                <a16:creationId xmlns:a16="http://schemas.microsoft.com/office/drawing/2014/main" id="{5975F320-5A91-0EA0-3CBE-3761E27A3CBA}"/>
              </a:ext>
            </a:extLst>
          </p:cNvPr>
          <p:cNvSpPr>
            <a:spLocks noGrp="1"/>
          </p:cNvSpPr>
          <p:nvPr>
            <p:ph type="body" sz="quarter" idx="21"/>
          </p:nvPr>
        </p:nvSpPr>
        <p:spPr>
          <a:xfrm>
            <a:off x="566511" y="3310347"/>
            <a:ext cx="731520" cy="548640"/>
          </a:xfrm>
        </p:spPr>
        <p:txBody>
          <a:bodyPr/>
          <a:lstStyle/>
          <a:p>
            <a:r>
              <a:rPr lang="en-US"/>
              <a:t>4</a:t>
            </a:r>
          </a:p>
        </p:txBody>
      </p:sp>
      <p:sp>
        <p:nvSpPr>
          <p:cNvPr id="17" name="Title 16">
            <a:extLst>
              <a:ext uri="{FF2B5EF4-FFF2-40B4-BE49-F238E27FC236}">
                <a16:creationId xmlns:a16="http://schemas.microsoft.com/office/drawing/2014/main" id="{AAE854D8-06AB-BAE8-7689-F4411359B4D1}"/>
              </a:ext>
            </a:extLst>
          </p:cNvPr>
          <p:cNvSpPr>
            <a:spLocks noGrp="1"/>
          </p:cNvSpPr>
          <p:nvPr>
            <p:ph type="title"/>
          </p:nvPr>
        </p:nvSpPr>
        <p:spPr/>
        <p:txBody>
          <a:bodyPr/>
          <a:lstStyle/>
          <a:p>
            <a:r>
              <a:rPr lang="en-US"/>
              <a:t>Agenda</a:t>
            </a:r>
          </a:p>
        </p:txBody>
      </p:sp>
      <p:sp>
        <p:nvSpPr>
          <p:cNvPr id="26" name="Content Placeholder 25">
            <a:extLst>
              <a:ext uri="{FF2B5EF4-FFF2-40B4-BE49-F238E27FC236}">
                <a16:creationId xmlns:a16="http://schemas.microsoft.com/office/drawing/2014/main" id="{E4217AC4-627B-2535-B9B8-89381A52246F}"/>
              </a:ext>
            </a:extLst>
          </p:cNvPr>
          <p:cNvSpPr>
            <a:spLocks noGrp="1"/>
          </p:cNvSpPr>
          <p:nvPr>
            <p:ph idx="24"/>
          </p:nvPr>
        </p:nvSpPr>
        <p:spPr>
          <a:xfrm>
            <a:off x="360405" y="4084377"/>
            <a:ext cx="11430000" cy="365760"/>
          </a:xfrm>
        </p:spPr>
        <p:txBody>
          <a:bodyPr/>
          <a:lstStyle/>
          <a:p>
            <a:r>
              <a:rPr lang="en-US"/>
              <a:t>Model Selection</a:t>
            </a:r>
          </a:p>
        </p:txBody>
      </p:sp>
      <p:sp>
        <p:nvSpPr>
          <p:cNvPr id="27" name="Text Placeholder 26">
            <a:extLst>
              <a:ext uri="{FF2B5EF4-FFF2-40B4-BE49-F238E27FC236}">
                <a16:creationId xmlns:a16="http://schemas.microsoft.com/office/drawing/2014/main" id="{79C53B3A-0F6F-8DA6-AE24-6E8924E78804}"/>
              </a:ext>
            </a:extLst>
          </p:cNvPr>
          <p:cNvSpPr>
            <a:spLocks noGrp="1"/>
          </p:cNvSpPr>
          <p:nvPr>
            <p:ph type="body" sz="quarter" idx="25"/>
          </p:nvPr>
        </p:nvSpPr>
        <p:spPr>
          <a:xfrm>
            <a:off x="566511" y="3992937"/>
            <a:ext cx="731520" cy="548640"/>
          </a:xfrm>
        </p:spPr>
        <p:txBody>
          <a:bodyPr/>
          <a:lstStyle/>
          <a:p>
            <a:r>
              <a:rPr lang="en-US"/>
              <a:t>5</a:t>
            </a:r>
          </a:p>
        </p:txBody>
      </p:sp>
      <p:sp>
        <p:nvSpPr>
          <p:cNvPr id="28" name="Content Placeholder 27">
            <a:extLst>
              <a:ext uri="{FF2B5EF4-FFF2-40B4-BE49-F238E27FC236}">
                <a16:creationId xmlns:a16="http://schemas.microsoft.com/office/drawing/2014/main" id="{0AC42463-51AE-3459-B713-70A10418813D}"/>
              </a:ext>
            </a:extLst>
          </p:cNvPr>
          <p:cNvSpPr>
            <a:spLocks noGrp="1"/>
          </p:cNvSpPr>
          <p:nvPr>
            <p:ph idx="26"/>
          </p:nvPr>
        </p:nvSpPr>
        <p:spPr>
          <a:xfrm>
            <a:off x="360405" y="4766967"/>
            <a:ext cx="11430000" cy="365760"/>
          </a:xfrm>
        </p:spPr>
        <p:txBody>
          <a:bodyPr/>
          <a:lstStyle/>
          <a:p>
            <a:r>
              <a:rPr lang="en-US"/>
              <a:t>Model Development and Tuning</a:t>
            </a:r>
          </a:p>
        </p:txBody>
      </p:sp>
      <p:sp>
        <p:nvSpPr>
          <p:cNvPr id="29" name="Text Placeholder 28">
            <a:extLst>
              <a:ext uri="{FF2B5EF4-FFF2-40B4-BE49-F238E27FC236}">
                <a16:creationId xmlns:a16="http://schemas.microsoft.com/office/drawing/2014/main" id="{588B01D4-2902-0AF9-30E5-FA29AB282A1B}"/>
              </a:ext>
            </a:extLst>
          </p:cNvPr>
          <p:cNvSpPr>
            <a:spLocks noGrp="1"/>
          </p:cNvSpPr>
          <p:nvPr>
            <p:ph type="body" sz="quarter" idx="27"/>
          </p:nvPr>
        </p:nvSpPr>
        <p:spPr>
          <a:xfrm>
            <a:off x="566511" y="4675527"/>
            <a:ext cx="731520" cy="548640"/>
          </a:xfrm>
        </p:spPr>
        <p:txBody>
          <a:bodyPr/>
          <a:lstStyle/>
          <a:p>
            <a:r>
              <a:rPr lang="en-US"/>
              <a:t>6</a:t>
            </a:r>
          </a:p>
        </p:txBody>
      </p:sp>
      <p:sp>
        <p:nvSpPr>
          <p:cNvPr id="30" name="Content Placeholder 29">
            <a:extLst>
              <a:ext uri="{FF2B5EF4-FFF2-40B4-BE49-F238E27FC236}">
                <a16:creationId xmlns:a16="http://schemas.microsoft.com/office/drawing/2014/main" id="{F54267CF-255D-5D03-35FA-88B05FBAB850}"/>
              </a:ext>
            </a:extLst>
          </p:cNvPr>
          <p:cNvSpPr>
            <a:spLocks noGrp="1"/>
          </p:cNvSpPr>
          <p:nvPr>
            <p:ph idx="28"/>
          </p:nvPr>
        </p:nvSpPr>
        <p:spPr>
          <a:xfrm>
            <a:off x="360405" y="5449556"/>
            <a:ext cx="11430000" cy="365760"/>
          </a:xfrm>
        </p:spPr>
        <p:txBody>
          <a:bodyPr/>
          <a:lstStyle/>
          <a:p>
            <a:r>
              <a:rPr lang="en-US"/>
              <a:t>Conclusion</a:t>
            </a:r>
          </a:p>
        </p:txBody>
      </p:sp>
      <p:sp>
        <p:nvSpPr>
          <p:cNvPr id="31" name="Text Placeholder 30">
            <a:extLst>
              <a:ext uri="{FF2B5EF4-FFF2-40B4-BE49-F238E27FC236}">
                <a16:creationId xmlns:a16="http://schemas.microsoft.com/office/drawing/2014/main" id="{1AC59A5C-D428-A5C8-1598-98B50860C208}"/>
              </a:ext>
            </a:extLst>
          </p:cNvPr>
          <p:cNvSpPr>
            <a:spLocks noGrp="1"/>
          </p:cNvSpPr>
          <p:nvPr>
            <p:ph type="body" sz="quarter" idx="29"/>
          </p:nvPr>
        </p:nvSpPr>
        <p:spPr>
          <a:xfrm>
            <a:off x="582386" y="5358116"/>
            <a:ext cx="731520" cy="548640"/>
          </a:xfrm>
        </p:spPr>
        <p:txBody>
          <a:bodyPr/>
          <a:lstStyle/>
          <a:p>
            <a:r>
              <a:rPr lang="en-US"/>
              <a:t>7</a:t>
            </a:r>
          </a:p>
        </p:txBody>
      </p:sp>
      <p:sp>
        <p:nvSpPr>
          <p:cNvPr id="18" name="Text Placeholder 17">
            <a:extLst>
              <a:ext uri="{FF2B5EF4-FFF2-40B4-BE49-F238E27FC236}">
                <a16:creationId xmlns:a16="http://schemas.microsoft.com/office/drawing/2014/main" id="{3A70911C-AD69-B001-C39C-D7098DA310D5}"/>
              </a:ext>
            </a:extLst>
          </p:cNvPr>
          <p:cNvSpPr>
            <a:spLocks noGrp="1"/>
          </p:cNvSpPr>
          <p:nvPr>
            <p:ph type="body" sz="quarter" idx="10"/>
          </p:nvPr>
        </p:nvSpPr>
        <p:spPr>
          <a:xfrm>
            <a:off x="566511" y="2630511"/>
            <a:ext cx="731520" cy="548640"/>
          </a:xfrm>
        </p:spPr>
        <p:txBody>
          <a:bodyPr/>
          <a:lstStyle/>
          <a:p>
            <a:r>
              <a:rPr lang="en-US"/>
              <a:t>3</a:t>
            </a:r>
          </a:p>
        </p:txBody>
      </p:sp>
    </p:spTree>
    <p:custDataLst>
      <p:tags r:id="rId1"/>
    </p:custDataLst>
    <p:extLst>
      <p:ext uri="{BB962C8B-B14F-4D97-AF65-F5344CB8AC3E}">
        <p14:creationId xmlns:p14="http://schemas.microsoft.com/office/powerpoint/2010/main" val="39589048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TITLE PAGES" val="EfXtb7rC"/>
  <p:tag name="ARTICULATE_DESIGN_ID_2_DIVIDERS" val="ZK4CN9BO"/>
  <p:tag name="ARTICULATE_DESIGN_ID_3_MAIN CONTENT PAGES" val="D9qnVY0J"/>
  <p:tag name="ARTICULATE_PROJECT_OPEN" val="0"/>
  <p:tag name="ARTICULATE_SLIDE_COUNT" val="10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Title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6816BFF9-1B14-4FFA-A735-3527B0C2ADB7}"/>
    </a:ext>
  </a:extLst>
</a:theme>
</file>

<file path=ppt/theme/theme2.xml><?xml version="1.0" encoding="utf-8"?>
<a:theme xmlns:a="http://schemas.openxmlformats.org/drawingml/2006/main" name="2_Divider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C68F1F6D-B1FF-4406-AA54-9B21AFE73C40}"/>
    </a:ext>
  </a:extLst>
</a:theme>
</file>

<file path=ppt/theme/theme3.xml><?xml version="1.0" encoding="utf-8"?>
<a:theme xmlns:a="http://schemas.openxmlformats.org/drawingml/2006/main" name="3_Main Content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solidFill>
        </a:ln>
      </a:spPr>
      <a:bodyPr lIns="90000" tIns="90000" rIns="90000" bIns="90000" rtlCol="0" anchor="t"/>
      <a:lstStyle>
        <a:defPPr algn="l">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90000" rIns="90000" bIns="90000" rtlCol="0">
        <a:noAutofit/>
      </a:bodyPr>
      <a:lstStyle>
        <a:defPPr algn="l">
          <a:defRPr sz="1200" dirty="0" smtClean="0">
            <a:solidFill>
              <a:schemeClr val="bg2"/>
            </a:solidFill>
          </a:defRPr>
        </a:defPPr>
      </a:lstStyle>
    </a:txDef>
  </a:objectDefaults>
  <a:extraClrSchemeLst/>
  <a:extLst>
    <a:ext uri="{05A4C25C-085E-4340-85A3-A5531E510DB2}">
      <thm15:themeFamily xmlns:thm15="http://schemas.microsoft.com/office/thememl/2012/main" name="250218_Jman template v3.1_IG  -  Read-Only" id="{D4C4351C-8F0A-4C4C-A934-C052F5A0C56F}" vid="{F3C30A56-83CC-4F2E-A080-58F5B1A71291}"/>
    </a:ext>
  </a:extLst>
</a:theme>
</file>

<file path=ppt/theme/theme4.xml><?xml version="1.0" encoding="utf-8"?>
<a:theme xmlns:a="http://schemas.openxmlformats.org/drawingml/2006/main" name="4_Main Content - Dark">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C66C14C7-2BCC-4806-BDE4-A9733CC514F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7405374391C1641A168C1236A716607" ma:contentTypeVersion="10" ma:contentTypeDescription="Create a new document." ma:contentTypeScope="" ma:versionID="dc82ab80b39d76336834c4ff58ca0733">
  <xsd:schema xmlns:xsd="http://www.w3.org/2001/XMLSchema" xmlns:xs="http://www.w3.org/2001/XMLSchema" xmlns:p="http://schemas.microsoft.com/office/2006/metadata/properties" xmlns:ns2="a5b11a77-7788-46fd-9668-95ec4506d6ec" xmlns:ns3="d6ec6e21-06be-401a-af9b-7c1579062cf2" targetNamespace="http://schemas.microsoft.com/office/2006/metadata/properties" ma:root="true" ma:fieldsID="150240c4c5ece0b62514323c29b6d46f" ns2:_="" ns3:_="">
    <xsd:import namespace="a5b11a77-7788-46fd-9668-95ec4506d6ec"/>
    <xsd:import namespace="d6ec6e21-06be-401a-af9b-7c1579062cf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b11a77-7788-46fd-9668-95ec4506d6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90ee516-008d-467c-846c-f354b89760b8"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6ec6e21-06be-401a-af9b-7c1579062cf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54a59fc-f3fb-48c0-921a-e0f917b12790}" ma:internalName="TaxCatchAll" ma:showField="CatchAllData" ma:web="d6ec6e21-06be-401a-af9b-7c1579062c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5b11a77-7788-46fd-9668-95ec4506d6ec">
      <Terms xmlns="http://schemas.microsoft.com/office/infopath/2007/PartnerControls"/>
    </lcf76f155ced4ddcb4097134ff3c332f>
    <TaxCatchAll xmlns="d6ec6e21-06be-401a-af9b-7c1579062cf2"/>
  </documentManagement>
</p:properties>
</file>

<file path=customXml/itemProps1.xml><?xml version="1.0" encoding="utf-8"?>
<ds:datastoreItem xmlns:ds="http://schemas.openxmlformats.org/officeDocument/2006/customXml" ds:itemID="{93F1708D-1B6D-402B-918F-3F625FD07B52}">
  <ds:schemaRefs>
    <ds:schemaRef ds:uri="http://schemas.microsoft.com/sharepoint/v3/contenttype/forms"/>
  </ds:schemaRefs>
</ds:datastoreItem>
</file>

<file path=customXml/itemProps2.xml><?xml version="1.0" encoding="utf-8"?>
<ds:datastoreItem xmlns:ds="http://schemas.openxmlformats.org/officeDocument/2006/customXml" ds:itemID="{B8CA172E-9023-4BF6-9CDB-478053B5EB10}">
  <ds:schemaRefs>
    <ds:schemaRef ds:uri="a5b11a77-7788-46fd-9668-95ec4506d6ec"/>
    <ds:schemaRef ds:uri="d6ec6e21-06be-401a-af9b-7c1579062c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F3EB76-8CD1-42DC-A5B4-0C9E7E64B257}">
  <ds:schemaRefs>
    <ds:schemaRef ds:uri="a5b11a77-7788-46fd-9668-95ec4506d6ec"/>
    <ds:schemaRef ds:uri="d6ec6e21-06be-401a-af9b-7c1579062c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JMAN PPT Template v3.1</Template>
  <TotalTime>0</TotalTime>
  <Words>2329</Words>
  <Application>Microsoft Office PowerPoint</Application>
  <PresentationFormat>Widescreen</PresentationFormat>
  <Paragraphs>311</Paragraphs>
  <Slides>35</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35</vt:i4>
      </vt:variant>
    </vt:vector>
  </HeadingPairs>
  <TitlesOfParts>
    <vt:vector size="44" baseType="lpstr">
      <vt:lpstr>__Inter_d65c78</vt:lpstr>
      <vt:lpstr>Arial</vt:lpstr>
      <vt:lpstr>Calibri</vt:lpstr>
      <vt:lpstr>Consolas</vt:lpstr>
      <vt:lpstr>Segoe UI</vt:lpstr>
      <vt:lpstr>1_Title Pages</vt:lpstr>
      <vt:lpstr>2_Dividers</vt:lpstr>
      <vt:lpstr>3_Main Content Pages</vt:lpstr>
      <vt:lpstr>4_Main Content - Dark</vt:lpstr>
      <vt:lpstr>Team 7 - Artificial Neural Networks ( Lead Scoring )</vt:lpstr>
      <vt:lpstr>Agenda</vt:lpstr>
      <vt:lpstr>What is our Problem Statement Type?</vt:lpstr>
      <vt:lpstr>Problem Statement</vt:lpstr>
      <vt:lpstr>Understanding the Challenges faced by the company</vt:lpstr>
      <vt:lpstr>Solution that we are offering!</vt:lpstr>
      <vt:lpstr>Agenda</vt:lpstr>
      <vt:lpstr>Hypothesis that we got from Business Point of view!</vt:lpstr>
      <vt:lpstr>Agenda</vt:lpstr>
      <vt:lpstr>Exploratory Data Analysis (EDA) - Overview</vt:lpstr>
      <vt:lpstr>Hypotheses</vt:lpstr>
      <vt:lpstr>PowerPoint Presentation</vt:lpstr>
      <vt:lpstr>PowerPoint Presentation</vt:lpstr>
      <vt:lpstr>PowerPoint Presentation</vt:lpstr>
      <vt:lpstr>       Total Number of counts for Each Last Notable Activity </vt:lpstr>
      <vt:lpstr>PowerPoint Presentation</vt:lpstr>
      <vt:lpstr>          Conversion rate for each specialization</vt:lpstr>
      <vt:lpstr>PowerPoint Presentation</vt:lpstr>
      <vt:lpstr>PowerPoint Presentation</vt:lpstr>
      <vt:lpstr>PowerPoint Presentation</vt:lpstr>
      <vt:lpstr>PowerPoint Presentation</vt:lpstr>
      <vt:lpstr>Agenda</vt:lpstr>
      <vt:lpstr>Feature Engineering Overview</vt:lpstr>
      <vt:lpstr>Feature Engineering Overview</vt:lpstr>
      <vt:lpstr>Agenda</vt:lpstr>
      <vt:lpstr>Model Selection</vt:lpstr>
      <vt:lpstr>Agenda</vt:lpstr>
      <vt:lpstr> Logistic Regression: Baseline model for probabilistic interpretation. SVM: Effective for high-dimensional spaces and complex boundaries. Random Forest: Robust ensemble method to handle non-linearity and feature importance. LightGBM: High-performance gradient boosting for large datasets with speed.   Common Preprocessing Steps Train-Test Split: test_size=0.2, random_state=42 for reproducibility. Class Imbalance Handling: Used class_weight='balanced' (or equivalent in LightGBM) to address skewed lead conversion rates. Hyperparameter Tuning: Use GridSearchCV or RandomizedSearchCV to optimize models (e.g., C for SVM, max_depth for Random Forest). Feature Importance: Extract from Random Forest/LightGBM to refine features. Threshold Adjustment: Optimize decision thresholds based on business costs (e.g., higher recall for not missing potential leads). </vt:lpstr>
      <vt:lpstr>Model Evaluation</vt:lpstr>
      <vt:lpstr>Confusion Matrix</vt:lpstr>
      <vt:lpstr>Confusion Matrix</vt:lpstr>
      <vt:lpstr>Hyperparameter Tuning</vt:lpstr>
      <vt:lpstr>Agenda</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Srimathi P</dc:creator>
  <cp:lastModifiedBy>Tottara Dhanush</cp:lastModifiedBy>
  <cp:revision>3</cp:revision>
  <dcterms:created xsi:type="dcterms:W3CDTF">2025-04-03T08:43:45Z</dcterms:created>
  <dcterms:modified xsi:type="dcterms:W3CDTF">2025-04-04T04:37:32Z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0x01010007405374391C1641A168C1236A716607</vt:lpwstr>
  </property>
  <property fmtid="{D5CDD505-2E9C-101B-9397-08002B2CF9AE}" pid="3" name="MediaServiceImageTags">
    <vt:lpwstr/>
  </property>
  <property fmtid="{D5CDD505-2E9C-101B-9397-08002B2CF9AE}" pid="4" name="ArticulateGUID">
    <vt:lpwstr>B6761189-D80D-4F7F-8E79-33C88E746AEA</vt:lpwstr>
  </property>
  <property fmtid="{D5CDD505-2E9C-101B-9397-08002B2CF9AE}" pid="5" name="ArticulatePath">
    <vt:lpwstr>221117_JMAN PPT Master v2.0_IG (1)</vt:lpwstr>
  </property>
</Properties>
</file>