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58211974/f/a8a192c2-cd75-479c-ac94-8da83998a884/employee_data%20(1).csv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2"/>
                <c:pt idx="0">
                  <c:v>Performance Score</c:v>
                </c:pt>
                <c:pt idx="1">
                  <c:v>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4.0</c:v>
                </c:pt>
                <c:pt idx="1">
                  <c:v>7.0</c:v>
                </c:pt>
                <c:pt idx="2">
                  <c:v>6.0</c:v>
                </c:pt>
                <c:pt idx="3">
                  <c:v>3.0</c:v>
                </c:pt>
                <c:pt idx="4">
                  <c:v>3.0</c:v>
                </c:pt>
                <c:pt idx="5">
                  <c:v>8.0</c:v>
                </c:pt>
                <c:pt idx="6">
                  <c:v>2.0</c:v>
                </c:pt>
                <c:pt idx="7">
                  <c:v>4.0</c:v>
                </c:pt>
                <c:pt idx="8">
                  <c:v>7.0</c:v>
                </c:pt>
              </c:numCache>
            </c:numRef>
          </c:val>
        </c:ser>
        <c:ser>
          <c:idx val="1"/>
          <c:order val="1"/>
          <c:tx>
            <c:strRef>
              <c:f>Sheet3!$C$2:$C$3</c:f>
              <c:strCache>
                <c:ptCount val="2"/>
                <c:pt idx="0">
                  <c:v>Performance Score</c:v>
                </c:pt>
                <c:pt idx="1">
                  <c:v>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4.0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7.0</c:v>
                </c:pt>
                <c:pt idx="8">
                  <c:v>31.0</c:v>
                </c:pt>
              </c:numCache>
            </c:numRef>
          </c:val>
        </c:ser>
        <c:ser>
          <c:idx val="2"/>
          <c:order val="2"/>
          <c:tx>
            <c:strRef>
              <c:f>Sheet3!$D$2:$D$3</c:f>
              <c:strCache>
                <c:ptCount val="2"/>
                <c:pt idx="0">
                  <c:v>Performance Score</c:v>
                </c:pt>
                <c:pt idx="1">
                  <c:v>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4.0</c:v>
                </c:pt>
                <c:pt idx="8">
                  <c:v>38.0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I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45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123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altLang="en-GB" sz="2400" lang="en-US"/>
              <a:t>J</a:t>
            </a:r>
            <a:r>
              <a:rPr altLang="en-GB" sz="2400" lang="en-US"/>
              <a:t>.</a:t>
            </a:r>
            <a:r>
              <a:rPr altLang="en-GB" sz="2400" lang="en-US"/>
              <a:t>V</a:t>
            </a:r>
            <a:r>
              <a:rPr altLang="en-GB" sz="2400" lang="en-US"/>
              <a:t>.</a:t>
            </a:r>
            <a:r>
              <a:rPr altLang="en-GB" sz="2400" lang="en-US"/>
              <a:t>S</a:t>
            </a:r>
            <a:r>
              <a:rPr altLang="en-GB" sz="2400" lang="en-US"/>
              <a:t>w</a:t>
            </a:r>
            <a:r>
              <a:rPr altLang="en-GB" sz="2400" lang="en-US"/>
              <a:t>a</a:t>
            </a:r>
            <a:r>
              <a:rPr altLang="en-GB" sz="2400" lang="en-US"/>
              <a:t>t</a:t>
            </a:r>
            <a:r>
              <a:rPr altLang="en-GB" sz="2400" lang="en-US"/>
              <a:t>h</a:t>
            </a:r>
            <a:r>
              <a:rPr altLang="en-GB" sz="2400" lang="en-US"/>
              <a:t>i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altLang="en-GB" dirty="0" sz="2400" lang="en-US"/>
              <a:t>1</a:t>
            </a:r>
            <a:r>
              <a:rPr altLang="en-GB" dirty="0" sz="2400" lang="en-US"/>
              <a:t>3</a:t>
            </a:r>
            <a:r>
              <a:rPr altLang="en-GB" dirty="0" sz="2400" lang="en-US"/>
              <a:t>6</a:t>
            </a:r>
            <a:r>
              <a:rPr altLang="en-GB" dirty="0" sz="2400" lang="en-US"/>
              <a:t>0</a:t>
            </a:r>
            <a:r>
              <a:rPr altLang="en-GB" dirty="0" sz="2400" lang="en-US"/>
              <a:t>1</a:t>
            </a:r>
            <a:r>
              <a:rPr altLang="en-GB" dirty="0" sz="2400" lang="en-US"/>
              <a:t>,</a:t>
            </a:r>
            <a:r>
              <a:rPr dirty="0" sz="2400" lang="en-US"/>
              <a:t> asunm</a:t>
            </a:r>
            <a:r>
              <a:rPr altLang="en-GB" dirty="0" sz="2400" lang="en-US"/>
              <a:t>1</a:t>
            </a:r>
            <a:r>
              <a:rPr altLang="en-GB" dirty="0" sz="2400" lang="en-US"/>
              <a:t>4</a:t>
            </a:r>
            <a:r>
              <a:rPr altLang="en-GB" dirty="0" sz="2400" lang="en-US"/>
              <a:t>5</a:t>
            </a:r>
            <a:r>
              <a:rPr altLang="en-GB" dirty="0" sz="2400" lang="en-US"/>
              <a:t>5</a:t>
            </a:r>
            <a:r>
              <a:rPr altLang="en-GB" dirty="0" sz="2400" lang="en-US"/>
              <a:t>3</a:t>
            </a:r>
            <a:r>
              <a:rPr altLang="en-GB" dirty="0" sz="2400" lang="en-US"/>
              <a:t>1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1</a:t>
            </a:r>
            <a:r>
              <a:rPr altLang="en-GB" dirty="0" sz="2400" lang="en-US"/>
              <a:t>3</a:t>
            </a:r>
            <a:r>
              <a:rPr altLang="en-GB" dirty="0" sz="2400" lang="en-US"/>
              <a:t>6</a:t>
            </a:r>
            <a:r>
              <a:rPr altLang="en-GB" dirty="0" sz="2400" lang="en-US"/>
              <a:t>0</a:t>
            </a:r>
            <a:r>
              <a:rPr altLang="en-GB" dirty="0" sz="2400" lang="en-US"/>
              <a:t>1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(</a:t>
            </a:r>
            <a:r>
              <a:rPr dirty="0" sz="2400" lang="en-US"/>
              <a:t> 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AL</a:t>
            </a:r>
            <a:r>
              <a:rPr dirty="0" sz="2400" lang="en-US"/>
              <a:t>)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T</a:t>
            </a:r>
            <a:r>
              <a:rPr dirty="0" sz="2400" lang="en-US"/>
              <a:t>a</a:t>
            </a:r>
            <a:r>
              <a:rPr dirty="0" sz="2400" lang="en-US"/>
              <a:t>g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e</a:t>
            </a:r>
            <a:r>
              <a:rPr dirty="0" sz="2400" lang="en-US"/>
              <a:t> 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ege</a:t>
            </a:r>
            <a:r>
              <a:rPr dirty="0" sz="2400" lang="en-US"/>
              <a:t> </a:t>
            </a:r>
            <a:r>
              <a:rPr dirty="0" sz="2400" lang="en-US"/>
              <a:t>o</a:t>
            </a:r>
            <a:r>
              <a:rPr dirty="0" sz="2400" lang="en-US"/>
              <a:t>f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ence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r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e</a:t>
            </a:r>
            <a:r>
              <a:rPr dirty="0" sz="2400" lang="en-US"/>
              <a:t>t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n</a:t>
            </a:r>
            <a:r>
              <a:rPr dirty="0" sz="2400" lang="en-US"/>
              <a:t>ai</a:t>
            </a:r>
            <a:r>
              <a:rPr dirty="0" sz="2400" lang="en-US"/>
              <a:t>-</a:t>
            </a:r>
            <a:r>
              <a:rPr dirty="0" sz="2400" lang="en-US"/>
              <a:t>4</a:t>
            </a:r>
            <a:r>
              <a:rPr dirty="0" sz="2400" lang="en-US"/>
              <a:t>4</a:t>
            </a:r>
            <a:r>
              <a:rPr dirty="0" sz="2400" lang="en-US"/>
              <a:t>   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"/>
          <p:cNvSpPr txBox="1"/>
          <p:nvPr/>
        </p:nvSpPr>
        <p:spPr>
          <a:xfrm>
            <a:off x="1886526" y="1993039"/>
            <a:ext cx="4000000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3931196" y="1881382"/>
          <a:ext cx="4329608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"/>
          <p:cNvSpPr txBox="1"/>
          <p:nvPr/>
        </p:nvSpPr>
        <p:spPr>
          <a:xfrm>
            <a:off x="1093395" y="1510727"/>
            <a:ext cx="4000000" cy="47015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7150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564639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613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90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715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1374660" y="2160582"/>
            <a:ext cx="4000000" cy="47904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7150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2123439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oyee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elopment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oyee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erience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626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"/>
          <p:cNvSpPr txBox="1"/>
          <p:nvPr/>
        </p:nvSpPr>
        <p:spPr>
          <a:xfrm rot="21600000">
            <a:off x="1288868" y="1790600"/>
            <a:ext cx="3232514" cy="2910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ger</a:t>
            </a:r>
            <a:r>
              <a:rPr sz="2800" lang="en-US">
                <a:solidFill>
                  <a:srgbClr val="000000"/>
                </a:solidFill>
              </a:rPr>
              <a:t>,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sor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tment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ation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manager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ness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yst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"/>
          <p:cNvSpPr txBox="1"/>
          <p:nvPr/>
        </p:nvSpPr>
        <p:spPr>
          <a:xfrm rot="21600000">
            <a:off x="3201014" y="2605959"/>
            <a:ext cx="5100944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ion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eate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customizable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z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tify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elop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recommendations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for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ment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"/>
          <p:cNvSpPr txBox="1"/>
          <p:nvPr/>
        </p:nvSpPr>
        <p:spPr>
          <a:xfrm>
            <a:off x="1385994" y="7625319"/>
            <a:ext cx="3740967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0" name=""/>
          <p:cNvSpPr txBox="1"/>
          <p:nvPr/>
        </p:nvSpPr>
        <p:spPr>
          <a:xfrm>
            <a:off x="2529678" y="3729986"/>
            <a:ext cx="4116908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ude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Employee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artment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1" name=""/>
          <p:cNvSpPr txBox="1"/>
          <p:nvPr/>
        </p:nvSpPr>
        <p:spPr>
          <a:xfrm>
            <a:off x="2379023" y="1535746"/>
            <a:ext cx="5945151" cy="1767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ins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oyee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[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]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employees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[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]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8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ure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tify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rmance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2024-03-26T21:07:22Z</dcterms:created>
  <dcterms:modified xsi:type="dcterms:W3CDTF">2024-08-30T16:39:44Z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e40391f7f66c4fa88ff6c41ef365bd4e</vt:lpwstr>
  </property>
</Properties>
</file>