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>
        <p:scale>
          <a:sx n="75" d="100"/>
          <a:sy n="75" d="100"/>
        </p:scale>
        <p:origin x="32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D43-4311-ADD8-7732-590F71205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85FA-FF31-903F-EE26-11F3A2DB4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601" y="4385770"/>
            <a:ext cx="100584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119cs0013-Kammila </a:t>
            </a:r>
            <a:r>
              <a:rPr lang="en-US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swathi</a:t>
            </a:r>
            <a:endParaRPr lang="en-IN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2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292-30C1-3DDA-018B-59788AD8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C4EEA7-90E4-5D07-AFD3-1E6945F35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38191"/>
            <a:ext cx="2964461" cy="20530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A57EC-F48E-2799-FB2A-C58CD877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741" y="1838191"/>
            <a:ext cx="3048992" cy="2053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4DDED-09DC-009E-4F35-6E1CE555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733" y="1838191"/>
            <a:ext cx="2951001" cy="2053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632A2-D80B-AB95-AEE0-C867B3D64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33" y="4225240"/>
            <a:ext cx="3130408" cy="2127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691B73-E693-7F1C-8F1A-50A136C4C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1740" y="4225240"/>
            <a:ext cx="3164965" cy="2053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D62B71-0934-946C-F760-D597E3671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705" y="4225240"/>
            <a:ext cx="2885545" cy="21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1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34A4-1B29-34EF-6143-8704B83F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using Various Classifiers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6C48-DB3B-4015-CE01-D3350E7D95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 0.9882194958188366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  :  0.9888303959716183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 0.9468656534212293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  :  0.9487296864271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 0.9882957944210462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  :  0.9831998168917372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72019-1FE1-6184-F0C5-5E9ACB1099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 </a:t>
            </a:r>
            <a:r>
              <a:rPr lang="en-I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0.9882347555392785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  :  0.9888761730373083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 :  1.0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  :  1.0</a:t>
            </a:r>
          </a:p>
        </p:txBody>
      </p:sp>
    </p:spTree>
    <p:extLst>
      <p:ext uri="{BB962C8B-B14F-4D97-AF65-F5344CB8AC3E}">
        <p14:creationId xmlns:p14="http://schemas.microsoft.com/office/powerpoint/2010/main" val="406205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E1B-65F6-909B-98F9-AF22F7DD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674B5-06D7-AD97-D0FF-3BD0F6D0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accuracy in this problem is obtained using the</a:t>
            </a:r>
          </a:p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RANDOM FOREST CLASSIFIER.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Accuracy=</a:t>
            </a:r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A09D-3970-2CC9-091A-A8E531E6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BF23-D2B9-0D40-E787-4EE826DC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 Reservation Cancellation Prediction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containing data of reservations made by customers in different hotels, train the machine learning model to predict whether the customer cancels hotel reservation or not.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ED8F-EB2E-25CA-CF32-ED341C01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2325-27FE-D0FC-0420-52373CC9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rows = 119390</a:t>
            </a:r>
          </a:p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attributes = 32</a:t>
            </a:r>
          </a:p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independent variables = 31</a:t>
            </a:r>
          </a:p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numeric variables = 12</a:t>
            </a:r>
          </a:p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object variables = 19</a:t>
            </a:r>
          </a:p>
          <a:p>
            <a:pPr indent="-90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= </a:t>
            </a:r>
            <a:r>
              <a:rPr lang="en-US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is_canceled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4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33BF-AA77-7AE6-B945-961C3DDC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477"/>
            <a:ext cx="1035304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in the 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66194-ED1F-A748-3BA4-BEE6F38DE78D}"/>
              </a:ext>
            </a:extLst>
          </p:cNvPr>
          <p:cNvSpPr txBox="1"/>
          <p:nvPr/>
        </p:nvSpPr>
        <p:spPr>
          <a:xfrm>
            <a:off x="1097280" y="1989667"/>
            <a:ext cx="312758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Arrival_date_year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Arrival_date_month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Arrival_date_week_number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Arrival_date_day_of_month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Stays_in_weekend_nights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Stays_in_week_nights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•Adults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F072E-B4B9-34A2-0F1B-8154058243D9}"/>
              </a:ext>
            </a:extLst>
          </p:cNvPr>
          <p:cNvSpPr txBox="1"/>
          <p:nvPr/>
        </p:nvSpPr>
        <p:spPr>
          <a:xfrm>
            <a:off x="4377266" y="1989667"/>
            <a:ext cx="3699933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Babies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distribution_channel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is_repeated_guest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previous_cancellations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previous_bookings_not_cancelled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reserved_room_type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assigned_room_type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D2CF8-7BAC-AFC1-80CE-47EE097EEE40}"/>
              </a:ext>
            </a:extLst>
          </p:cNvPr>
          <p:cNvSpPr txBox="1"/>
          <p:nvPr/>
        </p:nvSpPr>
        <p:spPr>
          <a:xfrm>
            <a:off x="8017932" y="1989667"/>
            <a:ext cx="3320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booking_changes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deposit_type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days_in_waiting_list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required_car_parking_spaces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total_of_special_requests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reservation_status_date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12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12F-FCFB-BA03-0CA6-DFF7F40B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700" y="286603"/>
            <a:ext cx="7586980" cy="79289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A22E-05B8-2631-BF74-4CF8437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7" y="1079500"/>
            <a:ext cx="8829906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088A-3928-8F12-0164-B87C0543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ACB8-F05B-2218-0D9B-3A04545D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64610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the process of fixing or removing incorrect, corrupted, incorrectly formatted, duplicate, or incomplete data within a dataset. It involves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NULL/MISSING Values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categorical missing values with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Mean/Median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null values in [children] = 4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null values in [agent] = 16340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null values in [company] = 112593</a:t>
            </a: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 numerical missing values with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lvl="2"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null values in [country] = 488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299FE-482A-3B29-6786-14F86C729C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988"/>
          <a:stretch/>
        </p:blipFill>
        <p:spPr>
          <a:xfrm>
            <a:off x="7561890" y="2109894"/>
            <a:ext cx="4512766" cy="36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BD65-4EDC-1153-F9A0-D6133CC8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49CA-FB90-2448-C1EC-78148D5C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Duplicate Values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duplicate values in the data set = 32013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we have 32013 duplicate records in the data, we will remove this from the data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so that we get only distinct records. Post removing the duplicate, we will check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whether the duplicates have been removed from the data set or not.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 of rows in the dataset after removing duplicates = 87377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804C-5C40-BB57-DC13-DE5AA87F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2D73-CCD0-CE70-7375-E9D1EEFF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267"/>
            <a:ext cx="10058400" cy="402336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data is a process of converting categorical data into integer format so that the data with converted categorical values can be provided to the different models.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approach to encoding categorical values is to use a technique called label encoding.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is simply converting each value in a column to a number.</a:t>
            </a:r>
          </a:p>
          <a:p>
            <a:pPr marL="0" indent="0">
              <a:buClr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in our data set:</a:t>
            </a:r>
          </a:p>
          <a:p>
            <a:pPr marL="0" indent="0">
              <a:buClr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arrival_date_month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mean, country,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distribution_channel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reserved_room_type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assigned_room_type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reservation_status_date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22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053B-948C-13D4-17C0-216F4B87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8DC9-007E-33E7-FA6A-47C2CE24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Size of training data = 75%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Size of testing data = 25%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</a:t>
            </a:r>
          </a:p>
          <a:p>
            <a:pPr marL="0" indent="0">
              <a:buClr>
                <a:schemeClr val="accent2"/>
              </a:buClr>
              <a:buNone/>
            </a:pP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2B565-54A2-A93E-C35F-7C4559A0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8166"/>
            <a:ext cx="3878693" cy="258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B8F12-6112-81D1-EC6C-CF3A868A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90" y="3728165"/>
            <a:ext cx="3620509" cy="25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84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887</TotalTime>
  <Words>602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Capstone Project</vt:lpstr>
      <vt:lpstr>Problem Statement</vt:lpstr>
      <vt:lpstr>Dataset Details</vt:lpstr>
      <vt:lpstr>Independent variables in the dataset</vt:lpstr>
      <vt:lpstr>Correlation Matrix</vt:lpstr>
      <vt:lpstr>Data Cleaning</vt:lpstr>
      <vt:lpstr>Data Cleaning</vt:lpstr>
      <vt:lpstr>Encoding Categorical Data</vt:lpstr>
      <vt:lpstr>Training the Model</vt:lpstr>
      <vt:lpstr>Confusion Matrix</vt:lpstr>
      <vt:lpstr>Accuracy using Various Classifiers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Swathi Kammila</dc:creator>
  <cp:lastModifiedBy>Swathi Kammila</cp:lastModifiedBy>
  <cp:revision>2</cp:revision>
  <dcterms:created xsi:type="dcterms:W3CDTF">2022-10-03T04:10:50Z</dcterms:created>
  <dcterms:modified xsi:type="dcterms:W3CDTF">2022-10-07T06:00:06Z</dcterms:modified>
</cp:coreProperties>
</file>