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0"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79015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056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231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9296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539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6851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622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6580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067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592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4286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83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422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101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787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967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658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6009313"/>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1402956"/>
            <a:ext cx="9982200" cy="1986441"/>
          </a:xfrm>
          <a:prstGeom prst="rect">
            <a:avLst/>
          </a:prstGeom>
        </p:spPr>
        <p:txBody>
          <a:bodyPr vert="horz" wrap="square" lIns="0" tIns="16510" rIns="0" bIns="0" rtlCol="0">
            <a:spAutoFit/>
          </a:bodyPr>
          <a:lstStyle/>
          <a:p>
            <a:pPr marL="3213735" algn="l">
              <a:spcBef>
                <a:spcPts val="130"/>
              </a:spcBef>
            </a:pPr>
            <a:r>
              <a:rPr lang="en-US" sz="4000" b="1" dirty="0">
                <a:cs typeface="Times New Roman" panose="02020603050405020304" pitchFamily="18" charset="0"/>
              </a:rPr>
              <a:t>Employee Data Analysis using Excel</a:t>
            </a:r>
            <a:r>
              <a:rPr lang="en-US" sz="4000" b="1" i="0" dirty="0">
                <a:effectLst/>
                <a:cs typeface="Times New Roman" panose="02020603050405020304" pitchFamily="18" charset="0"/>
              </a:rPr>
              <a:t> </a:t>
            </a:r>
            <a:r>
              <a:rPr lang="en-US" b="1" i="0" dirty="0">
                <a:effectLst/>
              </a:rPr>
              <a:t/>
            </a:r>
            <a:br>
              <a:rPr lang="en-US" b="1" i="0" dirty="0">
                <a:effectLst/>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SWATHI.P</a:t>
            </a:r>
            <a:endParaRPr lang="en-US" sz="2400" dirty="0"/>
          </a:p>
          <a:p>
            <a:r>
              <a:rPr lang="en-US" sz="2400" dirty="0"/>
              <a:t>REGISTER NO: </a:t>
            </a:r>
            <a:r>
              <a:rPr lang="en-US" sz="2400" dirty="0" smtClean="0"/>
              <a:t>312209180</a:t>
            </a:r>
            <a:endParaRPr lang="en-US" sz="2400" dirty="0"/>
          </a:p>
          <a:p>
            <a:r>
              <a:rPr lang="en-US" sz="2400" dirty="0"/>
              <a:t>NAAN MUDHALVAN ID: </a:t>
            </a:r>
            <a:r>
              <a:rPr lang="en-IN" dirty="0"/>
              <a:t> </a:t>
            </a:r>
            <a:r>
              <a:rPr lang="en-IN" sz="2400" dirty="0" smtClean="0"/>
              <a:t>asunm1353312209180</a:t>
            </a:r>
            <a:endParaRPr lang="en-US" sz="2400" dirty="0" smtClean="0"/>
          </a:p>
          <a:p>
            <a:r>
              <a:rPr lang="en-US" sz="2400" dirty="0" smtClean="0"/>
              <a:t>DEPARTMENT</a:t>
            </a:r>
            <a:r>
              <a:rPr lang="en-US" sz="2400" dirty="0"/>
              <a: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28261" y="-3265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12710" y="914400"/>
            <a:ext cx="10972800" cy="6278642"/>
          </a:xfrm>
        </p:spPr>
        <p:txBody>
          <a:bodyPr>
            <a:normAutofit fontScale="92500" lnSpcReduction="20000"/>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7848600" cy="3183949"/>
          </a:xfrm>
        </p:spPr>
        <p:txBody>
          <a:bodyPr>
            <a:normAutofit fontScale="92500" lnSpcReduction="10000"/>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bg1"/>
                </a:solidFill>
                <a:latin typeface="+mj-lt"/>
              </a:rPr>
              <a:t>PROJECT</a:t>
            </a:r>
            <a:r>
              <a:rPr sz="4250" spc="-85" dirty="0">
                <a:solidFill>
                  <a:schemeClr val="bg1"/>
                </a:solidFill>
                <a:latin typeface="+mj-lt"/>
              </a:rPr>
              <a:t> </a:t>
            </a:r>
            <a:r>
              <a:rPr sz="4250" spc="25" dirty="0">
                <a:solidFill>
                  <a:schemeClr val="bg1"/>
                </a:solidFill>
                <a:latin typeface="+mj-lt"/>
              </a:rPr>
              <a:t>TITLE</a:t>
            </a:r>
            <a:endParaRPr sz="4250" dirty="0">
              <a:solidFill>
                <a:schemeClr val="bg1"/>
              </a:solidFill>
              <a:latin typeface="+mj-lt"/>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bg1"/>
                </a:solidFill>
                <a:latin typeface="+mj-lt"/>
              </a:rPr>
              <a:t>A</a:t>
            </a:r>
            <a:r>
              <a:rPr spc="-5" dirty="0">
                <a:solidFill>
                  <a:schemeClr val="bg1"/>
                </a:solidFill>
                <a:latin typeface="+mj-lt"/>
              </a:rPr>
              <a:t>G</a:t>
            </a:r>
            <a:r>
              <a:rPr spc="-35" dirty="0">
                <a:solidFill>
                  <a:schemeClr val="bg1"/>
                </a:solidFill>
                <a:latin typeface="+mj-lt"/>
              </a:rPr>
              <a:t>E</a:t>
            </a:r>
            <a:r>
              <a:rPr spc="15" dirty="0">
                <a:solidFill>
                  <a:schemeClr val="bg1"/>
                </a:solidFill>
                <a:latin typeface="+mj-lt"/>
              </a:rPr>
              <a:t>N</a:t>
            </a:r>
            <a:r>
              <a:rPr dirty="0">
                <a:solidFill>
                  <a:schemeClr val="bg1"/>
                </a:solidFill>
                <a:latin typeface="+mj-lt"/>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2" y="705449"/>
            <a:ext cx="1013142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IN"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85000" lnSpcReduction="10000"/>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85000" lnSpcReduction="20000"/>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fontScale="92500" lnSpcReduction="20000"/>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1"/>
          </p:nvPr>
        </p:nvSpPr>
        <p:spPr>
          <a:xfrm>
            <a:off x="609600" y="1577340"/>
            <a:ext cx="4800600" cy="3183949"/>
          </a:xfrm>
        </p:spPr>
        <p:txBody>
          <a:bodyPr>
            <a:normAutofit fontScale="85000" lnSpcReduction="20000"/>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2"/>
          </p:nvPr>
        </p:nvSpPr>
        <p:spPr>
          <a:xfrm>
            <a:off x="6278880" y="1577340"/>
            <a:ext cx="4084320" cy="3970318"/>
          </a:xfrm>
        </p:spPr>
        <p:txBody>
          <a:bodyPr>
            <a:normAutofit fontScale="85000" lnSpcReduction="20000"/>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3587" y="152400"/>
            <a:ext cx="10131425" cy="1456267"/>
          </a:xfrm>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4431983"/>
          </a:xfrm>
        </p:spPr>
        <p:txBody>
          <a:bodyPr>
            <a:normAutofit fontScale="85000" lnSpcReduction="10000"/>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315</TotalTime>
  <Words>601</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Jagadeesan Pandian</cp:lastModifiedBy>
  <cp:revision>20</cp:revision>
  <dcterms:created xsi:type="dcterms:W3CDTF">2024-03-29T15:07:22Z</dcterms:created>
  <dcterms:modified xsi:type="dcterms:W3CDTF">2024-09-04T12:06:34Z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