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653EE-9BF4-440B-89DA-F741CF681E8E}" v="105" dt="2024-04-14T05:47:2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priya dongre" userId="216cddc7c3c1bbc0" providerId="LiveId" clId="{9B0653EE-9BF4-440B-89DA-F741CF681E8E}"/>
    <pc:docChg chg="undo custSel modSld">
      <pc:chgData name="swathipriya dongre" userId="216cddc7c3c1bbc0" providerId="LiveId" clId="{9B0653EE-9BF4-440B-89DA-F741CF681E8E}" dt="2024-04-14T05:47:22.859" v="226"/>
      <pc:docMkLst>
        <pc:docMk/>
      </pc:docMkLst>
      <pc:sldChg chg="addSp delSp modSp mod setBg">
        <pc:chgData name="swathipriya dongre" userId="216cddc7c3c1bbc0" providerId="LiveId" clId="{9B0653EE-9BF4-440B-89DA-F741CF681E8E}" dt="2024-04-14T05:47:22.859" v="226"/>
        <pc:sldMkLst>
          <pc:docMk/>
          <pc:sldMk cId="1053265954" sldId="256"/>
        </pc:sldMkLst>
        <pc:spChg chg="add del mod">
          <ac:chgData name="swathipriya dongre" userId="216cddc7c3c1bbc0" providerId="LiveId" clId="{9B0653EE-9BF4-440B-89DA-F741CF681E8E}" dt="2024-04-13T17:37:49.149" v="211"/>
          <ac:spMkLst>
            <pc:docMk/>
            <pc:sldMk cId="1053265954" sldId="256"/>
            <ac:spMk id="18" creationId="{6EFCC49F-D164-EA51-281A-45067F1150E2}"/>
          </ac:spMkLst>
        </pc:spChg>
        <pc:spChg chg="add del mod">
          <ac:chgData name="swathipriya dongre" userId="216cddc7c3c1bbc0" providerId="LiveId" clId="{9B0653EE-9BF4-440B-89DA-F741CF681E8E}" dt="2024-04-13T17:38:50.744" v="217"/>
          <ac:spMkLst>
            <pc:docMk/>
            <pc:sldMk cId="1053265954" sldId="256"/>
            <ac:spMk id="19" creationId="{B5DB33EF-2CEE-A8EB-69DD-13476DBDA492}"/>
          </ac:spMkLst>
        </pc:spChg>
        <pc:picChg chg="del">
          <ac:chgData name="swathipriya dongre" userId="216cddc7c3c1bbc0" providerId="LiveId" clId="{9B0653EE-9BF4-440B-89DA-F741CF681E8E}" dt="2024-04-14T05:47:07.120" v="219" actId="478"/>
          <ac:picMkLst>
            <pc:docMk/>
            <pc:sldMk cId="1053265954" sldId="256"/>
            <ac:picMk id="5" creationId="{1D0D6ECF-0AC9-B2C4-244E-B3A2EB9F506A}"/>
          </ac:picMkLst>
        </pc:picChg>
        <pc:picChg chg="del">
          <ac:chgData name="swathipriya dongre" userId="216cddc7c3c1bbc0" providerId="LiveId" clId="{9B0653EE-9BF4-440B-89DA-F741CF681E8E}" dt="2024-04-14T05:47:05.120" v="218" actId="478"/>
          <ac:picMkLst>
            <pc:docMk/>
            <pc:sldMk cId="1053265954" sldId="256"/>
            <ac:picMk id="7" creationId="{609BC810-B2B4-CD11-3EFF-84E7B4A5E062}"/>
          </ac:picMkLst>
        </pc:picChg>
        <pc:picChg chg="add del mod">
          <ac:chgData name="swathipriya dongre" userId="216cddc7c3c1bbc0" providerId="LiveId" clId="{9B0653EE-9BF4-440B-89DA-F741CF681E8E}" dt="2024-04-13T17:30:16.196" v="36" actId="1076"/>
          <ac:picMkLst>
            <pc:docMk/>
            <pc:sldMk cId="1053265954" sldId="256"/>
            <ac:picMk id="9" creationId="{02F5F1DB-06F6-5167-5A2E-07450C977924}"/>
          </ac:picMkLst>
        </pc:picChg>
        <pc:picChg chg="add mod">
          <ac:chgData name="swathipriya dongre" userId="216cddc7c3c1bbc0" providerId="LiveId" clId="{9B0653EE-9BF4-440B-89DA-F741CF681E8E}" dt="2024-04-13T17:30:16.172" v="34" actId="1076"/>
          <ac:picMkLst>
            <pc:docMk/>
            <pc:sldMk cId="1053265954" sldId="256"/>
            <ac:picMk id="11" creationId="{F617F7D7-EA45-9A65-F7D0-9FED854169CF}"/>
          </ac:picMkLst>
        </pc:picChg>
        <pc:picChg chg="add mod">
          <ac:chgData name="swathipriya dongre" userId="216cddc7c3c1bbc0" providerId="LiveId" clId="{9B0653EE-9BF4-440B-89DA-F741CF681E8E}" dt="2024-04-13T17:30:15.747" v="33" actId="1076"/>
          <ac:picMkLst>
            <pc:docMk/>
            <pc:sldMk cId="1053265954" sldId="256"/>
            <ac:picMk id="13" creationId="{EDD56D38-FC5E-FF1E-90A3-21B9B5190406}"/>
          </ac:picMkLst>
        </pc:picChg>
        <pc:picChg chg="add del mod">
          <ac:chgData name="swathipriya dongre" userId="216cddc7c3c1bbc0" providerId="LiveId" clId="{9B0653EE-9BF4-440B-89DA-F741CF681E8E}" dt="2024-04-14T05:47:11.338" v="221" actId="478"/>
          <ac:picMkLst>
            <pc:docMk/>
            <pc:sldMk cId="1053265954" sldId="256"/>
            <ac:picMk id="15" creationId="{DF5FEFDB-E9F8-2F4D-A2E8-C56A84F18F92}"/>
          </ac:picMkLst>
        </pc:picChg>
        <pc:picChg chg="add del mod">
          <ac:chgData name="swathipriya dongre" userId="216cddc7c3c1bbc0" providerId="LiveId" clId="{9B0653EE-9BF4-440B-89DA-F741CF681E8E}" dt="2024-04-14T05:47:09.336" v="220" actId="478"/>
          <ac:picMkLst>
            <pc:docMk/>
            <pc:sldMk cId="1053265954" sldId="256"/>
            <ac:picMk id="17" creationId="{0FA5BD3F-E4E3-BCE8-8601-01F1CA8B94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D1C-1CED-1EDE-9346-B786959D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07F5-7B09-51BD-67B0-FFA09AB2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2C23-FC64-863D-52C4-6D5AB6A2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7100-FD7B-6DE1-DC60-6A64B3E1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CB09-EA5E-D447-8C51-C1DC2982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3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A27-C541-02F7-7C10-5E53B144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220C6-E688-D559-26AE-C8792C435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BCE4-F3E6-4938-2007-75D025E8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96F8-2848-E892-CDA0-48096B04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4805-645C-EAEC-116B-632F939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0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BAAD0-A4A7-7DE0-360D-4CBBCC54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455A-9180-59FC-526B-405A7D557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E920-87CA-DF79-E33B-213B5567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45A1-7BD0-2809-C963-85124C6A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1275-F751-DBA9-C460-384D8D67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C73-DCEC-3344-4FF4-48B378B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4454-ACEA-1342-3452-1FE79A4F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3B63-F6B3-0AB6-1A41-A7714AF1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979A-9609-F55A-1536-B943241D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3302-E69A-A357-542C-E330A93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F8B4-B040-A042-6A77-8EBFC8C1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AB37-31A7-A987-F9DF-C06B898F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C6CF-303C-D977-B3CC-FCEF596A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808A-874A-7E0F-797B-38A89D50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C2F2-06C9-958E-787C-6B5B5E81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E81-7041-5B4F-05F4-325AA69B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B159-A1EA-02B1-AEE3-E17A39509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70E1E-0093-CDD1-15A6-8A2B23C4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AE2CD-4209-1101-E536-E55A5C09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DE869-74E4-EF73-34D2-F5B3C38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57FA-4052-E4EE-32E8-FFECDF1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655-E824-0A23-9B29-50578F61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A6F4B-DB69-4E9F-230C-B0B844313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DB728-5C75-D9CE-FB3D-AFBE1718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26B4D-B9D1-E3D9-3E27-E6E6EC4E4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9AB7-F2ED-EE55-7CC2-A38B377A0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697F8-97BB-8C8B-3A89-D1B2CCE4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72405-E026-9D05-172C-00C94302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77A6A-4A9A-9D1A-CEDA-66FC3CE0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38D9-1B20-36C1-F450-0C82D1BE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2ED14-D50A-75E7-A2BC-FB0E049F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A1F0C-3489-DB83-28DB-E85D3FF3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A4FCA-51A7-0D9B-B631-9E15C79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A18F-E11B-72A5-FEA8-448EFEF4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0462D-9174-790D-7C17-477741E8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ABFD-9E69-3600-CDE0-0C30BF8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6920-021E-409A-E04D-970DF428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029-1B5C-762F-34E7-7EBE88BE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FAA8E-46FF-1B11-A64D-855A4E79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404B5-B525-2096-BFE9-24B8AA39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8CE4-7240-1065-FC01-D09AEFF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B6BB6-322F-545B-D74A-E9A7C6F3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4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F3D-9FA2-96FC-0393-3D091C0B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4806E-A4C5-693C-18BC-4B5FA91E8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0BFE-CC85-97FA-D5D6-F29E51AE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59EA-2FC5-382F-C295-1DF804BE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57F9-FF22-588F-57F3-40D29A13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054C1-B371-E8DD-5B15-A7D574CD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963B-51E4-49F0-FEA0-1F205617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2A91-18A7-1B9C-B929-491B0EA5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71DE-2E75-4F9F-9138-1AC9EEA2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D8F-8E79-4BD1-B5E7-245EEAC864D7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495-19FB-F992-732F-CFB477354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4453-7480-4403-0495-2FA2FCD5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2A94-EE8D-4932-8D24-AEA29B002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26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swathipriya dongre</dc:creator>
  <cp:lastModifiedBy>swathipriya dongre</cp:lastModifiedBy>
  <cp:revision>1</cp:revision>
  <dcterms:created xsi:type="dcterms:W3CDTF">2024-04-13T17:24:50Z</dcterms:created>
  <dcterms:modified xsi:type="dcterms:W3CDTF">2024-04-14T05:47:24Z</dcterms:modified>
</cp:coreProperties>
</file>