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ushothaman t" userId="696e48d0bab72233" providerId="LiveId" clId="{885EF5FB-D2A2-415F-AACE-271A88A42FB9}"/>
    <pc:docChg chg="undo redo custSel modSld">
      <pc:chgData name="purushothaman t" userId="696e48d0bab72233" providerId="LiveId" clId="{885EF5FB-D2A2-415F-AACE-271A88A42FB9}" dt="2024-03-25T09:34:17.816" v="20" actId="20577"/>
      <pc:docMkLst>
        <pc:docMk/>
      </pc:docMkLst>
      <pc:sldChg chg="modSp mod">
        <pc:chgData name="purushothaman t" userId="696e48d0bab72233" providerId="LiveId" clId="{885EF5FB-D2A2-415F-AACE-271A88A42FB9}" dt="2024-03-25T09:29:47.205" v="5"/>
        <pc:sldMkLst>
          <pc:docMk/>
          <pc:sldMk cId="1186421160" sldId="262"/>
        </pc:sldMkLst>
        <pc:spChg chg="mod">
          <ac:chgData name="purushothaman t" userId="696e48d0bab72233" providerId="LiveId" clId="{885EF5FB-D2A2-415F-AACE-271A88A42FB9}" dt="2024-03-25T09:29:47.205" v="5"/>
          <ac:spMkLst>
            <pc:docMk/>
            <pc:sldMk cId="1186421160" sldId="262"/>
            <ac:spMk id="2" creationId="{8FEE4A9C-3F57-7DA7-91FD-715C3FB47F93}"/>
          </ac:spMkLst>
        </pc:spChg>
      </pc:sldChg>
      <pc:sldChg chg="modSp mod">
        <pc:chgData name="purushothaman t" userId="696e48d0bab72233" providerId="LiveId" clId="{885EF5FB-D2A2-415F-AACE-271A88A42FB9}" dt="2024-03-25T09:30:49.908" v="7"/>
        <pc:sldMkLst>
          <pc:docMk/>
          <pc:sldMk cId="3210358481" sldId="263"/>
        </pc:sldMkLst>
        <pc:spChg chg="mod">
          <ac:chgData name="purushothaman t" userId="696e48d0bab72233" providerId="LiveId" clId="{885EF5FB-D2A2-415F-AACE-271A88A42FB9}" dt="2024-03-25T09:30:49.908" v="7"/>
          <ac:spMkLst>
            <pc:docMk/>
            <pc:sldMk cId="3210358481" sldId="263"/>
            <ac:spMk id="14" creationId="{8DE3071A-49E8-303F-CEA6-4E4B05E7764E}"/>
          </ac:spMkLst>
        </pc:spChg>
      </pc:sldChg>
      <pc:sldChg chg="modSp mod">
        <pc:chgData name="purushothaman t" userId="696e48d0bab72233" providerId="LiveId" clId="{885EF5FB-D2A2-415F-AACE-271A88A42FB9}" dt="2024-03-25T09:32:14.272" v="14" actId="113"/>
        <pc:sldMkLst>
          <pc:docMk/>
          <pc:sldMk cId="3202024527" sldId="265"/>
        </pc:sldMkLst>
        <pc:spChg chg="mod">
          <ac:chgData name="purushothaman t" userId="696e48d0bab72233" providerId="LiveId" clId="{885EF5FB-D2A2-415F-AACE-271A88A42FB9}" dt="2024-03-25T09:32:14.272" v="14" actId="113"/>
          <ac:spMkLst>
            <pc:docMk/>
            <pc:sldMk cId="3202024527" sldId="265"/>
            <ac:spMk id="2" creationId="{C4FFAF3C-BA60-9181-132C-C36C403AAEA7}"/>
          </ac:spMkLst>
        </pc:spChg>
      </pc:sldChg>
      <pc:sldChg chg="modSp mod">
        <pc:chgData name="purushothaman t" userId="696e48d0bab72233" providerId="LiveId" clId="{885EF5FB-D2A2-415F-AACE-271A88A42FB9}" dt="2024-03-25T09:32:54.643" v="16"/>
        <pc:sldMkLst>
          <pc:docMk/>
          <pc:sldMk cId="3183315129" sldId="268"/>
        </pc:sldMkLst>
        <pc:spChg chg="mod">
          <ac:chgData name="purushothaman t" userId="696e48d0bab72233" providerId="LiveId" clId="{885EF5FB-D2A2-415F-AACE-271A88A42FB9}" dt="2024-03-25T09:32:54.643" v="16"/>
          <ac:spMkLst>
            <pc:docMk/>
            <pc:sldMk cId="3183315129" sldId="268"/>
            <ac:spMk id="2" creationId="{005E46AB-32C4-4B57-A2B1-50738A64BE1B}"/>
          </ac:spMkLst>
        </pc:spChg>
      </pc:sldChg>
      <pc:sldChg chg="modSp mod">
        <pc:chgData name="purushothaman t" userId="696e48d0bab72233" providerId="LiveId" clId="{885EF5FB-D2A2-415F-AACE-271A88A42FB9}" dt="2024-03-25T09:34:17.816" v="20" actId="20577"/>
        <pc:sldMkLst>
          <pc:docMk/>
          <pc:sldMk cId="614882681" sldId="2146847055"/>
        </pc:sldMkLst>
        <pc:spChg chg="mod">
          <ac:chgData name="purushothaman t" userId="696e48d0bab72233" providerId="LiveId" clId="{885EF5FB-D2A2-415F-AACE-271A88A42FB9}" dt="2024-03-25T09:34:17.816" v="20" actId="20577"/>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Swathi P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Improving Security Measures: To secure logged data, use encryption techniques.</a:t>
            </a:r>
          </a:p>
          <a:p>
            <a:r>
              <a:rPr lang="en-US" sz="2000" b="0" i="0" dirty="0">
                <a:solidFill>
                  <a:schemeClr val="tx1"/>
                </a:solidFill>
                <a:effectLst/>
                <a:latin typeface="Arial" panose="020B0604020202020204" pitchFamily="34" charset="0"/>
                <a:cs typeface="Arial" panose="020B0604020202020204" pitchFamily="34" charset="0"/>
              </a:rPr>
              <a:t>User Authentication: To avoid unwanted access, incorporate user authentication methods.</a:t>
            </a:r>
          </a:p>
          <a:p>
            <a:r>
              <a:rPr lang="en-US" sz="2000" b="0" i="0" dirty="0">
                <a:solidFill>
                  <a:schemeClr val="tx1"/>
                </a:solidFill>
                <a:effectLst/>
                <a:latin typeface="Arial" panose="020B0604020202020204" pitchFamily="34" charset="0"/>
                <a:cs typeface="Arial" panose="020B0604020202020204" pitchFamily="34" charset="0"/>
              </a:rPr>
              <a:t>sophisticated Logging: Use features like window tracking and timestamping for sophisticated logging.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the current digital environment, it is essential to ensure security measures to protect sensitive data. However, it is critical to recognize and manage dangers such as keylogging, which compromises the integrity and security of data. It is consequently imperative to look at keylogger implementation and related security issues.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construction of our suggested system comprises the use of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and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package for keyboard input recording, to create a keylogger. Keystrokes are recorded by the keylogger and saved in text and JSON forms for further examination.</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lstStyle/>
          <a:p>
            <a:pPr marL="0" indent="0">
              <a:lnSpc>
                <a:spcPct val="107000"/>
              </a:lnSpc>
              <a:spcAft>
                <a:spcPts val="800"/>
              </a:spcAft>
              <a:buNone/>
            </a:pPr>
            <a:r>
              <a:rPr lang="en-US" sz="1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Employed:</a:t>
            </a:r>
          </a:p>
          <a:p>
            <a:pPr marL="0" indent="0">
              <a:lnSpc>
                <a:spcPct val="107000"/>
              </a:lnSpc>
              <a:spcAft>
                <a:spcPts val="800"/>
              </a:spcAft>
              <a:buNone/>
            </a:pPr>
            <a:r>
              <a:rPr lang="en-US" sz="1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a:t>
            </a:r>
            <a:r>
              <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To program the features of the keylogger.</a:t>
            </a:r>
          </a:p>
          <a:p>
            <a:pPr marL="0" indent="0">
              <a:lnSpc>
                <a:spcPct val="107000"/>
              </a:lnSpc>
              <a:spcAft>
                <a:spcPts val="800"/>
              </a:spcAft>
              <a:buNone/>
            </a:pPr>
            <a:r>
              <a:rPr lang="en-US" sz="1800" b="1"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constructing the GUI, or graphical user interface.</a:t>
            </a:r>
          </a:p>
          <a:p>
            <a:pPr marL="0" indent="0">
              <a:lnSpc>
                <a:spcPct val="107000"/>
              </a:lnSpc>
              <a:spcAft>
                <a:spcPts val="800"/>
              </a:spcAft>
              <a:buNone/>
            </a:pPr>
            <a:r>
              <a:rPr lang="en-US" sz="1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input: </a:t>
            </a:r>
            <a:r>
              <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For recording keystrokes.</a:t>
            </a:r>
          </a:p>
          <a:p>
            <a:pPr marL="0" indent="0">
              <a:lnSpc>
                <a:spcPct val="107000"/>
              </a:lnSpc>
              <a:spcAft>
                <a:spcPts val="800"/>
              </a:spcAft>
              <a:buNone/>
            </a:pPr>
            <a:r>
              <a:rPr lang="en-US" sz="1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a:t>
            </a:r>
            <a:r>
              <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 structured format for storing keystroke data.</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91EC25CA-0AC0-5ACB-0C9F-E2F7B210EF79}"/>
              </a:ext>
            </a:extLst>
          </p:cNvPr>
          <p:cNvSpPr>
            <a:spLocks noGrp="1" noChangeArrowheads="1"/>
          </p:cNvSpPr>
          <p:nvPr>
            <p:ph idx="1"/>
          </p:nvPr>
        </p:nvSpPr>
        <p:spPr bwMode="auto">
          <a:xfrm>
            <a:off x="581192" y="1515033"/>
            <a:ext cx="902041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Initialization: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Set up the flags and variables that are required.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Managing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on_press</a:t>
            </a:r>
            <a:r>
              <a:rPr kumimoji="0" lang="en-US" altLang="en-US" sz="1800" b="1" i="0" u="none" strike="noStrike" cap="none" normalizeH="0" baseline="0" dirty="0">
                <a:ln>
                  <a:noFill/>
                </a:ln>
                <a:solidFill>
                  <a:schemeClr val="tx1"/>
                </a:solidFill>
                <a:effectLst/>
                <a:latin typeface="Arial" panose="020B0604020202020204" pitchFamily="34" charset="0"/>
              </a:rPr>
              <a:t>(key):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Identifies held and pressed keys.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err="1">
                <a:ln>
                  <a:noFill/>
                </a:ln>
                <a:solidFill>
                  <a:schemeClr val="tx1"/>
                </a:solidFill>
                <a:effectLst/>
                <a:latin typeface="Arial" panose="020B0604020202020204" pitchFamily="34" charset="0"/>
              </a:rPr>
              <a:t>on_release</a:t>
            </a:r>
            <a:r>
              <a:rPr kumimoji="0" lang="en-US" altLang="en-US" sz="1800" b="1" i="0" u="none" strike="noStrike" cap="none" normalizeH="0" baseline="0" dirty="0">
                <a:ln>
                  <a:noFill/>
                </a:ln>
                <a:solidFill>
                  <a:schemeClr val="tx1"/>
                </a:solidFill>
                <a:effectLst/>
                <a:latin typeface="Arial" panose="020B0604020202020204" pitchFamily="34" charset="0"/>
              </a:rPr>
              <a:t>(key):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Maintains flag state and logs released keys.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logging: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keystrokes are saved in a text file using the </a:t>
            </a:r>
            <a:r>
              <a:rPr kumimoji="0" lang="en-US" altLang="en-US" sz="1800" b="0" i="0" u="none" strike="noStrike" cap="none" normalizeH="0" baseline="0" dirty="0" err="1">
                <a:ln>
                  <a:noFill/>
                </a:ln>
                <a:solidFill>
                  <a:schemeClr val="tx1"/>
                </a:solidFill>
                <a:effectLst/>
                <a:latin typeface="Arial" panose="020B0604020202020204" pitchFamily="34" charset="0"/>
              </a:rPr>
              <a:t>generate_text_log</a:t>
            </a:r>
            <a:r>
              <a:rPr kumimoji="0" lang="en-US" altLang="en-US" sz="1800" b="0" i="0" u="none" strike="noStrike" cap="none" normalizeH="0" baseline="0" dirty="0">
                <a:ln>
                  <a:noFill/>
                </a:ln>
                <a:solidFill>
                  <a:schemeClr val="tx1"/>
                </a:solidFill>
                <a:effectLst/>
                <a:latin typeface="Arial" panose="020B0604020202020204" pitchFamily="34" charset="0"/>
              </a:rPr>
              <a:t>(key) function.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Keystrokes are saved in a JSON file using the </a:t>
            </a:r>
            <a:r>
              <a:rPr kumimoji="0" lang="en-US" altLang="en-US" sz="1800" b="0" i="0" u="none" strike="noStrike" cap="none" normalizeH="0" baseline="0" dirty="0" err="1">
                <a:ln>
                  <a:noFill/>
                </a:ln>
                <a:solidFill>
                  <a:schemeClr val="tx1"/>
                </a:solidFill>
                <a:effectLst/>
                <a:latin typeface="Arial" panose="020B0604020202020204" pitchFamily="34" charset="0"/>
              </a:rPr>
              <a:t>generate_json_file</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keys_used</a:t>
            </a:r>
            <a:r>
              <a:rPr kumimoji="0" lang="en-US" altLang="en-US" sz="1800" b="0" i="0" u="none" strike="noStrike" cap="none" normalizeH="0" baseline="0" dirty="0">
                <a:ln>
                  <a:noFill/>
                </a:ln>
                <a:solidFill>
                  <a:schemeClr val="tx1"/>
                </a:solidFill>
                <a:effectLst/>
                <a:latin typeface="Arial" panose="020B0604020202020204" pitchFamily="34" charset="0"/>
              </a:rPr>
              <a:t>) function.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Keylogger Control</a:t>
            </a:r>
            <a:r>
              <a:rPr kumimoji="0" lang="en-US" altLang="en-US" sz="1800" b="0" i="0" u="none" strike="noStrike" cap="none" normalizeH="0" baseline="0" dirty="0">
                <a:ln>
                  <a:noFill/>
                </a:ln>
                <a:solidFill>
                  <a:schemeClr val="tx1"/>
                </a:solidFill>
                <a:effectLst/>
                <a:latin typeface="Arial" panose="020B0604020202020204" pitchFamily="34" charset="0"/>
              </a:rPr>
              <a:t>:</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start_keylogger</a:t>
            </a:r>
            <a:r>
              <a:rPr kumimoji="0" lang="en-US" altLang="en-US"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Starts the process of keylogging.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Stop keylogging with </a:t>
            </a:r>
            <a:r>
              <a:rPr kumimoji="0" lang="en-US" altLang="en-US" sz="1800" b="0" i="0" u="none" strike="noStrike" cap="none" normalizeH="0" baseline="0" dirty="0" err="1">
                <a:ln>
                  <a:noFill/>
                </a:ln>
                <a:solidFill>
                  <a:schemeClr val="tx1"/>
                </a:solidFill>
                <a:effectLst/>
                <a:latin typeface="Arial" panose="020B0604020202020204" pitchFamily="34" charset="0"/>
              </a:rPr>
              <a:t>stop_keylogger</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0" y="701675"/>
            <a:ext cx="11029950" cy="530225"/>
          </a:xfrm>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006350"/>
            <a:ext cx="5258070" cy="4845299"/>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437665" y="1006350"/>
            <a:ext cx="5245370" cy="4902452"/>
          </a:xfrm>
          <a:prstGeom prst="rect">
            <a:avLst/>
          </a:prstGeom>
        </p:spPr>
      </p:pic>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dirty="0">
                <a:solidFill>
                  <a:schemeClr val="tx1"/>
                </a:solidFill>
                <a:latin typeface="Arial" panose="020B0604020202020204" pitchFamily="34" charset="0"/>
                <a:cs typeface="Arial" panose="020B0604020202020204" pitchFamily="34" charset="0"/>
              </a:rPr>
              <a:t>Using a keylogger demonstrates how simple it is to record keyboard inputs and emphasizes how crucial strong security measures are to preventing unwanted access to private data. Gaining knowledge about keylogging techniques helps protect systems from possible attacks.</a:t>
            </a:r>
          </a:p>
          <a:p>
            <a:pPr>
              <a:lnSpc>
                <a:spcPct val="107000"/>
              </a:lnSpc>
              <a:spcAft>
                <a:spcPts val="800"/>
              </a:spcAft>
            </a:pP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161</TotalTime>
  <Words>577</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purushothaman t</cp:lastModifiedBy>
  <cp:revision>28</cp:revision>
  <dcterms:created xsi:type="dcterms:W3CDTF">2021-05-26T16:50:10Z</dcterms:created>
  <dcterms:modified xsi:type="dcterms:W3CDTF">2024-03-25T09:34:25Z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