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1207056" y="3241636"/>
            <a:ext cx="8610600" cy="26776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GB" sz="2400" dirty="0" err="1">
                <a:solidFill>
                  <a:schemeClr val="dk1"/>
                </a:solidFill>
                <a:latin typeface="Calibri"/>
                <a:ea typeface="Calibri"/>
                <a:cs typeface="Calibri"/>
                <a:sym typeface="Calibri"/>
              </a:rPr>
              <a:t>R.swathi</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a:t>
            </a:r>
            <a:r>
              <a:rPr lang="en-GB" sz="2400" dirty="0">
                <a:solidFill>
                  <a:schemeClr val="dk1"/>
                </a:solidFill>
                <a:latin typeface="Calibri"/>
                <a:ea typeface="Calibri"/>
                <a:cs typeface="Calibri"/>
                <a:sym typeface="Calibri"/>
              </a:rPr>
              <a:t>312208082</a:t>
            </a: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NAAN MUDHALVAN ID:</a:t>
            </a:r>
            <a:r>
              <a:rPr lang="en-GB" sz="2400" dirty="0">
                <a:solidFill>
                  <a:schemeClr val="dk1"/>
                </a:solidFill>
                <a:latin typeface="Calibri"/>
                <a:ea typeface="Calibri"/>
                <a:cs typeface="Calibri"/>
                <a:sym typeface="Calibri"/>
              </a:rPr>
              <a:t>asunm1325312208082,</a:t>
            </a:r>
          </a:p>
          <a:p>
            <a:pPr marL="0" marR="0" lvl="0" indent="0" algn="l" rtl="0">
              <a:spcBef>
                <a:spcPts val="0"/>
              </a:spcBef>
              <a:spcAft>
                <a:spcPts val="0"/>
              </a:spcAft>
              <a:buNone/>
            </a:pPr>
            <a:r>
              <a:rPr lang="en-GB" sz="2400" dirty="0">
                <a:solidFill>
                  <a:schemeClr val="dk1"/>
                </a:solidFill>
                <a:latin typeface="Calibri"/>
                <a:ea typeface="Calibri"/>
                <a:cs typeface="Calibri"/>
                <a:sym typeface="Calibri"/>
              </a:rPr>
              <a:t>06E563043216CCOA7BC455BD43023A7B</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a:t>
            </a:r>
            <a:r>
              <a:rPr lang="en-GB" sz="2400" dirty="0">
                <a:solidFill>
                  <a:schemeClr val="dk1"/>
                </a:solidFill>
                <a:latin typeface="Calibri"/>
                <a:ea typeface="Calibri"/>
                <a:cs typeface="Calibri"/>
                <a:sym typeface="Calibri"/>
              </a:rPr>
              <a:t>B.COM </a:t>
            </a:r>
            <a:r>
              <a:rPr lang="en-US" sz="2400" dirty="0">
                <a:solidFill>
                  <a:schemeClr val="dk1"/>
                </a:solidFill>
                <a:latin typeface="Calibri"/>
                <a:ea typeface="Calibri"/>
                <a:cs typeface="Calibri"/>
                <a:sym typeface="Calibri"/>
              </a:rPr>
              <a:t>COMMERCE</a:t>
            </a:r>
            <a:r>
              <a:rPr lang="en-GB" sz="2400" dirty="0">
                <a:solidFill>
                  <a:schemeClr val="dk1"/>
                </a:solidFill>
                <a:latin typeface="Calibri"/>
                <a:ea typeface="Calibri"/>
                <a:cs typeface="Calibri"/>
                <a:sym typeface="Calibri"/>
              </a:rPr>
              <a:t> SHIFT-1</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SIR THEAGARAYA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Guest User</cp:lastModifiedBy>
  <cp:revision>1</cp:revision>
  <dcterms:modified xsi:type="dcterms:W3CDTF">2024-08-30T06:34:45Z</dcterms:modified>
</cp:coreProperties>
</file>