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charts/chart2.xml" ContentType="application/vnd.openxmlformats-officedocument.drawingml.chart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59" r:id="rId2"/>
    <p:sldId id="334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</p:sldIdLst>
  <p:sldSz cx="12192000" cy="6858000"/>
  <p:notesSz cx="6858000" cy="9144000"/>
  <p:embeddedFontLst>
    <p:embeddedFont>
      <p:font typeface="OPPOSans H" pitchFamily="18" charset="-122"/>
      <p:regular r:id="rId20"/>
    </p:embeddedFont>
    <p:embeddedFont>
      <p:font typeface="Arial Black" panose="020B0604020202020204" pitchFamily="34" charset="0"/>
      <p:bold r:id="rId21"/>
    </p:embeddedFont>
    <p:embeddedFont>
      <p:font typeface="Bahnschrift SemiBold" panose="02000000000000000000" pitchFamily="2" charset="0"/>
      <p:bold r:id="rId22"/>
    </p:embeddedFont>
    <p:embeddedFont>
      <p:font typeface="Baskerville Old Face" panose="02020602080505020303" pitchFamily="18" charset="0"/>
      <p:regular r:id="rId23"/>
    </p:embeddedFont>
    <p:embeddedFont>
      <p:font typeface="OPPOSans B"/>
      <p:regular r:id="rId24"/>
    </p:embeddedFont>
    <p:embeddedFont>
      <p:font typeface="OPPOSans M"/>
      <p:regular r:id="rId25"/>
    </p:embeddedFont>
    <p:embeddedFont>
      <p:font typeface="PMingLiU-ExtB" panose="02020500000000000000" pitchFamily="18" charset="-120"/>
      <p:regular r:id="rId26"/>
    </p:embeddedFont>
    <p:embeddedFont>
      <p:font typeface="Segoe UI Emoji" panose="02000000000000000000" pitchFamily="2" charset="0"/>
      <p:regular r:id="rId27"/>
    </p:embeddedFont>
    <p:embeddedFont>
      <p:font typeface="Segoe UI Variable Text Semibold"/>
      <p:bold r:id="rId28"/>
    </p:embeddedFont>
  </p:embeddedFontLst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26" Type="http://schemas.openxmlformats.org/officeDocument/2006/relationships/font" Target="fonts/font7.fntdata" /><Relationship Id="rId3" Type="http://schemas.openxmlformats.org/officeDocument/2006/relationships/slide" Target="slides/slide2.xml" /><Relationship Id="rId21" Type="http://schemas.openxmlformats.org/officeDocument/2006/relationships/font" Target="fonts/font2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6.fntdata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1.fntdata" /><Relationship Id="rId29" Type="http://schemas.openxmlformats.org/officeDocument/2006/relationships/tags" Target="tags/tag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5.fntdata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4.fntdata" /><Relationship Id="rId28" Type="http://schemas.openxmlformats.org/officeDocument/2006/relationships/font" Target="fonts/font9.fntdata" /><Relationship Id="rId10" Type="http://schemas.openxmlformats.org/officeDocument/2006/relationships/slide" Target="slides/slide9.xml" /><Relationship Id="rId19" Type="http://schemas.openxmlformats.org/officeDocument/2006/relationships/handoutMaster" Target="handoutMasters/handoutMaster1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3.fntdata" /><Relationship Id="rId27" Type="http://schemas.openxmlformats.org/officeDocument/2006/relationships/font" Target="fonts/font8.fntdata" /><Relationship Id="rId30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ya\OneDrive\Desktop\New%20folder\Book1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iya\OneDrive\Desktop\New%20folder\Book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AD-D74F-BE05-600F33E701F0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AD-D74F-BE05-600F33E701F0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AD-D74F-BE05-600F33E701F0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AD-D74F-BE05-600F33E70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97319864"/>
        <c:axId val="297320648"/>
      </c:barChart>
      <c:catAx>
        <c:axId val="2973198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20648"/>
        <c:crosses val="autoZero"/>
        <c:auto val="1"/>
        <c:lblAlgn val="ctr"/>
        <c:lblOffset val="100"/>
        <c:noMultiLvlLbl val="0"/>
      </c:catAx>
      <c:valAx>
        <c:axId val="297320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19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[Book1.xlsx]Pivot table!PivotTable1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'[Book1.xlsx]Pivot table'!$B$3:$B$4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table'!$B$5:$B$15</c:f>
              <c:numCache>
                <c:formatCode>General</c:formatCode>
                <c:ptCount val="10"/>
                <c:pt idx="0">
                  <c:v>18</c:v>
                </c:pt>
                <c:pt idx="1">
                  <c:v>21</c:v>
                </c:pt>
                <c:pt idx="2">
                  <c:v>24</c:v>
                </c:pt>
                <c:pt idx="3">
                  <c:v>19</c:v>
                </c:pt>
                <c:pt idx="4">
                  <c:v>24</c:v>
                </c:pt>
                <c:pt idx="5">
                  <c:v>19</c:v>
                </c:pt>
                <c:pt idx="6">
                  <c:v>20</c:v>
                </c:pt>
                <c:pt idx="7">
                  <c:v>24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7D-EB40-BF7D-071FF91B596B}"/>
            </c:ext>
          </c:extLst>
        </c:ser>
        <c:ser>
          <c:idx val="1"/>
          <c:order val="1"/>
          <c:tx>
            <c:strRef>
              <c:f>'[Book1.xlsx]Pivot table'!$C$3:$C$4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table'!$C$5:$C$15</c:f>
              <c:numCache>
                <c:formatCode>General</c:formatCode>
                <c:ptCount val="10"/>
                <c:pt idx="0">
                  <c:v>40</c:v>
                </c:pt>
                <c:pt idx="1">
                  <c:v>40</c:v>
                </c:pt>
                <c:pt idx="2">
                  <c:v>43</c:v>
                </c:pt>
                <c:pt idx="3">
                  <c:v>39</c:v>
                </c:pt>
                <c:pt idx="4">
                  <c:v>31</c:v>
                </c:pt>
                <c:pt idx="5">
                  <c:v>30</c:v>
                </c:pt>
                <c:pt idx="6">
                  <c:v>40</c:v>
                </c:pt>
                <c:pt idx="7">
                  <c:v>42</c:v>
                </c:pt>
                <c:pt idx="8">
                  <c:v>39</c:v>
                </c:pt>
                <c:pt idx="9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7D-EB40-BF7D-071FF91B596B}"/>
            </c:ext>
          </c:extLst>
        </c:ser>
        <c:ser>
          <c:idx val="2"/>
          <c:order val="2"/>
          <c:tx>
            <c:strRef>
              <c:f>'[Book1.xlsx]Pivot table'!$D$3:$D$4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table'!$D$5:$D$15</c:f>
              <c:numCache>
                <c:formatCode>General</c:formatCode>
                <c:ptCount val="10"/>
                <c:pt idx="0">
                  <c:v>97</c:v>
                </c:pt>
                <c:pt idx="1">
                  <c:v>93</c:v>
                </c:pt>
                <c:pt idx="2">
                  <c:v>103</c:v>
                </c:pt>
                <c:pt idx="3">
                  <c:v>98</c:v>
                </c:pt>
                <c:pt idx="4">
                  <c:v>100</c:v>
                </c:pt>
                <c:pt idx="5">
                  <c:v>105</c:v>
                </c:pt>
                <c:pt idx="6">
                  <c:v>92</c:v>
                </c:pt>
                <c:pt idx="7">
                  <c:v>89</c:v>
                </c:pt>
                <c:pt idx="8">
                  <c:v>86</c:v>
                </c:pt>
                <c:pt idx="9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7D-EB40-BF7D-071FF91B596B}"/>
            </c:ext>
          </c:extLst>
        </c:ser>
        <c:ser>
          <c:idx val="3"/>
          <c:order val="3"/>
          <c:tx>
            <c:strRef>
              <c:f>'[Book1.xlsx]Pivot table'!$E$3:$E$4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'[Book1.xlsx]Pivot table'!$A$5:$A$15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'[Book1.xlsx]Pivot table'!$E$5:$E$15</c:f>
              <c:numCache>
                <c:formatCode>General</c:formatCode>
                <c:ptCount val="10"/>
                <c:pt idx="0">
                  <c:v>20</c:v>
                </c:pt>
                <c:pt idx="1">
                  <c:v>16</c:v>
                </c:pt>
                <c:pt idx="2">
                  <c:v>13</c:v>
                </c:pt>
                <c:pt idx="3">
                  <c:v>13</c:v>
                </c:pt>
                <c:pt idx="4">
                  <c:v>10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27D-EB40-BF7D-071FF91B59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2024/8/31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‹#›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  <a:t>2024/8/31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683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 /><Relationship Id="rId2" Type="http://schemas.openxmlformats.org/officeDocument/2006/relationships/tags" Target="../tags/tag3.xml" /><Relationship Id="rId1" Type="http://schemas.openxmlformats.org/officeDocument/2006/relationships/tags" Target="../tags/tag2.xml" /><Relationship Id="rId4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 /><Relationship Id="rId2" Type="http://schemas.openxmlformats.org/officeDocument/2006/relationships/tags" Target="../tags/tag30.xml" /><Relationship Id="rId1" Type="http://schemas.openxmlformats.org/officeDocument/2006/relationships/tags" Target="../tags/tag29.xml" /><Relationship Id="rId4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 /><Relationship Id="rId2" Type="http://schemas.openxmlformats.org/officeDocument/2006/relationships/tags" Target="../tags/tag33.xml" /><Relationship Id="rId1" Type="http://schemas.openxmlformats.org/officeDocument/2006/relationships/tags" Target="../tags/tag32.xml" /><Relationship Id="rId5" Type="http://schemas.openxmlformats.org/officeDocument/2006/relationships/image" Target="../media/image4.jpeg" /><Relationship Id="rId4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 /><Relationship Id="rId2" Type="http://schemas.openxmlformats.org/officeDocument/2006/relationships/tags" Target="../tags/tag36.xml" /><Relationship Id="rId1" Type="http://schemas.openxmlformats.org/officeDocument/2006/relationships/tags" Target="../tags/tag35.xml" /><Relationship Id="rId4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 /><Relationship Id="rId2" Type="http://schemas.openxmlformats.org/officeDocument/2006/relationships/tags" Target="../tags/tag39.xml" /><Relationship Id="rId1" Type="http://schemas.openxmlformats.org/officeDocument/2006/relationships/tags" Target="../tags/tag38.xml" /><Relationship Id="rId4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 /><Relationship Id="rId2" Type="http://schemas.openxmlformats.org/officeDocument/2006/relationships/tags" Target="../tags/tag42.xml" /><Relationship Id="rId1" Type="http://schemas.openxmlformats.org/officeDocument/2006/relationships/tags" Target="../tags/tag41.xml" /><Relationship Id="rId5" Type="http://schemas.openxmlformats.org/officeDocument/2006/relationships/chart" Target="../charts/chart1.xml" /><Relationship Id="rId4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 /><Relationship Id="rId2" Type="http://schemas.openxmlformats.org/officeDocument/2006/relationships/tags" Target="../tags/tag45.xml" /><Relationship Id="rId1" Type="http://schemas.openxmlformats.org/officeDocument/2006/relationships/tags" Target="../tags/tag44.xml" /><Relationship Id="rId5" Type="http://schemas.openxmlformats.org/officeDocument/2006/relationships/chart" Target="../charts/chart2.xml" /><Relationship Id="rId4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 /><Relationship Id="rId2" Type="http://schemas.openxmlformats.org/officeDocument/2006/relationships/tags" Target="../tags/tag48.xml" /><Relationship Id="rId1" Type="http://schemas.openxmlformats.org/officeDocument/2006/relationships/tags" Target="../tags/tag47.xml" /><Relationship Id="rId4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 /><Relationship Id="rId2" Type="http://schemas.openxmlformats.org/officeDocument/2006/relationships/tags" Target="../tags/tag6.xml" /><Relationship Id="rId1" Type="http://schemas.openxmlformats.org/officeDocument/2006/relationships/tags" Target="../tags/tag5.xml" /><Relationship Id="rId5" Type="http://schemas.openxmlformats.org/officeDocument/2006/relationships/image" Target="../media/image1.png" /><Relationship Id="rId4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 /><Relationship Id="rId2" Type="http://schemas.openxmlformats.org/officeDocument/2006/relationships/tags" Target="../tags/tag9.xml" /><Relationship Id="rId1" Type="http://schemas.openxmlformats.org/officeDocument/2006/relationships/tags" Target="../tags/tag8.xml" /><Relationship Id="rId5" Type="http://schemas.openxmlformats.org/officeDocument/2006/relationships/image" Target="../media/image2.jpeg" /><Relationship Id="rId4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 /><Relationship Id="rId2" Type="http://schemas.openxmlformats.org/officeDocument/2006/relationships/tags" Target="../tags/tag12.xml" /><Relationship Id="rId1" Type="http://schemas.openxmlformats.org/officeDocument/2006/relationships/tags" Target="../tags/tag11.xml" /><Relationship Id="rId4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 /><Relationship Id="rId2" Type="http://schemas.openxmlformats.org/officeDocument/2006/relationships/tags" Target="../tags/tag15.xml" /><Relationship Id="rId1" Type="http://schemas.openxmlformats.org/officeDocument/2006/relationships/tags" Target="../tags/tag14.xml" /><Relationship Id="rId4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 /><Relationship Id="rId2" Type="http://schemas.openxmlformats.org/officeDocument/2006/relationships/tags" Target="../tags/tag18.xml" /><Relationship Id="rId1" Type="http://schemas.openxmlformats.org/officeDocument/2006/relationships/tags" Target="../tags/tag17.xml" /><Relationship Id="rId5" Type="http://schemas.openxmlformats.org/officeDocument/2006/relationships/image" Target="../media/image3.jpeg" /><Relationship Id="rId4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 /><Relationship Id="rId2" Type="http://schemas.openxmlformats.org/officeDocument/2006/relationships/tags" Target="../tags/tag21.xml" /><Relationship Id="rId1" Type="http://schemas.openxmlformats.org/officeDocument/2006/relationships/tags" Target="../tags/tag20.xml" /><Relationship Id="rId4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 /><Relationship Id="rId2" Type="http://schemas.openxmlformats.org/officeDocument/2006/relationships/tags" Target="../tags/tag24.xml" /><Relationship Id="rId1" Type="http://schemas.openxmlformats.org/officeDocument/2006/relationships/tags" Target="../tags/tag23.xml" /><Relationship Id="rId4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 /><Relationship Id="rId2" Type="http://schemas.openxmlformats.org/officeDocument/2006/relationships/tags" Target="../tags/tag27.xml" /><Relationship Id="rId1" Type="http://schemas.openxmlformats.org/officeDocument/2006/relationships/tags" Target="../tags/tag26.xml" /><Relationship Id="rId4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35990" y="525145"/>
            <a:ext cx="80886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</a:p>
          <a:p>
            <a:endParaRPr lang="en-IN" altLang="en-US" sz="2400" b="1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466975" y="2437130"/>
            <a:ext cx="69068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STUDENT NAME: </a:t>
            </a:r>
            <a:r>
              <a:rPr lang="en-IN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SWATHI R</a:t>
            </a:r>
            <a:endParaRPr lang="en-IN" altLang="en-US" sz="2000" b="1" dirty="0">
              <a:latin typeface="Segoe UI Emoji" panose="020B0502040204020203" pitchFamily="34" charset="0"/>
              <a:ea typeface="Segoe UI Emoji" panose="020B0502040204020203" pitchFamily="34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000" b="1" dirty="0">
              <a:latin typeface="Segoe UI Emoji" panose="020B0502040204020203" pitchFamily="34" charset="0"/>
              <a:ea typeface="Segoe UI Emoji" panose="020B0502040204020203" pitchFamily="34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R</a:t>
            </a:r>
            <a:r>
              <a:rPr lang="en-IN" alt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E</a:t>
            </a: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GISTER NO:</a:t>
            </a:r>
            <a:r>
              <a:rPr lang="en-IN" alt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 312206390 / unm299bcom(g)44</a:t>
            </a:r>
            <a:endParaRPr lang="en-US" sz="2000" b="1" dirty="0">
              <a:latin typeface="Segoe UI Emoji" panose="020B0502040204020203" pitchFamily="34" charset="0"/>
              <a:ea typeface="Segoe UI Emoji" panose="020B0502040204020203" pitchFamily="34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   </a:t>
            </a:r>
            <a:endParaRPr lang="en-US" sz="2000" b="1" dirty="0">
              <a:latin typeface="Segoe UI Emoji" panose="020B0502040204020203" pitchFamily="34" charset="0"/>
              <a:ea typeface="Segoe UI Emoji" panose="020B0502040204020203" pitchFamily="34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DEPARTMENT:</a:t>
            </a:r>
            <a:r>
              <a:rPr lang="en-IN" alt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 </a:t>
            </a: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B.COM</a:t>
            </a:r>
            <a:r>
              <a:rPr lang="en-IN" alt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 (general)</a:t>
            </a:r>
            <a:endParaRPr lang="en-US" sz="2000" b="1" dirty="0">
              <a:latin typeface="Segoe UI Emoji" panose="020B0502040204020203" pitchFamily="34" charset="0"/>
              <a:ea typeface="Segoe UI Emoji" panose="020B0502040204020203" pitchFamily="34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Segoe UI Emoji" panose="020B0502040204020203" pitchFamily="34" charset="0"/>
              <a:ea typeface="Segoe UI Emoji" panose="020B0502040204020203" pitchFamily="34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Segoe UI Emoji" panose="020B0502040204020203" pitchFamily="34" charset="0"/>
                <a:ea typeface="Segoe UI Emoji" panose="020B0502040204020203" pitchFamily="34" charset="0"/>
                <a:cs typeface="Segoe UI Variable Text Semibold" charset="0"/>
                <a:sym typeface="+mn-ea"/>
              </a:rPr>
              <a:t>COLLEGE: SSKV COLLEGE ARTS &amp; SCIENCE FOR WOMEN</a:t>
            </a:r>
            <a:endParaRPr lang="en-US" sz="2000" b="1" dirty="0">
              <a:latin typeface="Segoe UI Emoji" panose="020B0502040204020203" pitchFamily="34" charset="0"/>
              <a:ea typeface="Segoe UI Emoji" panose="020B0502040204020203" pitchFamily="34" charset="0"/>
              <a:cs typeface="Segoe UI Variable Text Semibold" charset="0"/>
            </a:endParaRPr>
          </a:p>
          <a:p>
            <a:endParaRPr lang="en-US" sz="2000" b="1" dirty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24485" y="533400"/>
            <a:ext cx="7137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31315" y="1664335"/>
            <a:ext cx="82677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7251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51000" y="1935480"/>
            <a:ext cx="82296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 descr="images (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00" y="3477895"/>
            <a:ext cx="535368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2285" y="457200"/>
            <a:ext cx="56769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682750" y="1595755"/>
            <a:ext cx="8826500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40205" y="1092200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graphicFrame>
        <p:nvGraphicFramePr>
          <p:cNvPr id="3" name="Chart 2"/>
          <p:cNvGraphicFramePr/>
          <p:nvPr/>
        </p:nvGraphicFramePr>
        <p:xfrm>
          <a:off x="1905635" y="1473200"/>
          <a:ext cx="8606155" cy="4772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1946275" y="1479550"/>
          <a:ext cx="8829675" cy="4731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2785" y="444500"/>
            <a:ext cx="5130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019300" y="2257425"/>
            <a:ext cx="76377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07310" y="1703070"/>
            <a:ext cx="62934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800" b="1">
                <a:latin typeface="Arial Black" panose="020B0A04020102020204" charset="0"/>
                <a:cs typeface="Arial Black" panose="020B0A04020102020204" charset="0"/>
              </a:rPr>
              <a:t>PROJECT TITLE</a:t>
            </a:r>
          </a:p>
        </p:txBody>
      </p:sp>
      <p:pic>
        <p:nvPicPr>
          <p:cNvPr id="3" name="Picture 2" descr="download__1_-removebg-preview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0" y="3876675"/>
            <a:ext cx="2066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00125" y="5956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3600" b="1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23770" y="1794510"/>
            <a:ext cx="574548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endParaRPr 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>
                <a:latin typeface="Baskerville Old Face" pitchFamily="18" charset="0"/>
                <a:sym typeface="+mn-ea"/>
              </a:rPr>
              <a:t> </a:t>
            </a:r>
            <a:endParaRPr lang="en-US" sz="2400"/>
          </a:p>
          <a:p>
            <a:endParaRPr lang="en-US" sz="2400"/>
          </a:p>
        </p:txBody>
      </p:sp>
      <p:pic>
        <p:nvPicPr>
          <p:cNvPr id="4" name="Picture 3"/>
          <p:cNvPicPr/>
          <p:nvPr/>
        </p:nvPicPr>
        <p:blipFill>
          <a:blip r:embed="rId5"/>
        </p:blipFill>
        <p:spPr>
          <a:xfrm>
            <a:off x="7969250" y="2003425"/>
            <a:ext cx="312991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21715" y="638175"/>
            <a:ext cx="4777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</a:p>
          <a:p>
            <a:endParaRPr lang="en-US" sz="28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81860" y="1979295"/>
            <a:ext cx="601218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6605" y="521335"/>
            <a:ext cx="42970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80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74165" y="1837055"/>
            <a:ext cx="780034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</a:p>
          <a:p>
            <a:pPr marL="109855" indent="0">
              <a:buFont typeface="Wingdings" panose="05000000000000000000" charset="0"/>
              <a:buNone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5810" y="574675"/>
            <a:ext cx="68853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</a:p>
          <a:p>
            <a:endParaRPr lang="en-US" sz="32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14550" y="2122805"/>
            <a:ext cx="76581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522" y="2122805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285" y="393700"/>
            <a:ext cx="9981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78585" y="1566545"/>
            <a:ext cx="98044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471930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9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2" name="文本框 32"/>
          <p:cNvSpPr txBox="1"/>
          <p:nvPr/>
        </p:nvSpPr>
        <p:spPr>
          <a:xfrm>
            <a:off x="8076255" y="5230434"/>
            <a:ext cx="302311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13485" y="1580515"/>
            <a:ext cx="10160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5383b00-557e-4415-a50f-d21657253bc5"/>
  <p:tag name="COMMONDATA" val="eyJoZGlkIjoiOTg1MTFkYTFjMzIzYzg5MzM3OTk0OTJhNzVmNjkxZ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558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thresan jawahar</dc:creator>
  <cp:lastModifiedBy>jenni Babullo</cp:lastModifiedBy>
  <cp:revision>49</cp:revision>
  <dcterms:created xsi:type="dcterms:W3CDTF">2023-03-14T10:49:00Z</dcterms:created>
  <dcterms:modified xsi:type="dcterms:W3CDTF">2024-08-31T15:30:08Z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6EBF168454664BA586FC3C559A8BD3EA_11</vt:lpwstr>
  </property>
  <property fmtid="{D5CDD505-2E9C-101B-9397-08002B2CF9AE}" pid="3" name="KSOProductBuildVer">
    <vt:lpwstr>1033-12.2.0.17545</vt:lpwstr>
  </property>
</Properties>
</file>