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8"/>
  </p:notesMasterIdLst>
  <p:sldIdLst>
    <p:sldId id="256" r:id="rId2"/>
    <p:sldId id="259"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8DFB9A-8730-445E-AD3C-00A9D02701E8}" type="datetimeFigureOut">
              <a:rPr lang="en-US" smtClean="0"/>
              <a:pPr/>
              <a:t>11/1/2021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22165-6126-4CDB-9EDB-7E5DAB25791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822165-6126-4CDB-9EDB-7E5DAB25791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21BAE25-F10E-4EE8-A62D-608907A096E2}" type="datetimeFigureOut">
              <a:rPr lang="en-US" smtClean="0"/>
              <a:pPr/>
              <a:t>11/1/2021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7FD9E70-0A3E-4837-A02D-4A9B8B7157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1BAE25-F10E-4EE8-A62D-608907A096E2}"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D9E70-0A3E-4837-A02D-4A9B8B7157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1BAE25-F10E-4EE8-A62D-608907A096E2}"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FD9E70-0A3E-4837-A02D-4A9B8B7157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21BAE25-F10E-4EE8-A62D-608907A096E2}" type="datetimeFigureOut">
              <a:rPr lang="en-US" smtClean="0"/>
              <a:pPr/>
              <a:t>11/1/2021</a:t>
            </a:fld>
            <a:endParaRPr lang="en-US"/>
          </a:p>
        </p:txBody>
      </p:sp>
      <p:sp>
        <p:nvSpPr>
          <p:cNvPr id="9" name="Slide Number Placeholder 8"/>
          <p:cNvSpPr>
            <a:spLocks noGrp="1"/>
          </p:cNvSpPr>
          <p:nvPr>
            <p:ph type="sldNum" sz="quarter" idx="15"/>
          </p:nvPr>
        </p:nvSpPr>
        <p:spPr/>
        <p:txBody>
          <a:bodyPr rtlCol="0"/>
          <a:lstStyle/>
          <a:p>
            <a:fld id="{67FD9E70-0A3E-4837-A02D-4A9B8B7157E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21BAE25-F10E-4EE8-A62D-608907A096E2}" type="datetimeFigureOut">
              <a:rPr lang="en-US" smtClean="0"/>
              <a:pPr/>
              <a:t>11/1/2021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7FD9E70-0A3E-4837-A02D-4A9B8B7157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21BAE25-F10E-4EE8-A62D-608907A096E2}"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FD9E70-0A3E-4837-A02D-4A9B8B7157E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21BAE25-F10E-4EE8-A62D-608907A096E2}" type="datetimeFigureOut">
              <a:rPr lang="en-US" smtClean="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FD9E70-0A3E-4837-A02D-4A9B8B7157E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21BAE25-F10E-4EE8-A62D-608907A096E2}" type="datetimeFigureOut">
              <a:rPr lang="en-US" smtClean="0"/>
              <a:pPr/>
              <a:t>11/1/2021</a:t>
            </a:fld>
            <a:endParaRPr lang="en-US"/>
          </a:p>
        </p:txBody>
      </p:sp>
      <p:sp>
        <p:nvSpPr>
          <p:cNvPr id="7" name="Slide Number Placeholder 6"/>
          <p:cNvSpPr>
            <a:spLocks noGrp="1"/>
          </p:cNvSpPr>
          <p:nvPr>
            <p:ph type="sldNum" sz="quarter" idx="11"/>
          </p:nvPr>
        </p:nvSpPr>
        <p:spPr/>
        <p:txBody>
          <a:bodyPr rtlCol="0"/>
          <a:lstStyle/>
          <a:p>
            <a:fld id="{67FD9E70-0A3E-4837-A02D-4A9B8B7157E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BAE25-F10E-4EE8-A62D-608907A096E2}" type="datetimeFigureOut">
              <a:rPr lang="en-US" smtClean="0"/>
              <a:pPr/>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FD9E70-0A3E-4837-A02D-4A9B8B7157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21BAE25-F10E-4EE8-A62D-608907A096E2}" type="datetimeFigureOut">
              <a:rPr lang="en-US" smtClean="0"/>
              <a:pPr/>
              <a:t>11/1/2021</a:t>
            </a:fld>
            <a:endParaRPr lang="en-US"/>
          </a:p>
        </p:txBody>
      </p:sp>
      <p:sp>
        <p:nvSpPr>
          <p:cNvPr id="22" name="Slide Number Placeholder 21"/>
          <p:cNvSpPr>
            <a:spLocks noGrp="1"/>
          </p:cNvSpPr>
          <p:nvPr>
            <p:ph type="sldNum" sz="quarter" idx="15"/>
          </p:nvPr>
        </p:nvSpPr>
        <p:spPr/>
        <p:txBody>
          <a:bodyPr rtlCol="0"/>
          <a:lstStyle/>
          <a:p>
            <a:fld id="{67FD9E70-0A3E-4837-A02D-4A9B8B7157E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21BAE25-F10E-4EE8-A62D-608907A096E2}" type="datetimeFigureOut">
              <a:rPr lang="en-US" smtClean="0"/>
              <a:pPr/>
              <a:t>11/1/2021</a:t>
            </a:fld>
            <a:endParaRPr lang="en-US"/>
          </a:p>
        </p:txBody>
      </p:sp>
      <p:sp>
        <p:nvSpPr>
          <p:cNvPr id="18" name="Slide Number Placeholder 17"/>
          <p:cNvSpPr>
            <a:spLocks noGrp="1"/>
          </p:cNvSpPr>
          <p:nvPr>
            <p:ph type="sldNum" sz="quarter" idx="11"/>
          </p:nvPr>
        </p:nvSpPr>
        <p:spPr/>
        <p:txBody>
          <a:bodyPr rtlCol="0"/>
          <a:lstStyle/>
          <a:p>
            <a:fld id="{67FD9E70-0A3E-4837-A02D-4A9B8B7157E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21BAE25-F10E-4EE8-A62D-608907A096E2}" type="datetimeFigureOut">
              <a:rPr lang="en-US" smtClean="0"/>
              <a:pPr/>
              <a:t>11/1/2021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7FD9E70-0A3E-4837-A02D-4A9B8B7157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071802" y="428604"/>
            <a:ext cx="4786346" cy="584775"/>
          </a:xfrm>
          <a:prstGeom prst="rect">
            <a:avLst/>
          </a:prstGeom>
        </p:spPr>
        <p:txBody>
          <a:bodyPr wrap="square">
            <a:spAutoFit/>
          </a:bodyPr>
          <a:lstStyle/>
          <a:p>
            <a:pPr algn="ctr"/>
            <a:r>
              <a:rPr lang="en-US" sz="3200" dirty="0">
                <a:latin typeface="+mj-lt"/>
              </a:rPr>
              <a:t>EduBridge </a:t>
            </a:r>
            <a:r>
              <a:rPr lang="en-US" sz="3200" i="1" dirty="0">
                <a:latin typeface="+mj-lt"/>
              </a:rPr>
              <a:t>Learning</a:t>
            </a:r>
            <a:r>
              <a:rPr lang="en-US" sz="3200" dirty="0">
                <a:latin typeface="+mj-lt"/>
              </a:rPr>
              <a:t> </a:t>
            </a:r>
            <a:r>
              <a:rPr lang="en-US" sz="3200" i="1" dirty="0">
                <a:latin typeface="+mj-lt"/>
              </a:rPr>
              <a:t>Pvt</a:t>
            </a:r>
            <a:r>
              <a:rPr lang="en-US" sz="3200" dirty="0">
                <a:latin typeface="+mj-lt"/>
              </a:rPr>
              <a:t> Ltd</a:t>
            </a:r>
          </a:p>
        </p:txBody>
      </p:sp>
      <p:sp>
        <p:nvSpPr>
          <p:cNvPr id="6" name="Title 5"/>
          <p:cNvSpPr>
            <a:spLocks noGrp="1"/>
          </p:cNvSpPr>
          <p:nvPr>
            <p:ph type="ctrTitle"/>
          </p:nvPr>
        </p:nvSpPr>
        <p:spPr>
          <a:xfrm>
            <a:off x="2428860" y="3214686"/>
            <a:ext cx="6172200" cy="1894362"/>
          </a:xfrm>
          <a:noFill/>
        </p:spPr>
        <p:txBody>
          <a:bodyPr>
            <a:normAutofit fontScale="90000"/>
          </a:bodyPr>
          <a:lstStyle/>
          <a:p>
            <a:pPr algn="r"/>
            <a:r>
              <a:rPr lang="en-US" smtClean="0"/>
              <a:t>E-commerce shopping website</a:t>
            </a:r>
            <a:br>
              <a:rPr lang="en-US" smtClean="0"/>
            </a:br>
            <a:r>
              <a:rPr lang="en-US" smtClean="0"/>
              <a:t>Using Html,Css</a:t>
            </a:r>
            <a:br>
              <a:rPr lang="en-US" smtClean="0"/>
            </a:br>
            <a:r>
              <a:rPr lang="en-US" smtClean="0"/>
              <a:t/>
            </a:r>
            <a:br>
              <a:rPr lang="en-US" smtClean="0"/>
            </a:br>
            <a:r>
              <a:rPr lang="en-US" b="0" smtClean="0">
                <a:solidFill>
                  <a:schemeClr val="tx1"/>
                </a:solidFill>
                <a:latin typeface="Monotype Corsiva" pitchFamily="66" charset="0"/>
                <a:ea typeface="Microsoft YaHei Light" pitchFamily="34" charset="-122"/>
                <a:cs typeface="Arial" pitchFamily="34" charset="0"/>
              </a:rPr>
              <a:t>Under the guidence of </a:t>
            </a:r>
            <a:r>
              <a:rPr lang="en-US" smtClean="0">
                <a:latin typeface="Monotype Corsiva" pitchFamily="66" charset="0"/>
              </a:rPr>
              <a:t/>
            </a:r>
            <a:br>
              <a:rPr lang="en-US" smtClean="0">
                <a:latin typeface="Monotype Corsiva" pitchFamily="66" charset="0"/>
              </a:rPr>
            </a:br>
            <a:r>
              <a:rPr lang="en-US" sz="2700" b="0" smtClean="0">
                <a:solidFill>
                  <a:schemeClr val="tx1"/>
                </a:solidFill>
              </a:rPr>
              <a:t>MR.Chittranjan Gosh</a:t>
            </a:r>
            <a:r>
              <a:rPr lang="en-US" smtClean="0"/>
              <a:t/>
            </a:r>
            <a:br>
              <a:rPr lang="en-US" smtClean="0"/>
            </a:br>
            <a:r>
              <a:rPr lang="en-US" smtClean="0"/>
              <a:t>Trainer of  Edubridge </a:t>
            </a:r>
            <a:br>
              <a:rPr lang="en-US" smtClean="0"/>
            </a:br>
            <a:r>
              <a:rPr lang="en-US" smtClean="0"/>
              <a:t/>
            </a:r>
            <a:br>
              <a:rPr lang="en-US" smtClean="0"/>
            </a:br>
            <a:endParaRPr lang="en-US" dirty="0"/>
          </a:p>
        </p:txBody>
      </p:sp>
      <p:sp>
        <p:nvSpPr>
          <p:cNvPr id="7" name="Subtitle 6"/>
          <p:cNvSpPr>
            <a:spLocks noGrp="1"/>
          </p:cNvSpPr>
          <p:nvPr>
            <p:ph type="subTitle" idx="1"/>
          </p:nvPr>
        </p:nvSpPr>
        <p:spPr/>
        <p:txBody>
          <a:bodyPr>
            <a:normAutofit fontScale="55000" lnSpcReduction="20000"/>
          </a:bodyPr>
          <a:lstStyle/>
          <a:p>
            <a:r>
              <a:rPr lang="en-US" sz="2200" smtClean="0"/>
              <a:t>                                                                        Presented by </a:t>
            </a:r>
          </a:p>
          <a:p>
            <a:endParaRPr lang="en-US" sz="2200" smtClean="0"/>
          </a:p>
          <a:p>
            <a:r>
              <a:rPr lang="en-US" sz="2200" smtClean="0"/>
              <a:t>                                                                                                     Rongali swathi </a:t>
            </a:r>
          </a:p>
          <a:p>
            <a:r>
              <a:rPr lang="en-US" sz="2200" smtClean="0"/>
              <a:t>                                                                                                      FSD(5762 batch)</a:t>
            </a:r>
          </a:p>
          <a:p>
            <a:endParaRPr lang="en-US" smtClean="0"/>
          </a:p>
          <a:p>
            <a:r>
              <a:rPr lang="en-US" smtClean="0"/>
              <a:t>                                   </a:t>
            </a:r>
            <a:endParaRPr lang="en-US" dirty="0"/>
          </a:p>
        </p:txBody>
      </p:sp>
      <p:pic>
        <p:nvPicPr>
          <p:cNvPr id="23" name="Picture 22" descr="edubridge.jpg"/>
          <p:cNvPicPr>
            <a:picLocks noChangeAspect="1"/>
          </p:cNvPicPr>
          <p:nvPr/>
        </p:nvPicPr>
        <p:blipFill>
          <a:blip r:embed="rId3"/>
          <a:stretch>
            <a:fillRect/>
          </a:stretch>
        </p:blipFill>
        <p:spPr>
          <a:xfrm>
            <a:off x="0" y="0"/>
            <a:ext cx="1785918" cy="17144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7).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0).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14356"/>
          </a:xfrm>
        </p:spPr>
        <p:txBody>
          <a:bodyPr/>
          <a:lstStyle/>
          <a:p>
            <a:pPr algn="ctr"/>
            <a:r>
              <a:rPr lang="en-US" b="1" dirty="0" smtClean="0"/>
              <a:t>Output</a:t>
            </a:r>
            <a:endParaRPr lang="en-US" b="1" dirty="0"/>
          </a:p>
        </p:txBody>
      </p:sp>
      <p:pic>
        <p:nvPicPr>
          <p:cNvPr id="3" name="Picture 2" descr="Screenshot (11).png"/>
          <p:cNvPicPr>
            <a:picLocks noChangeAspect="1"/>
          </p:cNvPicPr>
          <p:nvPr/>
        </p:nvPicPr>
        <p:blipFill>
          <a:blip r:embed="rId2"/>
          <a:stretch>
            <a:fillRect/>
          </a:stretch>
        </p:blipFill>
        <p:spPr>
          <a:xfrm>
            <a:off x="0" y="1000108"/>
            <a:ext cx="9144000" cy="58578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 you.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Contents</a:t>
            </a:r>
            <a:endParaRPr lang="en-US" b="1" dirty="0"/>
          </a:p>
        </p:txBody>
      </p:sp>
      <p:sp>
        <p:nvSpPr>
          <p:cNvPr id="3" name="Rectangle 2"/>
          <p:cNvSpPr/>
          <p:nvPr/>
        </p:nvSpPr>
        <p:spPr>
          <a:xfrm>
            <a:off x="2643174" y="2500306"/>
            <a:ext cx="4572000" cy="923330"/>
          </a:xfrm>
          <a:prstGeom prst="rect">
            <a:avLst/>
          </a:prstGeom>
        </p:spPr>
        <p:txBody>
          <a:bodyPr>
            <a:spAutoFit/>
          </a:bodyPr>
          <a:lstStyle/>
          <a:p>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500034" y="2143116"/>
            <a:ext cx="6286528" cy="4370427"/>
          </a:xfrm>
          <a:prstGeom prst="rect">
            <a:avLst/>
          </a:prstGeom>
        </p:spPr>
        <p:txBody>
          <a:bodyPr wrap="square">
            <a:spAutoFit/>
          </a:bodyPr>
          <a:lstStyle/>
          <a:p>
            <a:pPr marL="342900" indent="-342900">
              <a:buFont typeface="Arial" pitchFamily="34" charset="0"/>
              <a:buChar char="•"/>
            </a:pPr>
            <a:r>
              <a:rPr lang="en-US" sz="2000" dirty="0" smtClean="0"/>
              <a:t> Objective</a:t>
            </a:r>
            <a:br>
              <a:rPr lang="en-US" sz="2000" dirty="0" smtClean="0"/>
            </a:br>
            <a:endParaRPr lang="en-US" sz="2000" dirty="0" smtClean="0"/>
          </a:p>
          <a:p>
            <a:pPr marL="342900" indent="-342900">
              <a:buFont typeface="Arial" pitchFamily="34" charset="0"/>
              <a:buChar char="•"/>
            </a:pPr>
            <a:r>
              <a:rPr lang="en-US" sz="2000" dirty="0" smtClean="0"/>
              <a:t>Functionalities</a:t>
            </a:r>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Technologies used</a:t>
            </a:r>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Code </a:t>
            </a:r>
            <a:r>
              <a:rPr lang="en-US" sz="2000" dirty="0" smtClean="0"/>
              <a:t>explanation</a:t>
            </a:r>
            <a:endParaRPr lang="en-US" sz="2000" dirty="0" smtClean="0"/>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Desire </a:t>
            </a:r>
            <a:r>
              <a:rPr lang="en-US" sz="2000" dirty="0" smtClean="0"/>
              <a:t>output</a:t>
            </a:r>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Run the project demo explanation</a:t>
            </a:r>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Quer</a:t>
            </a:r>
            <a:r>
              <a:rPr lang="en-US" dirty="0" smtClean="0"/>
              <a:t>ies</a:t>
            </a:r>
          </a:p>
          <a:p>
            <a:pPr marL="342900" indent="-342900">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714480" y="214290"/>
            <a:ext cx="6172200" cy="2053590"/>
          </a:xfrm>
        </p:spPr>
        <p:txBody>
          <a:bodyPr/>
          <a:lstStyle/>
          <a:p>
            <a:pPr algn="ctr"/>
            <a:r>
              <a:rPr lang="en-US" dirty="0" smtClean="0"/>
              <a:t>Objective </a:t>
            </a:r>
            <a:br>
              <a:rPr lang="en-US" dirty="0" smtClean="0"/>
            </a:br>
            <a:r>
              <a:rPr lang="en-US" dirty="0" smtClean="0"/>
              <a:t/>
            </a:r>
            <a:br>
              <a:rPr lang="en-US" dirty="0" smtClean="0"/>
            </a:br>
            <a:r>
              <a:rPr lang="en-US" dirty="0" smtClean="0"/>
              <a:t/>
            </a:r>
            <a:br>
              <a:rPr lang="en-US" dirty="0" smtClean="0"/>
            </a:br>
            <a:endParaRPr lang="en-US" dirty="0"/>
          </a:p>
        </p:txBody>
      </p:sp>
      <p:sp>
        <p:nvSpPr>
          <p:cNvPr id="5" name="Text Placeholder 4"/>
          <p:cNvSpPr>
            <a:spLocks noGrp="1"/>
          </p:cNvSpPr>
          <p:nvPr>
            <p:ph type="body" idx="1"/>
          </p:nvPr>
        </p:nvSpPr>
        <p:spPr>
          <a:xfrm>
            <a:off x="500034" y="1571612"/>
            <a:ext cx="4929222" cy="4452948"/>
          </a:xfrm>
        </p:spPr>
        <p:txBody>
          <a:bodyPr>
            <a:normAutofit/>
          </a:bodyPr>
          <a:lstStyle/>
          <a:p>
            <a:r>
              <a:rPr lang="en-US" sz="2800" b="0" dirty="0" smtClean="0"/>
              <a:t>The templates make the process of building the ecommerce website easy for everyone. It decides the look and feel of your online storefront, which is the entry gate for your ecommerce store.</a:t>
            </a:r>
            <a:endParaRPr lang="en-US" sz="2800" dirty="0"/>
          </a:p>
        </p:txBody>
      </p:sp>
      <p:pic>
        <p:nvPicPr>
          <p:cNvPr id="6" name="Picture 5" descr="Online-shopping.jpg"/>
          <p:cNvPicPr>
            <a:picLocks noChangeAspect="1"/>
          </p:cNvPicPr>
          <p:nvPr/>
        </p:nvPicPr>
        <p:blipFill>
          <a:blip r:embed="rId2">
            <a:lum bright="3000"/>
          </a:blip>
          <a:stretch>
            <a:fillRect/>
          </a:stretch>
        </p:blipFill>
        <p:spPr>
          <a:xfrm>
            <a:off x="5500662" y="1571612"/>
            <a:ext cx="3643338" cy="3786214"/>
          </a:xfrm>
          <a:prstGeom prst="rect">
            <a:avLst/>
          </a:prstGeom>
          <a:ln w="0" cap="rnd" cmpd="dbl">
            <a:solidFill>
              <a:schemeClr val="tx1"/>
            </a:solidFill>
            <a:prstDash val="sysDash"/>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Functionalities </a:t>
            </a:r>
            <a:endParaRPr lang="en-US" dirty="0"/>
          </a:p>
        </p:txBody>
      </p:sp>
      <p:sp>
        <p:nvSpPr>
          <p:cNvPr id="3" name="Content Placeholder 2"/>
          <p:cNvSpPr>
            <a:spLocks noGrp="1"/>
          </p:cNvSpPr>
          <p:nvPr>
            <p:ph sz="quarter" idx="1"/>
          </p:nvPr>
        </p:nvSpPr>
        <p:spPr/>
        <p:txBody>
          <a:bodyPr/>
          <a:lstStyle/>
          <a:p>
            <a:pPr>
              <a:buNone/>
            </a:pPr>
            <a:r>
              <a:rPr lang="en-US" dirty="0" smtClean="0"/>
              <a:t>The major functionalities involved in E-commerce website are as follows</a:t>
            </a:r>
          </a:p>
          <a:p>
            <a:endParaRPr lang="en-US" dirty="0" smtClean="0"/>
          </a:p>
          <a:p>
            <a:pPr>
              <a:buClr>
                <a:schemeClr val="tx1"/>
              </a:buClr>
              <a:buFont typeface="Arial" pitchFamily="34" charset="0"/>
              <a:buChar char="•"/>
            </a:pPr>
            <a:r>
              <a:rPr lang="en-US" dirty="0" smtClean="0"/>
              <a:t>   User-friendly</a:t>
            </a:r>
          </a:p>
          <a:p>
            <a:pPr>
              <a:buClr>
                <a:schemeClr val="tx1"/>
              </a:buClr>
              <a:buFont typeface="Arial" pitchFamily="34" charset="0"/>
              <a:buChar char="•"/>
            </a:pPr>
            <a:r>
              <a:rPr lang="en-US" dirty="0" smtClean="0"/>
              <a:t>   High resolution Pictures</a:t>
            </a:r>
          </a:p>
          <a:p>
            <a:pPr>
              <a:buClr>
                <a:schemeClr val="tx1"/>
              </a:buClr>
              <a:buFont typeface="Arial" pitchFamily="34" charset="0"/>
              <a:buChar char="•"/>
            </a:pPr>
            <a:r>
              <a:rPr lang="en-US" dirty="0" smtClean="0"/>
              <a:t>   Special offers</a:t>
            </a:r>
          </a:p>
          <a:p>
            <a:pPr>
              <a:buClrTx/>
              <a:buFont typeface="Arial" pitchFamily="34" charset="0"/>
              <a:buChar char="•"/>
            </a:pPr>
            <a:r>
              <a:rPr lang="en-US" dirty="0" smtClean="0"/>
              <a:t>   Gender Section</a:t>
            </a:r>
          </a:p>
          <a:p>
            <a:pPr>
              <a:buClrTx/>
              <a:buFont typeface="Arial" pitchFamily="34" charset="0"/>
              <a:buChar char="•"/>
            </a:pPr>
            <a:r>
              <a:rPr lang="en-US" dirty="0" smtClean="0"/>
              <a:t>   Login page</a:t>
            </a:r>
          </a:p>
          <a:p>
            <a:pPr>
              <a:buClrTx/>
              <a:buFont typeface="Arial" pitchFamily="34" charset="0"/>
              <a:buChar char="•"/>
            </a:pPr>
            <a:r>
              <a:rPr lang="en-US" dirty="0" smtClean="0"/>
              <a:t>   Contact us</a:t>
            </a:r>
          </a:p>
          <a:p>
            <a:pPr>
              <a:buClrTx/>
              <a:buFont typeface="Arial" pitchFamily="34" charset="0"/>
              <a:buChar char="•"/>
            </a:pPr>
            <a:r>
              <a:rPr lang="en-US" dirty="0" smtClean="0"/>
              <a:t>   Business-Logo</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000364" cy="500042"/>
          </a:xfrm>
        </p:spPr>
        <p:txBody>
          <a:bodyPr>
            <a:normAutofit/>
          </a:bodyPr>
          <a:lstStyle/>
          <a:p>
            <a:r>
              <a:rPr lang="en-US" sz="2000" dirty="0" smtClean="0"/>
              <a:t>User-friendly</a:t>
            </a:r>
            <a:endParaRPr lang="en-US" sz="2000" dirty="0"/>
          </a:p>
        </p:txBody>
      </p:sp>
      <p:sp>
        <p:nvSpPr>
          <p:cNvPr id="3" name="Text Placeholder 2"/>
          <p:cNvSpPr>
            <a:spLocks noGrp="1"/>
          </p:cNvSpPr>
          <p:nvPr>
            <p:ph type="body" idx="1"/>
          </p:nvPr>
        </p:nvSpPr>
        <p:spPr>
          <a:xfrm>
            <a:off x="0" y="428604"/>
            <a:ext cx="9144000" cy="6072206"/>
          </a:xfrm>
        </p:spPr>
        <p:txBody>
          <a:bodyPr/>
          <a:lstStyle/>
          <a:p>
            <a:pPr algn="just"/>
            <a:r>
              <a:rPr lang="en-US" sz="2000" b="0" dirty="0" smtClean="0"/>
              <a:t>The objective is to help shoppers get to what they want </a:t>
            </a:r>
            <a:r>
              <a:rPr lang="en-US" sz="2000" b="0" dirty="0" smtClean="0"/>
              <a:t>    faster </a:t>
            </a:r>
            <a:r>
              <a:rPr lang="en-US" sz="2000" b="0" dirty="0" smtClean="0"/>
              <a:t>and without running into unnecessary complexity that can clog up the path to purchase. Online sellers have minutes, if not seconds, to make a sale. Focus on the user experience by providing shopping categories, filters, and comparison capabilities.</a:t>
            </a:r>
          </a:p>
          <a:p>
            <a:endParaRPr lang="en-US" b="0" dirty="0" smtClean="0"/>
          </a:p>
          <a:p>
            <a:r>
              <a:rPr lang="en-US" sz="2000" dirty="0" smtClean="0"/>
              <a:t>High resolution Pictures</a:t>
            </a:r>
          </a:p>
          <a:p>
            <a:endParaRPr lang="en-US" dirty="0" smtClean="0"/>
          </a:p>
          <a:p>
            <a:r>
              <a:rPr lang="en-US" sz="2000" b="0" dirty="0" smtClean="0"/>
              <a:t>Humans are visual creatures. This is one of the reasons smartphones and social media are such mainstream staples of the modern era. Likewise, visual shopping experiences are crucial for online consumers. Having quality photos for ecommerce is the primary draw to attract people to your product. A product photo should include instant information such as size, color and possibly even use. Showing multiple angles of the product is also beneficial. When a buyer is left to wonder what the other side of the product looks like, they become less confident in their purchasing of decision</a:t>
            </a:r>
            <a:endParaRPr lang="en-US" sz="2000" dirty="0" smtClean="0"/>
          </a:p>
          <a:p>
            <a:endParaRPr lang="en-US" b="0" dirty="0" smtClean="0"/>
          </a:p>
          <a:p>
            <a:endParaRPr lang="en-US" b="0" dirty="0" smtClean="0"/>
          </a:p>
          <a:p>
            <a:endParaRPr lang="en-US" b="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886464" cy="642918"/>
          </a:xfrm>
        </p:spPr>
        <p:txBody>
          <a:bodyPr>
            <a:normAutofit/>
          </a:bodyPr>
          <a:lstStyle/>
          <a:p>
            <a:r>
              <a:rPr lang="en-US" sz="2000" dirty="0" smtClean="0"/>
              <a:t>Special offers</a:t>
            </a:r>
            <a:endParaRPr lang="en-US" sz="2000" dirty="0"/>
          </a:p>
        </p:txBody>
      </p:sp>
      <p:sp>
        <p:nvSpPr>
          <p:cNvPr id="3" name="Text Placeholder 2"/>
          <p:cNvSpPr>
            <a:spLocks noGrp="1"/>
          </p:cNvSpPr>
          <p:nvPr>
            <p:ph type="body" idx="1"/>
          </p:nvPr>
        </p:nvSpPr>
        <p:spPr>
          <a:xfrm>
            <a:off x="0" y="428604"/>
            <a:ext cx="9144000" cy="6429396"/>
          </a:xfrm>
        </p:spPr>
        <p:txBody>
          <a:bodyPr>
            <a:normAutofit/>
          </a:bodyPr>
          <a:lstStyle/>
          <a:p>
            <a:endParaRPr lang="en-US" b="0" dirty="0" smtClean="0"/>
          </a:p>
          <a:p>
            <a:r>
              <a:rPr lang="en-US" sz="2000" b="0" dirty="0" smtClean="0"/>
              <a:t>Offering </a:t>
            </a:r>
            <a:r>
              <a:rPr lang="en-US" sz="2000" b="0" dirty="0" smtClean="0"/>
              <a:t>promotions and special offers to your potential customers is an effective method of driving ancillary traffic to your site, acquiring new customers, and increasing online sales and revenue. Best of all, these online sales can also be used to encourage new visitors to become loyal, repeat customers.</a:t>
            </a:r>
          </a:p>
          <a:p>
            <a:endParaRPr lang="en-US" b="0" dirty="0" smtClean="0"/>
          </a:p>
          <a:p>
            <a:endParaRPr lang="en-US" b="0" dirty="0" smtClean="0"/>
          </a:p>
          <a:p>
            <a:r>
              <a:rPr lang="en-US" sz="2000" dirty="0" smtClean="0"/>
              <a:t>Gender Section</a:t>
            </a:r>
          </a:p>
          <a:p>
            <a:endParaRPr lang="en-US" b="0" dirty="0" smtClean="0"/>
          </a:p>
          <a:p>
            <a:r>
              <a:rPr lang="en-US" sz="2000" b="0" dirty="0" smtClean="0"/>
              <a:t>You’re going to need to know the specifics of how different genders shop if you want to provide a service that satisfies their needs. For instance, men tend to prefer a more straightforward shopping experience. Think of Amazon’s 1-click as being the holy grail of male shopping preferences. Women, on the other hand, desire both a social and comprehensive shopping experience.</a:t>
            </a:r>
          </a:p>
          <a:p>
            <a:endParaRPr lang="en-US" b="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00054"/>
            <a:ext cx="6315092" cy="1000108"/>
          </a:xfrm>
        </p:spPr>
        <p:txBody>
          <a:bodyPr>
            <a:normAutofit/>
          </a:bodyPr>
          <a:lstStyle/>
          <a:p>
            <a:r>
              <a:rPr lang="en-US" sz="2000" dirty="0" smtClean="0"/>
              <a:t>Login page</a:t>
            </a:r>
            <a:endParaRPr lang="en-US" sz="2000" dirty="0"/>
          </a:p>
        </p:txBody>
      </p:sp>
      <p:sp>
        <p:nvSpPr>
          <p:cNvPr id="3" name="Text Placeholder 2"/>
          <p:cNvSpPr>
            <a:spLocks noGrp="1"/>
          </p:cNvSpPr>
          <p:nvPr>
            <p:ph type="body" idx="1"/>
          </p:nvPr>
        </p:nvSpPr>
        <p:spPr>
          <a:xfrm>
            <a:off x="0" y="285728"/>
            <a:ext cx="9144000" cy="6572272"/>
          </a:xfrm>
        </p:spPr>
        <p:txBody>
          <a:bodyPr>
            <a:normAutofit/>
          </a:bodyPr>
          <a:lstStyle/>
          <a:p>
            <a:endParaRPr lang="en-US" b="0" dirty="0" smtClean="0"/>
          </a:p>
          <a:p>
            <a:r>
              <a:rPr lang="en-US" sz="2000" b="0" dirty="0" smtClean="0"/>
              <a:t>A </a:t>
            </a:r>
            <a:r>
              <a:rPr lang="en-US" sz="2000" b="0" dirty="0" smtClean="0"/>
              <a:t>login page is of extreme importance to web and app design, especially for online stores or e-commerce websites. A creative and attractive login page will quickly catch the user’s attention, direct a high volume of visitors to your website, and increase the customer base. Most login pages include elements such as username and password.</a:t>
            </a:r>
          </a:p>
          <a:p>
            <a:r>
              <a:rPr lang="en-US" b="0" dirty="0" smtClean="0"/>
              <a:t> </a:t>
            </a:r>
          </a:p>
          <a:p>
            <a:r>
              <a:rPr lang="en-US" sz="2000" dirty="0" smtClean="0"/>
              <a:t>Contact us</a:t>
            </a:r>
          </a:p>
          <a:p>
            <a:endParaRPr lang="en-US" b="0" dirty="0" smtClean="0"/>
          </a:p>
          <a:p>
            <a:r>
              <a:rPr lang="en-US" sz="2000" b="0" dirty="0" smtClean="0"/>
              <a:t>Contact us pages are often </a:t>
            </a:r>
            <a:r>
              <a:rPr lang="en-US" sz="2000" dirty="0" smtClean="0"/>
              <a:t>the go-to for a new visitor on a mission</a:t>
            </a:r>
            <a:r>
              <a:rPr lang="en-US" sz="2000" b="0" dirty="0" smtClean="0"/>
              <a:t>. It's where they go when they have a question and truly want to speak to an individual at your organization. They exist to serve the user with the purpose of providing them with information on how they can get in touch with </a:t>
            </a:r>
            <a:r>
              <a:rPr lang="en-US" sz="2000" b="0" dirty="0" smtClean="0"/>
              <a:t>you</a:t>
            </a:r>
          </a:p>
          <a:p>
            <a:endParaRPr lang="en-US" b="0" dirty="0" smtClean="0"/>
          </a:p>
          <a:p>
            <a:r>
              <a:rPr lang="en-US" sz="2000" dirty="0" smtClean="0"/>
              <a:t>Business logo</a:t>
            </a:r>
          </a:p>
          <a:p>
            <a:endParaRPr lang="en-US" b="0" dirty="0" smtClean="0"/>
          </a:p>
          <a:p>
            <a:r>
              <a:rPr lang="en-US" sz="2000" b="0" dirty="0" smtClean="0"/>
              <a:t>A company logo is </a:t>
            </a:r>
            <a:r>
              <a:rPr lang="en-US" sz="2000" dirty="0" smtClean="0"/>
              <a:t>a symbol of your company's identity</a:t>
            </a:r>
            <a:r>
              <a:rPr lang="en-US" sz="2000" b="0" dirty="0" smtClean="0"/>
              <a:t>. It creates your customers' first impression of your company</a:t>
            </a:r>
          </a:p>
          <a:p>
            <a:endParaRPr lang="en-US" b="0" dirty="0" smtClean="0"/>
          </a:p>
          <a:p>
            <a:endParaRPr lang="en-US" b="0" dirty="0" smtClean="0"/>
          </a:p>
          <a:p>
            <a:endParaRPr lang="en-US" b="0" dirty="0" smtClean="0"/>
          </a:p>
          <a:p>
            <a:endParaRPr lang="en-US" b="0" dirty="0" smtClean="0"/>
          </a:p>
          <a:p>
            <a:endParaRPr lang="en-US" b="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p:spPr>
        <p:txBody>
          <a:bodyPr>
            <a:normAutofit/>
          </a:bodyPr>
          <a:lstStyle/>
          <a:p>
            <a:pPr algn="ctr"/>
            <a:r>
              <a:rPr lang="en-US" dirty="0" smtClean="0"/>
              <a:t>Technologies used</a:t>
            </a:r>
            <a:endParaRPr lang="en-US" dirty="0"/>
          </a:p>
        </p:txBody>
      </p:sp>
      <p:sp>
        <p:nvSpPr>
          <p:cNvPr id="3" name="Text Placeholder 2"/>
          <p:cNvSpPr>
            <a:spLocks noGrp="1"/>
          </p:cNvSpPr>
          <p:nvPr>
            <p:ph type="body" idx="1"/>
          </p:nvPr>
        </p:nvSpPr>
        <p:spPr>
          <a:xfrm>
            <a:off x="0" y="500042"/>
            <a:ext cx="9144000" cy="6357958"/>
          </a:xfrm>
        </p:spPr>
        <p:txBody>
          <a:bodyPr>
            <a:normAutofit fontScale="92500" lnSpcReduction="10000"/>
          </a:bodyPr>
          <a:lstStyle/>
          <a:p>
            <a:endParaRPr lang="en-US" dirty="0" smtClean="0"/>
          </a:p>
          <a:p>
            <a:endParaRPr lang="en-US" dirty="0" smtClean="0"/>
          </a:p>
          <a:p>
            <a:r>
              <a:rPr lang="en-US" dirty="0" smtClean="0"/>
              <a:t>Html(Hyper Text Markup Language)</a:t>
            </a:r>
            <a:endParaRPr lang="en-US" dirty="0" smtClean="0"/>
          </a:p>
          <a:p>
            <a:endParaRPr lang="en-US" dirty="0" smtClean="0"/>
          </a:p>
          <a:p>
            <a:r>
              <a:rPr lang="en-US" b="0" dirty="0" smtClean="0"/>
              <a:t>Hypertext Markup Language (HTML) is a computer language that makes up most web pages and online applications. A hypertext is a text that is used to reference other pieces of text, while a markup language is a series of markings that tells web servers the style and structure of a </a:t>
            </a:r>
            <a:r>
              <a:rPr lang="en-US" b="0" dirty="0" smtClean="0"/>
              <a:t>document.</a:t>
            </a:r>
            <a:r>
              <a:rPr lang="en-US" b="0" dirty="0" smtClean="0"/>
              <a:t> The three main parts of an element are: </a:t>
            </a:r>
          </a:p>
          <a:p>
            <a:r>
              <a:rPr lang="en-US" b="0" dirty="0" smtClean="0"/>
              <a:t>Opening tag – used to state where an element starts to take effect. The tag is wrapped with opening and closing angle brackets. For example, use the start tag &lt;p&gt; to create a paragraph. </a:t>
            </a:r>
          </a:p>
          <a:p>
            <a:r>
              <a:rPr lang="en-US" b="0" dirty="0" smtClean="0"/>
              <a:t>Content – this is the output that other users see. </a:t>
            </a:r>
          </a:p>
          <a:p>
            <a:r>
              <a:rPr lang="en-US" b="0" dirty="0" smtClean="0"/>
              <a:t>Closing tag – the same as the opening tag, but with a forward slash before the element name. For example, &lt;/p&gt; to end a paragraph</a:t>
            </a:r>
            <a:r>
              <a:rPr lang="en-US" b="0" dirty="0" smtClean="0"/>
              <a:t>.</a:t>
            </a:r>
            <a:endParaRPr lang="en-US" b="0" dirty="0" smtClean="0"/>
          </a:p>
          <a:p>
            <a:endParaRPr lang="en-US" b="0" dirty="0" smtClean="0"/>
          </a:p>
          <a:p>
            <a:endParaRPr lang="en-US" b="0" dirty="0" smtClean="0"/>
          </a:p>
          <a:p>
            <a:r>
              <a:rPr lang="en-US" dirty="0" smtClean="0"/>
              <a:t>CSS (Cascading Style Sheets)</a:t>
            </a:r>
          </a:p>
          <a:p>
            <a:endParaRPr lang="en-US" b="0" dirty="0" smtClean="0"/>
          </a:p>
          <a:p>
            <a:r>
              <a:rPr lang="en-US" b="0" dirty="0" smtClean="0"/>
              <a:t>CSS is designed to make style sheets for the web. It is independent of HTML and can be used with any XML-based markup language.  It is the language for describing the presentation of Web pages, including colours, layout, and fonts, thus making our web pages presentable to the users.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0" y="0"/>
            <a:ext cx="9144000" cy="714356"/>
          </a:xfrm>
        </p:spPr>
        <p:txBody>
          <a:bodyPr/>
          <a:lstStyle/>
          <a:p>
            <a:pPr algn="ctr"/>
            <a:r>
              <a:rPr lang="en-US" dirty="0" smtClean="0"/>
              <a:t>Code Explanation</a:t>
            </a:r>
            <a:endParaRPr lang="en-US" dirty="0"/>
          </a:p>
        </p:txBody>
      </p:sp>
      <p:sp>
        <p:nvSpPr>
          <p:cNvPr id="3" name="Text Placeholder 2"/>
          <p:cNvSpPr>
            <a:spLocks noGrp="1"/>
          </p:cNvSpPr>
          <p:nvPr>
            <p:ph type="body" idx="1"/>
          </p:nvPr>
        </p:nvSpPr>
        <p:spPr>
          <a:xfrm>
            <a:off x="0" y="857232"/>
            <a:ext cx="9144000" cy="6000768"/>
          </a:xfrm>
        </p:spPr>
        <p:txBody>
          <a:bodyPr/>
          <a:lstStyle/>
          <a:p>
            <a:endParaRPr lang="en-US" dirty="0"/>
          </a:p>
        </p:txBody>
      </p:sp>
      <p:pic>
        <p:nvPicPr>
          <p:cNvPr id="5" name="Picture 4" descr="Screenshot (6).png"/>
          <p:cNvPicPr>
            <a:picLocks noChangeAspect="1"/>
          </p:cNvPicPr>
          <p:nvPr/>
        </p:nvPicPr>
        <p:blipFill>
          <a:blip r:embed="rId2"/>
          <a:stretch>
            <a:fillRect/>
          </a:stretch>
        </p:blipFill>
        <p:spPr>
          <a:xfrm>
            <a:off x="0" y="857232"/>
            <a:ext cx="9144000" cy="600076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TotalTime>
  <Words>380</Words>
  <Application>Microsoft Office PowerPoint</Application>
  <PresentationFormat>On-screen Show (4:3)</PresentationFormat>
  <Paragraphs>82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E-commerce shopping website Using Html,Css  Under the guidence of  MR.Chittranjan Gosh Trainer of  Edubridge   </vt:lpstr>
      <vt:lpstr>Contents</vt:lpstr>
      <vt:lpstr>Objective    </vt:lpstr>
      <vt:lpstr>Functionalities </vt:lpstr>
      <vt:lpstr>User-friendly</vt:lpstr>
      <vt:lpstr>Special offers</vt:lpstr>
      <vt:lpstr>Login page</vt:lpstr>
      <vt:lpstr>Technologies used</vt:lpstr>
      <vt:lpstr>Code Explanation</vt:lpstr>
      <vt:lpstr>Slide 10</vt:lpstr>
      <vt:lpstr>Slide 11</vt:lpstr>
      <vt:lpstr>Slide 12</vt:lpstr>
      <vt:lpstr>Slide 13</vt:lpstr>
      <vt:lpstr>Output</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RS</dc:creator>
  <cp:lastModifiedBy>RS</cp:lastModifiedBy>
  <cp:revision>54</cp:revision>
  <dcterms:created xsi:type="dcterms:W3CDTF">2021-10-30T15:10:00Z</dcterms:created>
  <dcterms:modified xsi:type="dcterms:W3CDTF">2021-11-01T02:31:17Z</dcterms:modified>
</cp:coreProperties>
</file>