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00" name="Google Shape;2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0" l="0" r="743" t="5927"/>
          <a:stretch/>
        </p:blipFill>
        <p:spPr>
          <a:xfrm>
            <a:off x="13063" y="8585"/>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13"/>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SWATHITHIYA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au11332124305</a:t>
            </a:r>
            <a:r>
              <a:rPr lang="en" sz="1100">
                <a:solidFill>
                  <a:schemeClr val="dk1"/>
                </a:solidFill>
              </a:rPr>
              <a:t>4</a:t>
            </a:r>
            <a:endParaRPr b="0" i="0" sz="1400" u="none" cap="none" strike="noStrike">
              <a:solidFill>
                <a:srgbClr val="000000"/>
              </a:solidFill>
              <a:latin typeface="Arial"/>
              <a:ea typeface="Arial"/>
              <a:cs typeface="Arial"/>
              <a:sym typeface="Arial"/>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pic>
        <p:nvPicPr>
          <p:cNvPr id="72" name="Google Shape;72;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cxnSp>
        <p:nvCxnSpPr>
          <p:cNvPr id="75" name="Google Shape;75;p13"/>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76" name="Google Shape;76;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sp>
        <p:nvSpPr>
          <p:cNvPr id="77" name="Google Shape;77;p13"/>
          <p:cNvSpPr txBox="1"/>
          <p:nvPr/>
        </p:nvSpPr>
        <p:spPr>
          <a:xfrm>
            <a:off x="5693356" y="3956068"/>
            <a:ext cx="2095500" cy="4308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VELAMMAL INSTITUTE OF TECHNOLOGY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8" name="Google Shape;148;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Signup Page</a:t>
            </a:r>
            <a:endParaRPr/>
          </a:p>
        </p:txBody>
      </p:sp>
      <p:pic>
        <p:nvPicPr>
          <p:cNvPr id="155" name="Google Shape;155;p23"/>
          <p:cNvPicPr preferRelativeResize="0"/>
          <p:nvPr/>
        </p:nvPicPr>
        <p:blipFill rotWithShape="1">
          <a:blip r:embed="rId3">
            <a:alphaModFix/>
          </a:blip>
          <a:srcRect b="0" l="0" r="0" t="0"/>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Login Page</a:t>
            </a:r>
            <a:endParaRPr/>
          </a:p>
        </p:txBody>
      </p:sp>
      <p:pic>
        <p:nvPicPr>
          <p:cNvPr id="161" name="Google Shape;161;p24"/>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a:t>
            </a:r>
            <a:endParaRPr/>
          </a:p>
        </p:txBody>
      </p:sp>
      <p:pic>
        <p:nvPicPr>
          <p:cNvPr id="167" name="Google Shape;167;p25"/>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 2</a:t>
            </a:r>
            <a:endParaRPr/>
          </a:p>
        </p:txBody>
      </p:sp>
      <p:pic>
        <p:nvPicPr>
          <p:cNvPr id="173" name="Google Shape;173;p26"/>
          <p:cNvPicPr preferRelativeResize="0"/>
          <p:nvPr/>
        </p:nvPicPr>
        <p:blipFill rotWithShape="1">
          <a:blip r:embed="rId3">
            <a:alphaModFix/>
          </a:blip>
          <a:srcRect b="0" l="0" r="0" t="0"/>
          <a:stretch/>
        </p:blipFill>
        <p:spPr>
          <a:xfrm>
            <a:off x="810300" y="1154094"/>
            <a:ext cx="7208642" cy="3469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All songs</a:t>
            </a:r>
            <a:endParaRPr/>
          </a:p>
        </p:txBody>
      </p:sp>
      <p:pic>
        <p:nvPicPr>
          <p:cNvPr id="179" name="Google Shape;179;p27"/>
          <p:cNvPicPr preferRelativeResize="0"/>
          <p:nvPr/>
        </p:nvPicPr>
        <p:blipFill rotWithShape="1">
          <a:blip r:embed="rId3">
            <a:alphaModFix/>
          </a:blip>
          <a:srcRect b="0" l="0" r="0" t="0"/>
          <a:stretch/>
        </p:blipFill>
        <p:spPr>
          <a:xfrm>
            <a:off x="810300" y="1115200"/>
            <a:ext cx="7208642" cy="354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Song Page </a:t>
            </a:r>
            <a:endParaRPr/>
          </a:p>
        </p:txBody>
      </p:sp>
      <p:pic>
        <p:nvPicPr>
          <p:cNvPr id="185" name="Google Shape;185;p28"/>
          <p:cNvPicPr preferRelativeResize="0"/>
          <p:nvPr/>
        </p:nvPicPr>
        <p:blipFill rotWithShape="1">
          <a:blip r:embed="rId3">
            <a:alphaModFix/>
          </a:blip>
          <a:srcRect b="0" l="0" r="0" t="0"/>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History Page </a:t>
            </a:r>
            <a:endParaRPr/>
          </a:p>
        </p:txBody>
      </p:sp>
      <p:pic>
        <p:nvPicPr>
          <p:cNvPr id="191" name="Google Shape;191;p29"/>
          <p:cNvPicPr preferRelativeResize="0"/>
          <p:nvPr/>
        </p:nvPicPr>
        <p:blipFill rotWithShape="1">
          <a:blip r:embed="rId3">
            <a:alphaModFix/>
          </a:blip>
          <a:srcRect b="0" l="0" r="0" t="0"/>
          <a:stretch/>
        </p:blipFill>
        <p:spPr>
          <a:xfrm>
            <a:off x="799399" y="1195910"/>
            <a:ext cx="7122220" cy="3490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97" name="Google Shape;197;p30"/>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203" name="Google Shape;203;p3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204" name="Google Shape;204;p3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84668" y="615950"/>
            <a:ext cx="8951700" cy="4064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7" name="Google Shape;137;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8" name="Google Shape;138;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 name="Google Shape;139;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pic>
        <p:nvPicPr>
          <p:cNvPr id="140" name="Google Shape;140;p21"/>
          <p:cNvPicPr preferRelativeResize="0"/>
          <p:nvPr/>
        </p:nvPicPr>
        <p:blipFill rotWithShape="1">
          <a:blip r:embed="rId3">
            <a:alphaModFix/>
          </a:blip>
          <a:srcRect b="0" l="0" r="0" t="0"/>
          <a:stretch/>
        </p:blipFill>
        <p:spPr>
          <a:xfrm>
            <a:off x="1780225" y="1770165"/>
            <a:ext cx="1705250" cy="995660"/>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1780232" y="2765819"/>
            <a:ext cx="1705249" cy="1363275"/>
          </a:xfrm>
          <a:prstGeom prst="rect">
            <a:avLst/>
          </a:prstGeom>
          <a:noFill/>
          <a:ln>
            <a:noFill/>
          </a:ln>
        </p:spPr>
      </p:pic>
      <p:pic>
        <p:nvPicPr>
          <p:cNvPr id="142" name="Google Shape;142;p21"/>
          <p:cNvPicPr preferRelativeResize="0"/>
          <p:nvPr/>
        </p:nvPicPr>
        <p:blipFill rotWithShape="1">
          <a:blip r:embed="rId5">
            <a:alphaModFix/>
          </a:blip>
          <a:srcRect b="0" l="0" r="0" t="0"/>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