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5332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4674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5126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9345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0242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1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205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2935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715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1913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303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4944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99736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7731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5152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6404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438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304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15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0275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701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9577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5938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654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075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P.Bhavathranai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4222001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9883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1500235" y="1767148"/>
            <a:ext cx="6101938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4434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568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5970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0311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3815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74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90600" y="2109341"/>
            <a:ext cx="6101938" cy="1720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4681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1298223" y="2019300"/>
            <a:ext cx="6101938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545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183113" y="2019300"/>
            <a:ext cx="6476258" cy="4093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186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250691" y="1799924"/>
            <a:ext cx="6924842" cy="1077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4782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586228" y="2428726"/>
            <a:ext cx="8534018" cy="20005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3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2024-09-10T03:11:05Z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