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301" r:id="rId5"/>
    <p:sldId id="300" r:id="rId6"/>
    <p:sldId id="277" r:id="rId7"/>
    <p:sldId id="304" r:id="rId8"/>
    <p:sldId id="302" r:id="rId9"/>
    <p:sldId id="305" r:id="rId10"/>
    <p:sldId id="30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02887-07E3-4758-80B9-7A66FAB6704B}" v="449" dt="2023-06-08T08:14:05.384"/>
    <p1510:client id="{1860CBA2-73F1-4F00-90D1-C772478FF082}" v="49" dt="2023-06-08T05:19:51.005"/>
    <p1510:client id="{196E4C86-B0E1-459D-8A0B-DF1BD9EE35A3}" v="279" dt="2023-06-08T05:33:50.997"/>
    <p1510:client id="{346CE8B6-A70B-4347-8E5B-E0532A825E25}" v="605" dt="2023-06-08T06:27:50.788"/>
    <p1510:client id="{7A9D51D6-DCE4-41C9-8045-F79593D484F4}" v="10" dt="2023-06-08T05:58:19.708"/>
    <p1510:client id="{C84F99B3-8F3B-42DD-A81E-21CD5A07971A}" v="30" dt="2023-06-08T05:24:18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96E4C86-B0E1-459D-8A0B-DF1BD9EE35A3}"/>
    <pc:docChg chg="modSld sldOrd">
      <pc:chgData name="Guest User" userId="" providerId="Windows Live" clId="Web-{196E4C86-B0E1-459D-8A0B-DF1BD9EE35A3}" dt="2023-06-08T05:33:50.997" v="277"/>
      <pc:docMkLst>
        <pc:docMk/>
      </pc:docMkLst>
      <pc:sldChg chg="ord">
        <pc:chgData name="Guest User" userId="" providerId="Windows Live" clId="Web-{196E4C86-B0E1-459D-8A0B-DF1BD9EE35A3}" dt="2023-06-08T05:33:50.997" v="277"/>
        <pc:sldMkLst>
          <pc:docMk/>
          <pc:sldMk cId="2101051144" sldId="281"/>
        </pc:sldMkLst>
      </pc:sldChg>
      <pc:sldChg chg="modSp">
        <pc:chgData name="Guest User" userId="" providerId="Windows Live" clId="Web-{196E4C86-B0E1-459D-8A0B-DF1BD9EE35A3}" dt="2023-06-08T05:33:26.840" v="275" actId="20577"/>
        <pc:sldMkLst>
          <pc:docMk/>
          <pc:sldMk cId="3404341856" sldId="302"/>
        </pc:sldMkLst>
        <pc:spChg chg="mod">
          <ac:chgData name="Guest User" userId="" providerId="Windows Live" clId="Web-{196E4C86-B0E1-459D-8A0B-DF1BD9EE35A3}" dt="2023-06-08T05:18:41.317" v="7" actId="20577"/>
          <ac:spMkLst>
            <pc:docMk/>
            <pc:sldMk cId="3404341856" sldId="302"/>
            <ac:spMk id="2" creationId="{66AB9DBD-E566-9436-3BB4-239E2C77451C}"/>
          </ac:spMkLst>
        </pc:spChg>
        <pc:spChg chg="mod">
          <ac:chgData name="Guest User" userId="" providerId="Windows Live" clId="Web-{196E4C86-B0E1-459D-8A0B-DF1BD9EE35A3}" dt="2023-06-08T05:33:26.840" v="275" actId="20577"/>
          <ac:spMkLst>
            <pc:docMk/>
            <pc:sldMk cId="3404341856" sldId="302"/>
            <ac:spMk id="3" creationId="{14E0D89B-5996-9F54-0917-E30EE834B802}"/>
          </ac:spMkLst>
        </pc:spChg>
      </pc:sldChg>
    </pc:docChg>
  </pc:docChgLst>
  <pc:docChgLst>
    <pc:chgData name="Beena Biju" userId="a4a7174b83b43e28" providerId="Windows Live" clId="Web-{7A9D51D6-DCE4-41C9-8045-F79593D484F4}"/>
    <pc:docChg chg="modSld">
      <pc:chgData name="Beena Biju" userId="a4a7174b83b43e28" providerId="Windows Live" clId="Web-{7A9D51D6-DCE4-41C9-8045-F79593D484F4}" dt="2023-06-08T05:58:19.708" v="9" actId="20577"/>
      <pc:docMkLst>
        <pc:docMk/>
      </pc:docMkLst>
      <pc:sldChg chg="modSp">
        <pc:chgData name="Beena Biju" userId="a4a7174b83b43e28" providerId="Windows Live" clId="Web-{7A9D51D6-DCE4-41C9-8045-F79593D484F4}" dt="2023-06-08T05:58:19.708" v="9" actId="20577"/>
        <pc:sldMkLst>
          <pc:docMk/>
          <pc:sldMk cId="846828266" sldId="303"/>
        </pc:sldMkLst>
        <pc:spChg chg="mod">
          <ac:chgData name="Beena Biju" userId="a4a7174b83b43e28" providerId="Windows Live" clId="Web-{7A9D51D6-DCE4-41C9-8045-F79593D484F4}" dt="2023-06-08T05:58:19.708" v="9" actId="20577"/>
          <ac:spMkLst>
            <pc:docMk/>
            <pc:sldMk cId="846828266" sldId="303"/>
            <ac:spMk id="3" creationId="{63C761AB-1C53-ADC2-8288-D391F06CBFB6}"/>
          </ac:spMkLst>
        </pc:spChg>
      </pc:sldChg>
    </pc:docChg>
  </pc:docChgLst>
  <pc:docChgLst>
    <pc:chgData name="Beena Biju" userId="a4a7174b83b43e28" providerId="Windows Live" clId="Web-{1860CBA2-73F1-4F00-90D1-C772478FF082}"/>
    <pc:docChg chg="addSld modSld">
      <pc:chgData name="Beena Biju" userId="a4a7174b83b43e28" providerId="Windows Live" clId="Web-{1860CBA2-73F1-4F00-90D1-C772478FF082}" dt="2023-06-08T05:19:51.005" v="47" actId="20577"/>
      <pc:docMkLst>
        <pc:docMk/>
      </pc:docMkLst>
      <pc:sldChg chg="modSp new">
        <pc:chgData name="Beena Biju" userId="a4a7174b83b43e28" providerId="Windows Live" clId="Web-{1860CBA2-73F1-4F00-90D1-C772478FF082}" dt="2023-06-08T05:19:51.005" v="47" actId="20577"/>
        <pc:sldMkLst>
          <pc:docMk/>
          <pc:sldMk cId="846828266" sldId="303"/>
        </pc:sldMkLst>
        <pc:spChg chg="mod">
          <ac:chgData name="Beena Biju" userId="a4a7174b83b43e28" providerId="Windows Live" clId="Web-{1860CBA2-73F1-4F00-90D1-C772478FF082}" dt="2023-06-08T05:18:36.925" v="2" actId="20577"/>
          <ac:spMkLst>
            <pc:docMk/>
            <pc:sldMk cId="846828266" sldId="303"/>
            <ac:spMk id="2" creationId="{9AD1ABA7-4428-D88D-F075-EC67E26B294D}"/>
          </ac:spMkLst>
        </pc:spChg>
        <pc:spChg chg="mod">
          <ac:chgData name="Beena Biju" userId="a4a7174b83b43e28" providerId="Windows Live" clId="Web-{1860CBA2-73F1-4F00-90D1-C772478FF082}" dt="2023-06-08T05:19:51.005" v="47" actId="20577"/>
          <ac:spMkLst>
            <pc:docMk/>
            <pc:sldMk cId="846828266" sldId="303"/>
            <ac:spMk id="3" creationId="{63C761AB-1C53-ADC2-8288-D391F06CBFB6}"/>
          </ac:spMkLst>
        </pc:spChg>
      </pc:sldChg>
    </pc:docChg>
  </pc:docChgLst>
  <pc:docChgLst>
    <pc:chgData name="Swathy Krishna" userId="9a9bbb8c0ff75413" providerId="LiveId" clId="{C84F99B3-8F3B-42DD-A81E-21CD5A07971A}"/>
    <pc:docChg chg="custSel modSld">
      <pc:chgData name="Swathy Krishna" userId="9a9bbb8c0ff75413" providerId="LiveId" clId="{C84F99B3-8F3B-42DD-A81E-21CD5A07971A}" dt="2023-06-08T05:24:18.416" v="29" actId="20577"/>
      <pc:docMkLst>
        <pc:docMk/>
      </pc:docMkLst>
      <pc:sldChg chg="modSp mod">
        <pc:chgData name="Swathy Krishna" userId="9a9bbb8c0ff75413" providerId="LiveId" clId="{C84F99B3-8F3B-42DD-A81E-21CD5A07971A}" dt="2023-06-08T05:24:18.416" v="29" actId="20577"/>
        <pc:sldMkLst>
          <pc:docMk/>
          <pc:sldMk cId="2101051144" sldId="281"/>
        </pc:sldMkLst>
        <pc:spChg chg="mod">
          <ac:chgData name="Swathy Krishna" userId="9a9bbb8c0ff75413" providerId="LiveId" clId="{C84F99B3-8F3B-42DD-A81E-21CD5A07971A}" dt="2023-06-08T05:24:18.416" v="29" actId="20577"/>
          <ac:spMkLst>
            <pc:docMk/>
            <pc:sldMk cId="2101051144" sldId="281"/>
            <ac:spMk id="3" creationId="{2442A563-37C4-C0D0-61F4-EBDC59288298}"/>
          </ac:spMkLst>
        </pc:spChg>
      </pc:sldChg>
    </pc:docChg>
  </pc:docChgLst>
  <pc:docChgLst>
    <pc:chgData clId="Web-{346CE8B6-A70B-4347-8E5B-E0532A825E25}"/>
    <pc:docChg chg="addSld">
      <pc:chgData name="" userId="" providerId="" clId="Web-{346CE8B6-A70B-4347-8E5B-E0532A825E25}" dt="2023-06-08T05:22:35.649" v="0"/>
      <pc:docMkLst>
        <pc:docMk/>
      </pc:docMkLst>
      <pc:sldChg chg="new">
        <pc:chgData name="" userId="" providerId="" clId="Web-{346CE8B6-A70B-4347-8E5B-E0532A825E25}" dt="2023-06-08T05:22:35.649" v="0"/>
        <pc:sldMkLst>
          <pc:docMk/>
          <pc:sldMk cId="2923373366" sldId="304"/>
        </pc:sldMkLst>
      </pc:sldChg>
    </pc:docChg>
  </pc:docChgLst>
  <pc:docChgLst>
    <pc:chgData name="Guest User" providerId="Windows Live" clId="Web-{0C202887-07E3-4758-80B9-7A66FAB6704B}"/>
    <pc:docChg chg="addSld modSld sldOrd">
      <pc:chgData name="Guest User" userId="" providerId="Windows Live" clId="Web-{0C202887-07E3-4758-80B9-7A66FAB6704B}" dt="2023-06-08T08:14:05.384" v="435"/>
      <pc:docMkLst>
        <pc:docMk/>
      </pc:docMkLst>
      <pc:sldChg chg="ord">
        <pc:chgData name="Guest User" userId="" providerId="Windows Live" clId="Web-{0C202887-07E3-4758-80B9-7A66FAB6704B}" dt="2023-06-08T05:34:12.805" v="72"/>
        <pc:sldMkLst>
          <pc:docMk/>
          <pc:sldMk cId="2801216996" sldId="257"/>
        </pc:sldMkLst>
      </pc:sldChg>
      <pc:sldChg chg="modSp">
        <pc:chgData name="Guest User" userId="" providerId="Windows Live" clId="Web-{0C202887-07E3-4758-80B9-7A66FAB6704B}" dt="2023-06-08T05:35:22.245" v="73" actId="1076"/>
        <pc:sldMkLst>
          <pc:docMk/>
          <pc:sldMk cId="2101051144" sldId="281"/>
        </pc:sldMkLst>
        <pc:picChg chg="mod">
          <ac:chgData name="Guest User" userId="" providerId="Windows Live" clId="Web-{0C202887-07E3-4758-80B9-7A66FAB6704B}" dt="2023-06-08T05:35:22.245" v="73" actId="1076"/>
          <ac:picMkLst>
            <pc:docMk/>
            <pc:sldMk cId="2101051144" sldId="281"/>
            <ac:picMk id="5" creationId="{C75EEF70-F239-C9D8-F342-B60F0D70F25A}"/>
          </ac:picMkLst>
        </pc:picChg>
      </pc:sldChg>
      <pc:sldChg chg="addSp delSp modSp ord">
        <pc:chgData name="Guest User" userId="" providerId="Windows Live" clId="Web-{0C202887-07E3-4758-80B9-7A66FAB6704B}" dt="2023-06-08T06:18:26.622" v="434"/>
        <pc:sldMkLst>
          <pc:docMk/>
          <pc:sldMk cId="485952561" sldId="300"/>
        </pc:sldMkLst>
        <pc:spChg chg="add del mod">
          <ac:chgData name="Guest User" userId="" providerId="Windows Live" clId="Web-{0C202887-07E3-4758-80B9-7A66FAB6704B}" dt="2023-06-08T05:33:10.022" v="61"/>
          <ac:spMkLst>
            <pc:docMk/>
            <pc:sldMk cId="485952561" sldId="300"/>
            <ac:spMk id="3" creationId="{07DB34A3-3967-2C76-5EF3-B58287EF04A1}"/>
          </ac:spMkLst>
        </pc:spChg>
        <pc:spChg chg="mod">
          <ac:chgData name="Guest User" userId="" providerId="Windows Live" clId="Web-{0C202887-07E3-4758-80B9-7A66FAB6704B}" dt="2023-06-08T05:32:52.099" v="52" actId="20577"/>
          <ac:spMkLst>
            <pc:docMk/>
            <pc:sldMk cId="485952561" sldId="300"/>
            <ac:spMk id="4" creationId="{06F6A9E6-FBE6-1FFF-6157-4A2BEB4C5500}"/>
          </ac:spMkLst>
        </pc:spChg>
        <pc:spChg chg="mod">
          <ac:chgData name="Guest User" userId="" providerId="Windows Live" clId="Web-{0C202887-07E3-4758-80B9-7A66FAB6704B}" dt="2023-06-08T05:32:10.004" v="40" actId="1076"/>
          <ac:spMkLst>
            <pc:docMk/>
            <pc:sldMk cId="485952561" sldId="300"/>
            <ac:spMk id="5" creationId="{3E1C7B2C-3E7D-FEDD-0310-86F00829E742}"/>
          </ac:spMkLst>
        </pc:spChg>
        <pc:spChg chg="mod">
          <ac:chgData name="Guest User" userId="" providerId="Windows Live" clId="Web-{0C202887-07E3-4758-80B9-7A66FAB6704B}" dt="2023-06-08T05:32:16.895" v="42" actId="1076"/>
          <ac:spMkLst>
            <pc:docMk/>
            <pc:sldMk cId="485952561" sldId="300"/>
            <ac:spMk id="6" creationId="{EC6220C9-5D44-B6FB-8EE7-87F6B0006168}"/>
          </ac:spMkLst>
        </pc:spChg>
        <pc:spChg chg="mod">
          <ac:chgData name="Guest User" userId="" providerId="Windows Live" clId="Web-{0C202887-07E3-4758-80B9-7A66FAB6704B}" dt="2023-06-08T05:33:01.600" v="57" actId="20577"/>
          <ac:spMkLst>
            <pc:docMk/>
            <pc:sldMk cId="485952561" sldId="300"/>
            <ac:spMk id="7" creationId="{6C0205DE-6025-62DB-FF16-1C8DF7731D1B}"/>
          </ac:spMkLst>
        </pc:spChg>
        <pc:spChg chg="mod">
          <ac:chgData name="Guest User" userId="" providerId="Windows Live" clId="Web-{0C202887-07E3-4758-80B9-7A66FAB6704B}" dt="2023-06-08T05:32:00.800" v="38" actId="1076"/>
          <ac:spMkLst>
            <pc:docMk/>
            <pc:sldMk cId="485952561" sldId="300"/>
            <ac:spMk id="8" creationId="{3496A6E9-1B68-CC3F-D3F7-10DA3B05D2EA}"/>
          </ac:spMkLst>
        </pc:spChg>
        <pc:spChg chg="mod">
          <ac:chgData name="Guest User" userId="" providerId="Windows Live" clId="Web-{0C202887-07E3-4758-80B9-7A66FAB6704B}" dt="2023-06-08T05:32:08.004" v="39" actId="1076"/>
          <ac:spMkLst>
            <pc:docMk/>
            <pc:sldMk cId="485952561" sldId="300"/>
            <ac:spMk id="9" creationId="{77D584D4-C717-4727-3317-AE661FBB3982}"/>
          </ac:spMkLst>
        </pc:spChg>
        <pc:spChg chg="add mod">
          <ac:chgData name="Guest User" userId="" providerId="Windows Live" clId="Web-{0C202887-07E3-4758-80B9-7A66FAB6704B}" dt="2023-06-08T05:33:50.867" v="71" actId="20577"/>
          <ac:spMkLst>
            <pc:docMk/>
            <pc:sldMk cId="485952561" sldId="300"/>
            <ac:spMk id="13" creationId="{A98E2735-5507-99A3-31B5-8391EE6C33A4}"/>
          </ac:spMkLst>
        </pc:spChg>
        <pc:picChg chg="add mod">
          <ac:chgData name="Guest User" userId="" providerId="Windows Live" clId="Web-{0C202887-07E3-4758-80B9-7A66FAB6704B}" dt="2023-06-08T05:33:17.694" v="63" actId="1076"/>
          <ac:picMkLst>
            <pc:docMk/>
            <pc:sldMk cId="485952561" sldId="300"/>
            <ac:picMk id="10" creationId="{0174353B-917F-E45B-37BA-13CAB8326561}"/>
          </ac:picMkLst>
        </pc:picChg>
        <pc:picChg chg="mod">
          <ac:chgData name="Guest User" userId="" providerId="Windows Live" clId="Web-{0C202887-07E3-4758-80B9-7A66FAB6704B}" dt="2023-06-08T05:32:13.270" v="41" actId="1076"/>
          <ac:picMkLst>
            <pc:docMk/>
            <pc:sldMk cId="485952561" sldId="300"/>
            <ac:picMk id="11" creationId="{D8242B82-B7F3-4602-1807-D3C79B1C85C5}"/>
          </ac:picMkLst>
        </pc:picChg>
        <pc:picChg chg="mod">
          <ac:chgData name="Guest User" userId="" providerId="Windows Live" clId="Web-{0C202887-07E3-4758-80B9-7A66FAB6704B}" dt="2023-06-08T05:32:24.223" v="44" actId="1076"/>
          <ac:picMkLst>
            <pc:docMk/>
            <pc:sldMk cId="485952561" sldId="300"/>
            <ac:picMk id="12" creationId="{BACE944D-1E77-B8E9-0DC4-BD9768E92203}"/>
          </ac:picMkLst>
        </pc:picChg>
      </pc:sldChg>
      <pc:sldChg chg="ord">
        <pc:chgData name="Guest User" userId="" providerId="Windows Live" clId="Web-{0C202887-07E3-4758-80B9-7A66FAB6704B}" dt="2023-06-08T05:25:31.880" v="1"/>
        <pc:sldMkLst>
          <pc:docMk/>
          <pc:sldMk cId="2192776215" sldId="301"/>
        </pc:sldMkLst>
      </pc:sldChg>
      <pc:sldChg chg="modSp">
        <pc:chgData name="Guest User" userId="" providerId="Windows Live" clId="Web-{0C202887-07E3-4758-80B9-7A66FAB6704B}" dt="2023-06-08T05:28:12.167" v="14" actId="20577"/>
        <pc:sldMkLst>
          <pc:docMk/>
          <pc:sldMk cId="3404341856" sldId="302"/>
        </pc:sldMkLst>
        <pc:spChg chg="mod">
          <ac:chgData name="Guest User" userId="" providerId="Windows Live" clId="Web-{0C202887-07E3-4758-80B9-7A66FAB6704B}" dt="2023-06-08T05:28:12.167" v="14" actId="20577"/>
          <ac:spMkLst>
            <pc:docMk/>
            <pc:sldMk cId="3404341856" sldId="302"/>
            <ac:spMk id="3" creationId="{14E0D89B-5996-9F54-0917-E30EE834B802}"/>
          </ac:spMkLst>
        </pc:spChg>
      </pc:sldChg>
      <pc:sldChg chg="modSp">
        <pc:chgData name="Guest User" userId="" providerId="Windows Live" clId="Web-{0C202887-07E3-4758-80B9-7A66FAB6704B}" dt="2023-06-08T06:10:42.043" v="433" actId="20577"/>
        <pc:sldMkLst>
          <pc:docMk/>
          <pc:sldMk cId="846828266" sldId="303"/>
        </pc:sldMkLst>
        <pc:spChg chg="mod">
          <ac:chgData name="Guest User" userId="" providerId="Windows Live" clId="Web-{0C202887-07E3-4758-80B9-7A66FAB6704B}" dt="2023-06-08T06:10:42.043" v="433" actId="20577"/>
          <ac:spMkLst>
            <pc:docMk/>
            <pc:sldMk cId="846828266" sldId="303"/>
            <ac:spMk id="3" creationId="{63C761AB-1C53-ADC2-8288-D391F06CBFB6}"/>
          </ac:spMkLst>
        </pc:spChg>
      </pc:sldChg>
      <pc:sldChg chg="modSp new ord">
        <pc:chgData name="Guest User" userId="" providerId="Windows Live" clId="Web-{0C202887-07E3-4758-80B9-7A66FAB6704B}" dt="2023-06-08T06:05:10.046" v="366" actId="20577"/>
        <pc:sldMkLst>
          <pc:docMk/>
          <pc:sldMk cId="51100269" sldId="305"/>
        </pc:sldMkLst>
        <pc:spChg chg="mod">
          <ac:chgData name="Guest User" userId="" providerId="Windows Live" clId="Web-{0C202887-07E3-4758-80B9-7A66FAB6704B}" dt="2023-06-08T05:51:53.048" v="76" actId="20577"/>
          <ac:spMkLst>
            <pc:docMk/>
            <pc:sldMk cId="51100269" sldId="305"/>
            <ac:spMk id="2" creationId="{3E578D36-BE3B-1A74-F2EC-CE0BC74E4DCD}"/>
          </ac:spMkLst>
        </pc:spChg>
        <pc:spChg chg="mod">
          <ac:chgData name="Guest User" userId="" providerId="Windows Live" clId="Web-{0C202887-07E3-4758-80B9-7A66FAB6704B}" dt="2023-06-08T06:05:10.046" v="366" actId="20577"/>
          <ac:spMkLst>
            <pc:docMk/>
            <pc:sldMk cId="51100269" sldId="305"/>
            <ac:spMk id="3" creationId="{E34A5420-A49C-B0D3-FAC4-01FDEAC65358}"/>
          </ac:spMkLst>
        </pc:spChg>
      </pc:sldChg>
      <pc:sldChg chg="new">
        <pc:chgData name="Guest User" userId="" providerId="Windows Live" clId="Web-{0C202887-07E3-4758-80B9-7A66FAB6704B}" dt="2023-06-08T08:14:05.384" v="435"/>
        <pc:sldMkLst>
          <pc:docMk/>
          <pc:sldMk cId="3609903011" sldId="306"/>
        </pc:sldMkLst>
      </pc:sldChg>
    </pc:docChg>
  </pc:docChgLst>
  <pc:docChgLst>
    <pc:chgData name="Guest User" providerId="Windows Live" clId="Web-{346CE8B6-A70B-4347-8E5B-E0532A825E25}"/>
    <pc:docChg chg="addSld delSld modSld sldOrd">
      <pc:chgData name="Guest User" userId="" providerId="Windows Live" clId="Web-{346CE8B6-A70B-4347-8E5B-E0532A825E25}" dt="2023-06-08T06:27:50.788" v="629" actId="20577"/>
      <pc:docMkLst>
        <pc:docMk/>
      </pc:docMkLst>
      <pc:sldChg chg="modSp ord">
        <pc:chgData name="Guest User" userId="" providerId="Windows Live" clId="Web-{346CE8B6-A70B-4347-8E5B-E0532A825E25}" dt="2023-06-08T06:27:50.788" v="629" actId="20577"/>
        <pc:sldMkLst>
          <pc:docMk/>
          <pc:sldMk cId="4260442091" sldId="277"/>
        </pc:sldMkLst>
        <pc:graphicFrameChg chg="modGraphic">
          <ac:chgData name="Guest User" userId="" providerId="Windows Live" clId="Web-{346CE8B6-A70B-4347-8E5B-E0532A825E25}" dt="2023-06-08T06:27:50.788" v="629" actId="20577"/>
          <ac:graphicFrameMkLst>
            <pc:docMk/>
            <pc:sldMk cId="4260442091" sldId="277"/>
            <ac:graphicFrameMk id="5" creationId="{51B0EA97-CBBF-06C2-F59C-D8D64830BD4E}"/>
          </ac:graphicFrameMkLst>
        </pc:graphicFrameChg>
      </pc:sldChg>
      <pc:sldChg chg="modSp">
        <pc:chgData name="Guest User" userId="" providerId="Windows Live" clId="Web-{346CE8B6-A70B-4347-8E5B-E0532A825E25}" dt="2023-06-08T06:27:25.616" v="625" actId="20577"/>
        <pc:sldMkLst>
          <pc:docMk/>
          <pc:sldMk cId="2923373366" sldId="304"/>
        </pc:sldMkLst>
        <pc:spChg chg="mod">
          <ac:chgData name="Guest User" userId="" providerId="Windows Live" clId="Web-{346CE8B6-A70B-4347-8E5B-E0532A825E25}" dt="2023-06-08T06:12:48.033" v="441" actId="20577"/>
          <ac:spMkLst>
            <pc:docMk/>
            <pc:sldMk cId="2923373366" sldId="304"/>
            <ac:spMk id="2" creationId="{12E1DB69-5D8F-742B-20A6-B6EA01DB3F52}"/>
          </ac:spMkLst>
        </pc:spChg>
        <pc:spChg chg="mod">
          <ac:chgData name="Guest User" userId="" providerId="Windows Live" clId="Web-{346CE8B6-A70B-4347-8E5B-E0532A825E25}" dt="2023-06-08T06:27:25.616" v="625" actId="20577"/>
          <ac:spMkLst>
            <pc:docMk/>
            <pc:sldMk cId="2923373366" sldId="304"/>
            <ac:spMk id="3" creationId="{DED7D847-6A99-615C-0600-1B5BAB7B1CA9}"/>
          </ac:spMkLst>
        </pc:spChg>
      </pc:sldChg>
      <pc:sldChg chg="modSp new del">
        <pc:chgData name="Guest User" userId="" providerId="Windows Live" clId="Web-{346CE8B6-A70B-4347-8E5B-E0532A825E25}" dt="2023-06-08T06:15:51.416" v="582"/>
        <pc:sldMkLst>
          <pc:docMk/>
          <pc:sldMk cId="1700903133" sldId="306"/>
        </pc:sldMkLst>
        <pc:spChg chg="mod">
          <ac:chgData name="Guest User" userId="" providerId="Windows Live" clId="Web-{346CE8B6-A70B-4347-8E5B-E0532A825E25}" dt="2023-06-08T06:12:40.080" v="435" actId="20577"/>
          <ac:spMkLst>
            <pc:docMk/>
            <pc:sldMk cId="1700903133" sldId="306"/>
            <ac:spMk id="2" creationId="{E1E767B9-A3CF-6C40-F9D7-C60FCC08CF6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631845-D8A6-4DB9-81C8-E0D9DCF2621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F712B6-4A60-48CB-9003-0B1C3E34937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Extract marks from the mark sheet file</a:t>
          </a:r>
        </a:p>
      </dgm:t>
    </dgm:pt>
    <dgm:pt modelId="{A43B9AF9-476E-4A6B-9D37-DB5FFC76AFCF}" type="parTrans" cxnId="{FA3C031C-2276-4C3F-83E4-538205B4A691}">
      <dgm:prSet/>
      <dgm:spPr/>
      <dgm:t>
        <a:bodyPr/>
        <a:lstStyle/>
        <a:p>
          <a:endParaRPr lang="en-US"/>
        </a:p>
      </dgm:t>
    </dgm:pt>
    <dgm:pt modelId="{7D622058-BEEE-4BF9-85EB-85753A64BFBD}" type="sibTrans" cxnId="{FA3C031C-2276-4C3F-83E4-538205B4A691}">
      <dgm:prSet/>
      <dgm:spPr/>
      <dgm:t>
        <a:bodyPr/>
        <a:lstStyle/>
        <a:p>
          <a:endParaRPr lang="en-US"/>
        </a:p>
      </dgm:t>
    </dgm:pt>
    <dgm:pt modelId="{ADB89308-CBF6-4551-8E69-160C5ECB48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 list file must be an excel sheet</a:t>
          </a:r>
        </a:p>
      </dgm:t>
    </dgm:pt>
    <dgm:pt modelId="{B0A1775B-5A7B-42C2-9BCF-DBF558C025F9}" type="parTrans" cxnId="{1E503CDF-CD67-4CB5-AB36-BF958C99C267}">
      <dgm:prSet/>
      <dgm:spPr/>
      <dgm:t>
        <a:bodyPr/>
        <a:lstStyle/>
        <a:p>
          <a:endParaRPr lang="en-US"/>
        </a:p>
      </dgm:t>
    </dgm:pt>
    <dgm:pt modelId="{8155D0C0-75EE-4565-A110-3A5C9BEC4708}" type="sibTrans" cxnId="{1E503CDF-CD67-4CB5-AB36-BF958C99C267}">
      <dgm:prSet/>
      <dgm:spPr/>
      <dgm:t>
        <a:bodyPr/>
        <a:lstStyle/>
        <a:p>
          <a:endParaRPr lang="en-US"/>
        </a:p>
      </dgm:t>
    </dgm:pt>
    <dgm:pt modelId="{B7467D93-2457-48FB-B20F-25AD5B7B89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 all the values in the column</a:t>
          </a:r>
        </a:p>
      </dgm:t>
    </dgm:pt>
    <dgm:pt modelId="{23DFC332-3DDF-43BD-9088-7EC6A251DD9E}" type="parTrans" cxnId="{59C44A8E-F2AF-4903-98CB-C4CBB5CAB300}">
      <dgm:prSet/>
      <dgm:spPr/>
      <dgm:t>
        <a:bodyPr/>
        <a:lstStyle/>
        <a:p>
          <a:endParaRPr lang="en-US"/>
        </a:p>
      </dgm:t>
    </dgm:pt>
    <dgm:pt modelId="{66D8413E-0766-48E7-A9FB-2FD6E2BB3B5D}" type="sibTrans" cxnId="{59C44A8E-F2AF-4903-98CB-C4CBB5CAB300}">
      <dgm:prSet/>
      <dgm:spPr/>
      <dgm:t>
        <a:bodyPr/>
        <a:lstStyle/>
        <a:p>
          <a:endParaRPr lang="en-US"/>
        </a:p>
      </dgm:t>
    </dgm:pt>
    <dgm:pt modelId="{8B4A4B8E-E6D1-4CA0-9FC9-725E24E55B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Find average</a:t>
          </a:r>
        </a:p>
      </dgm:t>
    </dgm:pt>
    <dgm:pt modelId="{42F8DFCB-2564-4698-8BFF-B89245E7894C}" type="parTrans" cxnId="{587BD87C-7B3C-4AB1-8ADF-9827AFACBE19}">
      <dgm:prSet/>
      <dgm:spPr/>
      <dgm:t>
        <a:bodyPr/>
        <a:lstStyle/>
        <a:p>
          <a:endParaRPr lang="en-US"/>
        </a:p>
      </dgm:t>
    </dgm:pt>
    <dgm:pt modelId="{09EF1E0F-A487-49DF-82C0-05D9A00D7D48}" type="sibTrans" cxnId="{587BD87C-7B3C-4AB1-8ADF-9827AFACBE19}">
      <dgm:prSet/>
      <dgm:spPr/>
      <dgm:t>
        <a:bodyPr/>
        <a:lstStyle/>
        <a:p>
          <a:endParaRPr lang="en-US"/>
        </a:p>
      </dgm:t>
    </dgm:pt>
    <dgm:pt modelId="{FEC99744-A048-46F9-8249-A692F3AECDE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Convert to </a:t>
          </a:r>
          <a:r>
            <a:rPr lang="en-US">
              <a:latin typeface="Calibri Light" panose="020F0302020204030204"/>
            </a:rPr>
            <a:t>graph</a:t>
          </a:r>
          <a:endParaRPr lang="en-US"/>
        </a:p>
      </dgm:t>
    </dgm:pt>
    <dgm:pt modelId="{4F18CD25-2E7B-417F-A2AF-DE079D9AF646}" type="parTrans" cxnId="{7C95C4CD-B06D-48CA-802B-12DB598E5318}">
      <dgm:prSet/>
      <dgm:spPr/>
      <dgm:t>
        <a:bodyPr/>
        <a:lstStyle/>
        <a:p>
          <a:endParaRPr lang="en-US"/>
        </a:p>
      </dgm:t>
    </dgm:pt>
    <dgm:pt modelId="{EE246BC8-1696-4E89-A1C5-11CC126FC6DB}" type="sibTrans" cxnId="{7C95C4CD-B06D-48CA-802B-12DB598E5318}">
      <dgm:prSet/>
      <dgm:spPr/>
      <dgm:t>
        <a:bodyPr/>
        <a:lstStyle/>
        <a:p>
          <a:endParaRPr lang="en-US"/>
        </a:p>
      </dgm:t>
    </dgm:pt>
    <dgm:pt modelId="{9F8313DD-2CF6-44BF-8005-9A38BEDBEB37}" type="pres">
      <dgm:prSet presAssocID="{B6631845-D8A6-4DB9-81C8-E0D9DCF26211}" presName="root" presStyleCnt="0">
        <dgm:presLayoutVars>
          <dgm:dir/>
          <dgm:resizeHandles val="exact"/>
        </dgm:presLayoutVars>
      </dgm:prSet>
      <dgm:spPr/>
    </dgm:pt>
    <dgm:pt modelId="{39E3B919-FD1F-4A54-8461-0ED6F2F23DA9}" type="pres">
      <dgm:prSet presAssocID="{31F712B6-4A60-48CB-9003-0B1C3E34937B}" presName="compNode" presStyleCnt="0"/>
      <dgm:spPr/>
    </dgm:pt>
    <dgm:pt modelId="{3B11ADD1-319E-4387-B2BD-C23A439DBD1F}" type="pres">
      <dgm:prSet presAssocID="{31F712B6-4A60-48CB-9003-0B1C3E3493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A1C8D8E-9E3E-43E0-B534-32152F1B2171}" type="pres">
      <dgm:prSet presAssocID="{31F712B6-4A60-48CB-9003-0B1C3E34937B}" presName="iconSpace" presStyleCnt="0"/>
      <dgm:spPr/>
    </dgm:pt>
    <dgm:pt modelId="{A5903471-ED90-4E86-8545-4BFA7ACC47F9}" type="pres">
      <dgm:prSet presAssocID="{31F712B6-4A60-48CB-9003-0B1C3E34937B}" presName="parTx" presStyleLbl="revTx" presStyleIdx="0" presStyleCnt="6">
        <dgm:presLayoutVars>
          <dgm:chMax val="0"/>
          <dgm:chPref val="0"/>
        </dgm:presLayoutVars>
      </dgm:prSet>
      <dgm:spPr/>
    </dgm:pt>
    <dgm:pt modelId="{19EDA390-61B3-41E3-904E-424C862A2AC9}" type="pres">
      <dgm:prSet presAssocID="{31F712B6-4A60-48CB-9003-0B1C3E34937B}" presName="txSpace" presStyleCnt="0"/>
      <dgm:spPr/>
    </dgm:pt>
    <dgm:pt modelId="{142D13D1-0500-4F11-AA21-C5F68703FF1A}" type="pres">
      <dgm:prSet presAssocID="{31F712B6-4A60-48CB-9003-0B1C3E34937B}" presName="desTx" presStyleLbl="revTx" presStyleIdx="1" presStyleCnt="6">
        <dgm:presLayoutVars/>
      </dgm:prSet>
      <dgm:spPr/>
    </dgm:pt>
    <dgm:pt modelId="{D77FB70B-AD1D-4FCD-9493-34A64C0F933B}" type="pres">
      <dgm:prSet presAssocID="{7D622058-BEEE-4BF9-85EB-85753A64BFBD}" presName="sibTrans" presStyleCnt="0"/>
      <dgm:spPr/>
    </dgm:pt>
    <dgm:pt modelId="{A82FB3FF-9C95-48F6-8F4A-AEE3A14D8AFA}" type="pres">
      <dgm:prSet presAssocID="{8B4A4B8E-E6D1-4CA0-9FC9-725E24E55BEF}" presName="compNode" presStyleCnt="0"/>
      <dgm:spPr/>
    </dgm:pt>
    <dgm:pt modelId="{5AE8DAAA-9FA6-42A7-BF38-AB9C259DE9EA}" type="pres">
      <dgm:prSet presAssocID="{8B4A4B8E-E6D1-4CA0-9FC9-725E24E55B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68C1E1F-8327-4701-AC82-890C1FA74F08}" type="pres">
      <dgm:prSet presAssocID="{8B4A4B8E-E6D1-4CA0-9FC9-725E24E55BEF}" presName="iconSpace" presStyleCnt="0"/>
      <dgm:spPr/>
    </dgm:pt>
    <dgm:pt modelId="{D1089AF9-E2CB-44BD-9517-162B710F3DEE}" type="pres">
      <dgm:prSet presAssocID="{8B4A4B8E-E6D1-4CA0-9FC9-725E24E55BEF}" presName="parTx" presStyleLbl="revTx" presStyleIdx="2" presStyleCnt="6">
        <dgm:presLayoutVars>
          <dgm:chMax val="0"/>
          <dgm:chPref val="0"/>
        </dgm:presLayoutVars>
      </dgm:prSet>
      <dgm:spPr/>
    </dgm:pt>
    <dgm:pt modelId="{11EB6560-9E0A-4882-9724-8C56D442042F}" type="pres">
      <dgm:prSet presAssocID="{8B4A4B8E-E6D1-4CA0-9FC9-725E24E55BEF}" presName="txSpace" presStyleCnt="0"/>
      <dgm:spPr/>
    </dgm:pt>
    <dgm:pt modelId="{62CCAAE1-2AAD-4FC7-B322-48B3941928B9}" type="pres">
      <dgm:prSet presAssocID="{8B4A4B8E-E6D1-4CA0-9FC9-725E24E55BEF}" presName="desTx" presStyleLbl="revTx" presStyleIdx="3" presStyleCnt="6">
        <dgm:presLayoutVars/>
      </dgm:prSet>
      <dgm:spPr/>
    </dgm:pt>
    <dgm:pt modelId="{F5D6A15B-E334-4DFE-ADE4-190A45A56D4F}" type="pres">
      <dgm:prSet presAssocID="{09EF1E0F-A487-49DF-82C0-05D9A00D7D48}" presName="sibTrans" presStyleCnt="0"/>
      <dgm:spPr/>
    </dgm:pt>
    <dgm:pt modelId="{42328871-BA00-4AF8-9C8B-213DED3F8B1A}" type="pres">
      <dgm:prSet presAssocID="{FEC99744-A048-46F9-8249-A692F3AECDE2}" presName="compNode" presStyleCnt="0"/>
      <dgm:spPr/>
    </dgm:pt>
    <dgm:pt modelId="{706D8777-4B11-499E-8780-C9C71CB04B4B}" type="pres">
      <dgm:prSet presAssocID="{FEC99744-A048-46F9-8249-A692F3AECD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 with solid fill"/>
        </a:ext>
      </dgm:extLst>
    </dgm:pt>
    <dgm:pt modelId="{078BEEE9-10DF-4E8B-9753-8461BFC9565C}" type="pres">
      <dgm:prSet presAssocID="{FEC99744-A048-46F9-8249-A692F3AECDE2}" presName="iconSpace" presStyleCnt="0"/>
      <dgm:spPr/>
    </dgm:pt>
    <dgm:pt modelId="{4A16B94A-3521-4B6B-8D52-E6FFBC606A56}" type="pres">
      <dgm:prSet presAssocID="{FEC99744-A048-46F9-8249-A692F3AECDE2}" presName="parTx" presStyleLbl="revTx" presStyleIdx="4" presStyleCnt="6">
        <dgm:presLayoutVars>
          <dgm:chMax val="0"/>
          <dgm:chPref val="0"/>
        </dgm:presLayoutVars>
      </dgm:prSet>
      <dgm:spPr/>
    </dgm:pt>
    <dgm:pt modelId="{F1A457E4-7A02-4403-B055-2D2CCA98FDF6}" type="pres">
      <dgm:prSet presAssocID="{FEC99744-A048-46F9-8249-A692F3AECDE2}" presName="txSpace" presStyleCnt="0"/>
      <dgm:spPr/>
    </dgm:pt>
    <dgm:pt modelId="{93FEAF5B-5821-4CB0-8372-D2C37ED49678}" type="pres">
      <dgm:prSet presAssocID="{FEC99744-A048-46F9-8249-A692F3AECDE2}" presName="desTx" presStyleLbl="revTx" presStyleIdx="5" presStyleCnt="6">
        <dgm:presLayoutVars/>
      </dgm:prSet>
      <dgm:spPr/>
    </dgm:pt>
  </dgm:ptLst>
  <dgm:cxnLst>
    <dgm:cxn modelId="{65235A03-E724-44DB-A38D-3B7A5F6071A2}" type="presOf" srcId="{8B4A4B8E-E6D1-4CA0-9FC9-725E24E55BEF}" destId="{D1089AF9-E2CB-44BD-9517-162B710F3DEE}" srcOrd="0" destOrd="0" presId="urn:microsoft.com/office/officeart/2018/5/layout/CenteredIconLabelDescriptionList"/>
    <dgm:cxn modelId="{9ADE3012-3DE3-42ED-A261-428C6F68D9BC}" type="presOf" srcId="{FEC99744-A048-46F9-8249-A692F3AECDE2}" destId="{4A16B94A-3521-4B6B-8D52-E6FFBC606A56}" srcOrd="0" destOrd="0" presId="urn:microsoft.com/office/officeart/2018/5/layout/CenteredIconLabelDescriptionList"/>
    <dgm:cxn modelId="{6DD5BE18-BCB9-4D0B-A9FE-09D7D15DDDC4}" type="presOf" srcId="{ADB89308-CBF6-4551-8E69-160C5ECB48D6}" destId="{142D13D1-0500-4F11-AA21-C5F68703FF1A}" srcOrd="0" destOrd="0" presId="urn:microsoft.com/office/officeart/2018/5/layout/CenteredIconLabelDescriptionList"/>
    <dgm:cxn modelId="{FA3C031C-2276-4C3F-83E4-538205B4A691}" srcId="{B6631845-D8A6-4DB9-81C8-E0D9DCF26211}" destId="{31F712B6-4A60-48CB-9003-0B1C3E34937B}" srcOrd="0" destOrd="0" parTransId="{A43B9AF9-476E-4A6B-9D37-DB5FFC76AFCF}" sibTransId="{7D622058-BEEE-4BF9-85EB-85753A64BFBD}"/>
    <dgm:cxn modelId="{1ADE831F-B11D-45B8-BCA2-6884D1096457}" type="presOf" srcId="{B6631845-D8A6-4DB9-81C8-E0D9DCF26211}" destId="{9F8313DD-2CF6-44BF-8005-9A38BEDBEB37}" srcOrd="0" destOrd="0" presId="urn:microsoft.com/office/officeart/2018/5/layout/CenteredIconLabelDescriptionList"/>
    <dgm:cxn modelId="{7A37825A-4446-42B1-891D-F12A0F482246}" type="presOf" srcId="{31F712B6-4A60-48CB-9003-0B1C3E34937B}" destId="{A5903471-ED90-4E86-8545-4BFA7ACC47F9}" srcOrd="0" destOrd="0" presId="urn:microsoft.com/office/officeart/2018/5/layout/CenteredIconLabelDescriptionList"/>
    <dgm:cxn modelId="{587BD87C-7B3C-4AB1-8ADF-9827AFACBE19}" srcId="{B6631845-D8A6-4DB9-81C8-E0D9DCF26211}" destId="{8B4A4B8E-E6D1-4CA0-9FC9-725E24E55BEF}" srcOrd="1" destOrd="0" parTransId="{42F8DFCB-2564-4698-8BFF-B89245E7894C}" sibTransId="{09EF1E0F-A487-49DF-82C0-05D9A00D7D48}"/>
    <dgm:cxn modelId="{59C44A8E-F2AF-4903-98CB-C4CBB5CAB300}" srcId="{31F712B6-4A60-48CB-9003-0B1C3E34937B}" destId="{B7467D93-2457-48FB-B20F-25AD5B7B89C9}" srcOrd="1" destOrd="0" parTransId="{23DFC332-3DDF-43BD-9088-7EC6A251DD9E}" sibTransId="{66D8413E-0766-48E7-A9FB-2FD6E2BB3B5D}"/>
    <dgm:cxn modelId="{D3DC66CC-8FE4-40E8-BF4A-C6306075915F}" type="presOf" srcId="{B7467D93-2457-48FB-B20F-25AD5B7B89C9}" destId="{142D13D1-0500-4F11-AA21-C5F68703FF1A}" srcOrd="0" destOrd="1" presId="urn:microsoft.com/office/officeart/2018/5/layout/CenteredIconLabelDescriptionList"/>
    <dgm:cxn modelId="{7C95C4CD-B06D-48CA-802B-12DB598E5318}" srcId="{B6631845-D8A6-4DB9-81C8-E0D9DCF26211}" destId="{FEC99744-A048-46F9-8249-A692F3AECDE2}" srcOrd="2" destOrd="0" parTransId="{4F18CD25-2E7B-417F-A2AF-DE079D9AF646}" sibTransId="{EE246BC8-1696-4E89-A1C5-11CC126FC6DB}"/>
    <dgm:cxn modelId="{1E503CDF-CD67-4CB5-AB36-BF958C99C267}" srcId="{31F712B6-4A60-48CB-9003-0B1C3E34937B}" destId="{ADB89308-CBF6-4551-8E69-160C5ECB48D6}" srcOrd="0" destOrd="0" parTransId="{B0A1775B-5A7B-42C2-9BCF-DBF558C025F9}" sibTransId="{8155D0C0-75EE-4565-A110-3A5C9BEC4708}"/>
    <dgm:cxn modelId="{A615B56A-C8AC-4B27-88BB-2C215FFD5C0E}" type="presParOf" srcId="{9F8313DD-2CF6-44BF-8005-9A38BEDBEB37}" destId="{39E3B919-FD1F-4A54-8461-0ED6F2F23DA9}" srcOrd="0" destOrd="0" presId="urn:microsoft.com/office/officeart/2018/5/layout/CenteredIconLabelDescriptionList"/>
    <dgm:cxn modelId="{A2F886C9-39FC-405E-ABA4-CF7F9E797153}" type="presParOf" srcId="{39E3B919-FD1F-4A54-8461-0ED6F2F23DA9}" destId="{3B11ADD1-319E-4387-B2BD-C23A439DBD1F}" srcOrd="0" destOrd="0" presId="urn:microsoft.com/office/officeart/2018/5/layout/CenteredIconLabelDescriptionList"/>
    <dgm:cxn modelId="{C1F01B7F-B3B9-4DDE-9549-62580706F02A}" type="presParOf" srcId="{39E3B919-FD1F-4A54-8461-0ED6F2F23DA9}" destId="{BA1C8D8E-9E3E-43E0-B534-32152F1B2171}" srcOrd="1" destOrd="0" presId="urn:microsoft.com/office/officeart/2018/5/layout/CenteredIconLabelDescriptionList"/>
    <dgm:cxn modelId="{8607E062-BC36-4FD1-82AB-4D2BF3893E2C}" type="presParOf" srcId="{39E3B919-FD1F-4A54-8461-0ED6F2F23DA9}" destId="{A5903471-ED90-4E86-8545-4BFA7ACC47F9}" srcOrd="2" destOrd="0" presId="urn:microsoft.com/office/officeart/2018/5/layout/CenteredIconLabelDescriptionList"/>
    <dgm:cxn modelId="{8380D01B-96E3-433C-A6D3-0BA693EBE168}" type="presParOf" srcId="{39E3B919-FD1F-4A54-8461-0ED6F2F23DA9}" destId="{19EDA390-61B3-41E3-904E-424C862A2AC9}" srcOrd="3" destOrd="0" presId="urn:microsoft.com/office/officeart/2018/5/layout/CenteredIconLabelDescriptionList"/>
    <dgm:cxn modelId="{D94B7310-A530-4E5B-A86A-FEF107BDEF26}" type="presParOf" srcId="{39E3B919-FD1F-4A54-8461-0ED6F2F23DA9}" destId="{142D13D1-0500-4F11-AA21-C5F68703FF1A}" srcOrd="4" destOrd="0" presId="urn:microsoft.com/office/officeart/2018/5/layout/CenteredIconLabelDescriptionList"/>
    <dgm:cxn modelId="{BF927B1F-C531-4810-9B85-866432B7F7CE}" type="presParOf" srcId="{9F8313DD-2CF6-44BF-8005-9A38BEDBEB37}" destId="{D77FB70B-AD1D-4FCD-9493-34A64C0F933B}" srcOrd="1" destOrd="0" presId="urn:microsoft.com/office/officeart/2018/5/layout/CenteredIconLabelDescriptionList"/>
    <dgm:cxn modelId="{BC9713AE-3AC2-4D4A-9FF7-B133599E1F4A}" type="presParOf" srcId="{9F8313DD-2CF6-44BF-8005-9A38BEDBEB37}" destId="{A82FB3FF-9C95-48F6-8F4A-AEE3A14D8AFA}" srcOrd="2" destOrd="0" presId="urn:microsoft.com/office/officeart/2018/5/layout/CenteredIconLabelDescriptionList"/>
    <dgm:cxn modelId="{CE681639-44B4-4CB4-9A46-80A8A865C8A8}" type="presParOf" srcId="{A82FB3FF-9C95-48F6-8F4A-AEE3A14D8AFA}" destId="{5AE8DAAA-9FA6-42A7-BF38-AB9C259DE9EA}" srcOrd="0" destOrd="0" presId="urn:microsoft.com/office/officeart/2018/5/layout/CenteredIconLabelDescriptionList"/>
    <dgm:cxn modelId="{91971FE7-AAF7-48D3-97B4-C9DCFFE0D847}" type="presParOf" srcId="{A82FB3FF-9C95-48F6-8F4A-AEE3A14D8AFA}" destId="{E68C1E1F-8327-4701-AC82-890C1FA74F08}" srcOrd="1" destOrd="0" presId="urn:microsoft.com/office/officeart/2018/5/layout/CenteredIconLabelDescriptionList"/>
    <dgm:cxn modelId="{49CA3B15-D3EE-4B3E-9C84-22775432F0F4}" type="presParOf" srcId="{A82FB3FF-9C95-48F6-8F4A-AEE3A14D8AFA}" destId="{D1089AF9-E2CB-44BD-9517-162B710F3DEE}" srcOrd="2" destOrd="0" presId="urn:microsoft.com/office/officeart/2018/5/layout/CenteredIconLabelDescriptionList"/>
    <dgm:cxn modelId="{AEE6DA52-C1D9-4528-A2B5-5333FD2FA4B3}" type="presParOf" srcId="{A82FB3FF-9C95-48F6-8F4A-AEE3A14D8AFA}" destId="{11EB6560-9E0A-4882-9724-8C56D442042F}" srcOrd="3" destOrd="0" presId="urn:microsoft.com/office/officeart/2018/5/layout/CenteredIconLabelDescriptionList"/>
    <dgm:cxn modelId="{5E8B002A-5279-4409-A19E-C171A8F69153}" type="presParOf" srcId="{A82FB3FF-9C95-48F6-8F4A-AEE3A14D8AFA}" destId="{62CCAAE1-2AAD-4FC7-B322-48B3941928B9}" srcOrd="4" destOrd="0" presId="urn:microsoft.com/office/officeart/2018/5/layout/CenteredIconLabelDescriptionList"/>
    <dgm:cxn modelId="{10F0D709-28DF-4C88-8BCF-381F8EC237B0}" type="presParOf" srcId="{9F8313DD-2CF6-44BF-8005-9A38BEDBEB37}" destId="{F5D6A15B-E334-4DFE-ADE4-190A45A56D4F}" srcOrd="3" destOrd="0" presId="urn:microsoft.com/office/officeart/2018/5/layout/CenteredIconLabelDescriptionList"/>
    <dgm:cxn modelId="{01D92547-EDC4-461D-B486-8B453AEEB3B3}" type="presParOf" srcId="{9F8313DD-2CF6-44BF-8005-9A38BEDBEB37}" destId="{42328871-BA00-4AF8-9C8B-213DED3F8B1A}" srcOrd="4" destOrd="0" presId="urn:microsoft.com/office/officeart/2018/5/layout/CenteredIconLabelDescriptionList"/>
    <dgm:cxn modelId="{A0FD8573-7C4D-4013-AAB6-DEFFF0B59543}" type="presParOf" srcId="{42328871-BA00-4AF8-9C8B-213DED3F8B1A}" destId="{706D8777-4B11-499E-8780-C9C71CB04B4B}" srcOrd="0" destOrd="0" presId="urn:microsoft.com/office/officeart/2018/5/layout/CenteredIconLabelDescriptionList"/>
    <dgm:cxn modelId="{A53E53B8-5479-4509-8692-FD932B0E9714}" type="presParOf" srcId="{42328871-BA00-4AF8-9C8B-213DED3F8B1A}" destId="{078BEEE9-10DF-4E8B-9753-8461BFC9565C}" srcOrd="1" destOrd="0" presId="urn:microsoft.com/office/officeart/2018/5/layout/CenteredIconLabelDescriptionList"/>
    <dgm:cxn modelId="{5C84779B-5517-4460-A0DC-0A461FAC523D}" type="presParOf" srcId="{42328871-BA00-4AF8-9C8B-213DED3F8B1A}" destId="{4A16B94A-3521-4B6B-8D52-E6FFBC606A56}" srcOrd="2" destOrd="0" presId="urn:microsoft.com/office/officeart/2018/5/layout/CenteredIconLabelDescriptionList"/>
    <dgm:cxn modelId="{B2D32BDE-2DA7-483D-B95B-A4CFFBBA5959}" type="presParOf" srcId="{42328871-BA00-4AF8-9C8B-213DED3F8B1A}" destId="{F1A457E4-7A02-4403-B055-2D2CCA98FDF6}" srcOrd="3" destOrd="0" presId="urn:microsoft.com/office/officeart/2018/5/layout/CenteredIconLabelDescriptionList"/>
    <dgm:cxn modelId="{FF06A038-D8BE-4D8D-97E5-A5B04F454CF5}" type="presParOf" srcId="{42328871-BA00-4AF8-9C8B-213DED3F8B1A}" destId="{93FEAF5B-5821-4CB0-8372-D2C37ED4967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1ADD1-319E-4387-B2BD-C23A439DBD1F}">
      <dsp:nvSpPr>
        <dsp:cNvPr id="0" name=""/>
        <dsp:cNvSpPr/>
      </dsp:nvSpPr>
      <dsp:spPr>
        <a:xfrm>
          <a:off x="1058166" y="780229"/>
          <a:ext cx="1135476" cy="1135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03471-ED90-4E86-8545-4BFA7ACC47F9}">
      <dsp:nvSpPr>
        <dsp:cNvPr id="0" name=""/>
        <dsp:cNvSpPr/>
      </dsp:nvSpPr>
      <dsp:spPr>
        <a:xfrm>
          <a:off x="3795" y="2010429"/>
          <a:ext cx="3244218" cy="48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Extract marks from the mark sheet file</a:t>
          </a:r>
        </a:p>
      </dsp:txBody>
      <dsp:txXfrm>
        <a:off x="3795" y="2010429"/>
        <a:ext cx="3244218" cy="486632"/>
      </dsp:txXfrm>
    </dsp:sp>
    <dsp:sp modelId="{142D13D1-0500-4F11-AA21-C5F68703FF1A}">
      <dsp:nvSpPr>
        <dsp:cNvPr id="0" name=""/>
        <dsp:cNvSpPr/>
      </dsp:nvSpPr>
      <dsp:spPr>
        <a:xfrm>
          <a:off x="3795" y="2541119"/>
          <a:ext cx="3244218" cy="441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Mark list file must be an excel sheet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Extract all the values in the column</a:t>
          </a:r>
        </a:p>
      </dsp:txBody>
      <dsp:txXfrm>
        <a:off x="3795" y="2541119"/>
        <a:ext cx="3244218" cy="441979"/>
      </dsp:txXfrm>
    </dsp:sp>
    <dsp:sp modelId="{5AE8DAAA-9FA6-42A7-BF38-AB9C259DE9EA}">
      <dsp:nvSpPr>
        <dsp:cNvPr id="0" name=""/>
        <dsp:cNvSpPr/>
      </dsp:nvSpPr>
      <dsp:spPr>
        <a:xfrm>
          <a:off x="4870123" y="780229"/>
          <a:ext cx="1135476" cy="1135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89AF9-E2CB-44BD-9517-162B710F3DEE}">
      <dsp:nvSpPr>
        <dsp:cNvPr id="0" name=""/>
        <dsp:cNvSpPr/>
      </dsp:nvSpPr>
      <dsp:spPr>
        <a:xfrm>
          <a:off x="3815752" y="2010429"/>
          <a:ext cx="3244218" cy="48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Find average</a:t>
          </a:r>
        </a:p>
      </dsp:txBody>
      <dsp:txXfrm>
        <a:off x="3815752" y="2010429"/>
        <a:ext cx="3244218" cy="486632"/>
      </dsp:txXfrm>
    </dsp:sp>
    <dsp:sp modelId="{62CCAAE1-2AAD-4FC7-B322-48B3941928B9}">
      <dsp:nvSpPr>
        <dsp:cNvPr id="0" name=""/>
        <dsp:cNvSpPr/>
      </dsp:nvSpPr>
      <dsp:spPr>
        <a:xfrm>
          <a:off x="3815752" y="2541119"/>
          <a:ext cx="3244218" cy="441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D8777-4B11-499E-8780-C9C71CB04B4B}">
      <dsp:nvSpPr>
        <dsp:cNvPr id="0" name=""/>
        <dsp:cNvSpPr/>
      </dsp:nvSpPr>
      <dsp:spPr>
        <a:xfrm>
          <a:off x="8682080" y="780229"/>
          <a:ext cx="1135476" cy="1135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6B94A-3521-4B6B-8D52-E6FFBC606A56}">
      <dsp:nvSpPr>
        <dsp:cNvPr id="0" name=""/>
        <dsp:cNvSpPr/>
      </dsp:nvSpPr>
      <dsp:spPr>
        <a:xfrm>
          <a:off x="7627709" y="2010429"/>
          <a:ext cx="3244218" cy="48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Convert to </a:t>
          </a:r>
          <a:r>
            <a:rPr lang="en-US" sz="1600" kern="1200">
              <a:latin typeface="Calibri Light" panose="020F0302020204030204"/>
            </a:rPr>
            <a:t>graph</a:t>
          </a:r>
          <a:endParaRPr lang="en-US" sz="1600" kern="1200"/>
        </a:p>
      </dsp:txBody>
      <dsp:txXfrm>
        <a:off x="7627709" y="2010429"/>
        <a:ext cx="3244218" cy="486632"/>
      </dsp:txXfrm>
    </dsp:sp>
    <dsp:sp modelId="{93FEAF5B-5821-4CB0-8372-D2C37ED49678}">
      <dsp:nvSpPr>
        <dsp:cNvPr id="0" name=""/>
        <dsp:cNvSpPr/>
      </dsp:nvSpPr>
      <dsp:spPr>
        <a:xfrm>
          <a:off x="7627709" y="2541119"/>
          <a:ext cx="3244218" cy="441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469D-9BDC-1533-0E4C-695BFCBEF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A266F-9C7C-EAA0-3BCC-036A53C7E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4C2A2-FE54-9548-CB82-B5B77B1A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F431-9507-412B-8681-E2100231B68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C46C-9536-C0AE-51D4-4CCF2A3C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BC1C-F81D-A635-AAC8-E44EEC64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04A8-F2B8-4D19-856F-B81CC1CBE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30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B490-A516-FD68-4E1B-17DA69D3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9DB3E-48DF-53AF-293E-ED684073F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6BD7D-B804-AF7F-9F2F-C440945A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F431-9507-412B-8681-E2100231B68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60D3E-D558-269C-4585-D4C6D102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9C9D-A35E-E78D-96FD-CA33E5C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04A8-F2B8-4D19-856F-B81CC1CBE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21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0209B-865D-E9D5-AC04-133824381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FE618-68CB-AD16-4AC6-3011802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89127-06B6-A890-936F-E2CA5585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F431-9507-412B-8681-E2100231B68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722E-87F6-50A2-C47B-82B0C74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88E0-B26C-DCFE-E8AE-9320042A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04A8-F2B8-4D19-856F-B81CC1CBE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18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3F70-A02D-75FF-ACA6-0552AD26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BD7AC-221C-A484-9FAF-2A092E78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C5D0A-778E-9358-C3D5-A8C9F1D9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F431-9507-412B-8681-E2100231B68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0950B-A0CB-E161-C852-79735433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3731-2027-EE33-D06F-DA6E3765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04A8-F2B8-4D19-856F-B81CC1CBE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58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4815-588D-68C0-C477-BD11AFE9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89DBD-431A-3464-2E85-F506E10C6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462B-F32D-A495-A89D-87D8474F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F431-9507-412B-8681-E2100231B68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F52C-AA06-C2A4-5DB0-43C8E692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F9CF-9360-D52F-FF8F-E53D61BE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04A8-F2B8-4D19-856F-B81CC1CBE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0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81C4-60E9-FF62-AF64-50C810AD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E72A-97CF-E27D-0626-3EC89697E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6F11D-279B-DE3B-AE0A-E6F52841E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7AC88-2848-BC4B-B289-DED8B9EE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F431-9507-412B-8681-E2100231B68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24F63-31AF-455E-4916-F8A5532D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7A76E-8991-C1F0-4781-29520A5A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04A8-F2B8-4D19-856F-B81CC1CBE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3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CD7D-4856-B99C-2DB6-3514DD54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8C62-1FF2-18B2-5BC3-1A98FB35B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B6413-222C-0D03-ADD4-6FE853A7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39451-5821-1A68-2CC8-84DDA7740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ED972-694E-B08D-901F-1B54A2D32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5530C-D771-C6D1-B3D2-6499B482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F431-9507-412B-8681-E2100231B68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15925-7571-840E-01C9-692F8FA7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C44FF-DBFE-A9F1-9A19-AB0CCEBF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04A8-F2B8-4D19-856F-B81CC1CBE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39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ED86-E372-E92F-3624-2C2DCC08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6C4A6-37F0-C3E5-55FA-4FB2B73E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F431-9507-412B-8681-E2100231B68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5E4B9-F4A3-6F10-C152-4546CF46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36E57-1624-A6F7-F1AB-0B5BF7F2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04A8-F2B8-4D19-856F-B81CC1CBE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4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CA030-1136-DC77-0B5E-6C5A4004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F431-9507-412B-8681-E2100231B68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0F29B-85EC-B7F4-B8A2-BB83164B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91E76-7D12-3F5F-8AC0-BE89AE54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04A8-F2B8-4D19-856F-B81CC1CBE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10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E268-5353-6A86-EBA4-54E01662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1493-EDAB-082A-9A84-813BB8BF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1F9E5-2BC9-D761-D967-FD31D27EF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603F-76C0-F2EB-6549-7C3A3E66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F431-9507-412B-8681-E2100231B68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6DC84-C333-B081-10F4-744547E5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D8B71-EFE6-C224-A525-75C50314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04A8-F2B8-4D19-856F-B81CC1CBE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0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8272-6F8B-4B0A-CF71-91776A91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CD8B1-8D36-FB58-D092-885B75F6C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3847A-41A0-762C-459B-7D4DBADB3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A35EA-3503-7C41-53B0-E50A5381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F431-9507-412B-8681-E2100231B68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43D32-BB53-6D77-97C7-7B2FCD20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13519-D6EF-B265-714C-DEF4835A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04A8-F2B8-4D19-856F-B81CC1CBE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42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139A1-CAA1-F141-2352-FBBB4400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28B69-A200-A53D-8698-54A0B7F74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943DB-8039-4D81-90D8-A8EAE2A75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BF431-9507-412B-8681-E2100231B684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1BED-BACC-B739-8FAD-3FA24A4F9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94C44-B293-AE48-A128-C2DA0D654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A04A8-F2B8-4D19-856F-B81CC1CBE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95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E8E2-1C63-5FE2-9E0B-9C0655D7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887" y="1785771"/>
            <a:ext cx="9906000" cy="1804960"/>
          </a:xfrm>
        </p:spPr>
        <p:txBody>
          <a:bodyPr>
            <a:noAutofit/>
          </a:bodyPr>
          <a:lstStyle/>
          <a:p>
            <a:r>
              <a:rPr lang="en-IN" b="1">
                <a:latin typeface="Times New Roman"/>
                <a:ea typeface="Calibri Light"/>
                <a:cs typeface="Calibri Light"/>
              </a:rPr>
              <a:t>CLASS COMMITTEE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996D-40C8-19EB-E8E5-4591DF8F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691" y="4425742"/>
            <a:ext cx="4529668" cy="128534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IN" sz="1600">
                <a:ea typeface="Calibri"/>
                <a:cs typeface="Calibri"/>
              </a:rPr>
              <a:t>Athulya Anilkumar   AM.SC.U3CSC20022</a:t>
            </a:r>
            <a:endParaRPr lang="en-IN" sz="1600">
              <a:ea typeface="+mn-lt"/>
              <a:cs typeface="+mn-lt"/>
            </a:endParaRPr>
          </a:p>
          <a:p>
            <a:pPr algn="l"/>
            <a:r>
              <a:rPr lang="en-IN" sz="1600">
                <a:ea typeface="Calibri"/>
                <a:cs typeface="Calibri"/>
              </a:rPr>
              <a:t>Beena Biju                 AM.SC.U3CSC20024</a:t>
            </a:r>
            <a:endParaRPr lang="en-IN" sz="1600">
              <a:ea typeface="+mn-lt"/>
              <a:cs typeface="+mn-lt"/>
            </a:endParaRPr>
          </a:p>
          <a:p>
            <a:pPr algn="l"/>
            <a:r>
              <a:rPr lang="en-IN" sz="1600">
                <a:ea typeface="Calibri"/>
                <a:cs typeface="Calibri"/>
              </a:rPr>
              <a:t>Devika Dilip               AM.SC.U3CSC20028</a:t>
            </a:r>
          </a:p>
          <a:p>
            <a:pPr algn="l"/>
            <a:r>
              <a:rPr lang="en-IN" sz="1600">
                <a:ea typeface="Calibri"/>
                <a:cs typeface="Calibri"/>
              </a:rPr>
              <a:t>Parvathy Vijayan      AM.SC.U3CSC20053</a:t>
            </a:r>
            <a:endParaRPr lang="en-IN" sz="1600">
              <a:ea typeface="+mn-lt"/>
              <a:cs typeface="+mn-lt"/>
            </a:endParaRPr>
          </a:p>
          <a:p>
            <a:pPr algn="l"/>
            <a:r>
              <a:rPr lang="en-IN" sz="1600">
                <a:ea typeface="Calibri"/>
                <a:cs typeface="Calibri"/>
              </a:rPr>
              <a:t>Swathy Krishna        AM.SC.U3CSC20071</a:t>
            </a:r>
            <a:endParaRPr lang="en-IN" sz="1600">
              <a:ea typeface="+mn-lt"/>
              <a:cs typeface="+mn-lt"/>
            </a:endParaRPr>
          </a:p>
          <a:p>
            <a:pPr algn="l"/>
            <a:endParaRPr lang="en-IN">
              <a:cs typeface="Calibri" panose="020F0502020204030204"/>
            </a:endParaRPr>
          </a:p>
          <a:p>
            <a:pPr algn="l"/>
            <a:endParaRPr lang="en-IN">
              <a:ea typeface="Calibri"/>
              <a:cs typeface="Calibri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AFF0565-3260-9E3E-2B32-F40713822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265" y="697458"/>
            <a:ext cx="2133266" cy="685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397A09-251D-1F17-82ED-C1CA1A8984BF}"/>
              </a:ext>
            </a:extLst>
          </p:cNvPr>
          <p:cNvSpPr txBox="1"/>
          <p:nvPr/>
        </p:nvSpPr>
        <p:spPr>
          <a:xfrm>
            <a:off x="6925735" y="4332818"/>
            <a:ext cx="500803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>
                <a:cs typeface="Segoe UI"/>
              </a:rPr>
              <a:t>Guided by : </a:t>
            </a:r>
            <a:r>
              <a:rPr lang="en-US">
                <a:cs typeface="Segoe UI"/>
              </a:rPr>
              <a:t>​</a:t>
            </a:r>
          </a:p>
          <a:p>
            <a:r>
              <a:rPr lang="en-IN" b="1">
                <a:cs typeface="Segoe UI"/>
              </a:rPr>
              <a:t>Ms. Kavitha K R</a:t>
            </a:r>
            <a:r>
              <a:rPr lang="en-IN">
                <a:cs typeface="Segoe UI"/>
              </a:rPr>
              <a:t>​</a:t>
            </a:r>
          </a:p>
          <a:p>
            <a:r>
              <a:rPr lang="en-IN">
                <a:cs typeface="Segoe UI"/>
              </a:rPr>
              <a:t>Department of Computer Science​</a:t>
            </a:r>
          </a:p>
          <a:p>
            <a:r>
              <a:rPr lang="en-IN">
                <a:cs typeface="Segoe UI"/>
              </a:rPr>
              <a:t>Amrita School of Computing</a:t>
            </a:r>
          </a:p>
          <a:p>
            <a:r>
              <a:rPr lang="en-IN">
                <a:cs typeface="Segoe UI"/>
              </a:rPr>
              <a:t>Amrita Vishwa Vidyapeetham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D7511-0F5C-DC6A-563B-EA654735961D}"/>
              </a:ext>
            </a:extLst>
          </p:cNvPr>
          <p:cNvSpPr txBox="1"/>
          <p:nvPr/>
        </p:nvSpPr>
        <p:spPr>
          <a:xfrm>
            <a:off x="4913721" y="3682345"/>
            <a:ext cx="41045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S6 BCA Group: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12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ABA7-4428-D88D-F075-EC67E26B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61AB-1C53-ADC2-8288-D391F06C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Admin of the system</a:t>
            </a:r>
          </a:p>
          <a:p>
            <a:r>
              <a:rPr lang="en-US">
                <a:cs typeface="Calibri"/>
              </a:rPr>
              <a:t>Hod manages batch, course, groups ,faculty.</a:t>
            </a:r>
            <a:endParaRPr lang="en-US"/>
          </a:p>
          <a:p>
            <a:r>
              <a:rPr lang="en-US">
                <a:cs typeface="Calibri"/>
              </a:rPr>
              <a:t>Hod assign cc-chair</a:t>
            </a:r>
          </a:p>
          <a:p>
            <a:r>
              <a:rPr lang="en-US">
                <a:cs typeface="Calibri"/>
              </a:rPr>
              <a:t>Can attend all meetings</a:t>
            </a:r>
          </a:p>
          <a:p>
            <a:r>
              <a:rPr lang="en-US">
                <a:cs typeface="Calibri"/>
              </a:rPr>
              <a:t>All files, folders and mark reports are accessible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682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3466-C1EA-52F6-D16E-3C23FCA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39" y="3003284"/>
            <a:ext cx="9606709" cy="1131377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THANK YOU</a:t>
            </a:r>
            <a:endParaRPr lang="en-US" b="1">
              <a:ea typeface="Calibri Light" panose="020F0302020204030204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592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64BB-200C-6CA6-A4A9-1FE897A3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INTRODUCTION </a:t>
            </a:r>
            <a:endParaRPr lang="en-US" b="1">
              <a:solidFill>
                <a:srgbClr val="FF0000"/>
              </a:solidFill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2B782-8A14-4892-3D02-59A41C593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6777"/>
            <a:ext cx="9779000" cy="4397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400" i="0">
                <a:solidFill>
                  <a:srgbClr val="000000"/>
                </a:solidFill>
                <a:effectLst/>
              </a:rPr>
              <a:t>This project is designed to conduct class committee meetings and manage its files</a:t>
            </a:r>
            <a:r>
              <a:rPr lang="en-US" sz="2400">
                <a:ea typeface="+mn-lt"/>
                <a:cs typeface="+mn-lt"/>
              </a:rPr>
              <a:t>. </a:t>
            </a:r>
          </a:p>
          <a:p>
            <a:pPr marL="457200" indent="-457200"/>
            <a:r>
              <a:rPr lang="en-US" sz="2400" b="0" i="0">
                <a:solidFill>
                  <a:srgbClr val="000000"/>
                </a:solidFill>
                <a:effectLst/>
              </a:rPr>
              <a:t>HOD is the admin user of the system who is responsible to add faculties and</a:t>
            </a:r>
            <a:r>
              <a:rPr lang="en-US" b="0" i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>
                <a:solidFill>
                  <a:srgbClr val="000000"/>
                </a:solidFill>
                <a:effectLst/>
              </a:rPr>
              <a:t>assign</a:t>
            </a:r>
            <a:r>
              <a:rPr lang="en-US" b="0" i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>
                <a:solidFill>
                  <a:srgbClr val="000000"/>
                </a:solidFill>
                <a:effectLst/>
              </a:rPr>
              <a:t>CC-Chairs to each batch under the department.</a:t>
            </a:r>
            <a:endParaRPr lang="en-US" sz="2400" b="0" i="0">
              <a:solidFill>
                <a:srgbClr val="000000"/>
              </a:solidFill>
              <a:effectLst/>
              <a:cs typeface="Calibri"/>
            </a:endParaRPr>
          </a:p>
          <a:p>
            <a:pPr marL="457200" indent="-457200"/>
            <a:r>
              <a:rPr lang="en-US" sz="2400">
                <a:solidFill>
                  <a:srgbClr val="000000"/>
                </a:solidFill>
                <a:cs typeface="Calibri"/>
              </a:rPr>
              <a:t>Advisor/CC-chair manages their assigned batch/group</a:t>
            </a:r>
            <a:endParaRPr lang="en-US" sz="2400" b="0" i="0">
              <a:solidFill>
                <a:srgbClr val="000000"/>
              </a:solidFill>
              <a:effectLst/>
              <a:cs typeface="Calibri"/>
            </a:endParaRPr>
          </a:p>
          <a:p>
            <a:pPr marL="457200" indent="-457200"/>
            <a:r>
              <a:rPr lang="en-US" sz="2400">
                <a:ea typeface="+mn-lt"/>
                <a:cs typeface="+mn-lt"/>
              </a:rPr>
              <a:t>Group members are HOD, advisors, class instructors/faculties, and student class representatives.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121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9D44-AA30-BDBC-4436-531C86D6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MODULES</a:t>
            </a:r>
            <a:r>
              <a:rPr lang="en-US">
                <a:cs typeface="Calibri Light"/>
              </a:rPr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A563-37C4-C0D0-61F4-EBDC59288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893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Create groups – contains: HOD, CC-chair, instructors, students(reps)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Schedule meetings and Conduct meetings</a:t>
            </a:r>
          </a:p>
          <a:p>
            <a:r>
              <a:rPr lang="en-US">
                <a:cs typeface="Calibri"/>
              </a:rPr>
              <a:t>File management </a:t>
            </a:r>
          </a:p>
          <a:p>
            <a:r>
              <a:rPr lang="en-US">
                <a:cs typeface="Calibri"/>
              </a:rPr>
              <a:t>Marks: graphical representation</a:t>
            </a:r>
          </a:p>
          <a:p>
            <a:r>
              <a:rPr lang="en-US">
                <a:cs typeface="Calibri"/>
              </a:rPr>
              <a:t>Reminders </a:t>
            </a:r>
          </a:p>
          <a:p>
            <a:r>
              <a:rPr lang="en-US">
                <a:cs typeface="Calibri"/>
              </a:rPr>
              <a:t>Mark report generation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7B793-7CC8-A927-9456-10341B151E70}"/>
              </a:ext>
            </a:extLst>
          </p:cNvPr>
          <p:cNvSpPr txBox="1"/>
          <p:nvPr/>
        </p:nvSpPr>
        <p:spPr>
          <a:xfrm>
            <a:off x="6030310" y="3015155"/>
            <a:ext cx="6010603" cy="35275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75EEF70-F239-C9D8-F342-B60F0D70F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499179"/>
            <a:ext cx="4989786" cy="37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5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A6EC-D4BB-9F48-1C9F-63097E81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2653109"/>
            <a:ext cx="3581400" cy="1551782"/>
          </a:xfrm>
        </p:spPr>
        <p:txBody>
          <a:bodyPr/>
          <a:lstStyle/>
          <a:p>
            <a:r>
              <a:rPr lang="en-IN"/>
              <a:t>Architecture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51552399-FDDB-432C-23A7-2803DC79A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4" y="88908"/>
            <a:ext cx="5122866" cy="66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7D948-D733-757E-3DB0-97540620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cs typeface="Calibri Light"/>
              </a:rPr>
              <a:t>FILE MANAGEMENT</a:t>
            </a:r>
            <a:endParaRPr lang="en-US" sz="5200"/>
          </a:p>
        </p:txBody>
      </p:sp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D8242B82-B7F3-4602-1807-D3C79B1C8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6179" y="3454436"/>
            <a:ext cx="711183" cy="1194648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F6A9E6-FBE6-1FFF-6157-4A2BEB4C5500}"/>
              </a:ext>
            </a:extLst>
          </p:cNvPr>
          <p:cNvSpPr/>
          <p:nvPr/>
        </p:nvSpPr>
        <p:spPr>
          <a:xfrm>
            <a:off x="290848" y="3516482"/>
            <a:ext cx="2189932" cy="1422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014984">
              <a:spcAft>
                <a:spcPts val="600"/>
              </a:spcAft>
            </a:pPr>
            <a:r>
              <a:rPr lang="en-US" sz="1950" b="1">
                <a:cs typeface="Calibri"/>
              </a:rPr>
              <a:t>BATCH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1C7B2C-3E7D-FEDD-0310-86F00829E742}"/>
              </a:ext>
            </a:extLst>
          </p:cNvPr>
          <p:cNvSpPr/>
          <p:nvPr/>
        </p:nvSpPr>
        <p:spPr>
          <a:xfrm>
            <a:off x="3036718" y="3457589"/>
            <a:ext cx="2102683" cy="1535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4984">
              <a:spcAft>
                <a:spcPts val="600"/>
              </a:spcAft>
            </a:pPr>
            <a:r>
              <a:rPr lang="en-US" sz="1998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BATCH &amp; YEAR</a:t>
            </a:r>
            <a:endParaRPr lang="en-US" b="1"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6220C9-5D44-B6FB-8EE7-87F6B0006168}"/>
              </a:ext>
            </a:extLst>
          </p:cNvPr>
          <p:cNvSpPr/>
          <p:nvPr/>
        </p:nvSpPr>
        <p:spPr>
          <a:xfrm>
            <a:off x="5605214" y="3457589"/>
            <a:ext cx="2102683" cy="1535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014984">
              <a:spcAft>
                <a:spcPts val="600"/>
              </a:spcAft>
            </a:pPr>
            <a:r>
              <a:rPr lang="en-US" sz="1998" b="1" kern="1200">
                <a:solidFill>
                  <a:schemeClr val="lt1"/>
                </a:solidFill>
                <a:latin typeface="+mn-lt"/>
                <a:ea typeface="+mn-ea"/>
                <a:cs typeface="Calibri"/>
              </a:rPr>
              <a:t>COURSE</a:t>
            </a:r>
            <a:endParaRPr lang="en-US" b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0205DE-6025-62DB-FF16-1C8DF7731D1B}"/>
              </a:ext>
            </a:extLst>
          </p:cNvPr>
          <p:cNvSpPr/>
          <p:nvPr/>
        </p:nvSpPr>
        <p:spPr>
          <a:xfrm>
            <a:off x="8456920" y="3457589"/>
            <a:ext cx="2102683" cy="1535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014984">
              <a:spcAft>
                <a:spcPts val="600"/>
              </a:spcAft>
            </a:pPr>
            <a:r>
              <a:rPr lang="en-US" sz="1950" b="1">
                <a:cs typeface="Calibri"/>
              </a:rPr>
              <a:t>FACULTY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3496A6E9-1B68-CC3F-D3F7-10DA3B05D2EA}"/>
              </a:ext>
            </a:extLst>
          </p:cNvPr>
          <p:cNvSpPr/>
          <p:nvPr/>
        </p:nvSpPr>
        <p:spPr>
          <a:xfrm>
            <a:off x="1374985" y="4288629"/>
            <a:ext cx="1788589" cy="124765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77D584D4-C717-4727-3317-AE661FBB3982}"/>
              </a:ext>
            </a:extLst>
          </p:cNvPr>
          <p:cNvSpPr/>
          <p:nvPr/>
        </p:nvSpPr>
        <p:spPr>
          <a:xfrm rot="7140000">
            <a:off x="1745366" y="2701404"/>
            <a:ext cx="1788590" cy="124765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BACE944D-1E77-B8E9-0DC4-BD9768E9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899" y="3516809"/>
            <a:ext cx="772256" cy="1290620"/>
          </a:xfrm>
          <a:prstGeom prst="rect">
            <a:avLst/>
          </a:prstGeom>
        </p:spPr>
      </p:pic>
      <p:pic>
        <p:nvPicPr>
          <p:cNvPr id="10" name="Picture 12" descr="Icon&#10;&#10;Description automatically generated">
            <a:extLst>
              <a:ext uri="{FF2B5EF4-FFF2-40B4-BE49-F238E27FC236}">
                <a16:creationId xmlns:a16="http://schemas.microsoft.com/office/drawing/2014/main" id="{0174353B-917F-E45B-37BA-13CAB8326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645" y="3645598"/>
            <a:ext cx="772256" cy="1290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8E2735-5507-99A3-31B5-8391EE6C33A4}"/>
              </a:ext>
            </a:extLst>
          </p:cNvPr>
          <p:cNvSpPr txBox="1"/>
          <p:nvPr/>
        </p:nvSpPr>
        <p:spPr>
          <a:xfrm>
            <a:off x="11226083" y="4282224"/>
            <a:ext cx="6976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cs typeface="Calibri"/>
              </a:rPr>
              <a:t>FILE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8595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F613-4D1B-B7F0-21F5-D1695C4C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Class Performance (Results): Graphical Representation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1B0EA97-CBBF-06C2-F59C-D8D64830B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847513"/>
              </p:ext>
            </p:extLst>
          </p:nvPr>
        </p:nvGraphicFramePr>
        <p:xfrm>
          <a:off x="838200" y="1951672"/>
          <a:ext cx="10875723" cy="3763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44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DB69-5D8F-742B-20A6-B6EA01DB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Graph and Mark Report</a:t>
            </a:r>
          </a:p>
          <a:p>
            <a:endParaRPr lang="en-US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7D847-6A99-615C-0600-1B5BAB7B1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223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b="1" err="1">
                <a:cs typeface="Calibri"/>
              </a:rPr>
              <a:t>Graph:</a:t>
            </a:r>
            <a:r>
              <a:rPr lang="en-US" err="1">
                <a:cs typeface="Calibri"/>
              </a:rPr>
              <a:t>Convert</a:t>
            </a:r>
            <a:r>
              <a:rPr lang="en-US">
                <a:cs typeface="Calibri"/>
              </a:rPr>
              <a:t> excel sheet to pie chart with help of google charts.</a:t>
            </a:r>
            <a:endParaRPr lang="en-US"/>
          </a:p>
          <a:p>
            <a:pPr marL="457200" indent="-457200"/>
            <a:r>
              <a:rPr lang="en-US">
                <a:ea typeface="Calibri" panose="020F0502020204030204"/>
                <a:cs typeface="Calibri"/>
              </a:rPr>
              <a:t>When faculty uploads the file, number of students, total mark are extracted from excel sheet and stored in table name graph.</a:t>
            </a:r>
          </a:p>
          <a:p>
            <a:pPr marL="457200" indent="-457200"/>
            <a:r>
              <a:rPr lang="en-US">
                <a:ea typeface="Calibri" panose="020F0502020204030204"/>
                <a:cs typeface="Calibri"/>
              </a:rPr>
              <a:t>To view the result, retrieve the data from graph table based on the users.</a:t>
            </a:r>
          </a:p>
          <a:p>
            <a:pPr marL="457200" indent="-457200"/>
            <a:r>
              <a:rPr lang="en-US" b="1">
                <a:ea typeface="Calibri" panose="020F0502020204030204"/>
                <a:cs typeface="Calibri"/>
              </a:rPr>
              <a:t>Mark report: </a:t>
            </a:r>
            <a:r>
              <a:rPr lang="en-US">
                <a:ea typeface="Calibri" panose="020F0502020204030204"/>
                <a:cs typeface="Calibri"/>
              </a:rPr>
              <a:t>Extract data from the excel sheet and list students having below 20%, above 90% and absentees. </a:t>
            </a:r>
          </a:p>
          <a:p>
            <a:pPr marL="0" indent="0">
              <a:buNone/>
            </a:pPr>
            <a:endParaRPr lang="en-US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37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9DBD-E566-9436-3BB4-239E2C77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cs typeface="Calibri Light"/>
              </a:rPr>
              <a:t>REMINDERS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0D89B-5996-9F54-0917-E30EE834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>
                <a:cs typeface="Calibri"/>
              </a:rPr>
              <a:t> Reminders are of two types </a:t>
            </a:r>
          </a:p>
          <a:p>
            <a:r>
              <a:rPr lang="en-IN" sz="4000">
                <a:latin typeface="Angsana New"/>
                <a:cs typeface="Calibri" panose="020F0502020204030204"/>
              </a:rPr>
              <a:t>Automated </a:t>
            </a:r>
          </a:p>
          <a:p>
            <a:pPr lvl="1"/>
            <a:r>
              <a:rPr lang="en-IN" sz="2800">
                <a:latin typeface="Calibri"/>
                <a:cs typeface="Calibri" panose="020F0502020204030204"/>
              </a:rPr>
              <a:t>Automated reminders are an efficient and reliable way to prompt individuals to complete tasks or appointments. These reminders automatically generated through mails.</a:t>
            </a:r>
            <a:endParaRPr lang="en-IN" sz="3600">
              <a:latin typeface="Angsana New"/>
              <a:cs typeface="Calibri" panose="020F0502020204030204"/>
            </a:endParaRPr>
          </a:p>
          <a:p>
            <a:r>
              <a:rPr lang="en-IN" sz="4000">
                <a:latin typeface="Angsana New"/>
                <a:cs typeface="Calibri" panose="020F0502020204030204"/>
              </a:rPr>
              <a:t>Manual</a:t>
            </a:r>
          </a:p>
          <a:p>
            <a:pPr lvl="1"/>
            <a:r>
              <a:rPr lang="en-IN" sz="2800">
                <a:solidFill>
                  <a:srgbClr val="000000"/>
                </a:solidFill>
                <a:latin typeface="Calibri"/>
                <a:cs typeface="Calibri" panose="020F0502020204030204"/>
              </a:rPr>
              <a:t>Manual reminders are customized notifications generated by advisors themselves . </a:t>
            </a:r>
          </a:p>
          <a:p>
            <a:pPr marL="0" indent="0">
              <a:buNone/>
            </a:pPr>
            <a:endParaRPr lang="en-IN" sz="4000">
              <a:latin typeface="Angsana New"/>
              <a:cs typeface="Calibri" panose="020F0502020204030204"/>
            </a:endParaRPr>
          </a:p>
          <a:p>
            <a:pPr marL="0" indent="0">
              <a:buNone/>
            </a:pPr>
            <a:endParaRPr lang="en-IN" sz="4000">
              <a:latin typeface="Angsana New"/>
              <a:cs typeface="Calibri" panose="020F0502020204030204"/>
            </a:endParaRPr>
          </a:p>
          <a:p>
            <a:endParaRPr lang="en-IN" sz="4000">
              <a:latin typeface="Angsana New"/>
              <a:cs typeface="Calibri" panose="020F0502020204030204"/>
            </a:endParaRPr>
          </a:p>
          <a:p>
            <a:pPr marL="0" indent="0">
              <a:buNone/>
            </a:pPr>
            <a:endParaRPr lang="en-IN">
              <a:latin typeface="Calibri"/>
              <a:cs typeface="Angsana New"/>
            </a:endParaRPr>
          </a:p>
          <a:p>
            <a:pPr marL="0" indent="0">
              <a:buNone/>
            </a:pPr>
            <a:endParaRPr lang="en-IN">
              <a:latin typeface="Calibri"/>
              <a:cs typeface="Angsana New"/>
            </a:endParaRPr>
          </a:p>
          <a:p>
            <a:pPr marL="0" indent="0">
              <a:buNone/>
            </a:pPr>
            <a:endParaRPr lang="en-IN" sz="4000">
              <a:latin typeface="Angsana New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434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8D36-BE3B-1A74-F2EC-CE0BC74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Meetings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5420-A49C-B0D3-FAC4-01FDEAC6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Managed by CC-Chair</a:t>
            </a:r>
          </a:p>
          <a:p>
            <a:r>
              <a:rPr lang="en-US">
                <a:cs typeface="Calibri"/>
              </a:rPr>
              <a:t>Conducts meetings which includes class instructors and student representatives.</a:t>
            </a:r>
          </a:p>
          <a:p>
            <a:r>
              <a:rPr lang="en-US">
                <a:cs typeface="Calibri"/>
              </a:rPr>
              <a:t>All the meetings are accessible for HOD.</a:t>
            </a:r>
          </a:p>
          <a:p>
            <a:r>
              <a:rPr lang="en-US">
                <a:cs typeface="Calibri"/>
              </a:rPr>
              <a:t>Can schedule meeting including/excluding students.</a:t>
            </a:r>
          </a:p>
          <a:p>
            <a:r>
              <a:rPr lang="en-US">
                <a:cs typeface="Calibri"/>
              </a:rPr>
              <a:t>Upcoming meetings will be notified.</a:t>
            </a:r>
          </a:p>
          <a:p>
            <a:r>
              <a:rPr lang="en-US">
                <a:cs typeface="Calibri"/>
              </a:rPr>
              <a:t>History of the meetings will be recorded.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10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Angsana New</vt:lpstr>
      <vt:lpstr>Arial</vt:lpstr>
      <vt:lpstr>Calibri</vt:lpstr>
      <vt:lpstr>Calibri Light</vt:lpstr>
      <vt:lpstr>Segoe UI</vt:lpstr>
      <vt:lpstr>Times New Roman</vt:lpstr>
      <vt:lpstr>Office Theme</vt:lpstr>
      <vt:lpstr>CLASS COMMITTEE MANAGEMENT SYSTEM</vt:lpstr>
      <vt:lpstr>INTRODUCTION </vt:lpstr>
      <vt:lpstr>MODULES </vt:lpstr>
      <vt:lpstr>Architecture</vt:lpstr>
      <vt:lpstr>FILE MANAGEMENT</vt:lpstr>
      <vt:lpstr>Class Performance (Results): Graphical Representation</vt:lpstr>
      <vt:lpstr>Graph and Mark Report </vt:lpstr>
      <vt:lpstr>REMINDERS</vt:lpstr>
      <vt:lpstr>Meetings</vt:lpstr>
      <vt:lpstr>HOD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Parvathy Vijayan - AM.SC.U3CSC20053</dc:creator>
  <cp:lastModifiedBy>Swathy Krishna</cp:lastModifiedBy>
  <cp:revision>4</cp:revision>
  <dcterms:created xsi:type="dcterms:W3CDTF">2022-10-15T15:19:16Z</dcterms:created>
  <dcterms:modified xsi:type="dcterms:W3CDTF">2025-07-22T12:02:53Z</dcterms:modified>
</cp:coreProperties>
</file>