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akash\Documents\employee_data%20Analysis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akash\Documents\employee_data%20Analysis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</a:p>
          <a:p>
            <a:pPr>
              <a:defRPr/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8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2.0</c:v>
                </c:pt>
                <c:pt idx="2">
                  <c:v>28.0</c:v>
                </c:pt>
                <c:pt idx="3">
                  <c:v>119.0</c:v>
                </c:pt>
                <c:pt idx="4">
                  <c:v>57.0</c:v>
                </c:pt>
                <c:pt idx="5">
                  <c:v>6.0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5.0</c:v>
                </c:pt>
                <c:pt idx="2">
                  <c:v>36.0</c:v>
                </c:pt>
                <c:pt idx="3">
                  <c:v>239.0</c:v>
                </c:pt>
                <c:pt idx="4">
                  <c:v>107.0</c:v>
                </c:pt>
                <c:pt idx="5">
                  <c:v>13.0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33.0</c:v>
                </c:pt>
                <c:pt idx="1">
                  <c:v>18.0</c:v>
                </c:pt>
                <c:pt idx="2">
                  <c:v>142.0</c:v>
                </c:pt>
                <c:pt idx="3">
                  <c:v>325.0</c:v>
                </c:pt>
                <c:pt idx="4">
                  <c:v>13.0</c:v>
                </c:pt>
                <c:pt idx="5">
                  <c:v>46.0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1.0</c:v>
                </c:pt>
                <c:pt idx="2">
                  <c:v>13.0</c:v>
                </c:pt>
                <c:pt idx="3">
                  <c:v>75.0</c:v>
                </c:pt>
                <c:pt idx="4">
                  <c:v>39.0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2.0</c:v>
                </c:pt>
                <c:pt idx="2">
                  <c:v>28.0</c:v>
                </c:pt>
                <c:pt idx="3">
                  <c:v>119.0</c:v>
                </c:pt>
                <c:pt idx="4">
                  <c:v>57.0</c:v>
                </c:pt>
                <c:pt idx="5">
                  <c:v>6.0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5.0</c:v>
                </c:pt>
                <c:pt idx="2">
                  <c:v>36.0</c:v>
                </c:pt>
                <c:pt idx="3">
                  <c:v>239.0</c:v>
                </c:pt>
                <c:pt idx="4">
                  <c:v>107.0</c:v>
                </c:pt>
                <c:pt idx="5">
                  <c:v>13.0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33.0</c:v>
                </c:pt>
                <c:pt idx="1">
                  <c:v>18.0</c:v>
                </c:pt>
                <c:pt idx="2">
                  <c:v>142.0</c:v>
                </c:pt>
                <c:pt idx="3">
                  <c:v>325.0</c:v>
                </c:pt>
                <c:pt idx="4">
                  <c:v>13.0</c:v>
                </c:pt>
                <c:pt idx="5">
                  <c:v>46.0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1.0</c:v>
                </c:pt>
                <c:pt idx="2">
                  <c:v>13.0</c:v>
                </c:pt>
                <c:pt idx="3">
                  <c:v>75.0</c:v>
                </c:pt>
                <c:pt idx="4">
                  <c:v>39.0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221614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4" y="3092767"/>
            <a:ext cx="10238509" cy="21869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Noto Naskh Arabic UI"/>
                <a:ea typeface="Noto Sans Syriac Estrangela"/>
                <a:cs typeface="Noto Naskh Arabic UI"/>
              </a:rPr>
              <a:t>STUDENT NAME:</a:t>
            </a:r>
            <a:r>
              <a:rPr altLang="en-US" sz="2400" lang="en-US">
                <a:latin typeface="Noto Naskh Arabic UI"/>
                <a:ea typeface="Noto Sans Syriac Estrangela"/>
                <a:cs typeface="Noto Naskh Arabic UI"/>
              </a:rPr>
              <a:t> </a:t>
            </a:r>
            <a:r>
              <a:rPr altLang="en-US" sz="2400" lang="en-US">
                <a:latin typeface="Noto Naskh Arabic UI"/>
                <a:ea typeface="Noto Sans Syriac Estrangela"/>
                <a:cs typeface="Noto Naskh Arabic UI"/>
              </a:rPr>
              <a:t>S</a:t>
            </a:r>
            <a:r>
              <a:rPr altLang="en-US" sz="2400" lang="en-US">
                <a:latin typeface="Noto Naskh Arabic UI"/>
                <a:ea typeface="Noto Sans Syriac Estrangela"/>
                <a:cs typeface="Noto Naskh Arabic UI"/>
              </a:rPr>
              <a:t>W</a:t>
            </a:r>
            <a:r>
              <a:rPr altLang="en-US" sz="2400" lang="en-US">
                <a:latin typeface="Noto Naskh Arabic UI"/>
                <a:ea typeface="Noto Sans Syriac Estrangela"/>
                <a:cs typeface="Noto Naskh Arabic UI"/>
              </a:rPr>
              <a:t>A</a:t>
            </a:r>
            <a:r>
              <a:rPr altLang="en-US" sz="2400" lang="en-US">
                <a:latin typeface="Noto Naskh Arabic UI"/>
                <a:ea typeface="Noto Sans Syriac Estrangela"/>
                <a:cs typeface="Noto Naskh Arabic UI"/>
              </a:rPr>
              <a:t>T</a:t>
            </a:r>
            <a:r>
              <a:rPr altLang="en-US" sz="2400" lang="en-US">
                <a:latin typeface="Noto Naskh Arabic UI"/>
                <a:ea typeface="Noto Sans Syriac Estrangela"/>
                <a:cs typeface="Noto Naskh Arabic UI"/>
              </a:rPr>
              <a:t>H</a:t>
            </a:r>
            <a:r>
              <a:rPr altLang="en-US" sz="2400" lang="en-US">
                <a:latin typeface="Noto Naskh Arabic UI"/>
                <a:ea typeface="Noto Sans Syriac Estrangela"/>
                <a:cs typeface="Noto Naskh Arabic UI"/>
              </a:rPr>
              <a:t>Y</a:t>
            </a:r>
            <a:r>
              <a:rPr altLang="en-US" sz="2400" lang="en-US">
                <a:latin typeface="Noto Naskh Arabic UI"/>
                <a:ea typeface="Noto Sans Syriac Estrangela"/>
                <a:cs typeface="Noto Naskh Arabic UI"/>
              </a:rPr>
              <a:t>.</a:t>
            </a:r>
            <a:r>
              <a:rPr altLang="en-US" sz="2400" lang="en-US">
                <a:latin typeface="Noto Naskh Arabic UI"/>
                <a:ea typeface="Noto Sans Syriac Estrangela"/>
                <a:cs typeface="Noto Naskh Arabic UI"/>
              </a:rPr>
              <a:t>I</a:t>
            </a:r>
            <a:endParaRPr dirty="0" sz="2400" lang="en-US">
              <a:latin typeface="Noto Naskh Arabic UI"/>
              <a:ea typeface="Noto Sans Syriac Estrangela"/>
              <a:cs typeface="Noto Naskh Arabic UI"/>
            </a:endParaRPr>
          </a:p>
          <a:p>
            <a:r>
              <a:rPr dirty="0" sz="2400" lang="en-US">
                <a:latin typeface="Noto Naskh Arabic UI"/>
                <a:ea typeface="Noto Sans Syriac Estrangela"/>
                <a:cs typeface="Noto Naskh Arabic UI"/>
              </a:rPr>
              <a:t>REGISTER NO:</a:t>
            </a:r>
            <a:r>
              <a:rPr altLang="en-US" dirty="0" sz="2400" lang="en-IN">
                <a:latin typeface="Noto Naskh Arabic UI"/>
                <a:ea typeface="Noto Sans Syriac Estrangela"/>
                <a:cs typeface="Noto Naskh Arabic UI"/>
              </a:rPr>
              <a:t> 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4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2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2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2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0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0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7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7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0</a:t>
            </a:r>
            <a:r>
              <a:rPr altLang="en-US" dirty="0" sz="2400" lang="en-IN">
                <a:latin typeface="Noto Naskh Arabic UI"/>
                <a:ea typeface="Noto Sans Syriac Estrangela"/>
                <a:cs typeface="Noto Naskh Arabic UI"/>
              </a:rPr>
              <a:t> [unm145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2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e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v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2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2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1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1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6</a:t>
            </a:r>
            <a:r>
              <a:rPr altLang="en-US" dirty="0" sz="2400" lang="en-IN">
                <a:latin typeface="Noto Naskh Arabic UI"/>
                <a:ea typeface="Noto Sans Syriac Estrangela"/>
                <a:cs typeface="Noto Naskh Arabic UI"/>
              </a:rPr>
              <a:t>]</a:t>
            </a:r>
            <a:endParaRPr dirty="0" sz="2400" lang="en-US">
              <a:latin typeface="Noto Naskh Arabic UI"/>
              <a:ea typeface="Noto Sans Syriac Estrangela"/>
              <a:cs typeface="Noto Naskh Arabic UI"/>
            </a:endParaRPr>
          </a:p>
          <a:p>
            <a:r>
              <a:rPr dirty="0" sz="2400" lang="en-US">
                <a:latin typeface="Noto Naskh Arabic UI"/>
                <a:ea typeface="Noto Sans Syriac Estrangela"/>
                <a:cs typeface="Noto Naskh Arabic UI"/>
              </a:rPr>
              <a:t>DEPARTMENT:</a:t>
            </a:r>
            <a:r>
              <a:rPr altLang="en-US" dirty="0" sz="2400" lang="en-IN">
                <a:latin typeface="Noto Naskh Arabic UI"/>
                <a:ea typeface="Noto Sans Syriac Estrangela"/>
                <a:cs typeface="Noto Naskh Arabic UI"/>
              </a:rPr>
              <a:t> B.COM[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I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N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F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ORMATION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 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S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Y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STEM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 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M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A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N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A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G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EMENT</a:t>
            </a:r>
            <a:r>
              <a:rPr altLang="en-US" dirty="0" sz="2400" lang="en-US">
                <a:latin typeface="Noto Naskh Arabic UI"/>
                <a:ea typeface="Noto Sans Syriac Estrangela"/>
                <a:cs typeface="Noto Naskh Arabic UI"/>
              </a:rPr>
              <a:t>]</a:t>
            </a:r>
            <a:endParaRPr dirty="0" sz="2400" lang="en-US">
              <a:latin typeface="Noto Naskh Arabic UI"/>
              <a:ea typeface="Noto Sans Syriac Estrangela"/>
              <a:cs typeface="Noto Naskh Arabic UI"/>
            </a:endParaRPr>
          </a:p>
          <a:p>
            <a:r>
              <a:rPr dirty="0" sz="2400" lang="en-US">
                <a:latin typeface="Noto Naskh Arabic UI"/>
                <a:ea typeface="Noto Sans Syriac Estrangela"/>
                <a:cs typeface="Noto Naskh Arabic UI"/>
              </a:rPr>
              <a:t>COLLEGE</a:t>
            </a:r>
            <a:r>
              <a:rPr altLang="en-US" dirty="0" sz="2400" lang="en-IN">
                <a:latin typeface="Noto Naskh Arabic UI"/>
                <a:ea typeface="Noto Sans Syriac Estrangela"/>
                <a:cs typeface="Noto Naskh Arabic UI"/>
              </a:rPr>
              <a:t> : Mahalashmi Women’s College Of Arts And Science</a:t>
            </a:r>
            <a:endParaRPr dirty="0" sz="2400" lang="en-US">
              <a:latin typeface="Noto Naskh Arabic UI"/>
              <a:ea typeface="Noto Sans Syriac Estrangela"/>
              <a:cs typeface="Noto Naskh Arabic UI"/>
            </a:endParaRPr>
          </a:p>
          <a:p>
            <a:r>
              <a:rPr dirty="0" sz="2400" lang="en-US">
                <a:latin typeface="Noto Naskh Arabic UI"/>
                <a:ea typeface="Noto Sans Syriac Estrangela"/>
                <a:cs typeface="Noto Naskh Arabic UI"/>
              </a:rPr>
              <a:t>           </a:t>
            </a:r>
            <a:endParaRPr dirty="0" sz="2400" lang="en-IN">
              <a:latin typeface="Noto Naskh Arabic UI"/>
              <a:ea typeface="Noto Sans Syriac Estrangela"/>
              <a:cs typeface="Noto Naskh Arabic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838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2"/>
          <p:cNvSpPr txBox="1"/>
          <p:nvPr/>
        </p:nvSpPr>
        <p:spPr>
          <a:xfrm>
            <a:off x="501959" y="1092834"/>
            <a:ext cx="9371965" cy="5374640"/>
          </a:xfrm>
          <a:prstGeom prst="rect"/>
          <a:noFill/>
        </p:spPr>
        <p:txBody>
          <a:bodyPr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/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5689600"/>
          </a:xfrm>
        </p:spPr>
        <p:txBody>
          <a:bodyPr/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838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25500"/>
          </a:xfrm>
        </p:spPr>
        <p:txBody>
          <a:bodyPr/>
          <a:p>
            <a:r>
              <a:rPr altLang="en-US" b="0" lang="en-IN"/>
              <a:t>RESULTS</a:t>
            </a:r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255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352267" y="1600201"/>
            <a:ext cx="7340203" cy="3657599"/>
          </a:xfrm>
        </p:spPr>
        <p:txBody>
          <a:bodyPr/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900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838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91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7404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416790" y="1695450"/>
            <a:ext cx="7929707" cy="3361690"/>
          </a:xfrm>
          <a:prstGeom prst="rect"/>
          <a:noFill/>
        </p:spPr>
        <p:txBody>
          <a:bodyPr anchor="t" rtlCol="0" wrap="square">
            <a:noAutofit/>
          </a:bodyPr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749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35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255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2021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Sharmila .P</cp:lastModifiedBy>
  <dcterms:created xsi:type="dcterms:W3CDTF">2024-03-28T17:07:00Z</dcterms:created>
  <dcterms:modified xsi:type="dcterms:W3CDTF">2024-08-30T16:04:23Z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62affb6d7c994e2f91c209331a633e8a</vt:lpwstr>
  </property>
  <property fmtid="{D5CDD505-2E9C-101B-9397-08002B2CF9AE}" pid="5" name="KSOProductBuildVer">
    <vt:lpwstr>1033-12.2.0.18165</vt:lpwstr>
  </property>
</Properties>
</file>