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71" r:id="rId3"/>
    <p:sldId id="272"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5143500" type="screen16x9"/>
  <p:notesSz cx="6858000" cy="9144000"/>
  <p:embeddedFontLst>
    <p:embeddedFont>
      <p:font typeface="DM Sans"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584">
          <p15:clr>
            <a:srgbClr val="A4A3A4"/>
          </p15:clr>
        </p15:guide>
        <p15:guide id="2" pos="2828">
          <p15:clr>
            <a:srgbClr val="A4A3A4"/>
          </p15:clr>
        </p15:guide>
        <p15:guide id="3" pos="144">
          <p15:clr>
            <a:srgbClr val="9AA0A6"/>
          </p15:clr>
        </p15:guide>
        <p15:guide id="4" orient="horz" pos="144">
          <p15:clr>
            <a:srgbClr val="9AA0A6"/>
          </p15:clr>
        </p15:guide>
        <p15:guide id="5" orient="horz" pos="3096">
          <p15:clr>
            <a:srgbClr val="9AA0A6"/>
          </p15:clr>
        </p15:guide>
        <p15:guide id="6" pos="5616">
          <p15:clr>
            <a:srgbClr val="9AA0A6"/>
          </p15:clr>
        </p15:guide>
        <p15:guide id="7" orient="horz" pos="273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5" d="100"/>
          <a:sy n="95" d="100"/>
        </p:scale>
        <p:origin x="-436" y="232"/>
      </p:cViewPr>
      <p:guideLst>
        <p:guide orient="horz" pos="1584"/>
        <p:guide orient="horz" pos="144"/>
        <p:guide orient="horz" pos="3096"/>
        <p:guide orient="horz" pos="2736"/>
        <p:guide pos="2828"/>
        <p:guide pos="144"/>
        <p:guide pos="56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5487115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bc61903f9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bc61903f9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ebc61903f9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ebc61903f9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bc61903f9_0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ebc61903f9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bc61903f9_0_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bc61903f9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ebc61903f9_0_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ebc61903f9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ebc61903f9_0_2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ebc61903f9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bc61903f9_0_3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bc61903f9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ebc61903f9_0_2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ebc61903f9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bc61903f9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bc61903f9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ebc61903f9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ebc61903f9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ebc61903f9_0_3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ebc61903f9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ebc61903f9_0_3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ebc61903f9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ebc61903f9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ebc61903f9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ebc61903f9_0_2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ebc61903f9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ebc61903f9_0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ebc61903f9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28600" y="367096"/>
            <a:ext cx="8520600" cy="9144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990"/>
              <a:buNone/>
            </a:pPr>
            <a:r>
              <a:rPr lang="en" sz="3220" b="1" dirty="0" smtClean="0">
                <a:solidFill>
                  <a:srgbClr val="099F4E"/>
                </a:solidFill>
                <a:latin typeface="DM Sans"/>
                <a:ea typeface="DM Sans"/>
                <a:cs typeface="DM Sans"/>
                <a:sym typeface="DM Sans"/>
              </a:rPr>
              <a:t>TIC TAC TOE GAME </a:t>
            </a:r>
            <a:endParaRPr sz="3220" b="1" dirty="0">
              <a:solidFill>
                <a:srgbClr val="099F4E"/>
              </a:solidFill>
              <a:latin typeface="DM Sans"/>
              <a:ea typeface="DM Sans"/>
              <a:cs typeface="DM Sans"/>
              <a:sym typeface="DM Sans"/>
            </a:endParaRPr>
          </a:p>
        </p:txBody>
      </p:sp>
      <p:sp>
        <p:nvSpPr>
          <p:cNvPr id="55" name="Google Shape;55;p13"/>
          <p:cNvSpPr txBox="1">
            <a:spLocks noGrp="1"/>
          </p:cNvSpPr>
          <p:nvPr>
            <p:ph type="body" idx="1"/>
          </p:nvPr>
        </p:nvSpPr>
        <p:spPr>
          <a:xfrm>
            <a:off x="228600" y="1681962"/>
            <a:ext cx="5008200" cy="1624813"/>
          </a:xfrm>
          <a:prstGeom prst="rect">
            <a:avLst/>
          </a:prstGeom>
        </p:spPr>
        <p:txBody>
          <a:bodyPr spcFirstLastPara="1" wrap="square" lIns="91425" tIns="91425" rIns="91425" bIns="91425" anchor="t" anchorCtr="0">
            <a:noAutofit/>
          </a:bodyPr>
          <a:lstStyle/>
          <a:p>
            <a:pPr marL="0" lvl="0" indent="0">
              <a:spcBef>
                <a:spcPts val="3400"/>
              </a:spcBef>
              <a:spcAft>
                <a:spcPts val="3400"/>
              </a:spcAft>
              <a:buNone/>
            </a:pPr>
            <a:r>
              <a:rPr lang="en-US" dirty="0"/>
              <a:t>An interactive web-based Tic </a:t>
            </a:r>
            <a:r>
              <a:rPr lang="en-US" dirty="0" err="1"/>
              <a:t>Tac</a:t>
            </a:r>
            <a:r>
              <a:rPr lang="en-US" dirty="0"/>
              <a:t> Toe game using HTML, CSS, and </a:t>
            </a:r>
            <a:r>
              <a:rPr lang="en-US" dirty="0" smtClean="0"/>
              <a:t>JavaScript DOM</a:t>
            </a:r>
            <a:endParaRPr dirty="0">
              <a:solidFill>
                <a:srgbClr val="434343"/>
              </a:solidFill>
              <a:latin typeface="DM Sans"/>
              <a:ea typeface="DM Sans"/>
              <a:cs typeface="DM Sans"/>
              <a:sym typeface="DM Sans"/>
            </a:endParaRPr>
          </a:p>
        </p:txBody>
      </p:sp>
      <p:pic>
        <p:nvPicPr>
          <p:cNvPr id="7" name="Google Shape;178;p25"/>
          <p:cNvPicPr preferRelativeResize="0"/>
          <p:nvPr/>
        </p:nvPicPr>
        <p:blipFill>
          <a:blip r:embed="rId4">
            <a:alphaModFix/>
          </a:blip>
          <a:stretch>
            <a:fillRect/>
          </a:stretch>
        </p:blipFill>
        <p:spPr>
          <a:xfrm>
            <a:off x="5570940" y="967795"/>
            <a:ext cx="2925638" cy="297981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228600" y="228600"/>
            <a:ext cx="8520600" cy="727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en" sz="3220" b="1">
                <a:solidFill>
                  <a:srgbClr val="099F4E"/>
                </a:solidFill>
                <a:latin typeface="DM Sans"/>
                <a:ea typeface="DM Sans"/>
                <a:cs typeface="DM Sans"/>
                <a:sym typeface="DM Sans"/>
              </a:rPr>
              <a:t>Box content</a:t>
            </a:r>
            <a:endParaRPr sz="3220" b="1">
              <a:solidFill>
                <a:srgbClr val="099F4E"/>
              </a:solidFill>
              <a:latin typeface="DM Sans"/>
              <a:ea typeface="DM Sans"/>
              <a:cs typeface="DM Sans"/>
              <a:sym typeface="DM Sans"/>
            </a:endParaRPr>
          </a:p>
        </p:txBody>
      </p:sp>
      <p:sp>
        <p:nvSpPr>
          <p:cNvPr id="121" name="Google Shape;121;p20"/>
          <p:cNvSpPr txBox="1"/>
          <p:nvPr/>
        </p:nvSpPr>
        <p:spPr>
          <a:xfrm>
            <a:off x="152400" y="4678875"/>
            <a:ext cx="3414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DM Sans"/>
                <a:ea typeface="DM Sans"/>
                <a:cs typeface="DM Sans"/>
                <a:sym typeface="DM Sans"/>
              </a:rPr>
              <a:t>01</a:t>
            </a:r>
            <a:endParaRPr sz="1000">
              <a:latin typeface="DM Sans"/>
              <a:ea typeface="DM Sans"/>
              <a:cs typeface="DM Sans"/>
              <a:sym typeface="DM Sans"/>
            </a:endParaRPr>
          </a:p>
        </p:txBody>
      </p:sp>
      <p:sp>
        <p:nvSpPr>
          <p:cNvPr id="122" name="Google Shape;122;p20"/>
          <p:cNvSpPr/>
          <p:nvPr/>
        </p:nvSpPr>
        <p:spPr>
          <a:xfrm>
            <a:off x="228600" y="1486125"/>
            <a:ext cx="3095100" cy="1809300"/>
          </a:xfrm>
          <a:prstGeom prst="roundRect">
            <a:avLst>
              <a:gd name="adj" fmla="val 16667"/>
            </a:avLst>
          </a:prstGeom>
          <a:solidFill>
            <a:srgbClr val="FFFFFF"/>
          </a:solidFill>
          <a:ln w="9525" cap="flat" cmpd="sng">
            <a:solidFill>
              <a:srgbClr val="099F4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3D4248"/>
                </a:solidFill>
                <a:latin typeface="DM Sans"/>
                <a:ea typeface="DM Sans"/>
                <a:cs typeface="DM Sans"/>
                <a:sym typeface="DM Sans"/>
              </a:rPr>
              <a:t>To create a stunning presentation, it's best to simplify your thoughts. Start with an outline of topics and identify highlights.</a:t>
            </a:r>
            <a:endParaRPr dirty="0">
              <a:latin typeface="DM Sans"/>
              <a:ea typeface="DM Sans"/>
              <a:cs typeface="DM Sans"/>
              <a:sym typeface="DM Sans"/>
            </a:endParaRPr>
          </a:p>
        </p:txBody>
      </p:sp>
      <p:sp>
        <p:nvSpPr>
          <p:cNvPr id="123" name="Google Shape;123;p20"/>
          <p:cNvSpPr/>
          <p:nvPr/>
        </p:nvSpPr>
        <p:spPr>
          <a:xfrm>
            <a:off x="4303700" y="1292700"/>
            <a:ext cx="3402600" cy="2446500"/>
          </a:xfrm>
          <a:prstGeom prst="roundRect">
            <a:avLst>
              <a:gd name="adj" fmla="val 16667"/>
            </a:avLst>
          </a:prstGeom>
          <a:solidFill>
            <a:srgbClr val="FFFFFF"/>
          </a:solidFill>
          <a:ln w="9525" cap="flat" cmpd="sng">
            <a:solidFill>
              <a:srgbClr val="099F4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DM Sans"/>
                <a:ea typeface="DM Sans"/>
                <a:cs typeface="DM Sans"/>
                <a:sym typeface="DM Sans"/>
              </a:rPr>
              <a:t>Heading comes here</a:t>
            </a:r>
            <a:endParaRPr>
              <a:solidFill>
                <a:srgbClr val="3D4248"/>
              </a:solidFill>
              <a:latin typeface="DM Sans"/>
              <a:ea typeface="DM Sans"/>
              <a:cs typeface="DM Sans"/>
              <a:sym typeface="DM Sans"/>
            </a:endParaRPr>
          </a:p>
          <a:p>
            <a:pPr marL="0" lvl="0" indent="0" algn="l" rtl="0">
              <a:spcBef>
                <a:spcPts val="0"/>
              </a:spcBef>
              <a:spcAft>
                <a:spcPts val="0"/>
              </a:spcAft>
              <a:buNone/>
            </a:pPr>
            <a:endParaRPr>
              <a:solidFill>
                <a:srgbClr val="3D4248"/>
              </a:solidFill>
              <a:latin typeface="DM Sans"/>
              <a:ea typeface="DM Sans"/>
              <a:cs typeface="DM Sans"/>
              <a:sym typeface="DM Sans"/>
            </a:endParaRPr>
          </a:p>
          <a:p>
            <a:pPr marL="0" lvl="0" indent="0" algn="l" rtl="0">
              <a:spcBef>
                <a:spcPts val="0"/>
              </a:spcBef>
              <a:spcAft>
                <a:spcPts val="0"/>
              </a:spcAft>
              <a:buNone/>
            </a:pPr>
            <a:r>
              <a:rPr lang="en" sz="1200">
                <a:solidFill>
                  <a:srgbClr val="3D4248"/>
                </a:solidFill>
                <a:latin typeface="DM Sans"/>
                <a:ea typeface="DM Sans"/>
                <a:cs typeface="DM Sans"/>
                <a:sym typeface="DM Sans"/>
              </a:rPr>
              <a:t>To create a stunning presentation, it's best to simplify your thoughts. Start with an outline of topics and identify highlights.</a:t>
            </a:r>
            <a:endParaRPr sz="1200">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228600" y="228600"/>
            <a:ext cx="8520600" cy="677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en" sz="2420" b="1">
                <a:solidFill>
                  <a:srgbClr val="434343"/>
                </a:solidFill>
                <a:latin typeface="DM Sans"/>
                <a:ea typeface="DM Sans"/>
                <a:cs typeface="DM Sans"/>
                <a:sym typeface="DM Sans"/>
              </a:rPr>
              <a:t>Reusable assets </a:t>
            </a:r>
            <a:endParaRPr sz="2420" b="1">
              <a:solidFill>
                <a:srgbClr val="434343"/>
              </a:solidFill>
              <a:latin typeface="DM Sans"/>
              <a:ea typeface="DM Sans"/>
              <a:cs typeface="DM Sans"/>
              <a:sym typeface="DM Sans"/>
            </a:endParaRPr>
          </a:p>
        </p:txBody>
      </p:sp>
      <p:sp>
        <p:nvSpPr>
          <p:cNvPr id="129" name="Google Shape;129;p21"/>
          <p:cNvSpPr txBox="1"/>
          <p:nvPr/>
        </p:nvSpPr>
        <p:spPr>
          <a:xfrm>
            <a:off x="228600" y="4678875"/>
            <a:ext cx="1317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DM Sans"/>
                <a:ea typeface="DM Sans"/>
                <a:cs typeface="DM Sans"/>
                <a:sym typeface="DM Sans"/>
              </a:rPr>
              <a:t>Page number</a:t>
            </a:r>
            <a:endParaRPr sz="1000">
              <a:latin typeface="DM Sans"/>
              <a:ea typeface="DM Sans"/>
              <a:cs typeface="DM Sans"/>
              <a:sym typeface="DM Sans"/>
            </a:endParaRPr>
          </a:p>
        </p:txBody>
      </p:sp>
      <p:sp>
        <p:nvSpPr>
          <p:cNvPr id="130" name="Google Shape;130;p21"/>
          <p:cNvSpPr/>
          <p:nvPr/>
        </p:nvSpPr>
        <p:spPr>
          <a:xfrm>
            <a:off x="228600" y="1040275"/>
            <a:ext cx="489300" cy="425700"/>
          </a:xfrm>
          <a:prstGeom prst="hexagon">
            <a:avLst>
              <a:gd name="adj" fmla="val 25000"/>
              <a:gd name="vf" fmla="val 115470"/>
            </a:avLst>
          </a:prstGeom>
          <a:solidFill>
            <a:srgbClr val="099F4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DM Sans"/>
                <a:ea typeface="DM Sans"/>
                <a:cs typeface="DM Sans"/>
                <a:sym typeface="DM Sans"/>
              </a:rPr>
              <a:t>1</a:t>
            </a:r>
            <a:endParaRPr b="1">
              <a:solidFill>
                <a:srgbClr val="FFFFFF"/>
              </a:solidFill>
              <a:latin typeface="DM Sans"/>
              <a:ea typeface="DM Sans"/>
              <a:cs typeface="DM Sans"/>
              <a:sym typeface="DM Sans"/>
            </a:endParaRPr>
          </a:p>
        </p:txBody>
      </p:sp>
      <p:sp>
        <p:nvSpPr>
          <p:cNvPr id="131" name="Google Shape;131;p21"/>
          <p:cNvSpPr/>
          <p:nvPr/>
        </p:nvSpPr>
        <p:spPr>
          <a:xfrm>
            <a:off x="1075150" y="1040275"/>
            <a:ext cx="489300" cy="425700"/>
          </a:xfrm>
          <a:prstGeom prst="hexagon">
            <a:avLst>
              <a:gd name="adj" fmla="val 25000"/>
              <a:gd name="vf" fmla="val 115470"/>
            </a:avLst>
          </a:prstGeom>
          <a:solidFill>
            <a:srgbClr val="099F4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DM Sans"/>
                <a:ea typeface="DM Sans"/>
                <a:cs typeface="DM Sans"/>
                <a:sym typeface="DM Sans"/>
              </a:rPr>
              <a:t>2</a:t>
            </a:r>
            <a:endParaRPr b="1">
              <a:solidFill>
                <a:srgbClr val="FFFFFF"/>
              </a:solidFill>
              <a:latin typeface="DM Sans"/>
              <a:ea typeface="DM Sans"/>
              <a:cs typeface="DM Sans"/>
              <a:sym typeface="DM Sans"/>
            </a:endParaRPr>
          </a:p>
        </p:txBody>
      </p:sp>
      <p:sp>
        <p:nvSpPr>
          <p:cNvPr id="132" name="Google Shape;132;p21"/>
          <p:cNvSpPr/>
          <p:nvPr/>
        </p:nvSpPr>
        <p:spPr>
          <a:xfrm>
            <a:off x="1921700" y="1040275"/>
            <a:ext cx="489300" cy="425700"/>
          </a:xfrm>
          <a:prstGeom prst="hexagon">
            <a:avLst>
              <a:gd name="adj" fmla="val 25000"/>
              <a:gd name="vf" fmla="val 115470"/>
            </a:avLst>
          </a:prstGeom>
          <a:solidFill>
            <a:srgbClr val="099F4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DM Sans"/>
                <a:ea typeface="DM Sans"/>
                <a:cs typeface="DM Sans"/>
                <a:sym typeface="DM Sans"/>
              </a:rPr>
              <a:t>3</a:t>
            </a:r>
            <a:endParaRPr b="1">
              <a:solidFill>
                <a:srgbClr val="FFFFFF"/>
              </a:solidFill>
              <a:latin typeface="DM Sans"/>
              <a:ea typeface="DM Sans"/>
              <a:cs typeface="DM Sans"/>
              <a:sym typeface="DM Sans"/>
            </a:endParaRPr>
          </a:p>
        </p:txBody>
      </p:sp>
      <p:sp>
        <p:nvSpPr>
          <p:cNvPr id="133" name="Google Shape;133;p21"/>
          <p:cNvSpPr/>
          <p:nvPr/>
        </p:nvSpPr>
        <p:spPr>
          <a:xfrm>
            <a:off x="2768250" y="1040275"/>
            <a:ext cx="489300" cy="425700"/>
          </a:xfrm>
          <a:prstGeom prst="hexagon">
            <a:avLst>
              <a:gd name="adj" fmla="val 25000"/>
              <a:gd name="vf" fmla="val 115470"/>
            </a:avLst>
          </a:prstGeom>
          <a:solidFill>
            <a:srgbClr val="099F4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DM Sans"/>
                <a:ea typeface="DM Sans"/>
                <a:cs typeface="DM Sans"/>
                <a:sym typeface="DM Sans"/>
              </a:rPr>
              <a:t>4</a:t>
            </a:r>
            <a:endParaRPr b="1">
              <a:solidFill>
                <a:srgbClr val="FFFFFF"/>
              </a:solidFill>
              <a:latin typeface="DM Sans"/>
              <a:ea typeface="DM Sans"/>
              <a:cs typeface="DM Sans"/>
              <a:sym typeface="DM Sans"/>
            </a:endParaRPr>
          </a:p>
        </p:txBody>
      </p:sp>
      <p:sp>
        <p:nvSpPr>
          <p:cNvPr id="134" name="Google Shape;134;p21"/>
          <p:cNvSpPr/>
          <p:nvPr/>
        </p:nvSpPr>
        <p:spPr>
          <a:xfrm>
            <a:off x="4488888" y="1008463"/>
            <a:ext cx="489300" cy="489300"/>
          </a:xfrm>
          <a:prstGeom prst="ellipse">
            <a:avLst/>
          </a:prstGeom>
          <a:solidFill>
            <a:srgbClr val="099F4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DM Sans"/>
                <a:ea typeface="DM Sans"/>
                <a:cs typeface="DM Sans"/>
                <a:sym typeface="DM Sans"/>
              </a:rPr>
              <a:t>1</a:t>
            </a:r>
            <a:endParaRPr b="1">
              <a:solidFill>
                <a:srgbClr val="FFFFFF"/>
              </a:solidFill>
              <a:latin typeface="DM Sans"/>
              <a:ea typeface="DM Sans"/>
              <a:cs typeface="DM Sans"/>
              <a:sym typeface="DM Sans"/>
            </a:endParaRPr>
          </a:p>
        </p:txBody>
      </p:sp>
      <p:sp>
        <p:nvSpPr>
          <p:cNvPr id="135" name="Google Shape;135;p21"/>
          <p:cNvSpPr/>
          <p:nvPr/>
        </p:nvSpPr>
        <p:spPr>
          <a:xfrm>
            <a:off x="5335438" y="1008463"/>
            <a:ext cx="489300" cy="489300"/>
          </a:xfrm>
          <a:prstGeom prst="ellipse">
            <a:avLst/>
          </a:prstGeom>
          <a:solidFill>
            <a:srgbClr val="099F4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DM Sans"/>
                <a:ea typeface="DM Sans"/>
                <a:cs typeface="DM Sans"/>
                <a:sym typeface="DM Sans"/>
              </a:rPr>
              <a:t>2</a:t>
            </a:r>
            <a:endParaRPr b="1">
              <a:solidFill>
                <a:srgbClr val="FFFFFF"/>
              </a:solidFill>
              <a:latin typeface="DM Sans"/>
              <a:ea typeface="DM Sans"/>
              <a:cs typeface="DM Sans"/>
              <a:sym typeface="DM Sans"/>
            </a:endParaRPr>
          </a:p>
        </p:txBody>
      </p:sp>
      <p:sp>
        <p:nvSpPr>
          <p:cNvPr id="136" name="Google Shape;136;p21"/>
          <p:cNvSpPr/>
          <p:nvPr/>
        </p:nvSpPr>
        <p:spPr>
          <a:xfrm>
            <a:off x="6238863" y="1008463"/>
            <a:ext cx="489300" cy="489300"/>
          </a:xfrm>
          <a:prstGeom prst="ellipse">
            <a:avLst/>
          </a:prstGeom>
          <a:solidFill>
            <a:srgbClr val="099F4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DM Sans"/>
                <a:ea typeface="DM Sans"/>
                <a:cs typeface="DM Sans"/>
                <a:sym typeface="DM Sans"/>
              </a:rPr>
              <a:t>3</a:t>
            </a:r>
            <a:endParaRPr b="1">
              <a:solidFill>
                <a:srgbClr val="FFFFFF"/>
              </a:solidFill>
              <a:latin typeface="DM Sans"/>
              <a:ea typeface="DM Sans"/>
              <a:cs typeface="DM Sans"/>
              <a:sym typeface="DM Sans"/>
            </a:endParaRPr>
          </a:p>
        </p:txBody>
      </p:sp>
      <p:sp>
        <p:nvSpPr>
          <p:cNvPr id="137" name="Google Shape;137;p21"/>
          <p:cNvSpPr/>
          <p:nvPr/>
        </p:nvSpPr>
        <p:spPr>
          <a:xfrm>
            <a:off x="7028538" y="1008463"/>
            <a:ext cx="489300" cy="489300"/>
          </a:xfrm>
          <a:prstGeom prst="ellipse">
            <a:avLst/>
          </a:prstGeom>
          <a:solidFill>
            <a:srgbClr val="099F4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DM Sans"/>
                <a:ea typeface="DM Sans"/>
                <a:cs typeface="DM Sans"/>
                <a:sym typeface="DM Sans"/>
              </a:rPr>
              <a:t>4</a:t>
            </a:r>
            <a:endParaRPr b="1">
              <a:solidFill>
                <a:srgbClr val="FFFFFF"/>
              </a:solidFill>
              <a:latin typeface="DM Sans"/>
              <a:ea typeface="DM Sans"/>
              <a:cs typeface="DM Sans"/>
              <a:sym typeface="DM Sans"/>
            </a:endParaRPr>
          </a:p>
        </p:txBody>
      </p:sp>
      <p:sp>
        <p:nvSpPr>
          <p:cNvPr id="138" name="Google Shape;138;p21"/>
          <p:cNvSpPr/>
          <p:nvPr/>
        </p:nvSpPr>
        <p:spPr>
          <a:xfrm>
            <a:off x="4488888" y="2979313"/>
            <a:ext cx="489300" cy="489300"/>
          </a:xfrm>
          <a:prstGeom prst="ellipse">
            <a:avLst/>
          </a:prstGeom>
          <a:solidFill>
            <a:srgbClr val="099F4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DM Sans"/>
                <a:ea typeface="DM Sans"/>
                <a:cs typeface="DM Sans"/>
                <a:sym typeface="DM Sans"/>
              </a:rPr>
              <a:t>1</a:t>
            </a:r>
            <a:endParaRPr b="1">
              <a:solidFill>
                <a:srgbClr val="FFFFFF"/>
              </a:solidFill>
              <a:latin typeface="DM Sans"/>
              <a:ea typeface="DM Sans"/>
              <a:cs typeface="DM Sans"/>
              <a:sym typeface="DM Sans"/>
            </a:endParaRPr>
          </a:p>
        </p:txBody>
      </p:sp>
      <p:sp>
        <p:nvSpPr>
          <p:cNvPr id="139" name="Google Shape;139;p21"/>
          <p:cNvSpPr txBox="1"/>
          <p:nvPr/>
        </p:nvSpPr>
        <p:spPr>
          <a:xfrm>
            <a:off x="5099825" y="2979325"/>
            <a:ext cx="30747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434343"/>
                </a:solidFill>
                <a:latin typeface="DM Sans"/>
                <a:ea typeface="DM Sans"/>
                <a:cs typeface="DM Sans"/>
                <a:sym typeface="DM Sans"/>
              </a:rPr>
              <a:t>Presentations are communication tools that can be used as demonstrations, lectures, speeches, reports, and more. </a:t>
            </a:r>
            <a:endParaRPr>
              <a:solidFill>
                <a:srgbClr val="434343"/>
              </a:solidFill>
              <a:latin typeface="DM Sans"/>
              <a:ea typeface="DM Sans"/>
              <a:cs typeface="DM Sans"/>
              <a:sym typeface="DM Sans"/>
            </a:endParaRPr>
          </a:p>
        </p:txBody>
      </p:sp>
      <p:sp>
        <p:nvSpPr>
          <p:cNvPr id="140" name="Google Shape;140;p21"/>
          <p:cNvSpPr txBox="1"/>
          <p:nvPr/>
        </p:nvSpPr>
        <p:spPr>
          <a:xfrm>
            <a:off x="839525" y="2979325"/>
            <a:ext cx="30747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434343"/>
                </a:solidFill>
                <a:latin typeface="DM Sans"/>
                <a:ea typeface="DM Sans"/>
                <a:cs typeface="DM Sans"/>
                <a:sym typeface="DM Sans"/>
              </a:rPr>
              <a:t>Presentations are communication tools that can be used as demonstrations, lectures, speeches, reports, and more. </a:t>
            </a:r>
            <a:endParaRPr>
              <a:solidFill>
                <a:srgbClr val="434343"/>
              </a:solidFill>
              <a:latin typeface="DM Sans"/>
              <a:ea typeface="DM Sans"/>
              <a:cs typeface="DM Sans"/>
              <a:sym typeface="DM Sans"/>
            </a:endParaRPr>
          </a:p>
        </p:txBody>
      </p:sp>
      <p:sp>
        <p:nvSpPr>
          <p:cNvPr id="141" name="Google Shape;141;p21"/>
          <p:cNvSpPr/>
          <p:nvPr/>
        </p:nvSpPr>
        <p:spPr>
          <a:xfrm>
            <a:off x="228600" y="3112825"/>
            <a:ext cx="489300" cy="425700"/>
          </a:xfrm>
          <a:prstGeom prst="hexagon">
            <a:avLst>
              <a:gd name="adj" fmla="val 25000"/>
              <a:gd name="vf" fmla="val 115470"/>
            </a:avLst>
          </a:prstGeom>
          <a:solidFill>
            <a:srgbClr val="099F4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DM Sans"/>
                <a:ea typeface="DM Sans"/>
                <a:cs typeface="DM Sans"/>
                <a:sym typeface="DM Sans"/>
              </a:rPr>
              <a:t>1</a:t>
            </a:r>
            <a:endParaRPr b="1">
              <a:solidFill>
                <a:srgbClr val="FFFFFF"/>
              </a:solidFill>
              <a:latin typeface="DM Sans"/>
              <a:ea typeface="DM Sans"/>
              <a:cs typeface="DM Sans"/>
              <a:sym typeface="DM Sans"/>
            </a:endParaRPr>
          </a:p>
        </p:txBody>
      </p:sp>
      <p:sp>
        <p:nvSpPr>
          <p:cNvPr id="142" name="Google Shape;142;p21"/>
          <p:cNvSpPr txBox="1">
            <a:spLocks noGrp="1"/>
          </p:cNvSpPr>
          <p:nvPr>
            <p:ph type="title"/>
          </p:nvPr>
        </p:nvSpPr>
        <p:spPr>
          <a:xfrm>
            <a:off x="228600" y="2219788"/>
            <a:ext cx="8520600" cy="677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en" sz="2420" b="1">
                <a:solidFill>
                  <a:srgbClr val="434343"/>
                </a:solidFill>
                <a:latin typeface="DM Sans"/>
                <a:ea typeface="DM Sans"/>
                <a:cs typeface="DM Sans"/>
                <a:sym typeface="DM Sans"/>
              </a:rPr>
              <a:t>Example</a:t>
            </a:r>
            <a:endParaRPr sz="2420" b="1">
              <a:solidFill>
                <a:srgbClr val="434343"/>
              </a:solidFill>
              <a:latin typeface="DM Sans"/>
              <a:ea typeface="DM Sans"/>
              <a:cs typeface="DM Sans"/>
              <a:sym typeface="DM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228600" y="228600"/>
            <a:ext cx="8520600" cy="677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en" sz="2420" b="1">
                <a:solidFill>
                  <a:srgbClr val="434343"/>
                </a:solidFill>
                <a:latin typeface="DM Sans"/>
                <a:ea typeface="DM Sans"/>
                <a:cs typeface="DM Sans"/>
                <a:sym typeface="DM Sans"/>
              </a:rPr>
              <a:t>Reusable assets </a:t>
            </a:r>
            <a:endParaRPr sz="2420" b="1">
              <a:solidFill>
                <a:srgbClr val="434343"/>
              </a:solidFill>
              <a:latin typeface="DM Sans"/>
              <a:ea typeface="DM Sans"/>
              <a:cs typeface="DM Sans"/>
              <a:sym typeface="DM Sans"/>
            </a:endParaRPr>
          </a:p>
        </p:txBody>
      </p:sp>
      <p:sp>
        <p:nvSpPr>
          <p:cNvPr id="148" name="Google Shape;148;p22"/>
          <p:cNvSpPr txBox="1"/>
          <p:nvPr/>
        </p:nvSpPr>
        <p:spPr>
          <a:xfrm>
            <a:off x="228600" y="4678875"/>
            <a:ext cx="1317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DM Sans"/>
                <a:ea typeface="DM Sans"/>
                <a:cs typeface="DM Sans"/>
                <a:sym typeface="DM Sans"/>
              </a:rPr>
              <a:t>Page number</a:t>
            </a:r>
            <a:endParaRPr sz="1000">
              <a:latin typeface="DM Sans"/>
              <a:ea typeface="DM Sans"/>
              <a:cs typeface="DM Sans"/>
              <a:sym typeface="DM Sans"/>
            </a:endParaRPr>
          </a:p>
        </p:txBody>
      </p:sp>
      <p:sp>
        <p:nvSpPr>
          <p:cNvPr id="149" name="Google Shape;149;p22"/>
          <p:cNvSpPr txBox="1"/>
          <p:nvPr/>
        </p:nvSpPr>
        <p:spPr>
          <a:xfrm>
            <a:off x="228600" y="3576950"/>
            <a:ext cx="6908700" cy="100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solidFill>
                  <a:srgbClr val="434343"/>
                </a:solidFill>
                <a:latin typeface="DM Sans"/>
                <a:ea typeface="DM Sans"/>
                <a:cs typeface="DM Sans"/>
                <a:sym typeface="DM Sans"/>
              </a:rPr>
              <a:t>Presentations are communication tools that can be used as demonstrations, lectures, speeches, reports, and more. Presentations are communication tools that can be used as demonstrations, lectures, speeches, reports, and more. </a:t>
            </a:r>
            <a:endParaRPr sz="1200">
              <a:solidFill>
                <a:srgbClr val="434343"/>
              </a:solidFill>
              <a:latin typeface="DM Sans"/>
              <a:ea typeface="DM Sans"/>
              <a:cs typeface="DM Sans"/>
              <a:sym typeface="DM Sans"/>
            </a:endParaRPr>
          </a:p>
          <a:p>
            <a:pPr marL="0" lvl="0" indent="0" algn="l" rtl="0">
              <a:spcBef>
                <a:spcPts val="0"/>
              </a:spcBef>
              <a:spcAft>
                <a:spcPts val="0"/>
              </a:spcAft>
              <a:buNone/>
            </a:pPr>
            <a:endParaRPr sz="1200">
              <a:solidFill>
                <a:srgbClr val="434343"/>
              </a:solidFill>
              <a:latin typeface="DM Sans"/>
              <a:ea typeface="DM Sans"/>
              <a:cs typeface="DM Sans"/>
              <a:sym typeface="DM Sans"/>
            </a:endParaRPr>
          </a:p>
        </p:txBody>
      </p:sp>
      <p:sp>
        <p:nvSpPr>
          <p:cNvPr id="150" name="Google Shape;150;p22"/>
          <p:cNvSpPr txBox="1">
            <a:spLocks noGrp="1"/>
          </p:cNvSpPr>
          <p:nvPr>
            <p:ph type="title"/>
          </p:nvPr>
        </p:nvSpPr>
        <p:spPr>
          <a:xfrm>
            <a:off x="228600" y="2219788"/>
            <a:ext cx="8520600" cy="677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en" sz="2420" b="1">
                <a:solidFill>
                  <a:srgbClr val="434343"/>
                </a:solidFill>
                <a:latin typeface="DM Sans"/>
                <a:ea typeface="DM Sans"/>
                <a:cs typeface="DM Sans"/>
                <a:sym typeface="DM Sans"/>
              </a:rPr>
              <a:t>Example</a:t>
            </a:r>
            <a:endParaRPr sz="2420" b="1">
              <a:solidFill>
                <a:srgbClr val="434343"/>
              </a:solidFill>
              <a:latin typeface="DM Sans"/>
              <a:ea typeface="DM Sans"/>
              <a:cs typeface="DM Sans"/>
              <a:sym typeface="DM Sans"/>
            </a:endParaRPr>
          </a:p>
        </p:txBody>
      </p:sp>
      <p:sp>
        <p:nvSpPr>
          <p:cNvPr id="151" name="Google Shape;151;p22"/>
          <p:cNvSpPr/>
          <p:nvPr/>
        </p:nvSpPr>
        <p:spPr>
          <a:xfrm>
            <a:off x="228600" y="1167550"/>
            <a:ext cx="3403800" cy="677100"/>
          </a:xfrm>
          <a:prstGeom prst="roundRect">
            <a:avLst>
              <a:gd name="adj" fmla="val 16667"/>
            </a:avLst>
          </a:prstGeom>
          <a:solidFill>
            <a:srgbClr val="099F4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M Sans"/>
                <a:ea typeface="DM Sans"/>
                <a:cs typeface="DM Sans"/>
                <a:sym typeface="DM Sans"/>
              </a:rPr>
              <a:t>Type whatever you want here !!!</a:t>
            </a:r>
            <a:endParaRPr sz="1600">
              <a:solidFill>
                <a:srgbClr val="FFFFFF"/>
              </a:solidFill>
              <a:latin typeface="DM Sans"/>
              <a:ea typeface="DM Sans"/>
              <a:cs typeface="DM Sans"/>
              <a:sym typeface="DM Sans"/>
            </a:endParaRPr>
          </a:p>
        </p:txBody>
      </p:sp>
      <p:sp>
        <p:nvSpPr>
          <p:cNvPr id="152" name="Google Shape;152;p22"/>
          <p:cNvSpPr/>
          <p:nvPr/>
        </p:nvSpPr>
        <p:spPr>
          <a:xfrm>
            <a:off x="4488900" y="1167550"/>
            <a:ext cx="3763500" cy="677100"/>
          </a:xfrm>
          <a:prstGeom prst="roundRect">
            <a:avLst>
              <a:gd name="adj" fmla="val 16667"/>
            </a:avLst>
          </a:prstGeom>
          <a:solidFill>
            <a:srgbClr val="099F4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DM Sans"/>
                <a:ea typeface="DM Sans"/>
                <a:cs typeface="DM Sans"/>
                <a:sym typeface="DM Sans"/>
              </a:rPr>
              <a:t>Use this as highlighter or heading</a:t>
            </a:r>
            <a:endParaRPr sz="1600" b="1">
              <a:solidFill>
                <a:srgbClr val="FFFFFF"/>
              </a:solidFill>
              <a:latin typeface="DM Sans"/>
              <a:ea typeface="DM Sans"/>
              <a:cs typeface="DM Sans"/>
              <a:sym typeface="DM Sans"/>
            </a:endParaRPr>
          </a:p>
        </p:txBody>
      </p:sp>
      <p:sp>
        <p:nvSpPr>
          <p:cNvPr id="153" name="Google Shape;153;p22"/>
          <p:cNvSpPr/>
          <p:nvPr/>
        </p:nvSpPr>
        <p:spPr>
          <a:xfrm>
            <a:off x="228600" y="2923225"/>
            <a:ext cx="3483300" cy="558300"/>
          </a:xfrm>
          <a:prstGeom prst="roundRect">
            <a:avLst>
              <a:gd name="adj" fmla="val 16667"/>
            </a:avLst>
          </a:prstGeom>
          <a:solidFill>
            <a:srgbClr val="099F4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DM Sans"/>
                <a:ea typeface="DM Sans"/>
                <a:cs typeface="DM Sans"/>
                <a:sym typeface="DM Sans"/>
              </a:rPr>
              <a:t>Use this as highlighter or heading</a:t>
            </a:r>
            <a:endParaRPr b="1">
              <a:solidFill>
                <a:srgbClr val="FFFFFF"/>
              </a:solidFill>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228600" y="228600"/>
            <a:ext cx="8520600" cy="677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en" sz="2420" b="1">
                <a:solidFill>
                  <a:srgbClr val="434343"/>
                </a:solidFill>
                <a:latin typeface="DM Sans"/>
                <a:ea typeface="DM Sans"/>
                <a:cs typeface="DM Sans"/>
                <a:sym typeface="DM Sans"/>
              </a:rPr>
              <a:t>Reusable assets </a:t>
            </a:r>
            <a:endParaRPr sz="2420" b="1">
              <a:solidFill>
                <a:srgbClr val="434343"/>
              </a:solidFill>
              <a:latin typeface="DM Sans"/>
              <a:ea typeface="DM Sans"/>
              <a:cs typeface="DM Sans"/>
              <a:sym typeface="DM Sans"/>
            </a:endParaRPr>
          </a:p>
        </p:txBody>
      </p:sp>
      <p:sp>
        <p:nvSpPr>
          <p:cNvPr id="159" name="Google Shape;159;p23"/>
          <p:cNvSpPr txBox="1"/>
          <p:nvPr/>
        </p:nvSpPr>
        <p:spPr>
          <a:xfrm>
            <a:off x="228600" y="4678875"/>
            <a:ext cx="1317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DM Sans"/>
                <a:ea typeface="DM Sans"/>
                <a:cs typeface="DM Sans"/>
                <a:sym typeface="DM Sans"/>
              </a:rPr>
              <a:t>Page number</a:t>
            </a:r>
            <a:endParaRPr sz="1000">
              <a:latin typeface="DM Sans"/>
              <a:ea typeface="DM Sans"/>
              <a:cs typeface="DM Sans"/>
              <a:sym typeface="DM Sans"/>
            </a:endParaRPr>
          </a:p>
        </p:txBody>
      </p:sp>
      <p:sp>
        <p:nvSpPr>
          <p:cNvPr id="160" name="Google Shape;160;p23"/>
          <p:cNvSpPr/>
          <p:nvPr/>
        </p:nvSpPr>
        <p:spPr>
          <a:xfrm>
            <a:off x="228600" y="1765950"/>
            <a:ext cx="1502100" cy="1611600"/>
          </a:xfrm>
          <a:prstGeom prst="foldedCorner">
            <a:avLst>
              <a:gd name="adj" fmla="val 23485"/>
            </a:avLst>
          </a:prstGeom>
          <a:solidFill>
            <a:srgbClr val="0DB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FFFFFF"/>
                </a:solidFill>
                <a:latin typeface="DM Sans"/>
                <a:ea typeface="DM Sans"/>
                <a:cs typeface="DM Sans"/>
                <a:sym typeface="DM Sans"/>
              </a:rPr>
              <a:t>Show some important information</a:t>
            </a:r>
            <a:endParaRPr b="1">
              <a:solidFill>
                <a:srgbClr val="FFFFFF"/>
              </a:solidFill>
              <a:latin typeface="DM Sans"/>
              <a:ea typeface="DM Sans"/>
              <a:cs typeface="DM Sans"/>
              <a:sym typeface="DM Sans"/>
            </a:endParaRPr>
          </a:p>
          <a:p>
            <a:pPr marL="0" lvl="0" indent="0" algn="l" rtl="0">
              <a:spcBef>
                <a:spcPts val="0"/>
              </a:spcBef>
              <a:spcAft>
                <a:spcPts val="0"/>
              </a:spcAft>
              <a:buNone/>
            </a:pPr>
            <a:r>
              <a:rPr lang="en" b="1">
                <a:solidFill>
                  <a:srgbClr val="FFFFFF"/>
                </a:solidFill>
                <a:latin typeface="DM Sans"/>
                <a:ea typeface="DM Sans"/>
                <a:cs typeface="DM Sans"/>
                <a:sym typeface="DM Sans"/>
              </a:rPr>
              <a:t>or date here</a:t>
            </a:r>
            <a:endParaRPr b="1">
              <a:solidFill>
                <a:srgbClr val="FFFFFF"/>
              </a:solidFill>
              <a:latin typeface="DM Sans"/>
              <a:ea typeface="DM Sans"/>
              <a:cs typeface="DM Sans"/>
              <a:sym typeface="DM Sans"/>
            </a:endParaRPr>
          </a:p>
        </p:txBody>
      </p:sp>
      <p:sp>
        <p:nvSpPr>
          <p:cNvPr id="161" name="Google Shape;161;p23"/>
          <p:cNvSpPr/>
          <p:nvPr/>
        </p:nvSpPr>
        <p:spPr>
          <a:xfrm>
            <a:off x="2321200" y="1765950"/>
            <a:ext cx="1502100" cy="1611600"/>
          </a:xfrm>
          <a:prstGeom prst="foldedCorner">
            <a:avLst>
              <a:gd name="adj" fmla="val 23485"/>
            </a:avLst>
          </a:prstGeom>
          <a:solidFill>
            <a:srgbClr val="025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FFFFFF"/>
                </a:solidFill>
                <a:latin typeface="DM Sans"/>
                <a:ea typeface="DM Sans"/>
                <a:cs typeface="DM Sans"/>
                <a:sym typeface="DM Sans"/>
              </a:rPr>
              <a:t>Show some important information</a:t>
            </a:r>
            <a:endParaRPr b="1">
              <a:solidFill>
                <a:srgbClr val="FFFFFF"/>
              </a:solidFill>
              <a:latin typeface="DM Sans"/>
              <a:ea typeface="DM Sans"/>
              <a:cs typeface="DM Sans"/>
              <a:sym typeface="DM Sans"/>
            </a:endParaRPr>
          </a:p>
          <a:p>
            <a:pPr marL="0" lvl="0" indent="0" algn="l" rtl="0">
              <a:spcBef>
                <a:spcPts val="0"/>
              </a:spcBef>
              <a:spcAft>
                <a:spcPts val="0"/>
              </a:spcAft>
              <a:buNone/>
            </a:pPr>
            <a:r>
              <a:rPr lang="en" b="1">
                <a:solidFill>
                  <a:srgbClr val="FFFFFF"/>
                </a:solidFill>
                <a:latin typeface="DM Sans"/>
                <a:ea typeface="DM Sans"/>
                <a:cs typeface="DM Sans"/>
                <a:sym typeface="DM Sans"/>
              </a:rPr>
              <a:t>or date here</a:t>
            </a:r>
            <a:endParaRPr b="1">
              <a:solidFill>
                <a:srgbClr val="FFFFFF"/>
              </a:solidFill>
              <a:latin typeface="DM Sans"/>
              <a:ea typeface="DM Sans"/>
              <a:cs typeface="DM Sans"/>
              <a:sym typeface="DM Sans"/>
            </a:endParaRPr>
          </a:p>
        </p:txBody>
      </p:sp>
      <p:sp>
        <p:nvSpPr>
          <p:cNvPr id="162" name="Google Shape;162;p23"/>
          <p:cNvSpPr/>
          <p:nvPr/>
        </p:nvSpPr>
        <p:spPr>
          <a:xfrm>
            <a:off x="4488900" y="1765950"/>
            <a:ext cx="1502100" cy="1611600"/>
          </a:xfrm>
          <a:prstGeom prst="foldedCorner">
            <a:avLst>
              <a:gd name="adj" fmla="val 23485"/>
            </a:avLst>
          </a:pr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DM Sans"/>
                <a:ea typeface="DM Sans"/>
                <a:cs typeface="DM Sans"/>
                <a:sym typeface="DM Sans"/>
              </a:rPr>
              <a:t>Show some important information</a:t>
            </a:r>
            <a:endParaRPr b="1">
              <a:latin typeface="DM Sans"/>
              <a:ea typeface="DM Sans"/>
              <a:cs typeface="DM Sans"/>
              <a:sym typeface="DM Sans"/>
            </a:endParaRPr>
          </a:p>
          <a:p>
            <a:pPr marL="0" lvl="0" indent="0" algn="l" rtl="0">
              <a:spcBef>
                <a:spcPts val="0"/>
              </a:spcBef>
              <a:spcAft>
                <a:spcPts val="0"/>
              </a:spcAft>
              <a:buNone/>
            </a:pPr>
            <a:r>
              <a:rPr lang="en" b="1">
                <a:latin typeface="DM Sans"/>
                <a:ea typeface="DM Sans"/>
                <a:cs typeface="DM Sans"/>
                <a:sym typeface="DM Sans"/>
              </a:rPr>
              <a:t>or date here</a:t>
            </a:r>
            <a:endParaRPr b="1">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6"/>
        <p:cNvGrpSpPr/>
        <p:nvPr/>
      </p:nvGrpSpPr>
      <p:grpSpPr>
        <a:xfrm>
          <a:off x="0" y="0"/>
          <a:ext cx="0" cy="0"/>
          <a:chOff x="0" y="0"/>
          <a:chExt cx="0" cy="0"/>
        </a:xfrm>
      </p:grpSpPr>
      <p:sp>
        <p:nvSpPr>
          <p:cNvPr id="167" name="Google Shape;167;p24"/>
          <p:cNvSpPr txBox="1">
            <a:spLocks noGrp="1"/>
          </p:cNvSpPr>
          <p:nvPr>
            <p:ph type="title"/>
          </p:nvPr>
        </p:nvSpPr>
        <p:spPr>
          <a:xfrm>
            <a:off x="228600" y="228600"/>
            <a:ext cx="8520600" cy="677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en" sz="2420" b="1">
                <a:solidFill>
                  <a:srgbClr val="434343"/>
                </a:solidFill>
                <a:latin typeface="DM Sans"/>
                <a:ea typeface="DM Sans"/>
                <a:cs typeface="DM Sans"/>
                <a:sym typeface="DM Sans"/>
              </a:rPr>
              <a:t>Reusable assets </a:t>
            </a:r>
            <a:endParaRPr sz="2420" b="1">
              <a:solidFill>
                <a:srgbClr val="434343"/>
              </a:solidFill>
              <a:latin typeface="DM Sans"/>
              <a:ea typeface="DM Sans"/>
              <a:cs typeface="DM Sans"/>
              <a:sym typeface="DM Sans"/>
            </a:endParaRPr>
          </a:p>
        </p:txBody>
      </p:sp>
      <p:sp>
        <p:nvSpPr>
          <p:cNvPr id="168" name="Google Shape;168;p24"/>
          <p:cNvSpPr txBox="1"/>
          <p:nvPr/>
        </p:nvSpPr>
        <p:spPr>
          <a:xfrm>
            <a:off x="228600" y="4678875"/>
            <a:ext cx="1317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DM Sans"/>
                <a:ea typeface="DM Sans"/>
                <a:cs typeface="DM Sans"/>
                <a:sym typeface="DM Sans"/>
              </a:rPr>
              <a:t>Page number</a:t>
            </a:r>
            <a:endParaRPr sz="1000">
              <a:latin typeface="DM Sans"/>
              <a:ea typeface="DM Sans"/>
              <a:cs typeface="DM Sans"/>
              <a:sym typeface="DM Sans"/>
            </a:endParaRPr>
          </a:p>
        </p:txBody>
      </p:sp>
      <p:sp>
        <p:nvSpPr>
          <p:cNvPr id="169" name="Google Shape;169;p24"/>
          <p:cNvSpPr/>
          <p:nvPr/>
        </p:nvSpPr>
        <p:spPr>
          <a:xfrm>
            <a:off x="582600" y="1360975"/>
            <a:ext cx="2492100" cy="1308600"/>
          </a:xfrm>
          <a:prstGeom prst="wedgeRoundRectCallout">
            <a:avLst>
              <a:gd name="adj1" fmla="val -21232"/>
              <a:gd name="adj2" fmla="val 75406"/>
              <a:gd name="adj3" fmla="val 0"/>
            </a:avLst>
          </a:prstGeom>
          <a:solidFill>
            <a:srgbClr val="099F4E"/>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600">
                <a:solidFill>
                  <a:srgbClr val="FFFFFF"/>
                </a:solidFill>
                <a:latin typeface="DM Sans"/>
                <a:ea typeface="DM Sans"/>
                <a:cs typeface="DM Sans"/>
                <a:sym typeface="DM Sans"/>
              </a:rPr>
              <a:t>Show some important information or date here</a:t>
            </a:r>
            <a:endParaRPr sz="1600">
              <a:solidFill>
                <a:srgbClr val="FFFFFF"/>
              </a:solidFill>
              <a:latin typeface="DM Sans"/>
              <a:ea typeface="DM Sans"/>
              <a:cs typeface="DM Sans"/>
              <a:sym typeface="DM Sans"/>
            </a:endParaRPr>
          </a:p>
          <a:p>
            <a:pPr marL="0" lvl="0" indent="0" algn="l" rtl="0">
              <a:spcBef>
                <a:spcPts val="0"/>
              </a:spcBef>
              <a:spcAft>
                <a:spcPts val="0"/>
              </a:spcAft>
              <a:buNone/>
            </a:pPr>
            <a:endParaRPr sz="1600">
              <a:latin typeface="DM Sans"/>
              <a:ea typeface="DM Sans"/>
              <a:cs typeface="DM Sans"/>
              <a:sym typeface="DM Sans"/>
            </a:endParaRPr>
          </a:p>
        </p:txBody>
      </p:sp>
      <p:sp>
        <p:nvSpPr>
          <p:cNvPr id="170" name="Google Shape;170;p24"/>
          <p:cNvSpPr/>
          <p:nvPr/>
        </p:nvSpPr>
        <p:spPr>
          <a:xfrm>
            <a:off x="3586775" y="1242325"/>
            <a:ext cx="2318700" cy="1545900"/>
          </a:xfrm>
          <a:prstGeom prst="wedgeEllipseCallout">
            <a:avLst>
              <a:gd name="adj1" fmla="val -20833"/>
              <a:gd name="adj2" fmla="val 62500"/>
            </a:avLst>
          </a:prstGeom>
          <a:solidFill>
            <a:srgbClr val="02594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solidFill>
                  <a:srgbClr val="FFFFFF"/>
                </a:solidFill>
                <a:latin typeface="DM Sans"/>
                <a:ea typeface="DM Sans"/>
                <a:cs typeface="DM Sans"/>
                <a:sym typeface="DM Sans"/>
              </a:rPr>
              <a:t>Show some important information</a:t>
            </a:r>
            <a:endParaRPr b="1">
              <a:solidFill>
                <a:srgbClr val="FFFFFF"/>
              </a:solidFill>
              <a:latin typeface="DM Sans"/>
              <a:ea typeface="DM Sans"/>
              <a:cs typeface="DM Sans"/>
              <a:sym typeface="DM Sans"/>
            </a:endParaRPr>
          </a:p>
          <a:p>
            <a:pPr marL="0" lvl="0" indent="0" algn="ctr" rtl="0">
              <a:spcBef>
                <a:spcPts val="0"/>
              </a:spcBef>
              <a:spcAft>
                <a:spcPts val="0"/>
              </a:spcAft>
              <a:buClr>
                <a:schemeClr val="dk1"/>
              </a:buClr>
              <a:buSzPts val="1100"/>
              <a:buFont typeface="Arial"/>
              <a:buNone/>
            </a:pPr>
            <a:r>
              <a:rPr lang="en" b="1">
                <a:solidFill>
                  <a:srgbClr val="FFFFFF"/>
                </a:solidFill>
                <a:latin typeface="DM Sans"/>
                <a:ea typeface="DM Sans"/>
                <a:cs typeface="DM Sans"/>
                <a:sym typeface="DM Sans"/>
              </a:rPr>
              <a:t>or date here</a:t>
            </a:r>
            <a:endParaRPr b="1">
              <a:solidFill>
                <a:srgbClr val="FFFFFF"/>
              </a:solidFill>
              <a:latin typeface="DM Sans"/>
              <a:ea typeface="DM Sans"/>
              <a:cs typeface="DM Sans"/>
              <a:sym typeface="DM Sans"/>
            </a:endParaRPr>
          </a:p>
          <a:p>
            <a:pPr marL="0" lvl="0" indent="0" algn="ctr" rtl="0">
              <a:spcBef>
                <a:spcPts val="0"/>
              </a:spcBef>
              <a:spcAft>
                <a:spcPts val="0"/>
              </a:spcAft>
              <a:buNone/>
            </a:pPr>
            <a:endParaRPr b="1"/>
          </a:p>
        </p:txBody>
      </p:sp>
      <p:sp>
        <p:nvSpPr>
          <p:cNvPr id="171" name="Google Shape;171;p24"/>
          <p:cNvSpPr/>
          <p:nvPr/>
        </p:nvSpPr>
        <p:spPr>
          <a:xfrm>
            <a:off x="6351975" y="1531650"/>
            <a:ext cx="2168154" cy="1545912"/>
          </a:xfrm>
          <a:prstGeom prst="flowChartMultidocument">
            <a:avLst/>
          </a:prstGeom>
          <a:solidFill>
            <a:srgbClr val="099F4E"/>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b="1">
                <a:solidFill>
                  <a:srgbClr val="FFFFFF"/>
                </a:solidFill>
                <a:latin typeface="DM Sans"/>
                <a:ea typeface="DM Sans"/>
                <a:cs typeface="DM Sans"/>
                <a:sym typeface="DM Sans"/>
              </a:rPr>
              <a:t>Show some important information</a:t>
            </a:r>
            <a:endParaRPr sz="1200" b="1">
              <a:solidFill>
                <a:srgbClr val="FFFFFF"/>
              </a:solidFill>
              <a:latin typeface="DM Sans"/>
              <a:ea typeface="DM Sans"/>
              <a:cs typeface="DM Sans"/>
              <a:sym typeface="DM Sans"/>
            </a:endParaRPr>
          </a:p>
          <a:p>
            <a:pPr marL="0" lvl="0" indent="0" algn="l" rtl="0">
              <a:spcBef>
                <a:spcPts val="0"/>
              </a:spcBef>
              <a:spcAft>
                <a:spcPts val="0"/>
              </a:spcAft>
              <a:buClr>
                <a:schemeClr val="dk1"/>
              </a:buClr>
              <a:buSzPts val="1100"/>
              <a:buFont typeface="Arial"/>
              <a:buNone/>
            </a:pPr>
            <a:r>
              <a:rPr lang="en" sz="1200" b="1">
                <a:solidFill>
                  <a:srgbClr val="FFFFFF"/>
                </a:solidFill>
                <a:latin typeface="DM Sans"/>
                <a:ea typeface="DM Sans"/>
                <a:cs typeface="DM Sans"/>
                <a:sym typeface="DM Sans"/>
              </a:rPr>
              <a:t>or date here</a:t>
            </a:r>
            <a:endParaRPr sz="1200" b="1">
              <a:solidFill>
                <a:srgbClr val="FFFFFF"/>
              </a:solidFill>
              <a:latin typeface="DM Sans"/>
              <a:ea typeface="DM Sans"/>
              <a:cs typeface="DM Sans"/>
              <a:sym typeface="DM Sans"/>
            </a:endParaRPr>
          </a:p>
          <a:p>
            <a:pPr marL="0" lvl="0" indent="0" algn="l" rtl="0">
              <a:spcBef>
                <a:spcPts val="0"/>
              </a:spcBef>
              <a:spcAft>
                <a:spcPts val="0"/>
              </a:spcAft>
              <a:buNone/>
            </a:pPr>
            <a:endParaRPr sz="1200" b="1">
              <a:latin typeface="DM Sans"/>
              <a:ea typeface="DM Sans"/>
              <a:cs typeface="DM Sans"/>
              <a:sym typeface="DM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5"/>
        <p:cNvGrpSpPr/>
        <p:nvPr/>
      </p:nvGrpSpPr>
      <p:grpSpPr>
        <a:xfrm>
          <a:off x="0" y="0"/>
          <a:ext cx="0" cy="0"/>
          <a:chOff x="0" y="0"/>
          <a:chExt cx="0" cy="0"/>
        </a:xfrm>
      </p:grpSpPr>
      <p:sp>
        <p:nvSpPr>
          <p:cNvPr id="176" name="Google Shape;176;p25"/>
          <p:cNvSpPr txBox="1">
            <a:spLocks noGrp="1"/>
          </p:cNvSpPr>
          <p:nvPr>
            <p:ph type="title"/>
          </p:nvPr>
        </p:nvSpPr>
        <p:spPr>
          <a:xfrm>
            <a:off x="228600" y="228600"/>
            <a:ext cx="8520600" cy="677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en" sz="2420" b="1">
                <a:solidFill>
                  <a:srgbClr val="434343"/>
                </a:solidFill>
                <a:latin typeface="DM Sans"/>
                <a:ea typeface="DM Sans"/>
                <a:cs typeface="DM Sans"/>
                <a:sym typeface="DM Sans"/>
              </a:rPr>
              <a:t>Illustrations</a:t>
            </a:r>
            <a:endParaRPr sz="2420" b="1">
              <a:solidFill>
                <a:srgbClr val="434343"/>
              </a:solidFill>
              <a:latin typeface="DM Sans"/>
              <a:ea typeface="DM Sans"/>
              <a:cs typeface="DM Sans"/>
              <a:sym typeface="DM Sans"/>
            </a:endParaRPr>
          </a:p>
        </p:txBody>
      </p:sp>
      <p:sp>
        <p:nvSpPr>
          <p:cNvPr id="177" name="Google Shape;177;p25"/>
          <p:cNvSpPr txBox="1"/>
          <p:nvPr/>
        </p:nvSpPr>
        <p:spPr>
          <a:xfrm>
            <a:off x="228600" y="4678875"/>
            <a:ext cx="1317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DM Sans"/>
                <a:ea typeface="DM Sans"/>
                <a:cs typeface="DM Sans"/>
                <a:sym typeface="DM Sans"/>
              </a:rPr>
              <a:t>Page number</a:t>
            </a:r>
            <a:endParaRPr sz="1000">
              <a:latin typeface="DM Sans"/>
              <a:ea typeface="DM Sans"/>
              <a:cs typeface="DM Sans"/>
              <a:sym typeface="DM Sans"/>
            </a:endParaRPr>
          </a:p>
        </p:txBody>
      </p:sp>
      <p:pic>
        <p:nvPicPr>
          <p:cNvPr id="178" name="Google Shape;178;p25"/>
          <p:cNvPicPr preferRelativeResize="0"/>
          <p:nvPr/>
        </p:nvPicPr>
        <p:blipFill>
          <a:blip r:embed="rId4">
            <a:alphaModFix/>
          </a:blip>
          <a:stretch>
            <a:fillRect/>
          </a:stretch>
        </p:blipFill>
        <p:spPr>
          <a:xfrm>
            <a:off x="7117375" y="1054975"/>
            <a:ext cx="1798025" cy="1798025"/>
          </a:xfrm>
          <a:prstGeom prst="rect">
            <a:avLst/>
          </a:prstGeom>
          <a:noFill/>
          <a:ln>
            <a:noFill/>
          </a:ln>
        </p:spPr>
      </p:pic>
      <p:pic>
        <p:nvPicPr>
          <p:cNvPr id="179" name="Google Shape;179;p25"/>
          <p:cNvPicPr preferRelativeResize="0"/>
          <p:nvPr/>
        </p:nvPicPr>
        <p:blipFill>
          <a:blip r:embed="rId5">
            <a:alphaModFix/>
          </a:blip>
          <a:stretch>
            <a:fillRect/>
          </a:stretch>
        </p:blipFill>
        <p:spPr>
          <a:xfrm>
            <a:off x="5049950" y="1011938"/>
            <a:ext cx="1884100" cy="1884100"/>
          </a:xfrm>
          <a:prstGeom prst="rect">
            <a:avLst/>
          </a:prstGeom>
          <a:noFill/>
          <a:ln>
            <a:noFill/>
          </a:ln>
        </p:spPr>
      </p:pic>
      <p:pic>
        <p:nvPicPr>
          <p:cNvPr id="180" name="Google Shape;180;p25"/>
          <p:cNvPicPr preferRelativeResize="0"/>
          <p:nvPr/>
        </p:nvPicPr>
        <p:blipFill>
          <a:blip r:embed="rId6">
            <a:alphaModFix/>
          </a:blip>
          <a:stretch>
            <a:fillRect/>
          </a:stretch>
        </p:blipFill>
        <p:spPr>
          <a:xfrm>
            <a:off x="239625" y="2839975"/>
            <a:ext cx="1884100" cy="1884100"/>
          </a:xfrm>
          <a:prstGeom prst="rect">
            <a:avLst/>
          </a:prstGeom>
          <a:noFill/>
          <a:ln>
            <a:noFill/>
          </a:ln>
        </p:spPr>
      </p:pic>
      <p:pic>
        <p:nvPicPr>
          <p:cNvPr id="181" name="Google Shape;181;p25"/>
          <p:cNvPicPr preferRelativeResize="0"/>
          <p:nvPr/>
        </p:nvPicPr>
        <p:blipFill>
          <a:blip r:embed="rId7">
            <a:alphaModFix/>
          </a:blip>
          <a:stretch>
            <a:fillRect/>
          </a:stretch>
        </p:blipFill>
        <p:spPr>
          <a:xfrm>
            <a:off x="2523725" y="842100"/>
            <a:ext cx="2223775" cy="2223775"/>
          </a:xfrm>
          <a:prstGeom prst="rect">
            <a:avLst/>
          </a:prstGeom>
          <a:noFill/>
          <a:ln>
            <a:noFill/>
          </a:ln>
        </p:spPr>
      </p:pic>
      <p:pic>
        <p:nvPicPr>
          <p:cNvPr id="182" name="Google Shape;182;p25"/>
          <p:cNvPicPr preferRelativeResize="0"/>
          <p:nvPr/>
        </p:nvPicPr>
        <p:blipFill>
          <a:blip r:embed="rId8">
            <a:alphaModFix/>
          </a:blip>
          <a:stretch>
            <a:fillRect/>
          </a:stretch>
        </p:blipFill>
        <p:spPr>
          <a:xfrm>
            <a:off x="228600" y="957650"/>
            <a:ext cx="1992675" cy="1992675"/>
          </a:xfrm>
          <a:prstGeom prst="rect">
            <a:avLst/>
          </a:prstGeom>
          <a:noFill/>
          <a:ln>
            <a:noFill/>
          </a:ln>
        </p:spPr>
      </p:pic>
      <p:pic>
        <p:nvPicPr>
          <p:cNvPr id="183" name="Google Shape;183;p25"/>
          <p:cNvPicPr preferRelativeResize="0"/>
          <p:nvPr/>
        </p:nvPicPr>
        <p:blipFill>
          <a:blip r:embed="rId9">
            <a:alphaModFix/>
          </a:blip>
          <a:stretch>
            <a:fillRect/>
          </a:stretch>
        </p:blipFill>
        <p:spPr>
          <a:xfrm>
            <a:off x="5080763" y="2952500"/>
            <a:ext cx="1659050" cy="1659050"/>
          </a:xfrm>
          <a:prstGeom prst="rect">
            <a:avLst/>
          </a:prstGeom>
          <a:noFill/>
          <a:ln>
            <a:noFill/>
          </a:ln>
        </p:spPr>
      </p:pic>
      <p:pic>
        <p:nvPicPr>
          <p:cNvPr id="184" name="Google Shape;184;p25"/>
          <p:cNvPicPr preferRelativeResize="0"/>
          <p:nvPr/>
        </p:nvPicPr>
        <p:blipFill>
          <a:blip r:embed="rId10">
            <a:alphaModFix/>
          </a:blip>
          <a:stretch>
            <a:fillRect/>
          </a:stretch>
        </p:blipFill>
        <p:spPr>
          <a:xfrm>
            <a:off x="7344425" y="3002050"/>
            <a:ext cx="1559950" cy="1559950"/>
          </a:xfrm>
          <a:prstGeom prst="rect">
            <a:avLst/>
          </a:prstGeom>
          <a:noFill/>
          <a:ln>
            <a:noFill/>
          </a:ln>
        </p:spPr>
      </p:pic>
      <p:pic>
        <p:nvPicPr>
          <p:cNvPr id="185" name="Google Shape;185;p25"/>
          <p:cNvPicPr preferRelativeResize="0"/>
          <p:nvPr/>
        </p:nvPicPr>
        <p:blipFill>
          <a:blip r:embed="rId11">
            <a:alphaModFix/>
          </a:blip>
          <a:stretch>
            <a:fillRect/>
          </a:stretch>
        </p:blipFill>
        <p:spPr>
          <a:xfrm>
            <a:off x="2817113" y="2952500"/>
            <a:ext cx="1659050" cy="1659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9"/>
        <p:cNvGrpSpPr/>
        <p:nvPr/>
      </p:nvGrpSpPr>
      <p:grpSpPr>
        <a:xfrm>
          <a:off x="0" y="0"/>
          <a:ext cx="0" cy="0"/>
          <a:chOff x="0" y="0"/>
          <a:chExt cx="0" cy="0"/>
        </a:xfrm>
      </p:grpSpPr>
      <p:sp>
        <p:nvSpPr>
          <p:cNvPr id="190" name="Google Shape;190;p26"/>
          <p:cNvSpPr txBox="1">
            <a:spLocks noGrp="1"/>
          </p:cNvSpPr>
          <p:nvPr>
            <p:ph type="title"/>
          </p:nvPr>
        </p:nvSpPr>
        <p:spPr>
          <a:xfrm>
            <a:off x="228600" y="228600"/>
            <a:ext cx="8520600" cy="677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en" sz="2420" b="1">
                <a:solidFill>
                  <a:srgbClr val="434343"/>
                </a:solidFill>
                <a:latin typeface="DM Sans"/>
                <a:ea typeface="DM Sans"/>
                <a:cs typeface="DM Sans"/>
                <a:sym typeface="DM Sans"/>
              </a:rPr>
              <a:t>Illustrations</a:t>
            </a:r>
            <a:endParaRPr sz="2420" b="1">
              <a:solidFill>
                <a:srgbClr val="434343"/>
              </a:solidFill>
              <a:latin typeface="DM Sans"/>
              <a:ea typeface="DM Sans"/>
              <a:cs typeface="DM Sans"/>
              <a:sym typeface="DM Sans"/>
            </a:endParaRPr>
          </a:p>
        </p:txBody>
      </p:sp>
      <p:sp>
        <p:nvSpPr>
          <p:cNvPr id="191" name="Google Shape;191;p26"/>
          <p:cNvSpPr txBox="1"/>
          <p:nvPr/>
        </p:nvSpPr>
        <p:spPr>
          <a:xfrm>
            <a:off x="228600" y="4678875"/>
            <a:ext cx="1317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DM Sans"/>
                <a:ea typeface="DM Sans"/>
                <a:cs typeface="DM Sans"/>
                <a:sym typeface="DM Sans"/>
              </a:rPr>
              <a:t>Page number</a:t>
            </a:r>
            <a:endParaRPr sz="1000">
              <a:latin typeface="DM Sans"/>
              <a:ea typeface="DM Sans"/>
              <a:cs typeface="DM Sans"/>
              <a:sym typeface="DM Sans"/>
            </a:endParaRPr>
          </a:p>
        </p:txBody>
      </p:sp>
      <p:pic>
        <p:nvPicPr>
          <p:cNvPr id="192" name="Google Shape;192;p26"/>
          <p:cNvPicPr preferRelativeResize="0"/>
          <p:nvPr/>
        </p:nvPicPr>
        <p:blipFill>
          <a:blip r:embed="rId4">
            <a:alphaModFix/>
          </a:blip>
          <a:stretch>
            <a:fillRect/>
          </a:stretch>
        </p:blipFill>
        <p:spPr>
          <a:xfrm>
            <a:off x="4488900" y="800538"/>
            <a:ext cx="1950425" cy="1950425"/>
          </a:xfrm>
          <a:prstGeom prst="rect">
            <a:avLst/>
          </a:prstGeom>
          <a:noFill/>
          <a:ln>
            <a:noFill/>
          </a:ln>
        </p:spPr>
      </p:pic>
      <p:pic>
        <p:nvPicPr>
          <p:cNvPr id="193" name="Google Shape;193;p26"/>
          <p:cNvPicPr preferRelativeResize="0"/>
          <p:nvPr/>
        </p:nvPicPr>
        <p:blipFill>
          <a:blip r:embed="rId5">
            <a:alphaModFix/>
          </a:blip>
          <a:stretch>
            <a:fillRect/>
          </a:stretch>
        </p:blipFill>
        <p:spPr>
          <a:xfrm>
            <a:off x="7008675" y="881013"/>
            <a:ext cx="1789475" cy="1789475"/>
          </a:xfrm>
          <a:prstGeom prst="rect">
            <a:avLst/>
          </a:prstGeom>
          <a:noFill/>
          <a:ln>
            <a:noFill/>
          </a:ln>
        </p:spPr>
      </p:pic>
      <p:pic>
        <p:nvPicPr>
          <p:cNvPr id="194" name="Google Shape;194;p26"/>
          <p:cNvPicPr preferRelativeResize="0"/>
          <p:nvPr/>
        </p:nvPicPr>
        <p:blipFill>
          <a:blip r:embed="rId6">
            <a:alphaModFix/>
          </a:blip>
          <a:stretch>
            <a:fillRect/>
          </a:stretch>
        </p:blipFill>
        <p:spPr>
          <a:xfrm>
            <a:off x="4569363" y="2750975"/>
            <a:ext cx="1789475" cy="1789475"/>
          </a:xfrm>
          <a:prstGeom prst="rect">
            <a:avLst/>
          </a:prstGeom>
          <a:noFill/>
          <a:ln>
            <a:noFill/>
          </a:ln>
        </p:spPr>
      </p:pic>
      <p:pic>
        <p:nvPicPr>
          <p:cNvPr id="195" name="Google Shape;195;p26"/>
          <p:cNvPicPr preferRelativeResize="0"/>
          <p:nvPr/>
        </p:nvPicPr>
        <p:blipFill>
          <a:blip r:embed="rId7">
            <a:alphaModFix/>
          </a:blip>
          <a:stretch>
            <a:fillRect/>
          </a:stretch>
        </p:blipFill>
        <p:spPr>
          <a:xfrm>
            <a:off x="2202775" y="2837025"/>
            <a:ext cx="1789475" cy="1789475"/>
          </a:xfrm>
          <a:prstGeom prst="rect">
            <a:avLst/>
          </a:prstGeom>
          <a:noFill/>
          <a:ln>
            <a:noFill/>
          </a:ln>
        </p:spPr>
      </p:pic>
      <p:pic>
        <p:nvPicPr>
          <p:cNvPr id="196" name="Google Shape;196;p26"/>
          <p:cNvPicPr preferRelativeResize="0"/>
          <p:nvPr/>
        </p:nvPicPr>
        <p:blipFill>
          <a:blip r:embed="rId8">
            <a:alphaModFix/>
          </a:blip>
          <a:stretch>
            <a:fillRect/>
          </a:stretch>
        </p:blipFill>
        <p:spPr>
          <a:xfrm>
            <a:off x="2242600" y="800538"/>
            <a:ext cx="1950425" cy="1950425"/>
          </a:xfrm>
          <a:prstGeom prst="rect">
            <a:avLst/>
          </a:prstGeom>
          <a:noFill/>
          <a:ln>
            <a:noFill/>
          </a:ln>
        </p:spPr>
      </p:pic>
      <p:pic>
        <p:nvPicPr>
          <p:cNvPr id="197" name="Google Shape;197;p26"/>
          <p:cNvPicPr preferRelativeResize="0"/>
          <p:nvPr/>
        </p:nvPicPr>
        <p:blipFill>
          <a:blip r:embed="rId9">
            <a:alphaModFix/>
          </a:blip>
          <a:stretch>
            <a:fillRect/>
          </a:stretch>
        </p:blipFill>
        <p:spPr>
          <a:xfrm>
            <a:off x="228600" y="967175"/>
            <a:ext cx="1617150" cy="1617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1"/>
        <p:cNvGrpSpPr/>
        <p:nvPr/>
      </p:nvGrpSpPr>
      <p:grpSpPr>
        <a:xfrm>
          <a:off x="0" y="0"/>
          <a:ext cx="0" cy="0"/>
          <a:chOff x="0" y="0"/>
          <a:chExt cx="0" cy="0"/>
        </a:xfrm>
      </p:grpSpPr>
      <p:sp>
        <p:nvSpPr>
          <p:cNvPr id="202" name="Google Shape;202;p27"/>
          <p:cNvSpPr txBox="1">
            <a:spLocks noGrp="1"/>
          </p:cNvSpPr>
          <p:nvPr>
            <p:ph type="title"/>
          </p:nvPr>
        </p:nvSpPr>
        <p:spPr>
          <a:xfrm>
            <a:off x="311700" y="1981050"/>
            <a:ext cx="8520600" cy="6771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990"/>
              <a:buNone/>
            </a:pPr>
            <a:r>
              <a:rPr lang="en" sz="4000" b="1">
                <a:latin typeface="DM Sans"/>
                <a:ea typeface="DM Sans"/>
                <a:cs typeface="DM Sans"/>
                <a:sym typeface="DM Sans"/>
              </a:rPr>
              <a:t>We're done!</a:t>
            </a:r>
            <a:endParaRPr sz="4000" b="1">
              <a:solidFill>
                <a:srgbClr val="434343"/>
              </a:solidFill>
              <a:latin typeface="DM Sans"/>
              <a:ea typeface="DM Sans"/>
              <a:cs typeface="DM Sans"/>
              <a:sym typeface="DM Sans"/>
            </a:endParaRPr>
          </a:p>
        </p:txBody>
      </p:sp>
      <p:sp>
        <p:nvSpPr>
          <p:cNvPr id="203" name="Google Shape;203;p27"/>
          <p:cNvSpPr txBox="1"/>
          <p:nvPr/>
        </p:nvSpPr>
        <p:spPr>
          <a:xfrm>
            <a:off x="228600" y="4678875"/>
            <a:ext cx="1317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DM Sans"/>
                <a:ea typeface="DM Sans"/>
                <a:cs typeface="DM Sans"/>
                <a:sym typeface="DM Sans"/>
              </a:rPr>
              <a:t>Page number</a:t>
            </a:r>
            <a:endParaRPr sz="1000">
              <a:latin typeface="DM Sans"/>
              <a:ea typeface="DM Sans"/>
              <a:cs typeface="DM Sans"/>
              <a:sym typeface="DM Sans"/>
            </a:endParaRPr>
          </a:p>
        </p:txBody>
      </p:sp>
      <p:sp>
        <p:nvSpPr>
          <p:cNvPr id="204" name="Google Shape;204;p27"/>
          <p:cNvSpPr/>
          <p:nvPr/>
        </p:nvSpPr>
        <p:spPr>
          <a:xfrm flipH="1">
            <a:off x="6181450" y="985450"/>
            <a:ext cx="2253000" cy="1586400"/>
          </a:xfrm>
          <a:prstGeom prst="flowChartMagneticTape">
            <a:avLst/>
          </a:prstGeom>
          <a:solidFill>
            <a:srgbClr val="099F4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DM Sans"/>
                <a:ea typeface="DM Sans"/>
                <a:cs typeface="DM Sans"/>
                <a:sym typeface="DM Sans"/>
              </a:rPr>
              <a:t>Thank you for participating. Have a great day ahead.</a:t>
            </a:r>
            <a:endParaRPr>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28600" y="367096"/>
            <a:ext cx="8520600" cy="9144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990"/>
              <a:buNone/>
            </a:pPr>
            <a:r>
              <a:rPr lang="en" sz="3220" b="1" dirty="0" smtClean="0">
                <a:solidFill>
                  <a:srgbClr val="099F4E"/>
                </a:solidFill>
                <a:latin typeface="DM Sans"/>
                <a:ea typeface="DM Sans"/>
                <a:cs typeface="DM Sans"/>
                <a:sym typeface="DM Sans"/>
              </a:rPr>
              <a:t>TIC TAC TOE GAME </a:t>
            </a:r>
            <a:endParaRPr sz="3220" b="1" dirty="0">
              <a:solidFill>
                <a:srgbClr val="099F4E"/>
              </a:solidFill>
              <a:latin typeface="DM Sans"/>
              <a:ea typeface="DM Sans"/>
              <a:cs typeface="DM Sans"/>
              <a:sym typeface="DM Sans"/>
            </a:endParaRPr>
          </a:p>
        </p:txBody>
      </p:sp>
      <p:sp>
        <p:nvSpPr>
          <p:cNvPr id="55" name="Google Shape;55;p13"/>
          <p:cNvSpPr txBox="1">
            <a:spLocks noGrp="1"/>
          </p:cNvSpPr>
          <p:nvPr>
            <p:ph type="body" idx="1"/>
          </p:nvPr>
        </p:nvSpPr>
        <p:spPr>
          <a:xfrm>
            <a:off x="228600" y="1681962"/>
            <a:ext cx="7500416" cy="1624813"/>
          </a:xfrm>
          <a:prstGeom prst="rect">
            <a:avLst/>
          </a:prstGeom>
        </p:spPr>
        <p:txBody>
          <a:bodyPr spcFirstLastPara="1" wrap="square" lIns="91425" tIns="91425" rIns="91425" bIns="91425" anchor="t" anchorCtr="0">
            <a:noAutofit/>
          </a:bodyPr>
          <a:lstStyle/>
          <a:p>
            <a:pPr marL="0" lvl="0" indent="0">
              <a:spcBef>
                <a:spcPts val="3400"/>
              </a:spcBef>
              <a:spcAft>
                <a:spcPts val="3400"/>
              </a:spcAft>
              <a:buNone/>
            </a:pPr>
            <a:endParaRPr dirty="0">
              <a:solidFill>
                <a:srgbClr val="434343"/>
              </a:solidFill>
              <a:latin typeface="DM Sans"/>
              <a:ea typeface="DM Sans"/>
              <a:cs typeface="DM Sans"/>
              <a:sym typeface="DM Sans"/>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9420" y="1451716"/>
            <a:ext cx="3784600" cy="287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8104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228600" y="228600"/>
            <a:ext cx="8520600" cy="727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en" sz="3220" b="1">
                <a:solidFill>
                  <a:srgbClr val="099F4E"/>
                </a:solidFill>
                <a:latin typeface="DM Sans"/>
                <a:ea typeface="DM Sans"/>
                <a:cs typeface="DM Sans"/>
                <a:sym typeface="DM Sans"/>
              </a:rPr>
              <a:t>Box content</a:t>
            </a:r>
            <a:endParaRPr sz="3220" b="1">
              <a:solidFill>
                <a:srgbClr val="099F4E"/>
              </a:solidFill>
              <a:latin typeface="DM Sans"/>
              <a:ea typeface="DM Sans"/>
              <a:cs typeface="DM Sans"/>
              <a:sym typeface="DM Sans"/>
            </a:endParaRPr>
          </a:p>
        </p:txBody>
      </p:sp>
      <p:sp>
        <p:nvSpPr>
          <p:cNvPr id="121" name="Google Shape;121;p20"/>
          <p:cNvSpPr txBox="1"/>
          <p:nvPr/>
        </p:nvSpPr>
        <p:spPr>
          <a:xfrm>
            <a:off x="152400" y="4678875"/>
            <a:ext cx="3414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DM Sans"/>
                <a:ea typeface="DM Sans"/>
                <a:cs typeface="DM Sans"/>
                <a:sym typeface="DM Sans"/>
              </a:rPr>
              <a:t>01</a:t>
            </a:r>
            <a:endParaRPr sz="1000">
              <a:latin typeface="DM Sans"/>
              <a:ea typeface="DM Sans"/>
              <a:cs typeface="DM Sans"/>
              <a:sym typeface="DM Sans"/>
            </a:endParaRPr>
          </a:p>
        </p:txBody>
      </p:sp>
      <p:sp>
        <p:nvSpPr>
          <p:cNvPr id="122" name="Google Shape;122;p20"/>
          <p:cNvSpPr/>
          <p:nvPr/>
        </p:nvSpPr>
        <p:spPr>
          <a:xfrm>
            <a:off x="228600" y="1486125"/>
            <a:ext cx="3095100" cy="1809300"/>
          </a:xfrm>
          <a:prstGeom prst="roundRect">
            <a:avLst>
              <a:gd name="adj" fmla="val 16667"/>
            </a:avLst>
          </a:prstGeom>
          <a:solidFill>
            <a:srgbClr val="FFFFFF"/>
          </a:solidFill>
          <a:ln w="9525" cap="flat" cmpd="sng">
            <a:solidFill>
              <a:srgbClr val="099F4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3D4248"/>
                </a:solidFill>
                <a:latin typeface="DM Sans"/>
                <a:ea typeface="DM Sans"/>
                <a:cs typeface="DM Sans"/>
                <a:sym typeface="DM Sans"/>
              </a:rPr>
              <a:t>To create a stunning presentation, it's best to simplify your thoughts. Start with an outline of topics and identify highlights.</a:t>
            </a:r>
            <a:endParaRPr dirty="0">
              <a:latin typeface="DM Sans"/>
              <a:ea typeface="DM Sans"/>
              <a:cs typeface="DM Sans"/>
              <a:sym typeface="DM Sans"/>
            </a:endParaRPr>
          </a:p>
        </p:txBody>
      </p:sp>
      <p:sp>
        <p:nvSpPr>
          <p:cNvPr id="123" name="Google Shape;123;p20"/>
          <p:cNvSpPr/>
          <p:nvPr/>
        </p:nvSpPr>
        <p:spPr>
          <a:xfrm>
            <a:off x="4303700" y="1292700"/>
            <a:ext cx="3402600" cy="2446500"/>
          </a:xfrm>
          <a:prstGeom prst="roundRect">
            <a:avLst>
              <a:gd name="adj" fmla="val 16667"/>
            </a:avLst>
          </a:prstGeom>
          <a:solidFill>
            <a:srgbClr val="FFFFFF"/>
          </a:solidFill>
          <a:ln w="9525" cap="flat" cmpd="sng">
            <a:solidFill>
              <a:srgbClr val="099F4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DM Sans"/>
                <a:ea typeface="DM Sans"/>
                <a:cs typeface="DM Sans"/>
                <a:sym typeface="DM Sans"/>
              </a:rPr>
              <a:t>Heading comes here</a:t>
            </a:r>
            <a:endParaRPr>
              <a:solidFill>
                <a:srgbClr val="3D4248"/>
              </a:solidFill>
              <a:latin typeface="DM Sans"/>
              <a:ea typeface="DM Sans"/>
              <a:cs typeface="DM Sans"/>
              <a:sym typeface="DM Sans"/>
            </a:endParaRPr>
          </a:p>
          <a:p>
            <a:pPr marL="0" lvl="0" indent="0" algn="l" rtl="0">
              <a:spcBef>
                <a:spcPts val="0"/>
              </a:spcBef>
              <a:spcAft>
                <a:spcPts val="0"/>
              </a:spcAft>
              <a:buNone/>
            </a:pPr>
            <a:endParaRPr>
              <a:solidFill>
                <a:srgbClr val="3D4248"/>
              </a:solidFill>
              <a:latin typeface="DM Sans"/>
              <a:ea typeface="DM Sans"/>
              <a:cs typeface="DM Sans"/>
              <a:sym typeface="DM Sans"/>
            </a:endParaRPr>
          </a:p>
          <a:p>
            <a:pPr marL="0" lvl="0" indent="0" algn="l" rtl="0">
              <a:spcBef>
                <a:spcPts val="0"/>
              </a:spcBef>
              <a:spcAft>
                <a:spcPts val="0"/>
              </a:spcAft>
              <a:buNone/>
            </a:pPr>
            <a:r>
              <a:rPr lang="en" sz="1200">
                <a:solidFill>
                  <a:srgbClr val="3D4248"/>
                </a:solidFill>
                <a:latin typeface="DM Sans"/>
                <a:ea typeface="DM Sans"/>
                <a:cs typeface="DM Sans"/>
                <a:sym typeface="DM Sans"/>
              </a:rPr>
              <a:t>To create a stunning presentation, it's best to simplify your thoughts. Start with an outline of topics and identify highlights.</a:t>
            </a:r>
            <a:endParaRPr sz="1200">
              <a:latin typeface="DM Sans"/>
              <a:ea typeface="DM Sans"/>
              <a:cs typeface="DM Sans"/>
              <a:sym typeface="DM Sans"/>
            </a:endParaRPr>
          </a:p>
        </p:txBody>
      </p:sp>
    </p:spTree>
    <p:extLst>
      <p:ext uri="{BB962C8B-B14F-4D97-AF65-F5344CB8AC3E}">
        <p14:creationId xmlns:p14="http://schemas.microsoft.com/office/powerpoint/2010/main" val="1389285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28600" y="228600"/>
            <a:ext cx="8520600" cy="643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en" sz="2520" b="1">
                <a:solidFill>
                  <a:srgbClr val="099F4E"/>
                </a:solidFill>
                <a:latin typeface="DM Sans"/>
                <a:ea typeface="DM Sans"/>
                <a:cs typeface="DM Sans"/>
                <a:sym typeface="DM Sans"/>
              </a:rPr>
              <a:t>Guidelines</a:t>
            </a:r>
            <a:endParaRPr sz="2520" b="1">
              <a:solidFill>
                <a:srgbClr val="099F4E"/>
              </a:solidFill>
              <a:latin typeface="DM Sans"/>
              <a:ea typeface="DM Sans"/>
              <a:cs typeface="DM Sans"/>
              <a:sym typeface="DM Sans"/>
            </a:endParaRPr>
          </a:p>
        </p:txBody>
      </p:sp>
      <p:pic>
        <p:nvPicPr>
          <p:cNvPr id="64" name="Google Shape;64;p14"/>
          <p:cNvPicPr preferRelativeResize="0"/>
          <p:nvPr/>
        </p:nvPicPr>
        <p:blipFill>
          <a:blip r:embed="rId4">
            <a:alphaModFix/>
          </a:blip>
          <a:stretch>
            <a:fillRect/>
          </a:stretch>
        </p:blipFill>
        <p:spPr>
          <a:xfrm>
            <a:off x="5798600" y="1327804"/>
            <a:ext cx="2487875" cy="2487875"/>
          </a:xfrm>
          <a:prstGeom prst="rect">
            <a:avLst/>
          </a:prstGeom>
          <a:noFill/>
          <a:ln>
            <a:noFill/>
          </a:ln>
        </p:spPr>
      </p:pic>
      <p:sp>
        <p:nvSpPr>
          <p:cNvPr id="65" name="Google Shape;65;p14"/>
          <p:cNvSpPr txBox="1"/>
          <p:nvPr/>
        </p:nvSpPr>
        <p:spPr>
          <a:xfrm>
            <a:off x="228600" y="4678875"/>
            <a:ext cx="1317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DM Sans"/>
                <a:ea typeface="DM Sans"/>
                <a:cs typeface="DM Sans"/>
                <a:sym typeface="DM Sans"/>
              </a:rPr>
              <a:t>Page number</a:t>
            </a:r>
            <a:endParaRPr sz="1000">
              <a:latin typeface="DM Sans"/>
              <a:ea typeface="DM Sans"/>
              <a:cs typeface="DM Sans"/>
              <a:sym typeface="DM Sans"/>
            </a:endParaRPr>
          </a:p>
        </p:txBody>
      </p:sp>
      <p:sp>
        <p:nvSpPr>
          <p:cNvPr id="66" name="Google Shape;66;p14"/>
          <p:cNvSpPr txBox="1">
            <a:spLocks noGrp="1"/>
          </p:cNvSpPr>
          <p:nvPr>
            <p:ph type="body" idx="1"/>
          </p:nvPr>
        </p:nvSpPr>
        <p:spPr>
          <a:xfrm>
            <a:off x="228600" y="1050650"/>
            <a:ext cx="4655400" cy="431700"/>
          </a:xfrm>
          <a:prstGeom prst="rect">
            <a:avLst/>
          </a:prstGeom>
        </p:spPr>
        <p:txBody>
          <a:bodyPr spcFirstLastPara="1" wrap="square" lIns="91425" tIns="91425" rIns="91425" bIns="91425" anchor="t" anchorCtr="0">
            <a:noAutofit/>
          </a:bodyPr>
          <a:lstStyle/>
          <a:p>
            <a:pPr marL="0" lvl="0" indent="0" algn="l" rtl="0">
              <a:lnSpc>
                <a:spcPct val="115000"/>
              </a:lnSpc>
              <a:spcBef>
                <a:spcPts val="3400"/>
              </a:spcBef>
              <a:spcAft>
                <a:spcPts val="3400"/>
              </a:spcAft>
              <a:buNone/>
            </a:pPr>
            <a:r>
              <a:rPr lang="en" b="1">
                <a:solidFill>
                  <a:srgbClr val="000000"/>
                </a:solidFill>
                <a:latin typeface="DM Sans"/>
                <a:ea typeface="DM Sans"/>
                <a:cs typeface="DM Sans"/>
                <a:sym typeface="DM Sans"/>
              </a:rPr>
              <a:t>Font: DM Sans (Regular and Bold)</a:t>
            </a:r>
            <a:endParaRPr b="1">
              <a:solidFill>
                <a:srgbClr val="000000"/>
              </a:solidFill>
              <a:latin typeface="DM Sans"/>
              <a:ea typeface="DM Sans"/>
              <a:cs typeface="DM Sans"/>
              <a:sym typeface="DM Sans"/>
            </a:endParaRPr>
          </a:p>
        </p:txBody>
      </p:sp>
      <p:sp>
        <p:nvSpPr>
          <p:cNvPr id="67" name="Google Shape;67;p14"/>
          <p:cNvSpPr txBox="1">
            <a:spLocks noGrp="1"/>
          </p:cNvSpPr>
          <p:nvPr>
            <p:ph type="body" idx="1"/>
          </p:nvPr>
        </p:nvSpPr>
        <p:spPr>
          <a:xfrm>
            <a:off x="228600" y="1772025"/>
            <a:ext cx="4655400" cy="1981200"/>
          </a:xfrm>
          <a:prstGeom prst="rect">
            <a:avLst/>
          </a:prstGeom>
        </p:spPr>
        <p:txBody>
          <a:bodyPr spcFirstLastPara="1" wrap="square" lIns="91425" tIns="91425" rIns="91425" bIns="91425" anchor="t" anchorCtr="0">
            <a:noAutofit/>
          </a:bodyPr>
          <a:lstStyle/>
          <a:p>
            <a:pPr marL="0" lvl="0" indent="0" algn="l" rtl="0">
              <a:lnSpc>
                <a:spcPct val="100000"/>
              </a:lnSpc>
              <a:spcBef>
                <a:spcPts val="3400"/>
              </a:spcBef>
              <a:spcAft>
                <a:spcPts val="0"/>
              </a:spcAft>
              <a:buNone/>
            </a:pPr>
            <a:r>
              <a:rPr lang="en" b="1">
                <a:solidFill>
                  <a:srgbClr val="000000"/>
                </a:solidFill>
                <a:latin typeface="DM Sans"/>
                <a:ea typeface="DM Sans"/>
                <a:cs typeface="DM Sans"/>
                <a:sym typeface="DM Sans"/>
              </a:rPr>
              <a:t>Color : </a:t>
            </a:r>
            <a:endParaRPr b="1">
              <a:solidFill>
                <a:srgbClr val="000000"/>
              </a:solidFill>
              <a:latin typeface="DM Sans"/>
              <a:ea typeface="DM Sans"/>
              <a:cs typeface="DM Sans"/>
              <a:sym typeface="DM Sans"/>
            </a:endParaRPr>
          </a:p>
          <a:p>
            <a:pPr marL="0" lvl="0" indent="0" algn="l" rtl="0">
              <a:lnSpc>
                <a:spcPct val="100000"/>
              </a:lnSpc>
              <a:spcBef>
                <a:spcPts val="3400"/>
              </a:spcBef>
              <a:spcAft>
                <a:spcPts val="0"/>
              </a:spcAft>
              <a:buNone/>
            </a:pPr>
            <a:r>
              <a:rPr lang="en" b="1">
                <a:solidFill>
                  <a:srgbClr val="434343"/>
                </a:solidFill>
                <a:latin typeface="DM Sans"/>
                <a:ea typeface="DM Sans"/>
                <a:cs typeface="DM Sans"/>
                <a:sym typeface="DM Sans"/>
              </a:rPr>
              <a:t>GUVI Green </a:t>
            </a:r>
            <a:r>
              <a:rPr lang="en" b="1">
                <a:solidFill>
                  <a:srgbClr val="0DBA4B"/>
                </a:solidFill>
                <a:latin typeface="DM Sans"/>
                <a:ea typeface="DM Sans"/>
                <a:cs typeface="DM Sans"/>
                <a:sym typeface="DM Sans"/>
              </a:rPr>
              <a:t>(#0DBA4B)</a:t>
            </a:r>
            <a:endParaRPr b="1">
              <a:solidFill>
                <a:srgbClr val="0DBA4B"/>
              </a:solidFill>
              <a:latin typeface="DM Sans"/>
              <a:ea typeface="DM Sans"/>
              <a:cs typeface="DM Sans"/>
              <a:sym typeface="DM Sans"/>
            </a:endParaRPr>
          </a:p>
          <a:p>
            <a:pPr marL="0" lvl="0" indent="0" algn="l" rtl="0">
              <a:lnSpc>
                <a:spcPct val="100000"/>
              </a:lnSpc>
              <a:spcBef>
                <a:spcPts val="3400"/>
              </a:spcBef>
              <a:spcAft>
                <a:spcPts val="0"/>
              </a:spcAft>
              <a:buNone/>
            </a:pPr>
            <a:r>
              <a:rPr lang="en" b="1">
                <a:solidFill>
                  <a:srgbClr val="434343"/>
                </a:solidFill>
                <a:latin typeface="DM Sans"/>
                <a:ea typeface="DM Sans"/>
                <a:cs typeface="DM Sans"/>
                <a:sym typeface="DM Sans"/>
              </a:rPr>
              <a:t>Green 2 </a:t>
            </a:r>
            <a:r>
              <a:rPr lang="en" b="1">
                <a:solidFill>
                  <a:srgbClr val="099F4E"/>
                </a:solidFill>
                <a:latin typeface="DM Sans"/>
                <a:ea typeface="DM Sans"/>
                <a:cs typeface="DM Sans"/>
                <a:sym typeface="DM Sans"/>
              </a:rPr>
              <a:t>(#099F4E)</a:t>
            </a:r>
            <a:endParaRPr b="1">
              <a:solidFill>
                <a:srgbClr val="099F4E"/>
              </a:solidFill>
              <a:latin typeface="DM Sans"/>
              <a:ea typeface="DM Sans"/>
              <a:cs typeface="DM Sans"/>
              <a:sym typeface="DM Sans"/>
            </a:endParaRPr>
          </a:p>
          <a:p>
            <a:pPr marL="0" lvl="0" indent="0" algn="l" rtl="0">
              <a:lnSpc>
                <a:spcPct val="100000"/>
              </a:lnSpc>
              <a:spcBef>
                <a:spcPts val="3400"/>
              </a:spcBef>
              <a:spcAft>
                <a:spcPts val="3400"/>
              </a:spcAft>
              <a:buNone/>
            </a:pPr>
            <a:endParaRPr b="1">
              <a:solidFill>
                <a:srgbClr val="099F4E"/>
              </a:solidFill>
              <a:latin typeface="DM Sans"/>
              <a:ea typeface="DM Sans"/>
              <a:cs typeface="DM Sans"/>
              <a:sym typeface="DM Sans"/>
            </a:endParaRPr>
          </a:p>
        </p:txBody>
      </p:sp>
      <p:sp>
        <p:nvSpPr>
          <p:cNvPr id="68" name="Google Shape;68;p14"/>
          <p:cNvSpPr txBox="1">
            <a:spLocks noGrp="1"/>
          </p:cNvSpPr>
          <p:nvPr>
            <p:ph type="body" idx="1"/>
          </p:nvPr>
        </p:nvSpPr>
        <p:spPr>
          <a:xfrm>
            <a:off x="228600" y="4031425"/>
            <a:ext cx="5570100" cy="431700"/>
          </a:xfrm>
          <a:prstGeom prst="rect">
            <a:avLst/>
          </a:prstGeom>
        </p:spPr>
        <p:txBody>
          <a:bodyPr spcFirstLastPara="1" wrap="square" lIns="91425" tIns="91425" rIns="91425" bIns="91425" anchor="t" anchorCtr="0">
            <a:noAutofit/>
          </a:bodyPr>
          <a:lstStyle/>
          <a:p>
            <a:pPr marL="0" lvl="0" indent="0" algn="l" rtl="0">
              <a:lnSpc>
                <a:spcPct val="115000"/>
              </a:lnSpc>
              <a:spcBef>
                <a:spcPts val="3400"/>
              </a:spcBef>
              <a:spcAft>
                <a:spcPts val="3400"/>
              </a:spcAft>
              <a:buNone/>
            </a:pPr>
            <a:r>
              <a:rPr lang="en" sz="1400" u="sng">
                <a:solidFill>
                  <a:srgbClr val="FF0000"/>
                </a:solidFill>
                <a:latin typeface="DM Sans"/>
                <a:ea typeface="DM Sans"/>
                <a:cs typeface="DM Sans"/>
                <a:sym typeface="DM Sans"/>
              </a:rPr>
              <a:t>Always use grid and ruler to align contents</a:t>
            </a:r>
            <a:endParaRPr sz="1400" u="sng">
              <a:solidFill>
                <a:srgbClr val="FF0000"/>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28600" y="228600"/>
            <a:ext cx="8520600" cy="643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en" sz="2520" b="1">
                <a:solidFill>
                  <a:srgbClr val="099F4E"/>
                </a:solidFill>
                <a:latin typeface="DM Sans"/>
                <a:ea typeface="DM Sans"/>
                <a:cs typeface="DM Sans"/>
                <a:sym typeface="DM Sans"/>
              </a:rPr>
              <a:t>Guidelines</a:t>
            </a:r>
            <a:endParaRPr sz="2520" b="1">
              <a:solidFill>
                <a:srgbClr val="099F4E"/>
              </a:solidFill>
              <a:latin typeface="DM Sans"/>
              <a:ea typeface="DM Sans"/>
              <a:cs typeface="DM Sans"/>
              <a:sym typeface="DM Sans"/>
            </a:endParaRPr>
          </a:p>
        </p:txBody>
      </p:sp>
      <p:sp>
        <p:nvSpPr>
          <p:cNvPr id="74" name="Google Shape;74;p15"/>
          <p:cNvSpPr txBox="1"/>
          <p:nvPr/>
        </p:nvSpPr>
        <p:spPr>
          <a:xfrm>
            <a:off x="228600" y="4678875"/>
            <a:ext cx="1317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DM Sans"/>
                <a:ea typeface="DM Sans"/>
                <a:cs typeface="DM Sans"/>
                <a:sym typeface="DM Sans"/>
              </a:rPr>
              <a:t>Page number</a:t>
            </a:r>
            <a:endParaRPr sz="1000">
              <a:latin typeface="DM Sans"/>
              <a:ea typeface="DM Sans"/>
              <a:cs typeface="DM Sans"/>
              <a:sym typeface="DM Sans"/>
            </a:endParaRPr>
          </a:p>
        </p:txBody>
      </p:sp>
      <p:sp>
        <p:nvSpPr>
          <p:cNvPr id="75" name="Google Shape;75;p15"/>
          <p:cNvSpPr txBox="1">
            <a:spLocks noGrp="1"/>
          </p:cNvSpPr>
          <p:nvPr>
            <p:ph type="body" idx="1"/>
          </p:nvPr>
        </p:nvSpPr>
        <p:spPr>
          <a:xfrm>
            <a:off x="228600" y="1050650"/>
            <a:ext cx="4655400" cy="431700"/>
          </a:xfrm>
          <a:prstGeom prst="rect">
            <a:avLst/>
          </a:prstGeom>
        </p:spPr>
        <p:txBody>
          <a:bodyPr spcFirstLastPara="1" wrap="square" lIns="91425" tIns="91425" rIns="91425" bIns="91425" anchor="t" anchorCtr="0">
            <a:noAutofit/>
          </a:bodyPr>
          <a:lstStyle/>
          <a:p>
            <a:pPr marL="0" lvl="0" indent="0" algn="l" rtl="0">
              <a:lnSpc>
                <a:spcPct val="115000"/>
              </a:lnSpc>
              <a:spcBef>
                <a:spcPts val="3400"/>
              </a:spcBef>
              <a:spcAft>
                <a:spcPts val="3400"/>
              </a:spcAft>
              <a:buNone/>
            </a:pPr>
            <a:r>
              <a:rPr lang="en" sz="1600" b="1">
                <a:solidFill>
                  <a:srgbClr val="000000"/>
                </a:solidFill>
                <a:latin typeface="DM Sans"/>
                <a:ea typeface="DM Sans"/>
                <a:cs typeface="DM Sans"/>
                <a:sym typeface="DM Sans"/>
              </a:rPr>
              <a:t>Color for heading and paragraph </a:t>
            </a:r>
            <a:endParaRPr sz="1600" b="1">
              <a:solidFill>
                <a:srgbClr val="000000"/>
              </a:solidFill>
              <a:latin typeface="DM Sans"/>
              <a:ea typeface="DM Sans"/>
              <a:cs typeface="DM Sans"/>
              <a:sym typeface="DM Sans"/>
            </a:endParaRPr>
          </a:p>
        </p:txBody>
      </p:sp>
      <p:pic>
        <p:nvPicPr>
          <p:cNvPr id="76" name="Google Shape;76;p15"/>
          <p:cNvPicPr preferRelativeResize="0"/>
          <p:nvPr/>
        </p:nvPicPr>
        <p:blipFill>
          <a:blip r:embed="rId4">
            <a:alphaModFix/>
          </a:blip>
          <a:stretch>
            <a:fillRect/>
          </a:stretch>
        </p:blipFill>
        <p:spPr>
          <a:xfrm>
            <a:off x="4488900" y="299525"/>
            <a:ext cx="3479449" cy="4430150"/>
          </a:xfrm>
          <a:prstGeom prst="rect">
            <a:avLst/>
          </a:prstGeom>
          <a:noFill/>
          <a:ln>
            <a:noFill/>
          </a:ln>
        </p:spPr>
      </p:pic>
      <p:sp>
        <p:nvSpPr>
          <p:cNvPr id="77" name="Google Shape;77;p15"/>
          <p:cNvSpPr txBox="1">
            <a:spLocks noGrp="1"/>
          </p:cNvSpPr>
          <p:nvPr>
            <p:ph type="body" idx="1"/>
          </p:nvPr>
        </p:nvSpPr>
        <p:spPr>
          <a:xfrm>
            <a:off x="1245850" y="1817550"/>
            <a:ext cx="4655400" cy="431700"/>
          </a:xfrm>
          <a:prstGeom prst="rect">
            <a:avLst/>
          </a:prstGeom>
        </p:spPr>
        <p:txBody>
          <a:bodyPr spcFirstLastPara="1" wrap="square" lIns="91425" tIns="91425" rIns="91425" bIns="91425" anchor="t" anchorCtr="0">
            <a:noAutofit/>
          </a:bodyPr>
          <a:lstStyle/>
          <a:p>
            <a:pPr marL="0" lvl="0" indent="0" algn="l" rtl="0">
              <a:lnSpc>
                <a:spcPct val="115000"/>
              </a:lnSpc>
              <a:spcBef>
                <a:spcPts val="3400"/>
              </a:spcBef>
              <a:spcAft>
                <a:spcPts val="3400"/>
              </a:spcAft>
              <a:buNone/>
            </a:pPr>
            <a:r>
              <a:rPr lang="en" sz="1400">
                <a:solidFill>
                  <a:srgbClr val="FF0000"/>
                </a:solidFill>
                <a:latin typeface="DM Sans"/>
                <a:ea typeface="DM Sans"/>
                <a:cs typeface="DM Sans"/>
                <a:sym typeface="DM Sans"/>
              </a:rPr>
              <a:t>Use this color for heading</a:t>
            </a:r>
            <a:endParaRPr sz="1400">
              <a:solidFill>
                <a:srgbClr val="FF0000"/>
              </a:solidFill>
              <a:latin typeface="DM Sans"/>
              <a:ea typeface="DM Sans"/>
              <a:cs typeface="DM Sans"/>
              <a:sym typeface="DM Sans"/>
            </a:endParaRPr>
          </a:p>
        </p:txBody>
      </p:sp>
      <p:sp>
        <p:nvSpPr>
          <p:cNvPr id="78" name="Google Shape;78;p15"/>
          <p:cNvSpPr txBox="1">
            <a:spLocks noGrp="1"/>
          </p:cNvSpPr>
          <p:nvPr>
            <p:ph type="body" idx="1"/>
          </p:nvPr>
        </p:nvSpPr>
        <p:spPr>
          <a:xfrm>
            <a:off x="1245850" y="2971325"/>
            <a:ext cx="4655400" cy="431700"/>
          </a:xfrm>
          <a:prstGeom prst="rect">
            <a:avLst/>
          </a:prstGeom>
        </p:spPr>
        <p:txBody>
          <a:bodyPr spcFirstLastPara="1" wrap="square" lIns="91425" tIns="91425" rIns="91425" bIns="91425" anchor="t" anchorCtr="0">
            <a:noAutofit/>
          </a:bodyPr>
          <a:lstStyle/>
          <a:p>
            <a:pPr marL="0" lvl="0" indent="0" algn="l" rtl="0">
              <a:lnSpc>
                <a:spcPct val="115000"/>
              </a:lnSpc>
              <a:spcBef>
                <a:spcPts val="3400"/>
              </a:spcBef>
              <a:spcAft>
                <a:spcPts val="3400"/>
              </a:spcAft>
              <a:buNone/>
            </a:pPr>
            <a:r>
              <a:rPr lang="en" sz="1400">
                <a:solidFill>
                  <a:srgbClr val="FF0000"/>
                </a:solidFill>
                <a:latin typeface="DM Sans"/>
                <a:ea typeface="DM Sans"/>
                <a:cs typeface="DM Sans"/>
                <a:sym typeface="DM Sans"/>
              </a:rPr>
              <a:t>Use this color for paragraph</a:t>
            </a:r>
            <a:endParaRPr sz="1400">
              <a:solidFill>
                <a:srgbClr val="FF0000"/>
              </a:solidFill>
              <a:latin typeface="DM Sans"/>
              <a:ea typeface="DM Sans"/>
              <a:cs typeface="DM Sans"/>
              <a:sym typeface="DM Sans"/>
            </a:endParaRPr>
          </a:p>
        </p:txBody>
      </p:sp>
      <p:sp>
        <p:nvSpPr>
          <p:cNvPr id="79" name="Google Shape;79;p15"/>
          <p:cNvSpPr/>
          <p:nvPr/>
        </p:nvSpPr>
        <p:spPr>
          <a:xfrm>
            <a:off x="3541275" y="2036841"/>
            <a:ext cx="1320025" cy="223100"/>
          </a:xfrm>
          <a:custGeom>
            <a:avLst/>
            <a:gdLst/>
            <a:ahLst/>
            <a:cxnLst/>
            <a:rect l="l" t="t" r="r" b="b"/>
            <a:pathLst>
              <a:path w="52801" h="8924" extrusionOk="0">
                <a:moveTo>
                  <a:pt x="0" y="276"/>
                </a:moveTo>
                <a:cubicBezTo>
                  <a:pt x="11599" y="-829"/>
                  <a:pt x="23169" y="2999"/>
                  <a:pt x="34594" y="5283"/>
                </a:cubicBezTo>
                <a:cubicBezTo>
                  <a:pt x="40663" y="6496"/>
                  <a:pt x="47264" y="6159"/>
                  <a:pt x="52801" y="8924"/>
                </a:cubicBezTo>
              </a:path>
            </a:pathLst>
          </a:custGeom>
          <a:noFill/>
          <a:ln w="19050" cap="flat" cmpd="sng">
            <a:solidFill>
              <a:srgbClr val="FF0000"/>
            </a:solidFill>
            <a:prstDash val="solid"/>
            <a:round/>
            <a:headEnd type="triangle" w="med" len="med"/>
            <a:tailEnd type="triangle" w="med" len="med"/>
          </a:ln>
        </p:spPr>
      </p:sp>
      <p:sp>
        <p:nvSpPr>
          <p:cNvPr id="80" name="Google Shape;80;p15"/>
          <p:cNvSpPr/>
          <p:nvPr/>
        </p:nvSpPr>
        <p:spPr>
          <a:xfrm>
            <a:off x="3723350" y="2305475"/>
            <a:ext cx="1547545" cy="959448"/>
          </a:xfrm>
          <a:custGeom>
            <a:avLst/>
            <a:gdLst/>
            <a:ahLst/>
            <a:cxnLst/>
            <a:rect l="l" t="t" r="r" b="b"/>
            <a:pathLst>
              <a:path w="62401" h="32917" extrusionOk="0">
                <a:moveTo>
                  <a:pt x="61904" y="0"/>
                </a:moveTo>
                <a:cubicBezTo>
                  <a:pt x="61904" y="4097"/>
                  <a:pt x="62897" y="8316"/>
                  <a:pt x="61904" y="12290"/>
                </a:cubicBezTo>
                <a:cubicBezTo>
                  <a:pt x="59641" y="21346"/>
                  <a:pt x="51186" y="29366"/>
                  <a:pt x="42331" y="32318"/>
                </a:cubicBezTo>
                <a:cubicBezTo>
                  <a:pt x="37275" y="34004"/>
                  <a:pt x="31685" y="31641"/>
                  <a:pt x="26400" y="30952"/>
                </a:cubicBezTo>
                <a:cubicBezTo>
                  <a:pt x="17653" y="29812"/>
                  <a:pt x="8821" y="29131"/>
                  <a:pt x="0" y="29131"/>
                </a:cubicBezTo>
              </a:path>
            </a:pathLst>
          </a:custGeom>
          <a:noFill/>
          <a:ln w="19050" cap="flat" cmpd="sng">
            <a:solidFill>
              <a:srgbClr val="FF0000"/>
            </a:solidFill>
            <a:prstDash val="solid"/>
            <a:round/>
            <a:headEnd type="triangle" w="med" len="med"/>
            <a:tailEnd type="triangle" w="med" len="med"/>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228600" y="228600"/>
            <a:ext cx="8520600" cy="1244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en" sz="2520" b="1">
                <a:solidFill>
                  <a:srgbClr val="099F4E"/>
                </a:solidFill>
                <a:latin typeface="DM Sans"/>
                <a:ea typeface="DM Sans"/>
                <a:cs typeface="DM Sans"/>
                <a:sym typeface="DM Sans"/>
              </a:rPr>
              <a:t>Heading for this page</a:t>
            </a:r>
            <a:endParaRPr sz="2520" b="1">
              <a:solidFill>
                <a:srgbClr val="099F4E"/>
              </a:solidFill>
              <a:latin typeface="DM Sans"/>
              <a:ea typeface="DM Sans"/>
              <a:cs typeface="DM Sans"/>
              <a:sym typeface="DM Sans"/>
            </a:endParaRPr>
          </a:p>
        </p:txBody>
      </p:sp>
      <p:sp>
        <p:nvSpPr>
          <p:cNvPr id="86" name="Google Shape;86;p16"/>
          <p:cNvSpPr txBox="1">
            <a:spLocks noGrp="1"/>
          </p:cNvSpPr>
          <p:nvPr>
            <p:ph type="body" idx="1"/>
          </p:nvPr>
        </p:nvSpPr>
        <p:spPr>
          <a:xfrm>
            <a:off x="228600" y="879375"/>
            <a:ext cx="4461900" cy="3053400"/>
          </a:xfrm>
          <a:prstGeom prst="rect">
            <a:avLst/>
          </a:prstGeom>
        </p:spPr>
        <p:txBody>
          <a:bodyPr spcFirstLastPara="1" wrap="square" lIns="91425" tIns="91425" rIns="91425" bIns="91425" anchor="t" anchorCtr="0">
            <a:noAutofit/>
          </a:bodyPr>
          <a:lstStyle/>
          <a:p>
            <a:pPr marL="0" lvl="0" indent="0" algn="l" rtl="0">
              <a:lnSpc>
                <a:spcPct val="115000"/>
              </a:lnSpc>
              <a:spcBef>
                <a:spcPts val="3400"/>
              </a:spcBef>
              <a:spcAft>
                <a:spcPts val="3400"/>
              </a:spcAft>
              <a:buNone/>
            </a:pPr>
            <a:r>
              <a:rPr lang="en" sz="1200" b="1">
                <a:solidFill>
                  <a:srgbClr val="434343"/>
                </a:solidFill>
                <a:latin typeface="DM Sans"/>
                <a:ea typeface="DM Sans"/>
                <a:cs typeface="DM Sans"/>
                <a:sym typeface="DM Sans"/>
              </a:rPr>
              <a:t>Lorem Ipsum</a:t>
            </a:r>
            <a:r>
              <a:rPr lang="en" sz="1200">
                <a:solidFill>
                  <a:srgbClr val="434343"/>
                </a:solidFill>
                <a:latin typeface="DM Sans"/>
                <a:ea typeface="DM Sans"/>
                <a:cs typeface="DM Sans"/>
                <a:sym typeface="DM Sans"/>
              </a:rPr>
              <a:t>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endParaRPr sz="1200">
              <a:solidFill>
                <a:srgbClr val="434343"/>
              </a:solidFill>
              <a:latin typeface="DM Sans"/>
              <a:ea typeface="DM Sans"/>
              <a:cs typeface="DM Sans"/>
              <a:sym typeface="DM Sans"/>
            </a:endParaRPr>
          </a:p>
        </p:txBody>
      </p:sp>
      <p:pic>
        <p:nvPicPr>
          <p:cNvPr id="87" name="Google Shape;87;p16"/>
          <p:cNvPicPr preferRelativeResize="0"/>
          <p:nvPr/>
        </p:nvPicPr>
        <p:blipFill>
          <a:blip r:embed="rId4">
            <a:alphaModFix/>
          </a:blip>
          <a:stretch>
            <a:fillRect/>
          </a:stretch>
        </p:blipFill>
        <p:spPr>
          <a:xfrm>
            <a:off x="5798600" y="1327804"/>
            <a:ext cx="2487875" cy="2487875"/>
          </a:xfrm>
          <a:prstGeom prst="rect">
            <a:avLst/>
          </a:prstGeom>
          <a:noFill/>
          <a:ln>
            <a:noFill/>
          </a:ln>
        </p:spPr>
      </p:pic>
      <p:sp>
        <p:nvSpPr>
          <p:cNvPr id="88" name="Google Shape;88;p16"/>
          <p:cNvSpPr txBox="1"/>
          <p:nvPr/>
        </p:nvSpPr>
        <p:spPr>
          <a:xfrm>
            <a:off x="228600" y="4678875"/>
            <a:ext cx="1317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DM Sans"/>
                <a:ea typeface="DM Sans"/>
                <a:cs typeface="DM Sans"/>
                <a:sym typeface="DM Sans"/>
              </a:rPr>
              <a:t>Page number</a:t>
            </a:r>
            <a:endParaRPr sz="1000">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228600" y="228600"/>
            <a:ext cx="8520600" cy="677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en" sz="2520" b="1">
                <a:solidFill>
                  <a:srgbClr val="099F4E"/>
                </a:solidFill>
                <a:latin typeface="DM Sans"/>
                <a:ea typeface="DM Sans"/>
                <a:cs typeface="DM Sans"/>
                <a:sym typeface="DM Sans"/>
              </a:rPr>
              <a:t>Heading for this page</a:t>
            </a:r>
            <a:endParaRPr sz="2520" b="1">
              <a:solidFill>
                <a:srgbClr val="099F4E"/>
              </a:solidFill>
              <a:latin typeface="DM Sans"/>
              <a:ea typeface="DM Sans"/>
              <a:cs typeface="DM Sans"/>
              <a:sym typeface="DM Sans"/>
            </a:endParaRPr>
          </a:p>
        </p:txBody>
      </p:sp>
      <p:sp>
        <p:nvSpPr>
          <p:cNvPr id="94" name="Google Shape;94;p17"/>
          <p:cNvSpPr txBox="1">
            <a:spLocks noGrp="1"/>
          </p:cNvSpPr>
          <p:nvPr>
            <p:ph type="body" idx="1"/>
          </p:nvPr>
        </p:nvSpPr>
        <p:spPr>
          <a:xfrm>
            <a:off x="228600" y="2760025"/>
            <a:ext cx="3506100" cy="1039200"/>
          </a:xfrm>
          <a:prstGeom prst="rect">
            <a:avLst/>
          </a:prstGeom>
        </p:spPr>
        <p:txBody>
          <a:bodyPr spcFirstLastPara="1" wrap="square" lIns="91425" tIns="91425" rIns="91425" bIns="91425" anchor="t" anchorCtr="0">
            <a:noAutofit/>
          </a:bodyPr>
          <a:lstStyle/>
          <a:p>
            <a:pPr marL="0" lvl="0" indent="0" algn="l" rtl="0">
              <a:lnSpc>
                <a:spcPct val="115000"/>
              </a:lnSpc>
              <a:spcBef>
                <a:spcPts val="3400"/>
              </a:spcBef>
              <a:spcAft>
                <a:spcPts val="3400"/>
              </a:spcAft>
              <a:buNone/>
            </a:pPr>
            <a:r>
              <a:rPr lang="en" sz="1200" b="1">
                <a:solidFill>
                  <a:srgbClr val="434343"/>
                </a:solidFill>
                <a:latin typeface="DM Sans"/>
                <a:ea typeface="DM Sans"/>
                <a:cs typeface="DM Sans"/>
                <a:sym typeface="DM Sans"/>
              </a:rPr>
              <a:t>Lorem Ipsum</a:t>
            </a:r>
            <a:r>
              <a:rPr lang="en" sz="1200">
                <a:solidFill>
                  <a:srgbClr val="434343"/>
                </a:solidFill>
                <a:latin typeface="DM Sans"/>
                <a:ea typeface="DM Sans"/>
                <a:cs typeface="DM Sans"/>
                <a:sym typeface="DM Sans"/>
              </a:rPr>
              <a:t> is simply dummy text of the printing and typesetting industry. Lorem Ipsum has been the industry's standard dummy text ever since the 1500s, </a:t>
            </a:r>
            <a:endParaRPr sz="1200">
              <a:solidFill>
                <a:srgbClr val="434343"/>
              </a:solidFill>
              <a:latin typeface="DM Sans"/>
              <a:ea typeface="DM Sans"/>
              <a:cs typeface="DM Sans"/>
              <a:sym typeface="DM Sans"/>
            </a:endParaRPr>
          </a:p>
        </p:txBody>
      </p:sp>
      <p:sp>
        <p:nvSpPr>
          <p:cNvPr id="95" name="Google Shape;95;p17"/>
          <p:cNvSpPr txBox="1"/>
          <p:nvPr/>
        </p:nvSpPr>
        <p:spPr>
          <a:xfrm>
            <a:off x="228600" y="4678875"/>
            <a:ext cx="1317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DM Sans"/>
                <a:ea typeface="DM Sans"/>
                <a:cs typeface="DM Sans"/>
                <a:sym typeface="DM Sans"/>
              </a:rPr>
              <a:t>Page number</a:t>
            </a:r>
            <a:endParaRPr sz="1000">
              <a:latin typeface="DM Sans"/>
              <a:ea typeface="DM Sans"/>
              <a:cs typeface="DM Sans"/>
              <a:sym typeface="DM Sans"/>
            </a:endParaRPr>
          </a:p>
        </p:txBody>
      </p:sp>
      <p:sp>
        <p:nvSpPr>
          <p:cNvPr id="96" name="Google Shape;96;p17"/>
          <p:cNvSpPr txBox="1">
            <a:spLocks noGrp="1"/>
          </p:cNvSpPr>
          <p:nvPr>
            <p:ph type="body" idx="1"/>
          </p:nvPr>
        </p:nvSpPr>
        <p:spPr>
          <a:xfrm>
            <a:off x="228600" y="2222725"/>
            <a:ext cx="3506100" cy="431700"/>
          </a:xfrm>
          <a:prstGeom prst="rect">
            <a:avLst/>
          </a:prstGeom>
        </p:spPr>
        <p:txBody>
          <a:bodyPr spcFirstLastPara="1" wrap="square" lIns="91425" tIns="91425" rIns="91425" bIns="91425" anchor="t" anchorCtr="0">
            <a:noAutofit/>
          </a:bodyPr>
          <a:lstStyle/>
          <a:p>
            <a:pPr marL="0" lvl="0" indent="0" algn="l" rtl="0">
              <a:lnSpc>
                <a:spcPct val="115000"/>
              </a:lnSpc>
              <a:spcBef>
                <a:spcPts val="3400"/>
              </a:spcBef>
              <a:spcAft>
                <a:spcPts val="3400"/>
              </a:spcAft>
              <a:buNone/>
            </a:pPr>
            <a:r>
              <a:rPr lang="en" b="1">
                <a:solidFill>
                  <a:srgbClr val="434343"/>
                </a:solidFill>
                <a:latin typeface="DM Sans"/>
                <a:ea typeface="DM Sans"/>
                <a:cs typeface="DM Sans"/>
                <a:sym typeface="DM Sans"/>
              </a:rPr>
              <a:t>Write something here</a:t>
            </a:r>
            <a:endParaRPr b="1">
              <a:solidFill>
                <a:srgbClr val="434343"/>
              </a:solidFill>
              <a:latin typeface="DM Sans"/>
              <a:ea typeface="DM Sans"/>
              <a:cs typeface="DM Sans"/>
              <a:sym typeface="DM Sans"/>
            </a:endParaRPr>
          </a:p>
        </p:txBody>
      </p:sp>
      <p:sp>
        <p:nvSpPr>
          <p:cNvPr id="97" name="Google Shape;97;p17"/>
          <p:cNvSpPr txBox="1">
            <a:spLocks noGrp="1"/>
          </p:cNvSpPr>
          <p:nvPr>
            <p:ph type="body" idx="1"/>
          </p:nvPr>
        </p:nvSpPr>
        <p:spPr>
          <a:xfrm>
            <a:off x="4488900" y="2806975"/>
            <a:ext cx="3506100" cy="1039200"/>
          </a:xfrm>
          <a:prstGeom prst="rect">
            <a:avLst/>
          </a:prstGeom>
        </p:spPr>
        <p:txBody>
          <a:bodyPr spcFirstLastPara="1" wrap="square" lIns="91425" tIns="91425" rIns="91425" bIns="91425" anchor="t" anchorCtr="0">
            <a:noAutofit/>
          </a:bodyPr>
          <a:lstStyle/>
          <a:p>
            <a:pPr marL="0" lvl="0" indent="0" algn="l" rtl="0">
              <a:lnSpc>
                <a:spcPct val="115000"/>
              </a:lnSpc>
              <a:spcBef>
                <a:spcPts val="3400"/>
              </a:spcBef>
              <a:spcAft>
                <a:spcPts val="3400"/>
              </a:spcAft>
              <a:buNone/>
            </a:pPr>
            <a:r>
              <a:rPr lang="en" sz="1200" b="1">
                <a:solidFill>
                  <a:srgbClr val="434343"/>
                </a:solidFill>
                <a:latin typeface="DM Sans"/>
                <a:ea typeface="DM Sans"/>
                <a:cs typeface="DM Sans"/>
                <a:sym typeface="DM Sans"/>
              </a:rPr>
              <a:t>Lorem Ipsum</a:t>
            </a:r>
            <a:r>
              <a:rPr lang="en" sz="1200">
                <a:solidFill>
                  <a:srgbClr val="434343"/>
                </a:solidFill>
                <a:latin typeface="DM Sans"/>
                <a:ea typeface="DM Sans"/>
                <a:cs typeface="DM Sans"/>
                <a:sym typeface="DM Sans"/>
              </a:rPr>
              <a:t> is simply dummy text of the printing and typesetting industry. Lorem Ipsum has been the industry's standard dummy text ever since the 1500s, </a:t>
            </a:r>
            <a:endParaRPr sz="1200">
              <a:solidFill>
                <a:srgbClr val="434343"/>
              </a:solidFill>
              <a:latin typeface="DM Sans"/>
              <a:ea typeface="DM Sans"/>
              <a:cs typeface="DM Sans"/>
              <a:sym typeface="DM Sans"/>
            </a:endParaRPr>
          </a:p>
        </p:txBody>
      </p:sp>
      <p:sp>
        <p:nvSpPr>
          <p:cNvPr id="98" name="Google Shape;98;p17"/>
          <p:cNvSpPr txBox="1">
            <a:spLocks noGrp="1"/>
          </p:cNvSpPr>
          <p:nvPr>
            <p:ph type="body" idx="1"/>
          </p:nvPr>
        </p:nvSpPr>
        <p:spPr>
          <a:xfrm>
            <a:off x="4488900" y="2269675"/>
            <a:ext cx="3506100" cy="431700"/>
          </a:xfrm>
          <a:prstGeom prst="rect">
            <a:avLst/>
          </a:prstGeom>
        </p:spPr>
        <p:txBody>
          <a:bodyPr spcFirstLastPara="1" wrap="square" lIns="91425" tIns="91425" rIns="91425" bIns="91425" anchor="t" anchorCtr="0">
            <a:noAutofit/>
          </a:bodyPr>
          <a:lstStyle/>
          <a:p>
            <a:pPr marL="0" lvl="0" indent="0" algn="l" rtl="0">
              <a:lnSpc>
                <a:spcPct val="115000"/>
              </a:lnSpc>
              <a:spcBef>
                <a:spcPts val="3400"/>
              </a:spcBef>
              <a:spcAft>
                <a:spcPts val="3400"/>
              </a:spcAft>
              <a:buNone/>
            </a:pPr>
            <a:r>
              <a:rPr lang="en" b="1">
                <a:solidFill>
                  <a:srgbClr val="434343"/>
                </a:solidFill>
                <a:latin typeface="DM Sans"/>
                <a:ea typeface="DM Sans"/>
                <a:cs typeface="DM Sans"/>
                <a:sym typeface="DM Sans"/>
              </a:rPr>
              <a:t>Write something here</a:t>
            </a:r>
            <a:endParaRPr b="1">
              <a:solidFill>
                <a:srgbClr val="434343"/>
              </a:solidFill>
              <a:latin typeface="DM Sans"/>
              <a:ea typeface="DM Sans"/>
              <a:cs typeface="DM Sans"/>
              <a:sym typeface="DM Sans"/>
            </a:endParaRPr>
          </a:p>
        </p:txBody>
      </p:sp>
      <p:pic>
        <p:nvPicPr>
          <p:cNvPr id="99" name="Google Shape;99;p17"/>
          <p:cNvPicPr preferRelativeResize="0"/>
          <p:nvPr/>
        </p:nvPicPr>
        <p:blipFill>
          <a:blip r:embed="rId4">
            <a:alphaModFix/>
          </a:blip>
          <a:stretch>
            <a:fillRect/>
          </a:stretch>
        </p:blipFill>
        <p:spPr>
          <a:xfrm>
            <a:off x="228600" y="1344276"/>
            <a:ext cx="772850" cy="772850"/>
          </a:xfrm>
          <a:prstGeom prst="rect">
            <a:avLst/>
          </a:prstGeom>
          <a:noFill/>
          <a:ln>
            <a:noFill/>
          </a:ln>
        </p:spPr>
      </p:pic>
      <p:sp>
        <p:nvSpPr>
          <p:cNvPr id="100" name="Google Shape;100;p17"/>
          <p:cNvSpPr/>
          <p:nvPr/>
        </p:nvSpPr>
        <p:spPr>
          <a:xfrm>
            <a:off x="4488900" y="1396813"/>
            <a:ext cx="772800" cy="672300"/>
          </a:xfrm>
          <a:prstGeom prst="hexagon">
            <a:avLst>
              <a:gd name="adj" fmla="val 25000"/>
              <a:gd name="vf" fmla="val 115470"/>
            </a:avLst>
          </a:prstGeom>
          <a:solidFill>
            <a:srgbClr val="099F4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rgbClr val="FFFFFF"/>
                </a:solidFill>
                <a:latin typeface="DM Sans"/>
                <a:ea typeface="DM Sans"/>
                <a:cs typeface="DM Sans"/>
                <a:sym typeface="DM Sans"/>
              </a:rPr>
              <a:t>4</a:t>
            </a:r>
            <a:endParaRPr sz="2100" b="1">
              <a:solidFill>
                <a:srgbClr val="FFFFFF"/>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228600" y="228600"/>
            <a:ext cx="8520600" cy="727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en" sz="3220" b="1">
                <a:solidFill>
                  <a:srgbClr val="099F4E"/>
                </a:solidFill>
                <a:latin typeface="DM Sans"/>
                <a:ea typeface="DM Sans"/>
                <a:cs typeface="DM Sans"/>
                <a:sym typeface="DM Sans"/>
              </a:rPr>
              <a:t>Highlighting</a:t>
            </a:r>
            <a:endParaRPr sz="3220" b="1">
              <a:solidFill>
                <a:srgbClr val="099F4E"/>
              </a:solidFill>
              <a:latin typeface="DM Sans"/>
              <a:ea typeface="DM Sans"/>
              <a:cs typeface="DM Sans"/>
              <a:sym typeface="DM Sans"/>
            </a:endParaRPr>
          </a:p>
        </p:txBody>
      </p:sp>
      <p:sp>
        <p:nvSpPr>
          <p:cNvPr id="106" name="Google Shape;106;p18"/>
          <p:cNvSpPr txBox="1">
            <a:spLocks noGrp="1"/>
          </p:cNvSpPr>
          <p:nvPr>
            <p:ph type="body" idx="1"/>
          </p:nvPr>
        </p:nvSpPr>
        <p:spPr>
          <a:xfrm>
            <a:off x="228600" y="1266275"/>
            <a:ext cx="8686800" cy="20406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3400"/>
              </a:spcBef>
              <a:spcAft>
                <a:spcPts val="0"/>
              </a:spcAft>
              <a:buClr>
                <a:srgbClr val="434343"/>
              </a:buClr>
              <a:buSzPts val="1400"/>
              <a:buFont typeface="DM Sans"/>
              <a:buAutoNum type="arabicPeriod"/>
            </a:pPr>
            <a:r>
              <a:rPr lang="en" sz="1400">
                <a:solidFill>
                  <a:srgbClr val="434343"/>
                </a:solidFill>
                <a:latin typeface="DM Sans"/>
                <a:ea typeface="DM Sans"/>
                <a:cs typeface="DM Sans"/>
                <a:sym typeface="DM Sans"/>
              </a:rPr>
              <a:t>Write your presentation </a:t>
            </a:r>
            <a:r>
              <a:rPr lang="en" sz="1400" b="1">
                <a:solidFill>
                  <a:srgbClr val="434343"/>
                </a:solidFill>
                <a:latin typeface="DM Sans"/>
                <a:ea typeface="DM Sans"/>
                <a:cs typeface="DM Sans"/>
                <a:sym typeface="DM Sans"/>
              </a:rPr>
              <a:t>Make bold slightly for important point </a:t>
            </a:r>
            <a:r>
              <a:rPr lang="en" sz="1400">
                <a:solidFill>
                  <a:srgbClr val="434343"/>
                </a:solidFill>
                <a:latin typeface="DM Sans"/>
                <a:ea typeface="DM Sans"/>
                <a:cs typeface="DM Sans"/>
                <a:sym typeface="DM Sans"/>
              </a:rPr>
              <a:t>summary of what your presentation does here. </a:t>
            </a:r>
            <a:endParaRPr sz="1400">
              <a:solidFill>
                <a:srgbClr val="434343"/>
              </a:solidFill>
              <a:latin typeface="DM Sans"/>
              <a:ea typeface="DM Sans"/>
              <a:cs typeface="DM Sans"/>
              <a:sym typeface="DM Sans"/>
            </a:endParaRPr>
          </a:p>
          <a:p>
            <a:pPr marL="457200" lvl="0" indent="-317500" algn="l" rtl="0">
              <a:lnSpc>
                <a:spcPct val="150000"/>
              </a:lnSpc>
              <a:spcBef>
                <a:spcPts val="0"/>
              </a:spcBef>
              <a:spcAft>
                <a:spcPts val="0"/>
              </a:spcAft>
              <a:buClr>
                <a:srgbClr val="434343"/>
              </a:buClr>
              <a:buSzPts val="1400"/>
              <a:buFont typeface="DM Sans"/>
              <a:buAutoNum type="arabicPeriod"/>
            </a:pPr>
            <a:r>
              <a:rPr lang="en" sz="1400">
                <a:solidFill>
                  <a:srgbClr val="434343"/>
                </a:solidFill>
                <a:latin typeface="DM Sans"/>
                <a:ea typeface="DM Sans"/>
                <a:cs typeface="DM Sans"/>
                <a:sym typeface="DM Sans"/>
              </a:rPr>
              <a:t>Write your presentation </a:t>
            </a:r>
            <a:r>
              <a:rPr lang="en" sz="1400" b="1">
                <a:solidFill>
                  <a:srgbClr val="099F4E"/>
                </a:solidFill>
                <a:latin typeface="DM Sans"/>
                <a:ea typeface="DM Sans"/>
                <a:cs typeface="DM Sans"/>
                <a:sym typeface="DM Sans"/>
              </a:rPr>
              <a:t>Make bold and change color to highlight the very important points</a:t>
            </a:r>
            <a:r>
              <a:rPr lang="en" sz="1400">
                <a:solidFill>
                  <a:srgbClr val="434343"/>
                </a:solidFill>
                <a:latin typeface="DM Sans"/>
                <a:ea typeface="DM Sans"/>
                <a:cs typeface="DM Sans"/>
                <a:sym typeface="DM Sans"/>
              </a:rPr>
              <a:t> summary of what your presentation does here. </a:t>
            </a:r>
            <a:endParaRPr sz="1400">
              <a:solidFill>
                <a:srgbClr val="434343"/>
              </a:solidFill>
              <a:latin typeface="DM Sans"/>
              <a:ea typeface="DM Sans"/>
              <a:cs typeface="DM Sans"/>
              <a:sym typeface="DM Sans"/>
            </a:endParaRPr>
          </a:p>
          <a:p>
            <a:pPr marL="457200" lvl="0" indent="-317500" algn="l" rtl="0">
              <a:lnSpc>
                <a:spcPct val="150000"/>
              </a:lnSpc>
              <a:spcBef>
                <a:spcPts val="0"/>
              </a:spcBef>
              <a:spcAft>
                <a:spcPts val="0"/>
              </a:spcAft>
              <a:buClr>
                <a:srgbClr val="434343"/>
              </a:buClr>
              <a:buSzPts val="1400"/>
              <a:buFont typeface="DM Sans"/>
              <a:buAutoNum type="arabicPeriod"/>
            </a:pPr>
            <a:r>
              <a:rPr lang="en" sz="1400">
                <a:solidFill>
                  <a:srgbClr val="434343"/>
                </a:solidFill>
                <a:latin typeface="DM Sans"/>
                <a:ea typeface="DM Sans"/>
                <a:cs typeface="DM Sans"/>
                <a:sym typeface="DM Sans"/>
              </a:rPr>
              <a:t>Write your presentation name above and an intriguing summary of what your presentation does here. </a:t>
            </a:r>
            <a:endParaRPr sz="1400">
              <a:solidFill>
                <a:srgbClr val="434343"/>
              </a:solidFill>
              <a:latin typeface="DM Sans"/>
              <a:ea typeface="DM Sans"/>
              <a:cs typeface="DM Sans"/>
              <a:sym typeface="DM Sans"/>
            </a:endParaRPr>
          </a:p>
        </p:txBody>
      </p:sp>
      <p:sp>
        <p:nvSpPr>
          <p:cNvPr id="107" name="Google Shape;107;p18"/>
          <p:cNvSpPr txBox="1"/>
          <p:nvPr/>
        </p:nvSpPr>
        <p:spPr>
          <a:xfrm>
            <a:off x="152400" y="4678875"/>
            <a:ext cx="3414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DM Sans"/>
                <a:ea typeface="DM Sans"/>
                <a:cs typeface="DM Sans"/>
                <a:sym typeface="DM Sans"/>
              </a:rPr>
              <a:t>01</a:t>
            </a:r>
            <a:endParaRPr sz="1000">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228600" y="228600"/>
            <a:ext cx="8520600" cy="727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en" sz="3220" b="1">
                <a:solidFill>
                  <a:srgbClr val="099F4E"/>
                </a:solidFill>
                <a:latin typeface="DM Sans"/>
                <a:ea typeface="DM Sans"/>
                <a:cs typeface="DM Sans"/>
                <a:sym typeface="DM Sans"/>
              </a:rPr>
              <a:t>Box content</a:t>
            </a:r>
            <a:endParaRPr sz="3220" b="1">
              <a:solidFill>
                <a:srgbClr val="099F4E"/>
              </a:solidFill>
              <a:latin typeface="DM Sans"/>
              <a:ea typeface="DM Sans"/>
              <a:cs typeface="DM Sans"/>
              <a:sym typeface="DM Sans"/>
            </a:endParaRPr>
          </a:p>
        </p:txBody>
      </p:sp>
      <p:sp>
        <p:nvSpPr>
          <p:cNvPr id="113" name="Google Shape;113;p19"/>
          <p:cNvSpPr txBox="1"/>
          <p:nvPr/>
        </p:nvSpPr>
        <p:spPr>
          <a:xfrm>
            <a:off x="152400" y="4678875"/>
            <a:ext cx="3414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DM Sans"/>
                <a:ea typeface="DM Sans"/>
                <a:cs typeface="DM Sans"/>
                <a:sym typeface="DM Sans"/>
              </a:rPr>
              <a:t>01</a:t>
            </a:r>
            <a:endParaRPr sz="1000">
              <a:latin typeface="DM Sans"/>
              <a:ea typeface="DM Sans"/>
              <a:cs typeface="DM Sans"/>
              <a:sym typeface="DM Sans"/>
            </a:endParaRPr>
          </a:p>
        </p:txBody>
      </p:sp>
      <p:sp>
        <p:nvSpPr>
          <p:cNvPr id="114" name="Google Shape;114;p19"/>
          <p:cNvSpPr/>
          <p:nvPr/>
        </p:nvSpPr>
        <p:spPr>
          <a:xfrm>
            <a:off x="228600" y="1486125"/>
            <a:ext cx="3095100" cy="1809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3D4248"/>
                </a:solidFill>
                <a:latin typeface="DM Sans"/>
                <a:ea typeface="DM Sans"/>
                <a:cs typeface="DM Sans"/>
                <a:sym typeface="DM Sans"/>
              </a:rPr>
              <a:t>To create a stunning presentation, it's best to simplify your thoughts. Start with an outline of topics and identify highlights.</a:t>
            </a:r>
            <a:endParaRPr>
              <a:latin typeface="DM Sans"/>
              <a:ea typeface="DM Sans"/>
              <a:cs typeface="DM Sans"/>
              <a:sym typeface="DM Sans"/>
            </a:endParaRPr>
          </a:p>
        </p:txBody>
      </p:sp>
      <p:sp>
        <p:nvSpPr>
          <p:cNvPr id="115" name="Google Shape;115;p19"/>
          <p:cNvSpPr/>
          <p:nvPr/>
        </p:nvSpPr>
        <p:spPr>
          <a:xfrm>
            <a:off x="4488900" y="1292700"/>
            <a:ext cx="3095100" cy="24465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rgbClr val="099F4E"/>
                </a:solidFill>
                <a:latin typeface="DM Sans"/>
                <a:ea typeface="DM Sans"/>
                <a:cs typeface="DM Sans"/>
                <a:sym typeface="DM Sans"/>
              </a:rPr>
              <a:t>Heading comes here</a:t>
            </a:r>
            <a:endParaRPr sz="2000" b="1">
              <a:solidFill>
                <a:srgbClr val="099F4E"/>
              </a:solidFill>
              <a:latin typeface="DM Sans"/>
              <a:ea typeface="DM Sans"/>
              <a:cs typeface="DM Sans"/>
              <a:sym typeface="DM Sans"/>
            </a:endParaRPr>
          </a:p>
          <a:p>
            <a:pPr marL="0" lvl="0" indent="0" algn="l" rtl="0">
              <a:spcBef>
                <a:spcPts val="0"/>
              </a:spcBef>
              <a:spcAft>
                <a:spcPts val="0"/>
              </a:spcAft>
              <a:buNone/>
            </a:pPr>
            <a:endParaRPr>
              <a:solidFill>
                <a:srgbClr val="3D4248"/>
              </a:solidFill>
              <a:latin typeface="DM Sans"/>
              <a:ea typeface="DM Sans"/>
              <a:cs typeface="DM Sans"/>
              <a:sym typeface="DM Sans"/>
            </a:endParaRPr>
          </a:p>
          <a:p>
            <a:pPr marL="0" lvl="0" indent="0" algn="l" rtl="0">
              <a:spcBef>
                <a:spcPts val="0"/>
              </a:spcBef>
              <a:spcAft>
                <a:spcPts val="0"/>
              </a:spcAft>
              <a:buNone/>
            </a:pPr>
            <a:endParaRPr>
              <a:solidFill>
                <a:srgbClr val="3D4248"/>
              </a:solidFill>
              <a:latin typeface="DM Sans"/>
              <a:ea typeface="DM Sans"/>
              <a:cs typeface="DM Sans"/>
              <a:sym typeface="DM Sans"/>
            </a:endParaRPr>
          </a:p>
          <a:p>
            <a:pPr marL="0" lvl="0" indent="0" algn="l" rtl="0">
              <a:spcBef>
                <a:spcPts val="0"/>
              </a:spcBef>
              <a:spcAft>
                <a:spcPts val="0"/>
              </a:spcAft>
              <a:buNone/>
            </a:pPr>
            <a:r>
              <a:rPr lang="en">
                <a:solidFill>
                  <a:srgbClr val="3D4248"/>
                </a:solidFill>
                <a:latin typeface="DM Sans"/>
                <a:ea typeface="DM Sans"/>
                <a:cs typeface="DM Sans"/>
                <a:sym typeface="DM Sans"/>
              </a:rPr>
              <a:t>To create a stunning presentation, it's best to simplify your thoughts. Start with an outline of topics and identify highlights.</a:t>
            </a:r>
            <a:endParaRPr>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647</Words>
  <Application>Microsoft Office PowerPoint</Application>
  <PresentationFormat>On-screen Show (16:9)</PresentationFormat>
  <Paragraphs>93</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DM Sans</vt:lpstr>
      <vt:lpstr>Simple Light</vt:lpstr>
      <vt:lpstr>TIC TAC TOE GAME </vt:lpstr>
      <vt:lpstr>TIC TAC TOE GAME </vt:lpstr>
      <vt:lpstr>Box content</vt:lpstr>
      <vt:lpstr>Guidelines</vt:lpstr>
      <vt:lpstr>Guidelines</vt:lpstr>
      <vt:lpstr>Heading for this page</vt:lpstr>
      <vt:lpstr>Heading for this page</vt:lpstr>
      <vt:lpstr>Highlighting</vt:lpstr>
      <vt:lpstr>Box content</vt:lpstr>
      <vt:lpstr>Box content</vt:lpstr>
      <vt:lpstr>Reusable assets </vt:lpstr>
      <vt:lpstr>Reusable assets </vt:lpstr>
      <vt:lpstr>Reusable assets </vt:lpstr>
      <vt:lpstr>Reusable assets </vt:lpstr>
      <vt:lpstr>Illustrations</vt:lpstr>
      <vt:lpstr>Illustrations</vt:lpstr>
      <vt:lpstr>We're done!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 for the  Presentation</dc:title>
  <cp:lastModifiedBy>dell</cp:lastModifiedBy>
  <cp:revision>3</cp:revision>
  <dcterms:modified xsi:type="dcterms:W3CDTF">2023-08-21T07:29:39Z</dcterms:modified>
</cp:coreProperties>
</file>