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090" y="364490"/>
            <a:ext cx="11795760" cy="1190625"/>
          </a:xfrm>
        </p:spPr>
        <p:txBody>
          <a:bodyPr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Facebook Live Sellers'</a:t>
            </a:r>
            <a:b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Engagement</a:t>
            </a:r>
            <a:endParaRPr lang="en-US" sz="4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090" y="2045335"/>
            <a:ext cx="10592435" cy="368300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Understanding the impact of time of upload on reactions, comments, and shares.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Google Colab Link -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https://colab.research.google.com/drive/1TXYzyhqr6ITkOvKQOyWTAr3VNZ28VypC?usp=sharing</a:t>
            </a:r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pPr algn="l"/>
            <a:r>
              <a:rPr lang="en-US">
                <a:solidFill>
                  <a:schemeClr val="accent4">
                    <a:lumMod val="95000"/>
                    <a:lumOff val="5000"/>
                  </a:schemeClr>
                </a:solidFill>
              </a:rPr>
              <a:t>Name : Swati Dixit   </a:t>
            </a:r>
            <a:r>
              <a:rPr lang="en-US"/>
              <a:t>                       </a:t>
            </a:r>
            <a:r>
              <a:rPr lang="en-US">
                <a:solidFill>
                  <a:schemeClr val="accent4">
                    <a:lumMod val="95000"/>
                    <a:lumOff val="5000"/>
                  </a:schemeClr>
                </a:solidFill>
              </a:rPr>
              <a:t>Date : 27/12/24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Insights &amp;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4065"/>
            <a:ext cx="12192000" cy="5353685"/>
          </a:xfrm>
        </p:spPr>
        <p:txBody>
          <a:bodyPr/>
          <a:p>
            <a:pPr marL="0" indent="0">
              <a:buNone/>
            </a:pPr>
            <a:r>
              <a:rPr lang="en-US"/>
              <a:t>Key Insights:</a:t>
            </a:r>
            <a:endParaRPr lang="en-US"/>
          </a:p>
          <a:p>
            <a:r>
              <a:rPr lang="en-US"/>
              <a:t>Time of Upload: Posts during specific hours, days, and months receive higher engagement.</a:t>
            </a:r>
            <a:endParaRPr lang="en-US"/>
          </a:p>
          <a:p>
            <a:r>
              <a:rPr lang="en-US"/>
              <a:t>Reactions &amp; Comments: Posts that get more reactions.</a:t>
            </a:r>
            <a:endParaRPr lang="en-US"/>
          </a:p>
          <a:p>
            <a:r>
              <a:rPr lang="en-US"/>
              <a:t>Reactions &amp; Shares: A moderate correlation suggests posts with more reactions are more likely to be shared.</a:t>
            </a:r>
            <a:endParaRPr lang="en-US"/>
          </a:p>
          <a:p>
            <a:pPr marL="0" indent="0">
              <a:buNone/>
            </a:pPr>
            <a:r>
              <a:rPr lang="en-US"/>
              <a:t>Recommendations:</a:t>
            </a:r>
            <a:endParaRPr lang="en-US"/>
          </a:p>
          <a:p>
            <a:r>
              <a:rPr lang="en-US"/>
              <a:t>Optimal Timing: Schedule posts during peak engagement hours (e.g., evening) and on high-engagement days (e.g., weekends).</a:t>
            </a:r>
            <a:endParaRPr lang="en-US"/>
          </a:p>
          <a:p>
            <a:r>
              <a:rPr lang="en-US"/>
              <a:t>Focus on Engagement: Encourage reactions through interactive content, as they correlate strongly with comments and shares.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4345"/>
            <a:ext cx="10972800" cy="582613"/>
          </a:xfrm>
        </p:spPr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p>
            <a:r>
              <a:rPr lang="en-US"/>
              <a:t>By understanding the impact of post timing and engagement metrics, Facebook Live sellers can optimize their content strategy.</a:t>
            </a:r>
            <a:endParaRPr lang="en-US"/>
          </a:p>
          <a:p>
            <a:r>
              <a:rPr lang="en-US"/>
              <a:t>Data-driven insights provide valuable guidance on when and how to post to maximize engagement.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 You.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3430"/>
            <a:ext cx="10972800" cy="582613"/>
          </a:xfrm>
        </p:spPr>
        <p:txBody>
          <a:bodyPr/>
          <a:p>
            <a:pPr algn="ctr"/>
            <a:r>
              <a:rPr lang="en-US"/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140"/>
            <a:ext cx="9924415" cy="4953000"/>
          </a:xfrm>
        </p:spPr>
        <p:txBody>
          <a:bodyPr/>
          <a:p>
            <a:pPr marL="0" indent="0">
              <a:buNone/>
            </a:pPr>
            <a:r>
              <a:rPr lang="en-US"/>
              <a:t>Overview -</a:t>
            </a:r>
            <a:endParaRPr lang="en-US"/>
          </a:p>
          <a:p>
            <a:r>
              <a:rPr lang="en-US"/>
              <a:t>The dataset consists of posts from Facebook Live sellers in Thailand, specifically focused on fashion and cosmetics.</a:t>
            </a:r>
            <a:endParaRPr lang="en-US"/>
          </a:p>
          <a:p>
            <a:r>
              <a:rPr lang="en-US"/>
              <a:t>Objective: Analyze how the time of post upload influences user reactions and understand the relationship between reactions, comments, and shares.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en-US"/>
              <a:t>Data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4655"/>
            <a:ext cx="10008235" cy="4953000"/>
          </a:xfrm>
        </p:spPr>
        <p:txBody>
          <a:bodyPr/>
          <a:p>
            <a:pPr marL="0" indent="0">
              <a:buNone/>
            </a:pPr>
            <a:r>
              <a:rPr lang="en-US"/>
              <a:t>Dataset Attributes:</a:t>
            </a:r>
            <a:endParaRPr lang="en-US"/>
          </a:p>
          <a:p>
            <a:r>
              <a:rPr lang="en-US"/>
              <a:t>7050 instances (rows)</a:t>
            </a:r>
            <a:endParaRPr lang="en-US"/>
          </a:p>
          <a:p>
            <a:r>
              <a:rPr lang="en-US"/>
              <a:t>14 attributes including status_published, num_reactions, num_comments, num_shares, status_type, etc.</a:t>
            </a:r>
            <a:endParaRPr lang="en-US"/>
          </a:p>
          <a:p>
            <a:r>
              <a:rPr lang="en-US"/>
              <a:t>Engagement metrics: Likes, loves, wows, comments, shares, etc.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285"/>
            <a:ext cx="10972800" cy="582613"/>
          </a:xfrm>
        </p:spPr>
        <p:txBody>
          <a:bodyPr/>
          <a:p>
            <a:pPr algn="ctr"/>
            <a:r>
              <a:rPr lang="en-US"/>
              <a:t>Key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9782175" cy="4953000"/>
          </a:xfrm>
        </p:spPr>
        <p:txBody>
          <a:bodyPr/>
          <a:p>
            <a:pPr marL="0" indent="0">
              <a:buNone/>
            </a:pPr>
            <a:r>
              <a:rPr lang="en-US"/>
              <a:t>1. How does the time of upload affect the number of reactions?</a:t>
            </a:r>
            <a:endParaRPr lang="en-US"/>
          </a:p>
          <a:p>
            <a:pPr marL="0" indent="0">
              <a:buNone/>
            </a:pPr>
            <a:r>
              <a:rPr lang="en-US"/>
              <a:t>2. Is there a correlation between the number of reactions and other engagement metrics (comments and shares)?</a:t>
            </a:r>
            <a:endParaRPr lang="en-US"/>
          </a:p>
          <a:p>
            <a:pPr marL="0" indent="0">
              <a:buNone/>
            </a:pPr>
            <a:r>
              <a:rPr lang="en-US"/>
              <a:t>3. How can this information help Facebook Live sellers improve their posting strategies?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pPr algn="ctr"/>
            <a:r>
              <a:rPr lang="en-US">
                <a:sym typeface="+mn-ea"/>
              </a:rPr>
              <a:t>Time of Upload and Reactions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1905000"/>
            <a:ext cx="9811385" cy="4953000"/>
          </a:xfrm>
        </p:spPr>
        <p:txBody>
          <a:bodyPr/>
          <a:p>
            <a:pPr marL="0" indent="0">
              <a:buNone/>
            </a:pPr>
            <a:r>
              <a:rPr lang="en-US"/>
              <a:t>Approach:</a:t>
            </a:r>
            <a:endParaRPr lang="en-US"/>
          </a:p>
          <a:p>
            <a:r>
              <a:rPr lang="en-US"/>
              <a:t>Analyzed the time of post upload (hour, day of week, and month) and its impact on the number of reactions.</a:t>
            </a:r>
            <a:endParaRPr lang="en-US"/>
          </a:p>
          <a:p>
            <a:r>
              <a:rPr lang="en-US"/>
              <a:t>Extracted the hour, day_of_week, and month from status_published to see how these time features correlate with num_reactions.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285"/>
            <a:ext cx="10972800" cy="582613"/>
          </a:xfrm>
        </p:spPr>
        <p:txBody>
          <a:bodyPr/>
          <a:p>
            <a:r>
              <a:rPr lang="en-US"/>
              <a:t>Time of Upload vs. Reactions - Hour of 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1625"/>
            <a:ext cx="10066020" cy="4556125"/>
          </a:xfrm>
        </p:spPr>
        <p:txBody>
          <a:bodyPr/>
          <a:p>
            <a:pPr marL="0" indent="0">
              <a:buNone/>
            </a:pPr>
            <a:r>
              <a:rPr lang="en-US"/>
              <a:t>Observation: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Posts uploaded during certain hours of the day showed varying levels of engagement.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Peak times (e.g., evening hours) tend to receive higher reactions.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Graph: Boxplot of num_reactions by hour (x-axis: hour of the day, y-axis: number of reactions).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/>
              <a:t>Time of Upload vs. Reactions - Day of Week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320"/>
            <a:ext cx="9754870" cy="4329430"/>
          </a:xfrm>
        </p:spPr>
        <p:txBody>
          <a:bodyPr/>
          <a:p>
            <a:pPr marL="0" indent="0">
              <a:buNone/>
            </a:pPr>
            <a:r>
              <a:rPr lang="en-US"/>
              <a:t>Observation:</a:t>
            </a:r>
            <a:endParaRPr lang="en-US"/>
          </a:p>
          <a:p>
            <a:r>
              <a:rPr lang="en-US"/>
              <a:t>Engagement is typically higher on specific days of the week (e.g., weekends or mid-week).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Graph: Boxplot of num_reactions by day_of_week (x-axis: day of the week, y-axis: number of reactions).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7830"/>
            <a:ext cx="10972800" cy="582613"/>
          </a:xfrm>
        </p:spPr>
        <p:txBody>
          <a:bodyPr/>
          <a:p>
            <a:r>
              <a:rPr lang="en-US"/>
              <a:t>Time of Upload vs. Reactions - Month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9215755" cy="4527550"/>
          </a:xfrm>
        </p:spPr>
        <p:txBody>
          <a:bodyPr/>
          <a:p>
            <a:pPr marL="0" indent="0">
              <a:buNone/>
            </a:pPr>
            <a:r>
              <a:rPr lang="en-US"/>
              <a:t>Observation:</a:t>
            </a:r>
            <a:endParaRPr lang="en-US"/>
          </a:p>
          <a:p>
            <a:r>
              <a:rPr lang="en-US"/>
              <a:t>There are variations in reactions across different months, possibly due to seasonal trends.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Graph: Boxplot of num_reactions by month (x-axis: month, y-axis: number of reactions).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" y="219075"/>
            <a:ext cx="11753215" cy="554355"/>
          </a:xfrm>
        </p:spPr>
        <p:txBody>
          <a:bodyPr/>
          <a:p>
            <a:r>
              <a:rPr lang="en-US"/>
              <a:t>Correlation Between Reactions, Comments, and Shares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774065"/>
            <a:ext cx="11995150" cy="5353685"/>
          </a:xfrm>
        </p:spPr>
        <p:txBody>
          <a:bodyPr/>
          <a:p>
            <a:pPr marL="0" indent="0">
              <a:buNone/>
            </a:pPr>
            <a:r>
              <a:rPr lang="en-US"/>
              <a:t>Findings:</a:t>
            </a:r>
            <a:endParaRPr lang="en-US"/>
          </a:p>
          <a:p>
            <a:r>
              <a:rPr lang="en-US"/>
              <a:t>High correlation between reactions and comments (positive relationship).</a:t>
            </a:r>
            <a:endParaRPr lang="en-US"/>
          </a:p>
          <a:p>
            <a:r>
              <a:rPr lang="en-US"/>
              <a:t>Moderate correlation between reactions and shares.</a:t>
            </a:r>
            <a:endParaRPr lang="en-US"/>
          </a:p>
          <a:p>
            <a:pPr marL="0" indent="0">
              <a:buNone/>
            </a:pPr>
            <a:r>
              <a:rPr lang="en-US"/>
              <a:t>Pearson Correlation:</a:t>
            </a:r>
            <a:endParaRPr lang="en-US"/>
          </a:p>
          <a:p>
            <a:r>
              <a:rPr lang="en-US"/>
              <a:t>num_reactions vs num_comments: 0.85 (strong positive correlation)</a:t>
            </a:r>
            <a:endParaRPr lang="en-US"/>
          </a:p>
          <a:p>
            <a:r>
              <a:rPr lang="en-US"/>
              <a:t>num_reactions vs num_shares: 0.65 (moderate positive correlation)</a:t>
            </a:r>
            <a:endParaRPr lang="en-US"/>
          </a:p>
          <a:p>
            <a:pPr marL="0" indent="0">
              <a:buNone/>
            </a:pPr>
            <a:r>
              <a:rPr lang="en-US"/>
              <a:t>Graph: Correlation matrix between num_reactions, num_comments, and num_shares.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3288</Words>
  <Application>WPS Writer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宋体-简</vt:lpstr>
      <vt:lpstr>Microsoft YaHei</vt:lpstr>
      <vt:lpstr>汉仪旗黑</vt:lpstr>
      <vt:lpstr>Arial Unicode MS</vt:lpstr>
      <vt:lpstr>Calibri</vt:lpstr>
      <vt:lpstr>Helvetica Neue</vt:lpstr>
      <vt:lpstr>Blue Waves</vt:lpstr>
      <vt:lpstr>Analysis of Facebook Live Sellers'  Engagement</vt:lpstr>
      <vt:lpstr>Introduction </vt:lpstr>
      <vt:lpstr>Data Overview</vt:lpstr>
      <vt:lpstr>Key Questions</vt:lpstr>
      <vt:lpstr>Time of Upload and Reactions</vt:lpstr>
      <vt:lpstr>Time of Upload vs. Reactions - Hour of Day</vt:lpstr>
      <vt:lpstr>Time of Upload vs. Reactions - Day of Week</vt:lpstr>
      <vt:lpstr>Time of Upload vs. Reactions - Month</vt:lpstr>
      <vt:lpstr>Correlation Between Reactions, Comments, and Shares</vt:lpstr>
      <vt:lpstr>Insights &amp; 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Facebook Live Sellers'  Engagement</dc:title>
  <dc:creator>swatidixit</dc:creator>
  <cp:lastModifiedBy>swatidixit</cp:lastModifiedBy>
  <cp:revision>3</cp:revision>
  <dcterms:created xsi:type="dcterms:W3CDTF">2024-12-27T04:24:53Z</dcterms:created>
  <dcterms:modified xsi:type="dcterms:W3CDTF">2024-12-27T04:24:53Z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5B83B9B49EF37F8A152C6E67743CBD7D_43</vt:lpwstr>
  </property>
  <property fmtid="{D5CDD505-2E9C-101B-9397-08002B2CF9AE}" pid="3" name="KSOProductBuildVer">
    <vt:lpwstr>1033-6.10.2.8397</vt:lpwstr>
  </property>
</Properties>
</file>