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1" y="798830"/>
            <a:ext cx="9211733" cy="1082675"/>
          </a:xfrm>
        </p:spPr>
        <p:txBody>
          <a:bodyPr/>
          <a:p>
            <a:r>
              <a:rPr lang="en-US"/>
              <a:t>Wine Quality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8530" y="2146300"/>
            <a:ext cx="7797165" cy="1752600"/>
          </a:xfrm>
        </p:spPr>
        <p:txBody>
          <a:bodyPr/>
          <a:p>
            <a:r>
              <a:rPr lang="en-US"/>
              <a:t> Insights from Physicochemical Properties of Red Wine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Presented by: Swati Dixit </a:t>
            </a:r>
            <a:endParaRPr lang="en-US"/>
          </a:p>
          <a:p>
            <a:r>
              <a:rPr lang="en-US"/>
              <a:t>Date: 03/01/2025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86050"/>
            <a:ext cx="10972800" cy="3441700"/>
          </a:xfrm>
        </p:spPr>
        <p:txBody>
          <a:bodyPr/>
          <a:p>
            <a:pPr marL="0" indent="0" algn="ctr">
              <a:buNone/>
            </a:pPr>
            <a:r>
              <a:rPr lang="en-US" sz="6600"/>
              <a:t>Thank You</a:t>
            </a:r>
            <a:endParaRPr lang="en-US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662795" cy="4953000"/>
          </a:xfrm>
        </p:spPr>
        <p:txBody>
          <a:bodyPr/>
          <a:p>
            <a:pPr marL="0" indent="0">
              <a:buNone/>
            </a:pPr>
            <a:r>
              <a:rPr lang="en-US"/>
              <a:t>To analyze the physicochemical properties of red wine and their impact on quality.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Dataset Overview:</a:t>
            </a:r>
            <a:endParaRPr lang="en-US"/>
          </a:p>
          <a:p>
            <a:r>
              <a:rPr lang="en-US"/>
              <a:t>Samples: 1599</a:t>
            </a:r>
            <a:endParaRPr lang="en-US"/>
          </a:p>
          <a:p>
            <a:r>
              <a:rPr lang="en-US"/>
              <a:t>Features: 11 physicochemical properties and 1 quality score</a:t>
            </a:r>
            <a:endParaRPr lang="en-US"/>
          </a:p>
          <a:p>
            <a:r>
              <a:rPr lang="en-US"/>
              <a:t>Quality Scale: 0 to 10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438640" cy="4953000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en-US"/>
              <a:t>What are the general characteristics of wine quality in the dataset?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How do certain features correlate with wine quality?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What insights can we derive from residual sugar and volatile acidity?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Can we predict wine quality using machine learning models?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2465"/>
            <a:ext cx="10972800" cy="582613"/>
          </a:xfrm>
        </p:spPr>
        <p:txBody>
          <a:bodyPr/>
          <a:p>
            <a:r>
              <a:rPr lang="en-US"/>
              <a:t>General Characteristics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9888855" cy="4953000"/>
          </a:xfrm>
        </p:spPr>
        <p:txBody>
          <a:bodyPr/>
          <a:p>
            <a:pPr marL="0" indent="0">
              <a:buNone/>
            </a:pPr>
            <a:r>
              <a:rPr lang="en-US"/>
              <a:t>Findings:</a:t>
            </a:r>
            <a:endParaRPr lang="en-US"/>
          </a:p>
          <a:p>
            <a:r>
              <a:rPr lang="en-US"/>
              <a:t>Most frequent wine quality: 5</a:t>
            </a:r>
            <a:endParaRPr lang="en-US"/>
          </a:p>
          <a:p>
            <a:r>
              <a:rPr lang="en-US"/>
              <a:t>Quality range: 3 to 8</a:t>
            </a:r>
            <a:endParaRPr lang="en-US"/>
          </a:p>
          <a:p>
            <a:r>
              <a:rPr lang="en-US"/>
              <a:t>Distribution is skewed towards mid-range quality scores (e.g., 5 to 6).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" y="591820"/>
            <a:ext cx="10972800" cy="582613"/>
          </a:xfrm>
        </p:spPr>
        <p:txBody>
          <a:bodyPr/>
          <a:p>
            <a:r>
              <a:rPr lang="en-US"/>
              <a:t> Correlation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65" y="1656715"/>
            <a:ext cx="9572625" cy="4953000"/>
          </a:xfrm>
        </p:spPr>
        <p:txBody>
          <a:bodyPr/>
          <a:p>
            <a:pPr marL="0" indent="0">
              <a:buNone/>
            </a:pPr>
            <a:r>
              <a:rPr lang="en-US"/>
              <a:t>Insights:</a:t>
            </a:r>
            <a:endParaRPr lang="en-US"/>
          </a:p>
          <a:p>
            <a:r>
              <a:rPr lang="en-US"/>
              <a:t>Fixed Acidity vs. Quality: Weak positive correlation (0.12)</a:t>
            </a:r>
            <a:endParaRPr lang="en-US"/>
          </a:p>
          <a:p>
            <a:r>
              <a:rPr lang="en-US"/>
              <a:t>Alcohol Content vs. Quality: Strong positive correlation (0.48)</a:t>
            </a:r>
            <a:endParaRPr lang="en-US"/>
          </a:p>
          <a:p>
            <a:r>
              <a:rPr lang="en-US"/>
              <a:t>Free Sulfur Dioxide: Weak correlation (-0.05)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5925"/>
            <a:ext cx="10972800" cy="582613"/>
          </a:xfrm>
        </p:spPr>
        <p:txBody>
          <a:bodyPr/>
          <a:p>
            <a:r>
              <a:rPr lang="en-US"/>
              <a:t>Residual Sugar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key Findings:</a:t>
            </a:r>
            <a:endParaRPr lang="en-US"/>
          </a:p>
          <a:p>
            <a:r>
              <a:rPr lang="en-US"/>
              <a:t>Average residual sugar for highest quality wine: 3.6 g/L</a:t>
            </a:r>
            <a:endParaRPr lang="en-US"/>
          </a:p>
          <a:p>
            <a:r>
              <a:rPr lang="en-US"/>
              <a:t>Average residual sugar for lowest quality wine: 2.2 g/L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36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Volatile Acidity Impact</a:t>
            </a:r>
            <a:endParaRPr lang="en-US" sz="36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Insights:</a:t>
            </a:r>
            <a:endParaRPr lang="en-US"/>
          </a:p>
          <a:p>
            <a:r>
              <a:rPr lang="en-US">
                <a:sym typeface="+mn-ea"/>
              </a:rPr>
              <a:t>High volatile acidity generally correlates with lower wine quality.</a:t>
            </a:r>
            <a:endParaRPr lang="en-US"/>
          </a:p>
          <a:p>
            <a:r>
              <a:rPr lang="en-US">
                <a:sym typeface="+mn-ea"/>
              </a:rPr>
              <a:t>Mean volatile acidity decreases as quality improves.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Effect of Volatile Acidity on wine quality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1280"/>
            <a:ext cx="10972800" cy="477647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9348b0ad-6990-4dc3-abb0-d5898a04fe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925830"/>
            <a:ext cx="9321800" cy="5415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Predictive Modeling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Models Trained:</a:t>
            </a:r>
            <a:endParaRPr lang="en-US"/>
          </a:p>
          <a:p>
            <a:pPr marL="0" indent="0">
              <a:buNone/>
            </a:pPr>
            <a:r>
              <a:rPr lang="en-US"/>
              <a:t>1. Decision Tree Classifier</a:t>
            </a:r>
            <a:endParaRPr lang="en-US"/>
          </a:p>
          <a:p>
            <a:pPr marL="0" indent="0">
              <a:buNone/>
            </a:pPr>
            <a:r>
              <a:rPr lang="en-US"/>
              <a:t>2. Random Forest Classifier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Results:</a:t>
            </a:r>
            <a:endParaRPr lang="en-US"/>
          </a:p>
          <a:p>
            <a:r>
              <a:rPr lang="en-US"/>
              <a:t>Decision Tree Accuracy: 62.5%</a:t>
            </a:r>
            <a:endParaRPr lang="en-US"/>
          </a:p>
          <a:p>
            <a:r>
              <a:rPr lang="en-US"/>
              <a:t>Random Forest Accuracy: 70.3%</a:t>
            </a:r>
            <a:endParaRPr lang="en-US"/>
          </a:p>
          <a:p>
            <a:r>
              <a:rPr lang="en-US"/>
              <a:t>Feature Importance: Alcohol and Volatile Acidity were top predictors.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Conclusions and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Conclusions:</a:t>
            </a:r>
            <a:endParaRPr lang="en-US"/>
          </a:p>
          <a:p>
            <a:r>
              <a:rPr lang="en-US"/>
              <a:t>Alcohol content significantly affects wine quality.</a:t>
            </a:r>
            <a:endParaRPr lang="en-US"/>
          </a:p>
          <a:p>
            <a:r>
              <a:rPr lang="en-US"/>
              <a:t>Fixed acidity and residual sugar play a moderate role.</a:t>
            </a:r>
            <a:endParaRPr lang="en-US"/>
          </a:p>
          <a:p>
            <a:r>
              <a:rPr lang="en-US"/>
              <a:t>Machine learning models provide reliable predictions.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Recommendations:</a:t>
            </a:r>
            <a:endParaRPr lang="en-US"/>
          </a:p>
          <a:p>
            <a:r>
              <a:rPr lang="en-US"/>
              <a:t>Enhance focus on optimizing alcohol content during production.</a:t>
            </a:r>
            <a:endParaRPr lang="en-US"/>
          </a:p>
          <a:p>
            <a:r>
              <a:rPr lang="en-US"/>
              <a:t>Monitor volatile acidity to ensure consistent quality.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WPS Writer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Arial Bold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dc:creator>swatidixit</dc:creator>
  <cp:lastModifiedBy>swatidixit</cp:lastModifiedBy>
  <cp:revision>1</cp:revision>
  <dcterms:created xsi:type="dcterms:W3CDTF">2025-01-03T04:57:33Z</dcterms:created>
  <dcterms:modified xsi:type="dcterms:W3CDTF">2025-01-03T04:57:33Z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641B44A1F89F68E06A657767201498C2_41</vt:lpwstr>
  </property>
  <property fmtid="{D5CDD505-2E9C-101B-9397-08002B2CF9AE}" pid="3" name="KSOProductBuildVer">
    <vt:lpwstr>1033-6.10.2.8397</vt:lpwstr>
  </property>
</Properties>
</file>