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 id="2147483806" r:id="rId2"/>
  </p:sldMasterIdLst>
  <p:notesMasterIdLst>
    <p:notesMasterId r:id="rId48"/>
  </p:notesMasterIdLst>
  <p:sldIdLst>
    <p:sldId id="256" r:id="rId3"/>
    <p:sldId id="325" r:id="rId4"/>
    <p:sldId id="366" r:id="rId5"/>
    <p:sldId id="259" r:id="rId6"/>
    <p:sldId id="273" r:id="rId7"/>
    <p:sldId id="337" r:id="rId8"/>
    <p:sldId id="291" r:id="rId9"/>
    <p:sldId id="339" r:id="rId10"/>
    <p:sldId id="338" r:id="rId11"/>
    <p:sldId id="340" r:id="rId12"/>
    <p:sldId id="342" r:id="rId13"/>
    <p:sldId id="260" r:id="rId14"/>
    <p:sldId id="341" r:id="rId15"/>
    <p:sldId id="343" r:id="rId16"/>
    <p:sldId id="344" r:id="rId17"/>
    <p:sldId id="345" r:id="rId18"/>
    <p:sldId id="346" r:id="rId19"/>
    <p:sldId id="321" r:id="rId20"/>
    <p:sldId id="308" r:id="rId21"/>
    <p:sldId id="303" r:id="rId22"/>
    <p:sldId id="304" r:id="rId23"/>
    <p:sldId id="348" r:id="rId24"/>
    <p:sldId id="349" r:id="rId25"/>
    <p:sldId id="350" r:id="rId26"/>
    <p:sldId id="351" r:id="rId27"/>
    <p:sldId id="352" r:id="rId28"/>
    <p:sldId id="353" r:id="rId29"/>
    <p:sldId id="354" r:id="rId30"/>
    <p:sldId id="355" r:id="rId31"/>
    <p:sldId id="356" r:id="rId32"/>
    <p:sldId id="357" r:id="rId33"/>
    <p:sldId id="358" r:id="rId34"/>
    <p:sldId id="359" r:id="rId35"/>
    <p:sldId id="263" r:id="rId36"/>
    <p:sldId id="327" r:id="rId37"/>
    <p:sldId id="360" r:id="rId38"/>
    <p:sldId id="361" r:id="rId39"/>
    <p:sldId id="362" r:id="rId40"/>
    <p:sldId id="363" r:id="rId41"/>
    <p:sldId id="364" r:id="rId42"/>
    <p:sldId id="365" r:id="rId43"/>
    <p:sldId id="264" r:id="rId44"/>
    <p:sldId id="324" r:id="rId45"/>
    <p:sldId id="267" r:id="rId46"/>
    <p:sldId id="258" r:id="rId47"/>
  </p:sldIdLst>
  <p:sldSz cx="12601575" cy="6480175"/>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1">
          <p15:clr>
            <a:srgbClr val="A4A3A4"/>
          </p15:clr>
        </p15:guide>
        <p15:guide id="2" pos="397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9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B1BFA1-4DB3-A4F9-BEFF-2FFF1F8D90EF}" v="3" dt="2022-03-17T05:56:00.5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540" y="60"/>
      </p:cViewPr>
      <p:guideLst>
        <p:guide orient="horz" pos="2041"/>
        <p:guide pos="397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5" d="100"/>
          <a:sy n="55" d="100"/>
        </p:scale>
        <p:origin x="-2844" y="-102"/>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12BE79C4-C320-4545-B756-040D3D5D7A96}" type="datetimeFigureOut">
              <a:rPr lang="en-US" smtClean="0"/>
              <a:pPr/>
              <a:t>3/31/2022</a:t>
            </a:fld>
            <a:endParaRPr lang="en-US"/>
          </a:p>
        </p:txBody>
      </p:sp>
      <p:sp>
        <p:nvSpPr>
          <p:cNvPr id="4" name="Slide Image Placeholder 3"/>
          <p:cNvSpPr>
            <a:spLocks noGrp="1" noRot="1" noChangeAspect="1"/>
          </p:cNvSpPr>
          <p:nvPr>
            <p:ph type="sldImg" idx="2"/>
          </p:nvPr>
        </p:nvSpPr>
        <p:spPr>
          <a:xfrm>
            <a:off x="2071688" y="514350"/>
            <a:ext cx="5000625"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D103E13C-0A7A-4C6F-AB86-AB8E5F09725E}" type="slidenum">
              <a:rPr lang="en-US" smtClean="0"/>
              <a:pPr/>
              <a:t>‹#›</a:t>
            </a:fld>
            <a:endParaRPr lang="en-US"/>
          </a:p>
        </p:txBody>
      </p:sp>
    </p:spTree>
    <p:extLst>
      <p:ext uri="{BB962C8B-B14F-4D97-AF65-F5344CB8AC3E}">
        <p14:creationId xmlns:p14="http://schemas.microsoft.com/office/powerpoint/2010/main" val="2253944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71688" y="514350"/>
            <a:ext cx="5000625" cy="2571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103E13C-0A7A-4C6F-AB86-AB8E5F09725E}"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71688" y="514350"/>
            <a:ext cx="5000625" cy="2571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103E13C-0A7A-4C6F-AB86-AB8E5F09725E}" type="slidenum">
              <a:rPr lang="en-US" smtClean="0"/>
              <a:pPr/>
              <a:t>3</a:t>
            </a:fld>
            <a:endParaRPr lang="en-US"/>
          </a:p>
        </p:txBody>
      </p:sp>
    </p:spTree>
    <p:extLst>
      <p:ext uri="{BB962C8B-B14F-4D97-AF65-F5344CB8AC3E}">
        <p14:creationId xmlns:p14="http://schemas.microsoft.com/office/powerpoint/2010/main" val="16212190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pic>
        <p:nvPicPr>
          <p:cNvPr id="19" name="Picture 18" descr="Logo, company name&#10;&#10;Description automatically generated">
            <a:extLst>
              <a:ext uri="{FF2B5EF4-FFF2-40B4-BE49-F238E27FC236}">
                <a16:creationId xmlns:a16="http://schemas.microsoft.com/office/drawing/2014/main" id="{DB7F278B-96C1-472D-A6FC-46D5C5987C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510814" y="487398"/>
            <a:ext cx="5611995" cy="5129085"/>
          </a:xfrm>
          <a:prstGeom prst="rect">
            <a:avLst/>
          </a:prstGeom>
        </p:spPr>
      </p:pic>
      <p:sp>
        <p:nvSpPr>
          <p:cNvPr id="4" name="Text Placeholder 3">
            <a:extLst>
              <a:ext uri="{FF2B5EF4-FFF2-40B4-BE49-F238E27FC236}">
                <a16:creationId xmlns:a16="http://schemas.microsoft.com/office/drawing/2014/main" id="{4C62829B-E2C5-44BC-B862-8528BA6E42EB}"/>
              </a:ext>
            </a:extLst>
          </p:cNvPr>
          <p:cNvSpPr>
            <a:spLocks noGrp="1"/>
          </p:cNvSpPr>
          <p:nvPr>
            <p:ph type="body" sz="quarter" idx="11" hasCustomPrompt="1"/>
          </p:nvPr>
        </p:nvSpPr>
        <p:spPr bwMode="invGray">
          <a:xfrm>
            <a:off x="439313" y="1608043"/>
            <a:ext cx="6430295" cy="2147135"/>
          </a:xfrm>
        </p:spPr>
        <p:txBody>
          <a:bodyPr lIns="0" tIns="0" rIns="0" bIns="0" anchor="ctr">
            <a:noAutofit/>
          </a:bodyPr>
          <a:lstStyle>
            <a:lvl1pPr marL="0" indent="0">
              <a:spcAft>
                <a:spcPts val="126"/>
              </a:spcAft>
              <a:buNone/>
              <a:defRPr sz="4032">
                <a:latin typeface="Raleway SemiBold" pitchFamily="2" charset="0"/>
              </a:defRPr>
            </a:lvl1pPr>
            <a:lvl2pPr marL="0" indent="0">
              <a:spcAft>
                <a:spcPts val="126"/>
              </a:spcAft>
              <a:buNone/>
              <a:defRPr sz="3024">
                <a:solidFill>
                  <a:schemeClr val="accent1"/>
                </a:solidFill>
                <a:latin typeface="Raleway SemiBold" pitchFamily="2" charset="0"/>
              </a:defRPr>
            </a:lvl2pPr>
          </a:lstStyle>
          <a:p>
            <a:pPr lvl="0"/>
            <a:r>
              <a:rPr lang="en-US" dirty="0"/>
              <a:t>Title in </a:t>
            </a:r>
            <a:r>
              <a:rPr lang="en-US" dirty="0" err="1"/>
              <a:t>Raleway</a:t>
            </a:r>
            <a:br>
              <a:rPr lang="en-US" dirty="0"/>
            </a:br>
            <a:r>
              <a:rPr lang="en-US" dirty="0" err="1"/>
              <a:t>SemiBold</a:t>
            </a:r>
            <a:r>
              <a:rPr lang="en-US" dirty="0"/>
              <a:t> 32pt</a:t>
            </a:r>
          </a:p>
          <a:p>
            <a:pPr lvl="1"/>
            <a:r>
              <a:rPr lang="en-US" dirty="0"/>
              <a:t>Subtitle in </a:t>
            </a:r>
            <a:r>
              <a:rPr lang="en-US" dirty="0" err="1"/>
              <a:t>Raleway</a:t>
            </a:r>
            <a:r>
              <a:rPr lang="en-US" dirty="0"/>
              <a:t> </a:t>
            </a:r>
            <a:br>
              <a:rPr lang="en-US" dirty="0"/>
            </a:br>
            <a:r>
              <a:rPr lang="en-US" dirty="0" err="1"/>
              <a:t>SemiBold</a:t>
            </a:r>
            <a:r>
              <a:rPr lang="en-US" dirty="0"/>
              <a:t> 24pt</a:t>
            </a:r>
          </a:p>
        </p:txBody>
      </p:sp>
      <p:sp>
        <p:nvSpPr>
          <p:cNvPr id="17" name="Text Placeholder 16">
            <a:extLst>
              <a:ext uri="{FF2B5EF4-FFF2-40B4-BE49-F238E27FC236}">
                <a16:creationId xmlns:a16="http://schemas.microsoft.com/office/drawing/2014/main" id="{B8AE34A7-F4A5-49F5-86B2-EC41ED39E6FE}"/>
              </a:ext>
            </a:extLst>
          </p:cNvPr>
          <p:cNvSpPr>
            <a:spLocks noGrp="1"/>
          </p:cNvSpPr>
          <p:nvPr>
            <p:ph type="body" sz="quarter" idx="12" hasCustomPrompt="1"/>
          </p:nvPr>
        </p:nvSpPr>
        <p:spPr bwMode="invGray">
          <a:xfrm>
            <a:off x="439314" y="4641356"/>
            <a:ext cx="4412540" cy="697969"/>
          </a:xfrm>
        </p:spPr>
        <p:txBody>
          <a:bodyPr wrap="none" lIns="0" tIns="0" rIns="0" bIns="0">
            <a:noAutofit/>
          </a:bodyPr>
          <a:lstStyle>
            <a:lvl1pPr marL="0" indent="0" algn="l" defTabSz="1152053" rtl="0" eaLnBrk="1" latinLnBrk="0" hangingPunct="1">
              <a:spcBef>
                <a:spcPts val="0"/>
              </a:spcBef>
              <a:spcAft>
                <a:spcPts val="0"/>
              </a:spcAft>
              <a:buClr>
                <a:srgbClr val="0588E8"/>
              </a:buClr>
              <a:buSzPct val="85000"/>
              <a:buFont typeface="Lucida Sans Unicode" pitchFamily="34" charset="0"/>
              <a:buNone/>
              <a:defRPr lang="en-US" sz="1512" kern="1200" baseline="0" dirty="0" smtClean="0">
                <a:solidFill>
                  <a:schemeClr val="tx1"/>
                </a:solidFill>
                <a:latin typeface="Raleway Medium" pitchFamily="2" charset="0"/>
                <a:ea typeface="Verdana" pitchFamily="34" charset="0"/>
                <a:cs typeface="Raleway Medium" pitchFamily="2" charset="0"/>
              </a:defRPr>
            </a:lvl1pPr>
            <a:lvl2pPr marL="0" indent="0" algn="l" defTabSz="1152053" rtl="0" eaLnBrk="1" latinLnBrk="0" hangingPunct="1">
              <a:spcBef>
                <a:spcPts val="0"/>
              </a:spcBef>
              <a:spcAft>
                <a:spcPts val="0"/>
              </a:spcAft>
              <a:buClr>
                <a:srgbClr val="0588E8"/>
              </a:buClr>
              <a:buSzPct val="85000"/>
              <a:buFont typeface="Lucida Sans Unicode" pitchFamily="34" charset="0"/>
              <a:buNone/>
              <a:defRPr lang="en-US" sz="1512" kern="1200" baseline="0" dirty="0" smtClean="0">
                <a:solidFill>
                  <a:schemeClr val="tx1"/>
                </a:solidFill>
                <a:latin typeface="Raleway Medium" pitchFamily="2" charset="0"/>
                <a:ea typeface="Verdana" pitchFamily="34" charset="0"/>
                <a:cs typeface="Raleway Medium" pitchFamily="2" charset="0"/>
              </a:defRPr>
            </a:lvl2pPr>
            <a:lvl3pPr marL="0" indent="0" algn="l" defTabSz="1152053" rtl="0" eaLnBrk="1" latinLnBrk="0" hangingPunct="1">
              <a:spcBef>
                <a:spcPts val="0"/>
              </a:spcBef>
              <a:spcAft>
                <a:spcPts val="0"/>
              </a:spcAft>
              <a:buClr>
                <a:srgbClr val="0588E8"/>
              </a:buClr>
              <a:buSzPct val="85000"/>
              <a:buFont typeface="Lucida Sans Unicode" pitchFamily="34" charset="0"/>
              <a:buNone/>
              <a:defRPr lang="en-US" sz="1512" kern="1200" baseline="0" dirty="0" smtClean="0">
                <a:solidFill>
                  <a:srgbClr val="808080"/>
                </a:solidFill>
                <a:latin typeface="Raleway Light" pitchFamily="2" charset="0"/>
                <a:ea typeface="Verdana" pitchFamily="34" charset="0"/>
                <a:cs typeface="Verdana" pitchFamily="34" charset="0"/>
              </a:defRPr>
            </a:lvl3pPr>
          </a:lstStyle>
          <a:p>
            <a:pPr lvl="0"/>
            <a:r>
              <a:rPr lang="en-US" dirty="0"/>
              <a:t>Presenter Name</a:t>
            </a:r>
          </a:p>
          <a:p>
            <a:pPr lvl="1"/>
            <a:r>
              <a:rPr lang="en-US" dirty="0"/>
              <a:t>dd/mm/</a:t>
            </a:r>
            <a:r>
              <a:rPr lang="en-US" dirty="0" err="1"/>
              <a:t>yyyy</a:t>
            </a:r>
            <a:endParaRPr lang="en-US" dirty="0"/>
          </a:p>
        </p:txBody>
      </p:sp>
      <p:sp>
        <p:nvSpPr>
          <p:cNvPr id="11" name="AddClassification">
            <a:extLst>
              <a:ext uri="{FF2B5EF4-FFF2-40B4-BE49-F238E27FC236}">
                <a16:creationId xmlns:a16="http://schemas.microsoft.com/office/drawing/2014/main" id="{82C74C44-53B8-45F2-9C71-9833794F8D93}"/>
              </a:ext>
            </a:extLst>
          </p:cNvPr>
          <p:cNvSpPr txBox="1">
            <a:spLocks noChangeArrowheads="1"/>
          </p:cNvSpPr>
          <p:nvPr/>
        </p:nvSpPr>
        <p:spPr bwMode="invGray">
          <a:xfrm>
            <a:off x="5667602" y="6051964"/>
            <a:ext cx="1266372" cy="13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882" b="0" baseline="0" dirty="0">
                <a:solidFill>
                  <a:schemeClr val="tx1"/>
                </a:solidFill>
                <a:latin typeface="Raleway Medium" pitchFamily="2" charset="0"/>
                <a:ea typeface="Verdana" pitchFamily="34" charset="0"/>
                <a:cs typeface="Verdana" pitchFamily="34" charset="0"/>
              </a:rPr>
              <a:t>© Atos - for internal use</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10518610" y="5701303"/>
            <a:ext cx="1638684" cy="490867"/>
          </a:xfrm>
          <a:prstGeom prst="rect">
            <a:avLst/>
          </a:prstGeom>
        </p:spPr>
      </p:pic>
    </p:spTree>
    <p:extLst>
      <p:ext uri="{BB962C8B-B14F-4D97-AF65-F5344CB8AC3E}">
        <p14:creationId xmlns:p14="http://schemas.microsoft.com/office/powerpoint/2010/main" val="144981004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para with desig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57EB26C2-51F4-4065-B6A9-87F434601DAA}"/>
              </a:ext>
            </a:extLst>
          </p:cNvPr>
          <p:cNvSpPr>
            <a:spLocks noChangeAspect="1"/>
          </p:cNvSpPr>
          <p:nvPr/>
        </p:nvSpPr>
        <p:spPr bwMode="invGray">
          <a:xfrm>
            <a:off x="8518921" y="3014451"/>
            <a:ext cx="1222353" cy="1117470"/>
          </a:xfrm>
          <a:prstGeom prst="ellipse">
            <a:avLst/>
          </a:prstGeom>
          <a:gradFill flip="none" rotWithShape="1">
            <a:gsLst>
              <a:gs pos="58000">
                <a:srgbClr val="039BDA">
                  <a:alpha val="30000"/>
                </a:srgbClr>
              </a:gs>
              <a:gs pos="9000">
                <a:schemeClr val="accent1"/>
              </a:gs>
              <a:gs pos="98000">
                <a:schemeClr val="accent1">
                  <a:alpha val="0"/>
                </a:schemeClr>
              </a:gs>
            </a:gsLst>
            <a:lin ang="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11" name="Arc 10">
            <a:extLst>
              <a:ext uri="{FF2B5EF4-FFF2-40B4-BE49-F238E27FC236}">
                <a16:creationId xmlns:a16="http://schemas.microsoft.com/office/drawing/2014/main" id="{93FF8DFD-45B0-4275-A8C1-385BB0860CAD}"/>
              </a:ext>
            </a:extLst>
          </p:cNvPr>
          <p:cNvSpPr>
            <a:spLocks noChangeAspect="1"/>
          </p:cNvSpPr>
          <p:nvPr/>
        </p:nvSpPr>
        <p:spPr bwMode="invGray">
          <a:xfrm>
            <a:off x="9011942" y="1608081"/>
            <a:ext cx="4200524" cy="3840102"/>
          </a:xfrm>
          <a:prstGeom prst="arc">
            <a:avLst>
              <a:gd name="adj1" fmla="val 5277044"/>
              <a:gd name="adj2" fmla="val 16275839"/>
            </a:avLst>
          </a:prstGeom>
          <a:ln w="47625">
            <a:gradFill flip="none" rotWithShape="1">
              <a:gsLst>
                <a:gs pos="0">
                  <a:schemeClr val="tx2">
                    <a:alpha val="0"/>
                  </a:schemeClr>
                </a:gs>
                <a:gs pos="50000">
                  <a:schemeClr val="accent6">
                    <a:lumMod val="25000"/>
                    <a:lumOff val="75000"/>
                  </a:schemeClr>
                </a:gs>
                <a:gs pos="6000">
                  <a:schemeClr val="accent6">
                    <a:lumMod val="25000"/>
                    <a:lumOff val="75000"/>
                    <a:alpha val="20000"/>
                  </a:schemeClr>
                </a:gs>
                <a:gs pos="94000">
                  <a:schemeClr val="accent6">
                    <a:lumMod val="25000"/>
                    <a:lumOff val="75000"/>
                    <a:alpha val="20000"/>
                  </a:schemeClr>
                </a:gs>
                <a:gs pos="100000">
                  <a:schemeClr val="tx2">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268" dirty="0"/>
          </a:p>
        </p:txBody>
      </p:sp>
      <p:sp>
        <p:nvSpPr>
          <p:cNvPr id="12" name="Oval 11">
            <a:extLst>
              <a:ext uri="{FF2B5EF4-FFF2-40B4-BE49-F238E27FC236}">
                <a16:creationId xmlns:a16="http://schemas.microsoft.com/office/drawing/2014/main" id="{FEA2561D-8307-4588-B581-F9B15BE8CF14}"/>
              </a:ext>
            </a:extLst>
          </p:cNvPr>
          <p:cNvSpPr>
            <a:spLocks noChangeAspect="1"/>
          </p:cNvSpPr>
          <p:nvPr/>
        </p:nvSpPr>
        <p:spPr bwMode="invGray">
          <a:xfrm>
            <a:off x="9440266" y="4611764"/>
            <a:ext cx="1222353" cy="1117470"/>
          </a:xfrm>
          <a:prstGeom prst="ellipse">
            <a:avLst/>
          </a:prstGeom>
          <a:gradFill flip="none" rotWithShape="1">
            <a:gsLst>
              <a:gs pos="58000">
                <a:srgbClr val="039BDA">
                  <a:alpha val="30000"/>
                </a:srgbClr>
              </a:gs>
              <a:gs pos="9000">
                <a:schemeClr val="accent1"/>
              </a:gs>
              <a:gs pos="84000">
                <a:schemeClr val="accent1">
                  <a:alpha val="0"/>
                </a:schemeClr>
              </a:gs>
            </a:gsLst>
            <a:lin ang="17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13" name="Oval 12">
            <a:extLst>
              <a:ext uri="{FF2B5EF4-FFF2-40B4-BE49-F238E27FC236}">
                <a16:creationId xmlns:a16="http://schemas.microsoft.com/office/drawing/2014/main" id="{5C2EA899-5726-4F3E-A809-0837BD902FD6}"/>
              </a:ext>
            </a:extLst>
          </p:cNvPr>
          <p:cNvSpPr>
            <a:spLocks noChangeAspect="1"/>
          </p:cNvSpPr>
          <p:nvPr/>
        </p:nvSpPr>
        <p:spPr bwMode="invGray">
          <a:xfrm>
            <a:off x="9440266" y="1372038"/>
            <a:ext cx="1222353" cy="1117470"/>
          </a:xfrm>
          <a:prstGeom prst="ellipse">
            <a:avLst/>
          </a:prstGeom>
          <a:gradFill flip="none" rotWithShape="1">
            <a:gsLst>
              <a:gs pos="58000">
                <a:srgbClr val="039BDA">
                  <a:alpha val="30000"/>
                </a:srgbClr>
              </a:gs>
              <a:gs pos="9000">
                <a:schemeClr val="accent1"/>
              </a:gs>
              <a:gs pos="89000">
                <a:schemeClr val="accent1">
                  <a:alpha val="0"/>
                </a:schemeClr>
              </a:gs>
            </a:gsLst>
            <a:lin ang="4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6" name="Text Placeholder 5">
            <a:extLst>
              <a:ext uri="{FF2B5EF4-FFF2-40B4-BE49-F238E27FC236}">
                <a16:creationId xmlns:a16="http://schemas.microsoft.com/office/drawing/2014/main" id="{5745C628-C734-425D-A3FF-809A59836586}"/>
              </a:ext>
            </a:extLst>
          </p:cNvPr>
          <p:cNvSpPr>
            <a:spLocks noGrp="1"/>
          </p:cNvSpPr>
          <p:nvPr>
            <p:ph type="body" sz="quarter" idx="11" hasCustomPrompt="1"/>
          </p:nvPr>
        </p:nvSpPr>
        <p:spPr bwMode="invGray">
          <a:xfrm>
            <a:off x="441929" y="1354037"/>
            <a:ext cx="7812977" cy="1267234"/>
          </a:xfrm>
        </p:spPr>
        <p:txBody>
          <a:bodyPr lIns="0" tIns="0" rIns="0" bIns="0" anchor="ctr"/>
          <a:lstStyle>
            <a:lvl1pPr marL="0" indent="0" algn="l">
              <a:buNone/>
              <a:defRPr>
                <a:latin typeface="Raleway Light" pitchFamily="2" charset="0"/>
              </a:defRPr>
            </a:lvl1pPr>
          </a:lstStyle>
          <a:p>
            <a:pPr lvl="0"/>
            <a:r>
              <a:rPr lang="en-US" dirty="0"/>
              <a:t>Text</a:t>
            </a:r>
          </a:p>
        </p:txBody>
      </p:sp>
      <p:sp>
        <p:nvSpPr>
          <p:cNvPr id="7" name="Text Placeholder 4">
            <a:extLst>
              <a:ext uri="{FF2B5EF4-FFF2-40B4-BE49-F238E27FC236}">
                <a16:creationId xmlns:a16="http://schemas.microsoft.com/office/drawing/2014/main" id="{A231BA4B-8E51-4730-9569-847C0722DAC8}"/>
              </a:ext>
            </a:extLst>
          </p:cNvPr>
          <p:cNvSpPr>
            <a:spLocks noGrp="1"/>
          </p:cNvSpPr>
          <p:nvPr>
            <p:ph type="body" sz="quarter" idx="12"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8" name="Text Placeholder 5">
            <a:extLst>
              <a:ext uri="{FF2B5EF4-FFF2-40B4-BE49-F238E27FC236}">
                <a16:creationId xmlns:a16="http://schemas.microsoft.com/office/drawing/2014/main" id="{D36EF7ED-6900-4FD5-AA62-B93F5B77D31D}"/>
              </a:ext>
            </a:extLst>
          </p:cNvPr>
          <p:cNvSpPr>
            <a:spLocks noGrp="1"/>
          </p:cNvSpPr>
          <p:nvPr>
            <p:ph type="body" sz="quarter" idx="13" hasCustomPrompt="1"/>
          </p:nvPr>
        </p:nvSpPr>
        <p:spPr bwMode="invGray">
          <a:xfrm>
            <a:off x="441929" y="2922977"/>
            <a:ext cx="7812977" cy="1267234"/>
          </a:xfrm>
        </p:spPr>
        <p:txBody>
          <a:bodyPr lIns="0" tIns="0" rIns="0" bIns="0" anchor="ctr"/>
          <a:lstStyle>
            <a:lvl1pPr marL="0" indent="0" algn="l">
              <a:buNone/>
              <a:defRPr>
                <a:latin typeface="Raleway Light" pitchFamily="2" charset="0"/>
              </a:defRPr>
            </a:lvl1pPr>
          </a:lstStyle>
          <a:p>
            <a:pPr lvl="0"/>
            <a:r>
              <a:rPr lang="en-US" dirty="0"/>
              <a:t>Text</a:t>
            </a:r>
          </a:p>
        </p:txBody>
      </p:sp>
      <p:sp>
        <p:nvSpPr>
          <p:cNvPr id="9" name="Text Placeholder 5">
            <a:extLst>
              <a:ext uri="{FF2B5EF4-FFF2-40B4-BE49-F238E27FC236}">
                <a16:creationId xmlns:a16="http://schemas.microsoft.com/office/drawing/2014/main" id="{ED4A2992-ECB4-49A6-8DA5-345891EC76FE}"/>
              </a:ext>
            </a:extLst>
          </p:cNvPr>
          <p:cNvSpPr>
            <a:spLocks noGrp="1"/>
          </p:cNvSpPr>
          <p:nvPr>
            <p:ph type="body" sz="quarter" idx="14" hasCustomPrompt="1"/>
          </p:nvPr>
        </p:nvSpPr>
        <p:spPr bwMode="invGray">
          <a:xfrm>
            <a:off x="441929" y="4491916"/>
            <a:ext cx="7812977" cy="1267234"/>
          </a:xfrm>
        </p:spPr>
        <p:txBody>
          <a:bodyPr lIns="0" tIns="0" rIns="0" bIns="0" anchor="ctr"/>
          <a:lstStyle>
            <a:lvl1pPr marL="0" indent="0" algn="l">
              <a:buNone/>
              <a:defRPr>
                <a:latin typeface="Raleway Light" pitchFamily="2" charset="0"/>
              </a:defRPr>
            </a:lvl1pPr>
          </a:lstStyle>
          <a:p>
            <a:pPr lvl="0"/>
            <a:r>
              <a:rPr lang="en-US" dirty="0"/>
              <a:t>Text</a:t>
            </a:r>
          </a:p>
        </p:txBody>
      </p:sp>
      <p:sp>
        <p:nvSpPr>
          <p:cNvPr id="14" name="Slide Number Placeholder 5">
            <a:extLst>
              <a:ext uri="{FF2B5EF4-FFF2-40B4-BE49-F238E27FC236}">
                <a16:creationId xmlns:a16="http://schemas.microsoft.com/office/drawing/2014/main" id="{B01EA234-5B15-4A9C-AC4D-E476A846D28F}"/>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25741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images 1">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753AB01-8E4C-47D6-B8E3-10AC53C8EB24}"/>
              </a:ext>
            </a:extLst>
          </p:cNvPr>
          <p:cNvSpPr>
            <a:spLocks noGrp="1" noChangeAspect="1"/>
          </p:cNvSpPr>
          <p:nvPr>
            <p:ph type="pic" sz="quarter" idx="10" hasCustomPrompt="1"/>
          </p:nvPr>
        </p:nvSpPr>
        <p:spPr bwMode="invGray">
          <a:xfrm>
            <a:off x="441075" y="1654404"/>
            <a:ext cx="1650806" cy="1509161"/>
          </a:xfrm>
          <a:prstGeom prst="ellipse">
            <a:avLst/>
          </a:prstGeom>
        </p:spPr>
        <p:txBody>
          <a:bodyPr lIns="0" tIns="0" rIns="0" bIns="0" anchor="ctr"/>
          <a:lstStyle>
            <a:lvl1pPr marL="0" indent="0" algn="ctr">
              <a:buNone/>
              <a:defRPr sz="756">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22" name="Picture Placeholder 3">
            <a:extLst>
              <a:ext uri="{FF2B5EF4-FFF2-40B4-BE49-F238E27FC236}">
                <a16:creationId xmlns:a16="http://schemas.microsoft.com/office/drawing/2014/main" id="{95F79ED8-DE62-4265-BF98-CA8F3250F44E}"/>
              </a:ext>
            </a:extLst>
          </p:cNvPr>
          <p:cNvSpPr>
            <a:spLocks noGrp="1" noChangeAspect="1"/>
          </p:cNvSpPr>
          <p:nvPr>
            <p:ph type="pic" sz="quarter" idx="15" hasCustomPrompt="1"/>
          </p:nvPr>
        </p:nvSpPr>
        <p:spPr bwMode="invGray">
          <a:xfrm>
            <a:off x="441075" y="3980306"/>
            <a:ext cx="1650806" cy="1509161"/>
          </a:xfrm>
          <a:prstGeom prst="ellipse">
            <a:avLst/>
          </a:prstGeom>
        </p:spPr>
        <p:txBody>
          <a:bodyPr lIns="0" tIns="0" rIns="0" bIns="0" anchor="ctr"/>
          <a:lstStyle>
            <a:lvl1pPr marL="0" indent="0" algn="ctr">
              <a:buNone/>
              <a:defRPr sz="756">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23" name="Picture Placeholder 3">
            <a:extLst>
              <a:ext uri="{FF2B5EF4-FFF2-40B4-BE49-F238E27FC236}">
                <a16:creationId xmlns:a16="http://schemas.microsoft.com/office/drawing/2014/main" id="{8079FDD0-E93A-4BF9-AE06-64395560F12E}"/>
              </a:ext>
            </a:extLst>
          </p:cNvPr>
          <p:cNvSpPr>
            <a:spLocks noGrp="1" noChangeAspect="1"/>
          </p:cNvSpPr>
          <p:nvPr>
            <p:ph type="pic" sz="quarter" idx="16" hasCustomPrompt="1"/>
          </p:nvPr>
        </p:nvSpPr>
        <p:spPr bwMode="invGray">
          <a:xfrm>
            <a:off x="10488674" y="1650751"/>
            <a:ext cx="1650806" cy="1509161"/>
          </a:xfrm>
          <a:prstGeom prst="ellipse">
            <a:avLst/>
          </a:prstGeom>
        </p:spPr>
        <p:txBody>
          <a:bodyPr lIns="0" tIns="0" rIns="0" bIns="0" anchor="ctr"/>
          <a:lstStyle>
            <a:lvl1pPr marL="0" indent="0" algn="ctr">
              <a:buNone/>
              <a:defRPr sz="756">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24" name="Picture Placeholder 3">
            <a:extLst>
              <a:ext uri="{FF2B5EF4-FFF2-40B4-BE49-F238E27FC236}">
                <a16:creationId xmlns:a16="http://schemas.microsoft.com/office/drawing/2014/main" id="{23DF603E-3B4A-4E51-8C9E-306B088CC2B0}"/>
              </a:ext>
            </a:extLst>
          </p:cNvPr>
          <p:cNvSpPr>
            <a:spLocks noGrp="1" noChangeAspect="1"/>
          </p:cNvSpPr>
          <p:nvPr>
            <p:ph type="pic" sz="quarter" idx="17" hasCustomPrompt="1"/>
          </p:nvPr>
        </p:nvSpPr>
        <p:spPr bwMode="invGray">
          <a:xfrm>
            <a:off x="10488674" y="3980306"/>
            <a:ext cx="1650806" cy="1509161"/>
          </a:xfrm>
          <a:prstGeom prst="ellipse">
            <a:avLst/>
          </a:prstGeom>
        </p:spPr>
        <p:txBody>
          <a:bodyPr lIns="0" tIns="0" rIns="0" bIns="0" anchor="ctr"/>
          <a:lstStyle>
            <a:lvl1pPr marL="0" indent="0" algn="ctr">
              <a:buNone/>
              <a:defRPr sz="756">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15" name="Oval 14">
            <a:extLst>
              <a:ext uri="{FF2B5EF4-FFF2-40B4-BE49-F238E27FC236}">
                <a16:creationId xmlns:a16="http://schemas.microsoft.com/office/drawing/2014/main" id="{AD321218-61CD-4A7C-A430-F5A1DDE9AD9B}"/>
              </a:ext>
            </a:extLst>
          </p:cNvPr>
          <p:cNvSpPr>
            <a:spLocks noChangeAspect="1"/>
          </p:cNvSpPr>
          <p:nvPr/>
        </p:nvSpPr>
        <p:spPr bwMode="invGray">
          <a:xfrm>
            <a:off x="434774" y="1658925"/>
            <a:ext cx="1650806" cy="1509161"/>
          </a:xfrm>
          <a:prstGeom prst="ellipse">
            <a:avLst/>
          </a:prstGeom>
          <a:gradFill flip="none" rotWithShape="1">
            <a:gsLst>
              <a:gs pos="47000">
                <a:schemeClr val="accent1">
                  <a:alpha val="0"/>
                </a:schemeClr>
              </a:gs>
              <a:gs pos="0">
                <a:schemeClr val="accent1"/>
              </a:gs>
            </a:gsLst>
            <a:lin ang="4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8" dirty="0">
              <a:solidFill>
                <a:schemeClr val="bg1"/>
              </a:solidFill>
              <a:latin typeface="+mj-lt"/>
            </a:endParaRPr>
          </a:p>
        </p:txBody>
      </p:sp>
      <p:sp>
        <p:nvSpPr>
          <p:cNvPr id="25" name="Oval 24">
            <a:extLst>
              <a:ext uri="{FF2B5EF4-FFF2-40B4-BE49-F238E27FC236}">
                <a16:creationId xmlns:a16="http://schemas.microsoft.com/office/drawing/2014/main" id="{835E1044-5A44-4BFE-89AF-ACDEEA2B4BF2}"/>
              </a:ext>
            </a:extLst>
          </p:cNvPr>
          <p:cNvSpPr>
            <a:spLocks noChangeAspect="1"/>
          </p:cNvSpPr>
          <p:nvPr/>
        </p:nvSpPr>
        <p:spPr bwMode="invGray">
          <a:xfrm>
            <a:off x="434774" y="3986028"/>
            <a:ext cx="1650806" cy="1509161"/>
          </a:xfrm>
          <a:prstGeom prst="ellipse">
            <a:avLst/>
          </a:prstGeom>
          <a:gradFill flip="none" rotWithShape="1">
            <a:gsLst>
              <a:gs pos="47000">
                <a:schemeClr val="accent4">
                  <a:alpha val="0"/>
                </a:schemeClr>
              </a:gs>
              <a:gs pos="0">
                <a:schemeClr val="accent4"/>
              </a:gs>
            </a:gsLst>
            <a:lin ang="17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8" dirty="0">
              <a:solidFill>
                <a:schemeClr val="bg1"/>
              </a:solidFill>
              <a:latin typeface="+mj-lt"/>
            </a:endParaRPr>
          </a:p>
        </p:txBody>
      </p:sp>
      <p:sp>
        <p:nvSpPr>
          <p:cNvPr id="26" name="Oval 25">
            <a:extLst>
              <a:ext uri="{FF2B5EF4-FFF2-40B4-BE49-F238E27FC236}">
                <a16:creationId xmlns:a16="http://schemas.microsoft.com/office/drawing/2014/main" id="{058BCB6D-0CAC-42F5-AA2A-440E5D9D92B4}"/>
              </a:ext>
            </a:extLst>
          </p:cNvPr>
          <p:cNvSpPr>
            <a:spLocks noChangeAspect="1"/>
          </p:cNvSpPr>
          <p:nvPr/>
        </p:nvSpPr>
        <p:spPr bwMode="invGray">
          <a:xfrm>
            <a:off x="10482373" y="3986028"/>
            <a:ext cx="1650806" cy="1509161"/>
          </a:xfrm>
          <a:prstGeom prst="ellipse">
            <a:avLst/>
          </a:prstGeom>
          <a:gradFill flip="none" rotWithShape="1">
            <a:gsLst>
              <a:gs pos="47000">
                <a:schemeClr val="accent3">
                  <a:alpha val="0"/>
                </a:schemeClr>
              </a:gs>
              <a:gs pos="8000">
                <a:schemeClr val="accent3"/>
              </a:gs>
            </a:gsLst>
            <a:lin ang="17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8" dirty="0">
              <a:solidFill>
                <a:schemeClr val="bg1"/>
              </a:solidFill>
              <a:latin typeface="+mj-lt"/>
            </a:endParaRPr>
          </a:p>
        </p:txBody>
      </p:sp>
      <p:sp>
        <p:nvSpPr>
          <p:cNvPr id="27" name="Oval 26">
            <a:extLst>
              <a:ext uri="{FF2B5EF4-FFF2-40B4-BE49-F238E27FC236}">
                <a16:creationId xmlns:a16="http://schemas.microsoft.com/office/drawing/2014/main" id="{74BE5BC6-9E7F-4FC5-9732-D81384AB690C}"/>
              </a:ext>
            </a:extLst>
          </p:cNvPr>
          <p:cNvSpPr>
            <a:spLocks noChangeAspect="1"/>
          </p:cNvSpPr>
          <p:nvPr/>
        </p:nvSpPr>
        <p:spPr bwMode="invGray">
          <a:xfrm>
            <a:off x="10482373" y="1644990"/>
            <a:ext cx="1650806" cy="1509161"/>
          </a:xfrm>
          <a:prstGeom prst="ellipse">
            <a:avLst/>
          </a:prstGeom>
          <a:gradFill flip="none" rotWithShape="1">
            <a:gsLst>
              <a:gs pos="47000">
                <a:schemeClr val="accent2">
                  <a:alpha val="0"/>
                </a:schemeClr>
              </a:gs>
              <a:gs pos="10000">
                <a:schemeClr val="accent2"/>
              </a:gs>
            </a:gsLst>
            <a:lin ang="4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8" dirty="0">
              <a:solidFill>
                <a:schemeClr val="bg1"/>
              </a:solidFill>
              <a:latin typeface="+mj-lt"/>
            </a:endParaRP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6" name="Text Placeholder 5">
            <a:extLst>
              <a:ext uri="{FF2B5EF4-FFF2-40B4-BE49-F238E27FC236}">
                <a16:creationId xmlns:a16="http://schemas.microsoft.com/office/drawing/2014/main" id="{5745C628-C734-425D-A3FF-809A59836586}"/>
              </a:ext>
            </a:extLst>
          </p:cNvPr>
          <p:cNvSpPr>
            <a:spLocks noGrp="1"/>
          </p:cNvSpPr>
          <p:nvPr>
            <p:ph type="body" sz="quarter" idx="11" hasCustomPrompt="1"/>
          </p:nvPr>
        </p:nvSpPr>
        <p:spPr bwMode="invGray">
          <a:xfrm>
            <a:off x="2310289" y="1365222"/>
            <a:ext cx="3911437" cy="2073656"/>
          </a:xfrm>
        </p:spPr>
        <p:txBody>
          <a:bodyPr lIns="0" tIns="0" rIns="0" bIns="0" anchor="ctr"/>
          <a:lstStyle>
            <a:lvl1pPr marL="0" indent="0">
              <a:buNone/>
              <a:defRPr>
                <a:latin typeface="Raleway Light" pitchFamily="2" charset="0"/>
              </a:defRPr>
            </a:lvl1pPr>
          </a:lstStyle>
          <a:p>
            <a:pPr lvl="0"/>
            <a:r>
              <a:rPr lang="en-US" dirty="0"/>
              <a:t>Text</a:t>
            </a:r>
          </a:p>
        </p:txBody>
      </p:sp>
      <p:sp>
        <p:nvSpPr>
          <p:cNvPr id="19" name="Text Placeholder 5">
            <a:extLst>
              <a:ext uri="{FF2B5EF4-FFF2-40B4-BE49-F238E27FC236}">
                <a16:creationId xmlns:a16="http://schemas.microsoft.com/office/drawing/2014/main" id="{81DB8866-7A09-49FF-8B8F-A2030E186C7D}"/>
              </a:ext>
            </a:extLst>
          </p:cNvPr>
          <p:cNvSpPr>
            <a:spLocks noGrp="1"/>
          </p:cNvSpPr>
          <p:nvPr>
            <p:ph type="body" sz="quarter" idx="12" hasCustomPrompt="1"/>
          </p:nvPr>
        </p:nvSpPr>
        <p:spPr bwMode="invGray">
          <a:xfrm>
            <a:off x="2310289" y="3686500"/>
            <a:ext cx="3911437" cy="2073656"/>
          </a:xfrm>
        </p:spPr>
        <p:txBody>
          <a:bodyPr lIns="0" tIns="0" rIns="0" bIns="0" anchor="ctr"/>
          <a:lstStyle>
            <a:lvl1pPr marL="0" indent="0">
              <a:buNone/>
              <a:defRPr>
                <a:latin typeface="Raleway Light" pitchFamily="2" charset="0"/>
              </a:defRPr>
            </a:lvl1pPr>
          </a:lstStyle>
          <a:p>
            <a:pPr lvl="0"/>
            <a:r>
              <a:rPr lang="en-US" dirty="0"/>
              <a:t>Text</a:t>
            </a:r>
          </a:p>
        </p:txBody>
      </p:sp>
      <p:sp>
        <p:nvSpPr>
          <p:cNvPr id="20" name="Text Placeholder 5">
            <a:extLst>
              <a:ext uri="{FF2B5EF4-FFF2-40B4-BE49-F238E27FC236}">
                <a16:creationId xmlns:a16="http://schemas.microsoft.com/office/drawing/2014/main" id="{2E07EB45-86F8-4B7E-B80F-413B61F063C2}"/>
              </a:ext>
            </a:extLst>
          </p:cNvPr>
          <p:cNvSpPr>
            <a:spLocks noGrp="1"/>
          </p:cNvSpPr>
          <p:nvPr>
            <p:ph type="body" sz="quarter" idx="13" hasCustomPrompt="1"/>
          </p:nvPr>
        </p:nvSpPr>
        <p:spPr bwMode="invGray">
          <a:xfrm>
            <a:off x="6393685" y="1365222"/>
            <a:ext cx="3911437" cy="2073656"/>
          </a:xfrm>
        </p:spPr>
        <p:txBody>
          <a:bodyPr lIns="0" tIns="0" rIns="0" bIns="0" anchor="ctr"/>
          <a:lstStyle>
            <a:lvl1pPr marL="0" indent="0" algn="r">
              <a:buNone/>
              <a:defRPr>
                <a:latin typeface="Raleway Light" pitchFamily="2" charset="0"/>
              </a:defRPr>
            </a:lvl1pPr>
          </a:lstStyle>
          <a:p>
            <a:pPr lvl="0"/>
            <a:r>
              <a:rPr lang="en-US" dirty="0"/>
              <a:t>Text</a:t>
            </a:r>
          </a:p>
        </p:txBody>
      </p:sp>
      <p:sp>
        <p:nvSpPr>
          <p:cNvPr id="21" name="Text Placeholder 5">
            <a:extLst>
              <a:ext uri="{FF2B5EF4-FFF2-40B4-BE49-F238E27FC236}">
                <a16:creationId xmlns:a16="http://schemas.microsoft.com/office/drawing/2014/main" id="{3E432386-8EA5-4AD4-BF83-1A3847D5D488}"/>
              </a:ext>
            </a:extLst>
          </p:cNvPr>
          <p:cNvSpPr>
            <a:spLocks noGrp="1"/>
          </p:cNvSpPr>
          <p:nvPr>
            <p:ph type="body" sz="quarter" idx="14" hasCustomPrompt="1"/>
          </p:nvPr>
        </p:nvSpPr>
        <p:spPr bwMode="invGray">
          <a:xfrm>
            <a:off x="6393685" y="3686500"/>
            <a:ext cx="3911437" cy="2073656"/>
          </a:xfrm>
        </p:spPr>
        <p:txBody>
          <a:bodyPr lIns="0" tIns="0" rIns="0" bIns="0" anchor="ctr"/>
          <a:lstStyle>
            <a:lvl1pPr marL="0" indent="0" algn="r">
              <a:buNone/>
              <a:defRPr>
                <a:latin typeface="Raleway Light" pitchFamily="2" charset="0"/>
              </a:defRPr>
            </a:lvl1pPr>
          </a:lstStyle>
          <a:p>
            <a:pPr lvl="0"/>
            <a:r>
              <a:rPr lang="en-US" dirty="0"/>
              <a:t>Text</a:t>
            </a:r>
          </a:p>
        </p:txBody>
      </p:sp>
      <p:sp>
        <p:nvSpPr>
          <p:cNvPr id="16" name="Text Placeholder 4">
            <a:extLst>
              <a:ext uri="{FF2B5EF4-FFF2-40B4-BE49-F238E27FC236}">
                <a16:creationId xmlns:a16="http://schemas.microsoft.com/office/drawing/2014/main" id="{CDA63899-2D8B-4E37-94CE-787B7D2481BD}"/>
              </a:ext>
            </a:extLst>
          </p:cNvPr>
          <p:cNvSpPr>
            <a:spLocks noGrp="1"/>
          </p:cNvSpPr>
          <p:nvPr>
            <p:ph type="body" sz="quarter" idx="18"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17" name="Slide Number Placeholder 5">
            <a:extLst>
              <a:ext uri="{FF2B5EF4-FFF2-40B4-BE49-F238E27FC236}">
                <a16:creationId xmlns:a16="http://schemas.microsoft.com/office/drawing/2014/main" id="{EAFC6BB6-E125-4C95-B1EC-6FC379BFB595}"/>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1628776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our images 2">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753AB01-8E4C-47D6-B8E3-10AC53C8EB24}"/>
              </a:ext>
            </a:extLst>
          </p:cNvPr>
          <p:cNvSpPr>
            <a:spLocks noGrp="1" noChangeAspect="1"/>
          </p:cNvSpPr>
          <p:nvPr>
            <p:ph type="pic" sz="quarter" idx="10" hasCustomPrompt="1"/>
          </p:nvPr>
        </p:nvSpPr>
        <p:spPr bwMode="invGray">
          <a:xfrm>
            <a:off x="973125" y="1354037"/>
            <a:ext cx="1650806" cy="1509161"/>
          </a:xfrm>
          <a:prstGeom prst="ellipse">
            <a:avLst/>
          </a:prstGeom>
        </p:spPr>
        <p:txBody>
          <a:bodyPr lIns="0" tIns="0" rIns="0" bIns="0" anchor="ctr"/>
          <a:lstStyle>
            <a:lvl1pPr marL="0" indent="0" algn="ctr">
              <a:buNone/>
              <a:defRPr sz="756">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40" name="Picture Placeholder 3">
            <a:extLst>
              <a:ext uri="{FF2B5EF4-FFF2-40B4-BE49-F238E27FC236}">
                <a16:creationId xmlns:a16="http://schemas.microsoft.com/office/drawing/2014/main" id="{0084BE70-235A-4A84-BDB3-2A7C9EDFF3D1}"/>
              </a:ext>
            </a:extLst>
          </p:cNvPr>
          <p:cNvSpPr>
            <a:spLocks noGrp="1" noChangeAspect="1"/>
          </p:cNvSpPr>
          <p:nvPr>
            <p:ph type="pic" sz="quarter" idx="19" hasCustomPrompt="1"/>
          </p:nvPr>
        </p:nvSpPr>
        <p:spPr bwMode="invGray">
          <a:xfrm>
            <a:off x="3948496" y="1354037"/>
            <a:ext cx="1650806" cy="1509161"/>
          </a:xfrm>
          <a:prstGeom prst="ellipse">
            <a:avLst/>
          </a:prstGeom>
        </p:spPr>
        <p:txBody>
          <a:bodyPr lIns="0" tIns="0" rIns="0" bIns="0" anchor="ctr"/>
          <a:lstStyle>
            <a:lvl1pPr marL="0" indent="0" algn="ctr">
              <a:buNone/>
              <a:defRPr sz="756">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41" name="Picture Placeholder 3">
            <a:extLst>
              <a:ext uri="{FF2B5EF4-FFF2-40B4-BE49-F238E27FC236}">
                <a16:creationId xmlns:a16="http://schemas.microsoft.com/office/drawing/2014/main" id="{B21D74B9-8621-4C24-8533-7BE723A60770}"/>
              </a:ext>
            </a:extLst>
          </p:cNvPr>
          <p:cNvSpPr>
            <a:spLocks noGrp="1" noChangeAspect="1"/>
          </p:cNvSpPr>
          <p:nvPr>
            <p:ph type="pic" sz="quarter" idx="20" hasCustomPrompt="1"/>
          </p:nvPr>
        </p:nvSpPr>
        <p:spPr bwMode="invGray">
          <a:xfrm>
            <a:off x="6991454" y="1354037"/>
            <a:ext cx="1650806" cy="1509161"/>
          </a:xfrm>
          <a:prstGeom prst="ellipse">
            <a:avLst/>
          </a:prstGeom>
        </p:spPr>
        <p:txBody>
          <a:bodyPr lIns="0" tIns="0" rIns="0" bIns="0" anchor="ctr"/>
          <a:lstStyle>
            <a:lvl1pPr marL="0" indent="0" algn="ctr">
              <a:buNone/>
              <a:defRPr sz="756">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42" name="Picture Placeholder 3">
            <a:extLst>
              <a:ext uri="{FF2B5EF4-FFF2-40B4-BE49-F238E27FC236}">
                <a16:creationId xmlns:a16="http://schemas.microsoft.com/office/drawing/2014/main" id="{87ECCD5F-585C-4256-9B5B-49C97CB57375}"/>
              </a:ext>
            </a:extLst>
          </p:cNvPr>
          <p:cNvSpPr>
            <a:spLocks noGrp="1" noChangeAspect="1"/>
          </p:cNvSpPr>
          <p:nvPr>
            <p:ph type="pic" sz="quarter" idx="21" hasCustomPrompt="1"/>
          </p:nvPr>
        </p:nvSpPr>
        <p:spPr bwMode="invGray">
          <a:xfrm>
            <a:off x="9969249" y="1354037"/>
            <a:ext cx="1650806" cy="1509161"/>
          </a:xfrm>
          <a:prstGeom prst="ellipse">
            <a:avLst/>
          </a:prstGeom>
        </p:spPr>
        <p:txBody>
          <a:bodyPr lIns="0" tIns="0" rIns="0" bIns="0" anchor="ctr"/>
          <a:lstStyle>
            <a:lvl1pPr marL="0" indent="0" algn="ctr">
              <a:buNone/>
              <a:defRPr sz="756">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5" name="Oval 4">
            <a:extLst>
              <a:ext uri="{FF2B5EF4-FFF2-40B4-BE49-F238E27FC236}">
                <a16:creationId xmlns:a16="http://schemas.microsoft.com/office/drawing/2014/main" id="{9525D430-C43C-4729-86E5-DEA9E9E60E43}"/>
              </a:ext>
            </a:extLst>
          </p:cNvPr>
          <p:cNvSpPr>
            <a:spLocks noChangeAspect="1"/>
          </p:cNvSpPr>
          <p:nvPr/>
        </p:nvSpPr>
        <p:spPr bwMode="invGray">
          <a:xfrm>
            <a:off x="970321" y="1359397"/>
            <a:ext cx="1650806" cy="1509161"/>
          </a:xfrm>
          <a:prstGeom prst="ellipse">
            <a:avLst/>
          </a:prstGeom>
          <a:gradFill>
            <a:gsLst>
              <a:gs pos="47000">
                <a:schemeClr val="accent1">
                  <a:alpha val="0"/>
                </a:schemeClr>
              </a:gs>
              <a:gs pos="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8" name="Oval 7">
            <a:extLst>
              <a:ext uri="{FF2B5EF4-FFF2-40B4-BE49-F238E27FC236}">
                <a16:creationId xmlns:a16="http://schemas.microsoft.com/office/drawing/2014/main" id="{AFD6F98B-7844-403D-B366-D998D999F999}"/>
              </a:ext>
            </a:extLst>
          </p:cNvPr>
          <p:cNvSpPr>
            <a:spLocks noChangeAspect="1"/>
          </p:cNvSpPr>
          <p:nvPr/>
        </p:nvSpPr>
        <p:spPr bwMode="invGray">
          <a:xfrm>
            <a:off x="6993874" y="1359397"/>
            <a:ext cx="1650806" cy="1509161"/>
          </a:xfrm>
          <a:prstGeom prst="ellipse">
            <a:avLst/>
          </a:prstGeom>
          <a:gradFill>
            <a:gsLst>
              <a:gs pos="47000">
                <a:schemeClr val="accent2">
                  <a:alpha val="0"/>
                </a:schemeClr>
              </a:gs>
              <a:gs pos="0">
                <a:schemeClr val="accent2"/>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9" name="Oval 8">
            <a:extLst>
              <a:ext uri="{FF2B5EF4-FFF2-40B4-BE49-F238E27FC236}">
                <a16:creationId xmlns:a16="http://schemas.microsoft.com/office/drawing/2014/main" id="{8068B072-953A-47FF-A114-8E7D56DE298E}"/>
              </a:ext>
            </a:extLst>
          </p:cNvPr>
          <p:cNvSpPr>
            <a:spLocks noChangeAspect="1"/>
          </p:cNvSpPr>
          <p:nvPr/>
        </p:nvSpPr>
        <p:spPr bwMode="invGray">
          <a:xfrm>
            <a:off x="9967846" y="1359397"/>
            <a:ext cx="1650806" cy="1509161"/>
          </a:xfrm>
          <a:prstGeom prst="ellipse">
            <a:avLst/>
          </a:prstGeom>
          <a:gradFill>
            <a:gsLst>
              <a:gs pos="47000">
                <a:schemeClr val="accent3">
                  <a:alpha val="0"/>
                </a:schemeClr>
              </a:gs>
              <a:gs pos="0">
                <a:schemeClr val="accent3"/>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10" name="Oval 9">
            <a:extLst>
              <a:ext uri="{FF2B5EF4-FFF2-40B4-BE49-F238E27FC236}">
                <a16:creationId xmlns:a16="http://schemas.microsoft.com/office/drawing/2014/main" id="{2E232DF0-A5F7-42CE-A8B7-B50478ADC87D}"/>
              </a:ext>
            </a:extLst>
          </p:cNvPr>
          <p:cNvSpPr>
            <a:spLocks noChangeAspect="1"/>
          </p:cNvSpPr>
          <p:nvPr/>
        </p:nvSpPr>
        <p:spPr bwMode="invGray">
          <a:xfrm>
            <a:off x="3944293" y="1359397"/>
            <a:ext cx="1650806" cy="1509161"/>
          </a:xfrm>
          <a:prstGeom prst="ellipse">
            <a:avLst/>
          </a:prstGeom>
          <a:gradFill>
            <a:gsLst>
              <a:gs pos="47000">
                <a:schemeClr val="accent4">
                  <a:alpha val="0"/>
                </a:schemeClr>
              </a:gs>
              <a:gs pos="0">
                <a:schemeClr val="accent4"/>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6" name="Text Placeholder 5">
            <a:extLst>
              <a:ext uri="{FF2B5EF4-FFF2-40B4-BE49-F238E27FC236}">
                <a16:creationId xmlns:a16="http://schemas.microsoft.com/office/drawing/2014/main" id="{5745C628-C734-425D-A3FF-809A59836586}"/>
              </a:ext>
            </a:extLst>
          </p:cNvPr>
          <p:cNvSpPr>
            <a:spLocks noGrp="1"/>
          </p:cNvSpPr>
          <p:nvPr>
            <p:ph type="body" sz="quarter" idx="11" hasCustomPrompt="1"/>
          </p:nvPr>
        </p:nvSpPr>
        <p:spPr bwMode="invGray">
          <a:xfrm>
            <a:off x="459263" y="3429293"/>
            <a:ext cx="2696737" cy="2327103"/>
          </a:xfrm>
        </p:spPr>
        <p:txBody>
          <a:bodyPr lIns="0" tIns="0" rIns="0" bIns="0" anchor="t"/>
          <a:lstStyle>
            <a:lvl1pPr marL="0" indent="0" algn="ctr">
              <a:buNone/>
              <a:defRPr sz="1512">
                <a:latin typeface="Raleway Light" pitchFamily="2" charset="0"/>
              </a:defRPr>
            </a:lvl1pPr>
          </a:lstStyle>
          <a:p>
            <a:pPr lvl="0"/>
            <a:r>
              <a:rPr lang="en-US" dirty="0"/>
              <a:t>Text</a:t>
            </a:r>
          </a:p>
        </p:txBody>
      </p:sp>
      <p:sp>
        <p:nvSpPr>
          <p:cNvPr id="15" name="Text Placeholder 5">
            <a:extLst>
              <a:ext uri="{FF2B5EF4-FFF2-40B4-BE49-F238E27FC236}">
                <a16:creationId xmlns:a16="http://schemas.microsoft.com/office/drawing/2014/main" id="{C7808F05-407F-4197-BCEF-70999CAED6F0}"/>
              </a:ext>
            </a:extLst>
          </p:cNvPr>
          <p:cNvSpPr>
            <a:spLocks noGrp="1"/>
          </p:cNvSpPr>
          <p:nvPr>
            <p:ph type="body" sz="quarter" idx="12" hasCustomPrompt="1"/>
          </p:nvPr>
        </p:nvSpPr>
        <p:spPr bwMode="invGray">
          <a:xfrm>
            <a:off x="459263" y="2990851"/>
            <a:ext cx="2696737" cy="345609"/>
          </a:xfrm>
        </p:spPr>
        <p:txBody>
          <a:bodyPr lIns="0" tIns="0" rIns="0" bIns="0" anchor="ctr"/>
          <a:lstStyle>
            <a:lvl1pPr marL="0" indent="0" algn="ctr">
              <a:buNone/>
              <a:defRPr sz="1512">
                <a:solidFill>
                  <a:schemeClr val="accent1"/>
                </a:solidFill>
                <a:latin typeface="+mj-lt"/>
              </a:defRPr>
            </a:lvl1pPr>
          </a:lstStyle>
          <a:p>
            <a:pPr lvl="0"/>
            <a:r>
              <a:rPr lang="en-US" dirty="0"/>
              <a:t>Text or Name</a:t>
            </a:r>
          </a:p>
        </p:txBody>
      </p:sp>
      <p:sp>
        <p:nvSpPr>
          <p:cNvPr id="16" name="Text Placeholder 5">
            <a:extLst>
              <a:ext uri="{FF2B5EF4-FFF2-40B4-BE49-F238E27FC236}">
                <a16:creationId xmlns:a16="http://schemas.microsoft.com/office/drawing/2014/main" id="{ACD32266-B506-4017-85D4-6D3B7BFD84BB}"/>
              </a:ext>
            </a:extLst>
          </p:cNvPr>
          <p:cNvSpPr>
            <a:spLocks noGrp="1"/>
          </p:cNvSpPr>
          <p:nvPr>
            <p:ph type="body" sz="quarter" idx="13" hasCustomPrompt="1"/>
          </p:nvPr>
        </p:nvSpPr>
        <p:spPr bwMode="invGray">
          <a:xfrm>
            <a:off x="3452064" y="3429293"/>
            <a:ext cx="2696737" cy="2327103"/>
          </a:xfrm>
        </p:spPr>
        <p:txBody>
          <a:bodyPr lIns="0" tIns="0" rIns="0" bIns="0" anchor="t"/>
          <a:lstStyle>
            <a:lvl1pPr marL="0" indent="0" algn="ctr">
              <a:buNone/>
              <a:defRPr sz="1512">
                <a:latin typeface="Raleway Light" pitchFamily="2" charset="0"/>
              </a:defRPr>
            </a:lvl1pPr>
          </a:lstStyle>
          <a:p>
            <a:pPr lvl="0"/>
            <a:r>
              <a:rPr lang="en-US" dirty="0"/>
              <a:t>Text</a:t>
            </a:r>
          </a:p>
        </p:txBody>
      </p:sp>
      <p:sp>
        <p:nvSpPr>
          <p:cNvPr id="17" name="Text Placeholder 5">
            <a:extLst>
              <a:ext uri="{FF2B5EF4-FFF2-40B4-BE49-F238E27FC236}">
                <a16:creationId xmlns:a16="http://schemas.microsoft.com/office/drawing/2014/main" id="{EF3D9A09-E93B-484F-B386-63D774A061AD}"/>
              </a:ext>
            </a:extLst>
          </p:cNvPr>
          <p:cNvSpPr>
            <a:spLocks noGrp="1"/>
          </p:cNvSpPr>
          <p:nvPr>
            <p:ph type="body" sz="quarter" idx="14" hasCustomPrompt="1"/>
          </p:nvPr>
        </p:nvSpPr>
        <p:spPr bwMode="invGray">
          <a:xfrm>
            <a:off x="3452064" y="2990851"/>
            <a:ext cx="2696737" cy="345609"/>
          </a:xfrm>
        </p:spPr>
        <p:txBody>
          <a:bodyPr lIns="0" tIns="0" rIns="0" bIns="0" anchor="ctr"/>
          <a:lstStyle>
            <a:lvl1pPr marL="0" indent="0" algn="ctr">
              <a:buNone/>
              <a:defRPr sz="1512">
                <a:solidFill>
                  <a:schemeClr val="accent4"/>
                </a:solidFill>
                <a:latin typeface="+mj-lt"/>
              </a:defRPr>
            </a:lvl1pPr>
          </a:lstStyle>
          <a:p>
            <a:pPr lvl="0"/>
            <a:r>
              <a:rPr lang="en-US" dirty="0"/>
              <a:t>Text or Name</a:t>
            </a:r>
          </a:p>
        </p:txBody>
      </p:sp>
      <p:sp>
        <p:nvSpPr>
          <p:cNvPr id="18" name="Text Placeholder 5">
            <a:extLst>
              <a:ext uri="{FF2B5EF4-FFF2-40B4-BE49-F238E27FC236}">
                <a16:creationId xmlns:a16="http://schemas.microsoft.com/office/drawing/2014/main" id="{9643D738-DC84-4B6E-8D85-DB4008829909}"/>
              </a:ext>
            </a:extLst>
          </p:cNvPr>
          <p:cNvSpPr>
            <a:spLocks noGrp="1"/>
          </p:cNvSpPr>
          <p:nvPr>
            <p:ph type="body" sz="quarter" idx="15" hasCustomPrompt="1"/>
          </p:nvPr>
        </p:nvSpPr>
        <p:spPr bwMode="invGray">
          <a:xfrm>
            <a:off x="6444865" y="3429293"/>
            <a:ext cx="2696737" cy="2327103"/>
          </a:xfrm>
        </p:spPr>
        <p:txBody>
          <a:bodyPr lIns="0" tIns="0" rIns="0" bIns="0" anchor="t"/>
          <a:lstStyle>
            <a:lvl1pPr marL="0" indent="0" algn="ctr">
              <a:buNone/>
              <a:defRPr sz="1512">
                <a:latin typeface="Raleway Light" pitchFamily="2" charset="0"/>
              </a:defRPr>
            </a:lvl1pPr>
          </a:lstStyle>
          <a:p>
            <a:pPr lvl="0"/>
            <a:r>
              <a:rPr lang="en-US" dirty="0"/>
              <a:t>Text</a:t>
            </a:r>
          </a:p>
        </p:txBody>
      </p:sp>
      <p:sp>
        <p:nvSpPr>
          <p:cNvPr id="25" name="Text Placeholder 5">
            <a:extLst>
              <a:ext uri="{FF2B5EF4-FFF2-40B4-BE49-F238E27FC236}">
                <a16:creationId xmlns:a16="http://schemas.microsoft.com/office/drawing/2014/main" id="{C69CB2B6-4B44-44E8-8312-78C8DCE900DC}"/>
              </a:ext>
            </a:extLst>
          </p:cNvPr>
          <p:cNvSpPr>
            <a:spLocks noGrp="1"/>
          </p:cNvSpPr>
          <p:nvPr>
            <p:ph type="body" sz="quarter" idx="16" hasCustomPrompt="1"/>
          </p:nvPr>
        </p:nvSpPr>
        <p:spPr bwMode="invGray">
          <a:xfrm>
            <a:off x="6444865" y="2990851"/>
            <a:ext cx="2696737" cy="345609"/>
          </a:xfrm>
        </p:spPr>
        <p:txBody>
          <a:bodyPr lIns="0" tIns="0" rIns="0" bIns="0" anchor="ctr"/>
          <a:lstStyle>
            <a:lvl1pPr marL="0" indent="0" algn="ctr">
              <a:buNone/>
              <a:defRPr sz="1512">
                <a:solidFill>
                  <a:schemeClr val="accent2"/>
                </a:solidFill>
                <a:latin typeface="+mj-lt"/>
              </a:defRPr>
            </a:lvl1pPr>
          </a:lstStyle>
          <a:p>
            <a:pPr lvl="0"/>
            <a:r>
              <a:rPr lang="en-US" dirty="0"/>
              <a:t>Text or Name</a:t>
            </a:r>
          </a:p>
        </p:txBody>
      </p:sp>
      <p:sp>
        <p:nvSpPr>
          <p:cNvPr id="26" name="Text Placeholder 5">
            <a:extLst>
              <a:ext uri="{FF2B5EF4-FFF2-40B4-BE49-F238E27FC236}">
                <a16:creationId xmlns:a16="http://schemas.microsoft.com/office/drawing/2014/main" id="{F6ACF818-5DC5-469C-BD9D-38C2BED2F786}"/>
              </a:ext>
            </a:extLst>
          </p:cNvPr>
          <p:cNvSpPr>
            <a:spLocks noGrp="1"/>
          </p:cNvSpPr>
          <p:nvPr>
            <p:ph type="body" sz="quarter" idx="17" hasCustomPrompt="1"/>
          </p:nvPr>
        </p:nvSpPr>
        <p:spPr bwMode="invGray">
          <a:xfrm>
            <a:off x="9437665" y="3429293"/>
            <a:ext cx="2696737" cy="2327103"/>
          </a:xfrm>
        </p:spPr>
        <p:txBody>
          <a:bodyPr lIns="0" tIns="0" rIns="0" bIns="0" anchor="t"/>
          <a:lstStyle>
            <a:lvl1pPr marL="0" indent="0" algn="ctr">
              <a:buNone/>
              <a:defRPr sz="1512">
                <a:latin typeface="Raleway Light" pitchFamily="2" charset="0"/>
              </a:defRPr>
            </a:lvl1pPr>
          </a:lstStyle>
          <a:p>
            <a:pPr lvl="0"/>
            <a:r>
              <a:rPr lang="en-US" dirty="0"/>
              <a:t>Text</a:t>
            </a:r>
          </a:p>
        </p:txBody>
      </p:sp>
      <p:sp>
        <p:nvSpPr>
          <p:cNvPr id="27" name="Text Placeholder 5">
            <a:extLst>
              <a:ext uri="{FF2B5EF4-FFF2-40B4-BE49-F238E27FC236}">
                <a16:creationId xmlns:a16="http://schemas.microsoft.com/office/drawing/2014/main" id="{52343530-9785-4BA5-AB3D-ED1A31D4EC71}"/>
              </a:ext>
            </a:extLst>
          </p:cNvPr>
          <p:cNvSpPr>
            <a:spLocks noGrp="1"/>
          </p:cNvSpPr>
          <p:nvPr>
            <p:ph type="body" sz="quarter" idx="18" hasCustomPrompt="1"/>
          </p:nvPr>
        </p:nvSpPr>
        <p:spPr bwMode="invGray">
          <a:xfrm>
            <a:off x="9437665" y="2990851"/>
            <a:ext cx="2696737" cy="345609"/>
          </a:xfrm>
        </p:spPr>
        <p:txBody>
          <a:bodyPr lIns="0" tIns="0" rIns="0" bIns="0" anchor="ctr"/>
          <a:lstStyle>
            <a:lvl1pPr marL="0" indent="0" algn="ctr">
              <a:buNone/>
              <a:defRPr sz="1512">
                <a:solidFill>
                  <a:schemeClr val="accent3"/>
                </a:solidFill>
                <a:latin typeface="+mj-lt"/>
              </a:defRPr>
            </a:lvl1pPr>
          </a:lstStyle>
          <a:p>
            <a:pPr lvl="0"/>
            <a:r>
              <a:rPr lang="en-US" dirty="0"/>
              <a:t>Text or Name</a:t>
            </a:r>
          </a:p>
        </p:txBody>
      </p:sp>
      <p:sp>
        <p:nvSpPr>
          <p:cNvPr id="19" name="Text Placeholder 4">
            <a:extLst>
              <a:ext uri="{FF2B5EF4-FFF2-40B4-BE49-F238E27FC236}">
                <a16:creationId xmlns:a16="http://schemas.microsoft.com/office/drawing/2014/main" id="{642359BD-0C60-4B41-9186-D3A8E07117B2}"/>
              </a:ext>
            </a:extLst>
          </p:cNvPr>
          <p:cNvSpPr>
            <a:spLocks noGrp="1"/>
          </p:cNvSpPr>
          <p:nvPr>
            <p:ph type="body" sz="quarter" idx="22"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20" name="Slide Number Placeholder 5">
            <a:extLst>
              <a:ext uri="{FF2B5EF4-FFF2-40B4-BE49-F238E27FC236}">
                <a16:creationId xmlns:a16="http://schemas.microsoft.com/office/drawing/2014/main" id="{8D823306-AAF9-4308-BA03-51210B7F25B5}"/>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3234057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images 3">
    <p:spTree>
      <p:nvGrpSpPr>
        <p:cNvPr id="1" name=""/>
        <p:cNvGrpSpPr/>
        <p:nvPr/>
      </p:nvGrpSpPr>
      <p:grpSpPr>
        <a:xfrm>
          <a:off x="0" y="0"/>
          <a:ext cx="0" cy="0"/>
          <a:chOff x="0" y="0"/>
          <a:chExt cx="0" cy="0"/>
        </a:xfrm>
      </p:grpSpPr>
      <p:sp>
        <p:nvSpPr>
          <p:cNvPr id="63" name="Picture Placeholder 3">
            <a:extLst>
              <a:ext uri="{FF2B5EF4-FFF2-40B4-BE49-F238E27FC236}">
                <a16:creationId xmlns:a16="http://schemas.microsoft.com/office/drawing/2014/main" id="{878B2F4C-301A-408C-8855-A7AF9EB8E00F}"/>
              </a:ext>
            </a:extLst>
          </p:cNvPr>
          <p:cNvSpPr>
            <a:spLocks noGrp="1" noChangeAspect="1"/>
          </p:cNvSpPr>
          <p:nvPr>
            <p:ph type="pic" sz="quarter" idx="21" hasCustomPrompt="1"/>
          </p:nvPr>
        </p:nvSpPr>
        <p:spPr bwMode="invGray">
          <a:xfrm>
            <a:off x="9960630" y="3853025"/>
            <a:ext cx="1650806" cy="1509161"/>
          </a:xfrm>
          <a:prstGeom prst="ellipse">
            <a:avLst/>
          </a:prstGeom>
        </p:spPr>
        <p:txBody>
          <a:bodyPr lIns="0" tIns="0" rIns="0" bIns="0" anchor="ctr"/>
          <a:lstStyle>
            <a:lvl1pPr marL="0" indent="0" algn="ctr">
              <a:buNone/>
              <a:defRPr sz="756">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61" name="Picture Placeholder 3">
            <a:extLst>
              <a:ext uri="{FF2B5EF4-FFF2-40B4-BE49-F238E27FC236}">
                <a16:creationId xmlns:a16="http://schemas.microsoft.com/office/drawing/2014/main" id="{77537E8F-8975-4A18-9813-D10B75751278}"/>
              </a:ext>
            </a:extLst>
          </p:cNvPr>
          <p:cNvSpPr>
            <a:spLocks noGrp="1" noChangeAspect="1"/>
          </p:cNvSpPr>
          <p:nvPr>
            <p:ph type="pic" sz="quarter" idx="19" hasCustomPrompt="1"/>
          </p:nvPr>
        </p:nvSpPr>
        <p:spPr bwMode="invGray">
          <a:xfrm>
            <a:off x="3975029" y="3853025"/>
            <a:ext cx="1650806" cy="1509161"/>
          </a:xfrm>
          <a:prstGeom prst="ellipse">
            <a:avLst/>
          </a:prstGeom>
        </p:spPr>
        <p:txBody>
          <a:bodyPr lIns="0" tIns="0" rIns="0" bIns="0" anchor="ctr"/>
          <a:lstStyle>
            <a:lvl1pPr marL="0" indent="0" algn="ctr">
              <a:buNone/>
              <a:defRPr sz="756">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62" name="Picture Placeholder 3">
            <a:extLst>
              <a:ext uri="{FF2B5EF4-FFF2-40B4-BE49-F238E27FC236}">
                <a16:creationId xmlns:a16="http://schemas.microsoft.com/office/drawing/2014/main" id="{427954B6-42E4-49AC-A8CC-2B56F6B24301}"/>
              </a:ext>
            </a:extLst>
          </p:cNvPr>
          <p:cNvSpPr>
            <a:spLocks noGrp="1" noChangeAspect="1"/>
          </p:cNvSpPr>
          <p:nvPr>
            <p:ph type="pic" sz="quarter" idx="20" hasCustomPrompt="1"/>
          </p:nvPr>
        </p:nvSpPr>
        <p:spPr bwMode="invGray">
          <a:xfrm>
            <a:off x="6967830" y="1748353"/>
            <a:ext cx="1650806" cy="1509161"/>
          </a:xfrm>
          <a:prstGeom prst="ellipse">
            <a:avLst/>
          </a:prstGeom>
        </p:spPr>
        <p:txBody>
          <a:bodyPr lIns="0" tIns="0" rIns="0" bIns="0" anchor="ctr"/>
          <a:lstStyle>
            <a:lvl1pPr marL="0" indent="0" algn="ctr">
              <a:buNone/>
              <a:defRPr sz="756">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4" name="Picture Placeholder 3">
            <a:extLst>
              <a:ext uri="{FF2B5EF4-FFF2-40B4-BE49-F238E27FC236}">
                <a16:creationId xmlns:a16="http://schemas.microsoft.com/office/drawing/2014/main" id="{3753AB01-8E4C-47D6-B8E3-10AC53C8EB24}"/>
              </a:ext>
            </a:extLst>
          </p:cNvPr>
          <p:cNvSpPr>
            <a:spLocks noGrp="1" noChangeAspect="1"/>
          </p:cNvSpPr>
          <p:nvPr>
            <p:ph type="pic" sz="quarter" idx="10" hasCustomPrompt="1"/>
          </p:nvPr>
        </p:nvSpPr>
        <p:spPr bwMode="invGray">
          <a:xfrm>
            <a:off x="982228" y="1748353"/>
            <a:ext cx="1650806" cy="1509161"/>
          </a:xfrm>
          <a:prstGeom prst="ellipse">
            <a:avLst/>
          </a:prstGeom>
        </p:spPr>
        <p:txBody>
          <a:bodyPr lIns="0" tIns="0" rIns="0" bIns="0" anchor="ctr"/>
          <a:lstStyle>
            <a:lvl1pPr marL="0" indent="0" algn="ctr">
              <a:buNone/>
              <a:defRPr sz="756">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58" name="Oval 57">
            <a:extLst>
              <a:ext uri="{FF2B5EF4-FFF2-40B4-BE49-F238E27FC236}">
                <a16:creationId xmlns:a16="http://schemas.microsoft.com/office/drawing/2014/main" id="{B59C02B8-89D8-479B-9609-A61307C54B5F}"/>
              </a:ext>
            </a:extLst>
          </p:cNvPr>
          <p:cNvSpPr>
            <a:spLocks noChangeAspect="1"/>
          </p:cNvSpPr>
          <p:nvPr/>
        </p:nvSpPr>
        <p:spPr bwMode="invGray">
          <a:xfrm>
            <a:off x="9954329" y="3853025"/>
            <a:ext cx="1650806" cy="1509161"/>
          </a:xfrm>
          <a:prstGeom prst="ellipse">
            <a:avLst/>
          </a:prstGeom>
          <a:gradFill flip="none" rotWithShape="1">
            <a:gsLst>
              <a:gs pos="47000">
                <a:schemeClr val="accent3">
                  <a:alpha val="0"/>
                </a:schemeClr>
              </a:gs>
              <a:gs pos="0">
                <a:schemeClr val="accent3"/>
              </a:gs>
            </a:gsLst>
            <a:lin ang="17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8" dirty="0">
              <a:solidFill>
                <a:schemeClr val="bg1"/>
              </a:solidFill>
              <a:latin typeface="+mj-lt"/>
            </a:endParaRPr>
          </a:p>
        </p:txBody>
      </p:sp>
      <p:sp>
        <p:nvSpPr>
          <p:cNvPr id="50" name="Oval 49">
            <a:extLst>
              <a:ext uri="{FF2B5EF4-FFF2-40B4-BE49-F238E27FC236}">
                <a16:creationId xmlns:a16="http://schemas.microsoft.com/office/drawing/2014/main" id="{8CFCD3AC-BC13-484A-9DB6-0687ADDFA522}"/>
              </a:ext>
            </a:extLst>
          </p:cNvPr>
          <p:cNvSpPr>
            <a:spLocks noChangeAspect="1"/>
          </p:cNvSpPr>
          <p:nvPr/>
        </p:nvSpPr>
        <p:spPr bwMode="invGray">
          <a:xfrm>
            <a:off x="6968671" y="1751087"/>
            <a:ext cx="1650806" cy="1509161"/>
          </a:xfrm>
          <a:prstGeom prst="ellipse">
            <a:avLst/>
          </a:prstGeom>
          <a:gradFill flip="none" rotWithShape="1">
            <a:gsLst>
              <a:gs pos="47000">
                <a:schemeClr val="accent2">
                  <a:alpha val="0"/>
                </a:schemeClr>
              </a:gs>
              <a:gs pos="0">
                <a:schemeClr val="accent2"/>
              </a:gs>
            </a:gsLst>
            <a:lin ang="17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8" dirty="0">
              <a:solidFill>
                <a:schemeClr val="bg1"/>
              </a:solidFill>
              <a:latin typeface="+mj-lt"/>
            </a:endParaRPr>
          </a:p>
        </p:txBody>
      </p:sp>
      <p:sp>
        <p:nvSpPr>
          <p:cNvPr id="54" name="Oval 53">
            <a:extLst>
              <a:ext uri="{FF2B5EF4-FFF2-40B4-BE49-F238E27FC236}">
                <a16:creationId xmlns:a16="http://schemas.microsoft.com/office/drawing/2014/main" id="{A0257437-5EEA-4AFD-AFBD-4160FDF4BBC1}"/>
              </a:ext>
            </a:extLst>
          </p:cNvPr>
          <p:cNvSpPr>
            <a:spLocks noChangeAspect="1"/>
          </p:cNvSpPr>
          <p:nvPr/>
        </p:nvSpPr>
        <p:spPr bwMode="invGray">
          <a:xfrm>
            <a:off x="3968729" y="3853025"/>
            <a:ext cx="1650806" cy="1509161"/>
          </a:xfrm>
          <a:prstGeom prst="ellipse">
            <a:avLst/>
          </a:prstGeom>
          <a:gradFill flip="none" rotWithShape="1">
            <a:gsLst>
              <a:gs pos="47000">
                <a:schemeClr val="accent4">
                  <a:alpha val="0"/>
                </a:schemeClr>
              </a:gs>
              <a:gs pos="0">
                <a:schemeClr val="accent4"/>
              </a:gs>
            </a:gsLst>
            <a:lin ang="17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8" dirty="0">
              <a:solidFill>
                <a:schemeClr val="bg1"/>
              </a:solidFill>
              <a:latin typeface="+mj-lt"/>
            </a:endParaRPr>
          </a:p>
        </p:txBody>
      </p:sp>
      <p:sp>
        <p:nvSpPr>
          <p:cNvPr id="12" name="Oval 11">
            <a:extLst>
              <a:ext uri="{FF2B5EF4-FFF2-40B4-BE49-F238E27FC236}">
                <a16:creationId xmlns:a16="http://schemas.microsoft.com/office/drawing/2014/main" id="{ADACA83E-D11F-4623-9756-E043FFD2354A}"/>
              </a:ext>
            </a:extLst>
          </p:cNvPr>
          <p:cNvSpPr>
            <a:spLocks noChangeAspect="1"/>
          </p:cNvSpPr>
          <p:nvPr/>
        </p:nvSpPr>
        <p:spPr bwMode="invGray">
          <a:xfrm>
            <a:off x="982923" y="1751087"/>
            <a:ext cx="1650806" cy="1509161"/>
          </a:xfrm>
          <a:prstGeom prst="ellipse">
            <a:avLst/>
          </a:prstGeom>
          <a:gradFill flip="none" rotWithShape="1">
            <a:gsLst>
              <a:gs pos="47000">
                <a:schemeClr val="accent1">
                  <a:alpha val="0"/>
                </a:schemeClr>
              </a:gs>
              <a:gs pos="0">
                <a:schemeClr val="accent1"/>
              </a:gs>
            </a:gsLst>
            <a:lin ang="17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8" dirty="0">
              <a:solidFill>
                <a:schemeClr val="bg1"/>
              </a:solidFill>
              <a:latin typeface="+mj-lt"/>
            </a:endParaRP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6" name="Text Placeholder 5">
            <a:extLst>
              <a:ext uri="{FF2B5EF4-FFF2-40B4-BE49-F238E27FC236}">
                <a16:creationId xmlns:a16="http://schemas.microsoft.com/office/drawing/2014/main" id="{5745C628-C734-425D-A3FF-809A59836586}"/>
              </a:ext>
            </a:extLst>
          </p:cNvPr>
          <p:cNvSpPr>
            <a:spLocks noGrp="1"/>
          </p:cNvSpPr>
          <p:nvPr>
            <p:ph type="body" sz="quarter" idx="11" hasCustomPrompt="1"/>
          </p:nvPr>
        </p:nvSpPr>
        <p:spPr bwMode="invGray">
          <a:xfrm>
            <a:off x="459263" y="3362182"/>
            <a:ext cx="2696737" cy="2396225"/>
          </a:xfrm>
        </p:spPr>
        <p:txBody>
          <a:bodyPr lIns="0" tIns="0" rIns="0" bIns="0" anchor="t"/>
          <a:lstStyle>
            <a:lvl1pPr marL="0" indent="0" algn="ctr">
              <a:buNone/>
              <a:defRPr sz="1512">
                <a:latin typeface="Raleway Light" pitchFamily="2" charset="0"/>
              </a:defRPr>
            </a:lvl1pPr>
          </a:lstStyle>
          <a:p>
            <a:pPr lvl="0"/>
            <a:r>
              <a:rPr lang="en-US" dirty="0"/>
              <a:t>Text</a:t>
            </a:r>
          </a:p>
        </p:txBody>
      </p:sp>
      <p:sp>
        <p:nvSpPr>
          <p:cNvPr id="15" name="Text Placeholder 5">
            <a:extLst>
              <a:ext uri="{FF2B5EF4-FFF2-40B4-BE49-F238E27FC236}">
                <a16:creationId xmlns:a16="http://schemas.microsoft.com/office/drawing/2014/main" id="{C7808F05-407F-4197-BCEF-70999CAED6F0}"/>
              </a:ext>
            </a:extLst>
          </p:cNvPr>
          <p:cNvSpPr>
            <a:spLocks noGrp="1"/>
          </p:cNvSpPr>
          <p:nvPr>
            <p:ph type="body" sz="quarter" idx="12" hasCustomPrompt="1"/>
          </p:nvPr>
        </p:nvSpPr>
        <p:spPr bwMode="invGray">
          <a:xfrm>
            <a:off x="459263" y="1354037"/>
            <a:ext cx="2696737" cy="288008"/>
          </a:xfrm>
        </p:spPr>
        <p:txBody>
          <a:bodyPr lIns="0" tIns="0" rIns="0" bIns="0" anchor="t"/>
          <a:lstStyle>
            <a:lvl1pPr marL="0" indent="0" algn="ctr">
              <a:buNone/>
              <a:defRPr sz="1512">
                <a:solidFill>
                  <a:schemeClr val="accent1"/>
                </a:solidFill>
                <a:latin typeface="+mj-lt"/>
              </a:defRPr>
            </a:lvl1pPr>
          </a:lstStyle>
          <a:p>
            <a:pPr lvl="0"/>
            <a:r>
              <a:rPr lang="en-US" dirty="0"/>
              <a:t>Text or Name</a:t>
            </a:r>
          </a:p>
        </p:txBody>
      </p:sp>
      <p:sp>
        <p:nvSpPr>
          <p:cNvPr id="43" name="Text Placeholder 5">
            <a:extLst>
              <a:ext uri="{FF2B5EF4-FFF2-40B4-BE49-F238E27FC236}">
                <a16:creationId xmlns:a16="http://schemas.microsoft.com/office/drawing/2014/main" id="{0E1A69AA-BB08-47ED-8A27-3EBD2285D3D0}"/>
              </a:ext>
            </a:extLst>
          </p:cNvPr>
          <p:cNvSpPr>
            <a:spLocks noGrp="1"/>
          </p:cNvSpPr>
          <p:nvPr>
            <p:ph type="body" sz="quarter" idx="13" hasCustomPrompt="1"/>
          </p:nvPr>
        </p:nvSpPr>
        <p:spPr bwMode="invGray">
          <a:xfrm>
            <a:off x="3452064" y="1354037"/>
            <a:ext cx="2696737" cy="2396225"/>
          </a:xfrm>
        </p:spPr>
        <p:txBody>
          <a:bodyPr lIns="0" tIns="0" rIns="0" bIns="0" anchor="b"/>
          <a:lstStyle>
            <a:lvl1pPr marL="0" indent="0" algn="ctr">
              <a:buNone/>
              <a:defRPr sz="1512">
                <a:latin typeface="Raleway Light" pitchFamily="2" charset="0"/>
              </a:defRPr>
            </a:lvl1pPr>
          </a:lstStyle>
          <a:p>
            <a:pPr lvl="0"/>
            <a:r>
              <a:rPr lang="en-US" dirty="0"/>
              <a:t>Text</a:t>
            </a:r>
          </a:p>
        </p:txBody>
      </p:sp>
      <p:sp>
        <p:nvSpPr>
          <p:cNvPr id="44" name="Text Placeholder 5">
            <a:extLst>
              <a:ext uri="{FF2B5EF4-FFF2-40B4-BE49-F238E27FC236}">
                <a16:creationId xmlns:a16="http://schemas.microsoft.com/office/drawing/2014/main" id="{E568E458-ED09-4594-BF03-6E7B9E566220}"/>
              </a:ext>
            </a:extLst>
          </p:cNvPr>
          <p:cNvSpPr>
            <a:spLocks noGrp="1"/>
          </p:cNvSpPr>
          <p:nvPr>
            <p:ph type="body" sz="quarter" idx="14" hasCustomPrompt="1"/>
          </p:nvPr>
        </p:nvSpPr>
        <p:spPr bwMode="invGray">
          <a:xfrm>
            <a:off x="6444865" y="3362182"/>
            <a:ext cx="2696737" cy="2396225"/>
          </a:xfrm>
        </p:spPr>
        <p:txBody>
          <a:bodyPr lIns="0" tIns="0" rIns="0" bIns="0" anchor="t"/>
          <a:lstStyle>
            <a:lvl1pPr marL="0" indent="0" algn="ctr">
              <a:buNone/>
              <a:defRPr sz="1512">
                <a:latin typeface="Raleway Light" pitchFamily="2" charset="0"/>
              </a:defRPr>
            </a:lvl1pPr>
          </a:lstStyle>
          <a:p>
            <a:pPr lvl="0"/>
            <a:r>
              <a:rPr lang="en-US" dirty="0"/>
              <a:t>Text</a:t>
            </a:r>
          </a:p>
        </p:txBody>
      </p:sp>
      <p:sp>
        <p:nvSpPr>
          <p:cNvPr id="45" name="Text Placeholder 5">
            <a:extLst>
              <a:ext uri="{FF2B5EF4-FFF2-40B4-BE49-F238E27FC236}">
                <a16:creationId xmlns:a16="http://schemas.microsoft.com/office/drawing/2014/main" id="{B164CC54-F8A7-4852-B819-D7C108DCD290}"/>
              </a:ext>
            </a:extLst>
          </p:cNvPr>
          <p:cNvSpPr>
            <a:spLocks noGrp="1"/>
          </p:cNvSpPr>
          <p:nvPr>
            <p:ph type="body" sz="quarter" idx="15" hasCustomPrompt="1"/>
          </p:nvPr>
        </p:nvSpPr>
        <p:spPr bwMode="invGray">
          <a:xfrm>
            <a:off x="9437665" y="1354037"/>
            <a:ext cx="2696737" cy="2396225"/>
          </a:xfrm>
        </p:spPr>
        <p:txBody>
          <a:bodyPr lIns="0" tIns="0" rIns="0" bIns="0" anchor="b"/>
          <a:lstStyle>
            <a:lvl1pPr marL="0" indent="0" algn="ctr">
              <a:buNone/>
              <a:defRPr sz="1512">
                <a:latin typeface="Raleway Light" pitchFamily="2" charset="0"/>
              </a:defRPr>
            </a:lvl1pPr>
          </a:lstStyle>
          <a:p>
            <a:pPr lvl="0"/>
            <a:r>
              <a:rPr lang="en-US" dirty="0"/>
              <a:t>Text</a:t>
            </a:r>
          </a:p>
        </p:txBody>
      </p:sp>
      <p:sp>
        <p:nvSpPr>
          <p:cNvPr id="46" name="Text Placeholder 5">
            <a:extLst>
              <a:ext uri="{FF2B5EF4-FFF2-40B4-BE49-F238E27FC236}">
                <a16:creationId xmlns:a16="http://schemas.microsoft.com/office/drawing/2014/main" id="{1E3A88E7-988D-47C0-8A7F-409F5119B7F5}"/>
              </a:ext>
            </a:extLst>
          </p:cNvPr>
          <p:cNvSpPr>
            <a:spLocks noGrp="1"/>
          </p:cNvSpPr>
          <p:nvPr>
            <p:ph type="body" sz="quarter" idx="16" hasCustomPrompt="1"/>
          </p:nvPr>
        </p:nvSpPr>
        <p:spPr bwMode="invGray">
          <a:xfrm>
            <a:off x="3452064" y="5470399"/>
            <a:ext cx="2696737" cy="288008"/>
          </a:xfrm>
        </p:spPr>
        <p:txBody>
          <a:bodyPr lIns="0" tIns="0" rIns="0" bIns="0" anchor="b"/>
          <a:lstStyle>
            <a:lvl1pPr marL="0" indent="0" algn="ctr">
              <a:buNone/>
              <a:defRPr sz="1512">
                <a:solidFill>
                  <a:schemeClr val="accent4"/>
                </a:solidFill>
                <a:latin typeface="+mj-lt"/>
              </a:defRPr>
            </a:lvl1pPr>
          </a:lstStyle>
          <a:p>
            <a:pPr lvl="0"/>
            <a:r>
              <a:rPr lang="en-US" dirty="0"/>
              <a:t>Text or Name</a:t>
            </a:r>
          </a:p>
        </p:txBody>
      </p:sp>
      <p:sp>
        <p:nvSpPr>
          <p:cNvPr id="47" name="Text Placeholder 5">
            <a:extLst>
              <a:ext uri="{FF2B5EF4-FFF2-40B4-BE49-F238E27FC236}">
                <a16:creationId xmlns:a16="http://schemas.microsoft.com/office/drawing/2014/main" id="{1FBC6CF9-7E8C-4DC5-9B67-468A5F82C02E}"/>
              </a:ext>
            </a:extLst>
          </p:cNvPr>
          <p:cNvSpPr>
            <a:spLocks noGrp="1"/>
          </p:cNvSpPr>
          <p:nvPr>
            <p:ph type="body" sz="quarter" idx="17" hasCustomPrompt="1"/>
          </p:nvPr>
        </p:nvSpPr>
        <p:spPr bwMode="invGray">
          <a:xfrm>
            <a:off x="6444865" y="1354037"/>
            <a:ext cx="2696737" cy="288008"/>
          </a:xfrm>
        </p:spPr>
        <p:txBody>
          <a:bodyPr lIns="0" tIns="0" rIns="0" bIns="0" anchor="t"/>
          <a:lstStyle>
            <a:lvl1pPr marL="0" indent="0" algn="ctr">
              <a:buNone/>
              <a:defRPr sz="1512">
                <a:solidFill>
                  <a:schemeClr val="accent2"/>
                </a:solidFill>
                <a:latin typeface="+mj-lt"/>
              </a:defRPr>
            </a:lvl1pPr>
          </a:lstStyle>
          <a:p>
            <a:pPr lvl="0"/>
            <a:r>
              <a:rPr lang="en-US" dirty="0"/>
              <a:t>Text or Name</a:t>
            </a:r>
          </a:p>
        </p:txBody>
      </p:sp>
      <p:sp>
        <p:nvSpPr>
          <p:cNvPr id="48" name="Text Placeholder 5">
            <a:extLst>
              <a:ext uri="{FF2B5EF4-FFF2-40B4-BE49-F238E27FC236}">
                <a16:creationId xmlns:a16="http://schemas.microsoft.com/office/drawing/2014/main" id="{2C3C7B8A-741D-49C0-B7FB-F8BF4C55FBD5}"/>
              </a:ext>
            </a:extLst>
          </p:cNvPr>
          <p:cNvSpPr>
            <a:spLocks noGrp="1"/>
          </p:cNvSpPr>
          <p:nvPr>
            <p:ph type="body" sz="quarter" idx="18" hasCustomPrompt="1"/>
          </p:nvPr>
        </p:nvSpPr>
        <p:spPr bwMode="invGray">
          <a:xfrm>
            <a:off x="9437665" y="5470399"/>
            <a:ext cx="2696737" cy="288008"/>
          </a:xfrm>
        </p:spPr>
        <p:txBody>
          <a:bodyPr lIns="0" tIns="0" rIns="0" bIns="0" anchor="b"/>
          <a:lstStyle>
            <a:lvl1pPr marL="0" indent="0" algn="ctr">
              <a:buNone/>
              <a:defRPr sz="1512">
                <a:solidFill>
                  <a:schemeClr val="accent3"/>
                </a:solidFill>
                <a:latin typeface="+mj-lt"/>
              </a:defRPr>
            </a:lvl1pPr>
          </a:lstStyle>
          <a:p>
            <a:pPr lvl="0"/>
            <a:r>
              <a:rPr lang="en-US" dirty="0"/>
              <a:t>Text or Name</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20" name="Slide Number Placeholder 5">
            <a:extLst>
              <a:ext uri="{FF2B5EF4-FFF2-40B4-BE49-F238E27FC236}">
                <a16:creationId xmlns:a16="http://schemas.microsoft.com/office/drawing/2014/main" id="{BCCFCFBF-D458-467D-BFB3-79A36D5CF885}"/>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1953642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with 3 column">
    <p:spTree>
      <p:nvGrpSpPr>
        <p:cNvPr id="1" name=""/>
        <p:cNvGrpSpPr/>
        <p:nvPr/>
      </p:nvGrpSpPr>
      <p:grpSpPr>
        <a:xfrm>
          <a:off x="0" y="0"/>
          <a:ext cx="0" cy="0"/>
          <a:chOff x="0" y="0"/>
          <a:chExt cx="0" cy="0"/>
        </a:xfrm>
      </p:grpSpPr>
      <p:sp>
        <p:nvSpPr>
          <p:cNvPr id="27" name="Rectangle: Rounded Corners 26">
            <a:extLst>
              <a:ext uri="{FF2B5EF4-FFF2-40B4-BE49-F238E27FC236}">
                <a16:creationId xmlns:a16="http://schemas.microsoft.com/office/drawing/2014/main" id="{DED66E28-51A1-4EDD-9DCC-EC73859E41C7}"/>
              </a:ext>
            </a:extLst>
          </p:cNvPr>
          <p:cNvSpPr/>
          <p:nvPr/>
        </p:nvSpPr>
        <p:spPr bwMode="invGray">
          <a:xfrm>
            <a:off x="8379132" y="1354037"/>
            <a:ext cx="3755269" cy="68159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12" dirty="0">
              <a:solidFill>
                <a:schemeClr val="accent4"/>
              </a:solidFill>
              <a:latin typeface="+mj-lt"/>
            </a:endParaRPr>
          </a:p>
        </p:txBody>
      </p:sp>
      <p:sp>
        <p:nvSpPr>
          <p:cNvPr id="21" name="Rectangle: Rounded Corners 20">
            <a:extLst>
              <a:ext uri="{FF2B5EF4-FFF2-40B4-BE49-F238E27FC236}">
                <a16:creationId xmlns:a16="http://schemas.microsoft.com/office/drawing/2014/main" id="{1B1E5C47-290E-4DD8-AE0F-3D43227016A2}"/>
              </a:ext>
            </a:extLst>
          </p:cNvPr>
          <p:cNvSpPr/>
          <p:nvPr/>
        </p:nvSpPr>
        <p:spPr bwMode="invGray">
          <a:xfrm>
            <a:off x="441930" y="1354037"/>
            <a:ext cx="3755269" cy="68159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64" dirty="0">
              <a:solidFill>
                <a:schemeClr val="accent1"/>
              </a:solidFill>
              <a:latin typeface="+mj-lt"/>
            </a:endParaRPr>
          </a:p>
        </p:txBody>
      </p:sp>
      <p:sp>
        <p:nvSpPr>
          <p:cNvPr id="22" name="Rectangle: Rounded Corners 21">
            <a:extLst>
              <a:ext uri="{FF2B5EF4-FFF2-40B4-BE49-F238E27FC236}">
                <a16:creationId xmlns:a16="http://schemas.microsoft.com/office/drawing/2014/main" id="{7984E68D-245D-427A-865A-C7013D0986B5}"/>
              </a:ext>
            </a:extLst>
          </p:cNvPr>
          <p:cNvSpPr/>
          <p:nvPr/>
        </p:nvSpPr>
        <p:spPr bwMode="invGray">
          <a:xfrm>
            <a:off x="4410532" y="1354037"/>
            <a:ext cx="3755269" cy="68159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64" dirty="0">
              <a:solidFill>
                <a:schemeClr val="accent4"/>
              </a:solidFill>
              <a:latin typeface="+mj-lt"/>
            </a:endParaRPr>
          </a:p>
        </p:txBody>
      </p:sp>
      <p:sp>
        <p:nvSpPr>
          <p:cNvPr id="25" name="Text Placeholder 5">
            <a:extLst>
              <a:ext uri="{FF2B5EF4-FFF2-40B4-BE49-F238E27FC236}">
                <a16:creationId xmlns:a16="http://schemas.microsoft.com/office/drawing/2014/main" id="{8DC324A1-4EA0-4B60-8634-9BB3EA2FF481}"/>
              </a:ext>
            </a:extLst>
          </p:cNvPr>
          <p:cNvSpPr>
            <a:spLocks noGrp="1"/>
          </p:cNvSpPr>
          <p:nvPr>
            <p:ph type="body" sz="quarter" idx="23" hasCustomPrompt="1"/>
          </p:nvPr>
        </p:nvSpPr>
        <p:spPr bwMode="invGray">
          <a:xfrm>
            <a:off x="441930" y="1354037"/>
            <a:ext cx="3755269" cy="679698"/>
          </a:xfrm>
        </p:spPr>
        <p:txBody>
          <a:bodyPr lIns="91440" tIns="45720" rIns="91440" bIns="45720" anchor="ctr"/>
          <a:lstStyle>
            <a:lvl1pPr marL="0" indent="0" algn="l">
              <a:buNone/>
              <a:defRPr sz="1512">
                <a:solidFill>
                  <a:schemeClr val="accent1"/>
                </a:solidFill>
                <a:latin typeface="+mj-lt"/>
              </a:defRPr>
            </a:lvl1pPr>
          </a:lstStyle>
          <a:p>
            <a:pPr lvl="0"/>
            <a:r>
              <a:rPr lang="en-US" dirty="0"/>
              <a:t>Title</a:t>
            </a:r>
          </a:p>
        </p:txBody>
      </p:sp>
      <p:sp>
        <p:nvSpPr>
          <p:cNvPr id="26" name="Text Placeholder 5">
            <a:extLst>
              <a:ext uri="{FF2B5EF4-FFF2-40B4-BE49-F238E27FC236}">
                <a16:creationId xmlns:a16="http://schemas.microsoft.com/office/drawing/2014/main" id="{57EF9072-27DC-4A6B-AC6A-03E9331EFCE7}"/>
              </a:ext>
            </a:extLst>
          </p:cNvPr>
          <p:cNvSpPr>
            <a:spLocks noGrp="1"/>
          </p:cNvSpPr>
          <p:nvPr>
            <p:ph type="body" sz="quarter" idx="24" hasCustomPrompt="1"/>
          </p:nvPr>
        </p:nvSpPr>
        <p:spPr bwMode="invGray">
          <a:xfrm>
            <a:off x="4410532" y="1354037"/>
            <a:ext cx="3755269" cy="679698"/>
          </a:xfrm>
        </p:spPr>
        <p:txBody>
          <a:bodyPr lIns="91440" tIns="45720" rIns="91440" bIns="45720" anchor="ctr"/>
          <a:lstStyle>
            <a:lvl1pPr marL="0" indent="0" algn="l">
              <a:buNone/>
              <a:defRPr sz="1512">
                <a:solidFill>
                  <a:schemeClr val="accent4"/>
                </a:solidFill>
                <a:latin typeface="+mj-lt"/>
              </a:defRPr>
            </a:lvl1pPr>
          </a:lstStyle>
          <a:p>
            <a:pPr lvl="0"/>
            <a:r>
              <a:rPr lang="en-US" dirty="0"/>
              <a:t>Title</a:t>
            </a:r>
          </a:p>
        </p:txBody>
      </p:sp>
      <p:sp>
        <p:nvSpPr>
          <p:cNvPr id="28" name="Text Placeholder 5">
            <a:extLst>
              <a:ext uri="{FF2B5EF4-FFF2-40B4-BE49-F238E27FC236}">
                <a16:creationId xmlns:a16="http://schemas.microsoft.com/office/drawing/2014/main" id="{DE29ADF8-A949-4BF8-9F98-C3A577F67A49}"/>
              </a:ext>
            </a:extLst>
          </p:cNvPr>
          <p:cNvSpPr>
            <a:spLocks noGrp="1"/>
          </p:cNvSpPr>
          <p:nvPr>
            <p:ph type="body" sz="quarter" idx="25" hasCustomPrompt="1"/>
          </p:nvPr>
        </p:nvSpPr>
        <p:spPr bwMode="invGray">
          <a:xfrm>
            <a:off x="8379132" y="1354037"/>
            <a:ext cx="3755269" cy="679698"/>
          </a:xfrm>
        </p:spPr>
        <p:txBody>
          <a:bodyPr lIns="91440" tIns="45720" rIns="91440" bIns="45720" anchor="ctr"/>
          <a:lstStyle>
            <a:lvl1pPr marL="0" indent="0" algn="l">
              <a:buNone/>
              <a:defRPr sz="1512">
                <a:solidFill>
                  <a:schemeClr val="accent2"/>
                </a:solidFill>
                <a:latin typeface="+mj-lt"/>
              </a:defRPr>
            </a:lvl1pPr>
          </a:lstStyle>
          <a:p>
            <a:pPr lvl="0"/>
            <a:r>
              <a:rPr lang="en-US" dirty="0"/>
              <a:t>Title</a:t>
            </a: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23" name="Text Placeholder 5">
            <a:extLst>
              <a:ext uri="{FF2B5EF4-FFF2-40B4-BE49-F238E27FC236}">
                <a16:creationId xmlns:a16="http://schemas.microsoft.com/office/drawing/2014/main" id="{91329EB5-A393-461C-A77C-EDBC8F7B9F64}"/>
              </a:ext>
            </a:extLst>
          </p:cNvPr>
          <p:cNvSpPr>
            <a:spLocks noGrp="1"/>
          </p:cNvSpPr>
          <p:nvPr>
            <p:ph type="body" sz="quarter" idx="13" hasCustomPrompt="1"/>
          </p:nvPr>
        </p:nvSpPr>
        <p:spPr bwMode="invGray">
          <a:xfrm>
            <a:off x="441930" y="2171135"/>
            <a:ext cx="3755269" cy="3592039"/>
          </a:xfrm>
        </p:spPr>
        <p:txBody>
          <a:bodyPr lIns="91440" tIns="45720" rIns="91440" bIns="45720" anchor="t"/>
          <a:lstStyle>
            <a:lvl1pPr marL="0" indent="0" algn="l">
              <a:buNone/>
              <a:defRPr sz="1386">
                <a:latin typeface="+mn-lt"/>
              </a:defRPr>
            </a:lvl1pPr>
          </a:lstStyle>
          <a:p>
            <a:pPr lvl="0"/>
            <a:r>
              <a:rPr lang="en-US" dirty="0"/>
              <a:t>Text</a:t>
            </a:r>
          </a:p>
        </p:txBody>
      </p:sp>
      <p:sp>
        <p:nvSpPr>
          <p:cNvPr id="29" name="Text Placeholder 5">
            <a:extLst>
              <a:ext uri="{FF2B5EF4-FFF2-40B4-BE49-F238E27FC236}">
                <a16:creationId xmlns:a16="http://schemas.microsoft.com/office/drawing/2014/main" id="{88337F3F-158A-4DE6-829A-FDD67407C6F1}"/>
              </a:ext>
            </a:extLst>
          </p:cNvPr>
          <p:cNvSpPr>
            <a:spLocks noGrp="1"/>
          </p:cNvSpPr>
          <p:nvPr>
            <p:ph type="body" sz="quarter" idx="26" hasCustomPrompt="1"/>
          </p:nvPr>
        </p:nvSpPr>
        <p:spPr bwMode="invGray">
          <a:xfrm>
            <a:off x="4410532" y="2171135"/>
            <a:ext cx="3755269" cy="3592039"/>
          </a:xfrm>
        </p:spPr>
        <p:txBody>
          <a:bodyPr lIns="91440" tIns="45720" rIns="91440" bIns="45720" anchor="t"/>
          <a:lstStyle>
            <a:lvl1pPr marL="0" indent="0" algn="l">
              <a:buNone/>
              <a:defRPr sz="1386">
                <a:latin typeface="+mn-lt"/>
              </a:defRPr>
            </a:lvl1pPr>
          </a:lstStyle>
          <a:p>
            <a:pPr lvl="0"/>
            <a:r>
              <a:rPr lang="en-US" dirty="0"/>
              <a:t>Text</a:t>
            </a:r>
          </a:p>
        </p:txBody>
      </p:sp>
      <p:sp>
        <p:nvSpPr>
          <p:cNvPr id="31" name="Text Placeholder 5">
            <a:extLst>
              <a:ext uri="{FF2B5EF4-FFF2-40B4-BE49-F238E27FC236}">
                <a16:creationId xmlns:a16="http://schemas.microsoft.com/office/drawing/2014/main" id="{A4016478-8F60-49D5-810D-2850AB8FF90C}"/>
              </a:ext>
            </a:extLst>
          </p:cNvPr>
          <p:cNvSpPr>
            <a:spLocks noGrp="1"/>
          </p:cNvSpPr>
          <p:nvPr>
            <p:ph type="body" sz="quarter" idx="28" hasCustomPrompt="1"/>
          </p:nvPr>
        </p:nvSpPr>
        <p:spPr bwMode="invGray">
          <a:xfrm>
            <a:off x="8379132" y="2171135"/>
            <a:ext cx="3755269" cy="3592039"/>
          </a:xfrm>
        </p:spPr>
        <p:txBody>
          <a:bodyPr lIns="91440" tIns="45720" rIns="91440" bIns="45720" anchor="t"/>
          <a:lstStyle>
            <a:lvl1pPr marL="0" indent="0" algn="l">
              <a:buNone/>
              <a:defRPr sz="1386">
                <a:latin typeface="+mn-lt"/>
              </a:defRPr>
            </a:lvl1pPr>
          </a:lstStyle>
          <a:p>
            <a:pPr lvl="0"/>
            <a:r>
              <a:rPr lang="en-US" dirty="0"/>
              <a:t>Text</a:t>
            </a:r>
          </a:p>
        </p:txBody>
      </p:sp>
      <p:sp>
        <p:nvSpPr>
          <p:cNvPr id="13" name="Slide Number Placeholder 5">
            <a:extLst>
              <a:ext uri="{FF2B5EF4-FFF2-40B4-BE49-F238E27FC236}">
                <a16:creationId xmlns:a16="http://schemas.microsoft.com/office/drawing/2014/main" id="{D573FDB4-4A49-4C07-8FF4-A69DDDD57ADC}"/>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3197283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4 column">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1B1E5C47-290E-4DD8-AE0F-3D43227016A2}"/>
              </a:ext>
            </a:extLst>
          </p:cNvPr>
          <p:cNvSpPr/>
          <p:nvPr/>
        </p:nvSpPr>
        <p:spPr bwMode="invGray">
          <a:xfrm>
            <a:off x="441930" y="1354037"/>
            <a:ext cx="2797550" cy="68159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64" dirty="0">
              <a:solidFill>
                <a:schemeClr val="accent1"/>
              </a:solidFill>
              <a:latin typeface="+mj-lt"/>
            </a:endParaRPr>
          </a:p>
        </p:txBody>
      </p:sp>
      <p:sp>
        <p:nvSpPr>
          <p:cNvPr id="22" name="Rectangle: Rounded Corners 21">
            <a:extLst>
              <a:ext uri="{FF2B5EF4-FFF2-40B4-BE49-F238E27FC236}">
                <a16:creationId xmlns:a16="http://schemas.microsoft.com/office/drawing/2014/main" id="{7984E68D-245D-427A-865A-C7013D0986B5}"/>
              </a:ext>
            </a:extLst>
          </p:cNvPr>
          <p:cNvSpPr/>
          <p:nvPr/>
        </p:nvSpPr>
        <p:spPr bwMode="invGray">
          <a:xfrm>
            <a:off x="3406904" y="1354037"/>
            <a:ext cx="2797550" cy="68159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64" dirty="0">
              <a:solidFill>
                <a:schemeClr val="accent4"/>
              </a:solidFill>
              <a:latin typeface="+mj-lt"/>
            </a:endParaRPr>
          </a:p>
        </p:txBody>
      </p:sp>
      <p:sp>
        <p:nvSpPr>
          <p:cNvPr id="27" name="Rectangle: Rounded Corners 26">
            <a:extLst>
              <a:ext uri="{FF2B5EF4-FFF2-40B4-BE49-F238E27FC236}">
                <a16:creationId xmlns:a16="http://schemas.microsoft.com/office/drawing/2014/main" id="{DED66E28-51A1-4EDD-9DCC-EC73859E41C7}"/>
              </a:ext>
            </a:extLst>
          </p:cNvPr>
          <p:cNvSpPr/>
          <p:nvPr/>
        </p:nvSpPr>
        <p:spPr bwMode="invGray">
          <a:xfrm>
            <a:off x="6371878" y="1354037"/>
            <a:ext cx="2797550" cy="68159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12" dirty="0">
              <a:solidFill>
                <a:schemeClr val="accent4"/>
              </a:solidFill>
              <a:latin typeface="+mj-lt"/>
            </a:endParaRPr>
          </a:p>
        </p:txBody>
      </p:sp>
      <p:sp>
        <p:nvSpPr>
          <p:cNvPr id="16" name="Rectangle: Rounded Corners 15">
            <a:extLst>
              <a:ext uri="{FF2B5EF4-FFF2-40B4-BE49-F238E27FC236}">
                <a16:creationId xmlns:a16="http://schemas.microsoft.com/office/drawing/2014/main" id="{40882BC4-5797-4DD0-AB8A-F46290A4A2A0}"/>
              </a:ext>
            </a:extLst>
          </p:cNvPr>
          <p:cNvSpPr/>
          <p:nvPr/>
        </p:nvSpPr>
        <p:spPr bwMode="invGray">
          <a:xfrm>
            <a:off x="9336852" y="1354037"/>
            <a:ext cx="2797550" cy="68159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12" dirty="0">
              <a:solidFill>
                <a:schemeClr val="accent4"/>
              </a:solidFill>
              <a:latin typeface="+mj-lt"/>
            </a:endParaRPr>
          </a:p>
        </p:txBody>
      </p:sp>
      <p:sp>
        <p:nvSpPr>
          <p:cNvPr id="25" name="Text Placeholder 5">
            <a:extLst>
              <a:ext uri="{FF2B5EF4-FFF2-40B4-BE49-F238E27FC236}">
                <a16:creationId xmlns:a16="http://schemas.microsoft.com/office/drawing/2014/main" id="{8DC324A1-4EA0-4B60-8634-9BB3EA2FF481}"/>
              </a:ext>
            </a:extLst>
          </p:cNvPr>
          <p:cNvSpPr>
            <a:spLocks noGrp="1"/>
          </p:cNvSpPr>
          <p:nvPr>
            <p:ph type="body" sz="quarter" idx="23" hasCustomPrompt="1"/>
          </p:nvPr>
        </p:nvSpPr>
        <p:spPr bwMode="invGray">
          <a:xfrm>
            <a:off x="441930" y="1354037"/>
            <a:ext cx="2797550" cy="679698"/>
          </a:xfrm>
        </p:spPr>
        <p:txBody>
          <a:bodyPr lIns="91440" tIns="45720" rIns="91440" bIns="45720" anchor="ctr"/>
          <a:lstStyle>
            <a:lvl1pPr marL="0" indent="0" algn="l">
              <a:buNone/>
              <a:defRPr sz="1512">
                <a:solidFill>
                  <a:schemeClr val="accent1"/>
                </a:solidFill>
                <a:latin typeface="+mj-lt"/>
              </a:defRPr>
            </a:lvl1pPr>
          </a:lstStyle>
          <a:p>
            <a:pPr lvl="0"/>
            <a:r>
              <a:rPr lang="en-US" dirty="0"/>
              <a:t>Title</a:t>
            </a:r>
          </a:p>
        </p:txBody>
      </p:sp>
      <p:sp>
        <p:nvSpPr>
          <p:cNvPr id="26" name="Text Placeholder 5">
            <a:extLst>
              <a:ext uri="{FF2B5EF4-FFF2-40B4-BE49-F238E27FC236}">
                <a16:creationId xmlns:a16="http://schemas.microsoft.com/office/drawing/2014/main" id="{57EF9072-27DC-4A6B-AC6A-03E9331EFCE7}"/>
              </a:ext>
            </a:extLst>
          </p:cNvPr>
          <p:cNvSpPr>
            <a:spLocks noGrp="1"/>
          </p:cNvSpPr>
          <p:nvPr>
            <p:ph type="body" sz="quarter" idx="24" hasCustomPrompt="1"/>
          </p:nvPr>
        </p:nvSpPr>
        <p:spPr bwMode="invGray">
          <a:xfrm>
            <a:off x="3406904" y="1354037"/>
            <a:ext cx="2797550" cy="679698"/>
          </a:xfrm>
        </p:spPr>
        <p:txBody>
          <a:bodyPr lIns="91440" tIns="45720" rIns="91440" bIns="45720" anchor="ctr"/>
          <a:lstStyle>
            <a:lvl1pPr marL="0" indent="0" algn="l">
              <a:buNone/>
              <a:defRPr sz="1512">
                <a:solidFill>
                  <a:schemeClr val="accent4"/>
                </a:solidFill>
                <a:latin typeface="+mj-lt"/>
              </a:defRPr>
            </a:lvl1pPr>
          </a:lstStyle>
          <a:p>
            <a:pPr lvl="0"/>
            <a:r>
              <a:rPr lang="en-US" dirty="0"/>
              <a:t>Title</a:t>
            </a:r>
          </a:p>
        </p:txBody>
      </p:sp>
      <p:sp>
        <p:nvSpPr>
          <p:cNvPr id="28" name="Text Placeholder 5">
            <a:extLst>
              <a:ext uri="{FF2B5EF4-FFF2-40B4-BE49-F238E27FC236}">
                <a16:creationId xmlns:a16="http://schemas.microsoft.com/office/drawing/2014/main" id="{DE29ADF8-A949-4BF8-9F98-C3A577F67A49}"/>
              </a:ext>
            </a:extLst>
          </p:cNvPr>
          <p:cNvSpPr>
            <a:spLocks noGrp="1"/>
          </p:cNvSpPr>
          <p:nvPr>
            <p:ph type="body" sz="quarter" idx="25" hasCustomPrompt="1"/>
          </p:nvPr>
        </p:nvSpPr>
        <p:spPr bwMode="invGray">
          <a:xfrm>
            <a:off x="6371878" y="1354037"/>
            <a:ext cx="2797550" cy="679698"/>
          </a:xfrm>
        </p:spPr>
        <p:txBody>
          <a:bodyPr lIns="91440" tIns="45720" rIns="91440" bIns="45720" anchor="ctr"/>
          <a:lstStyle>
            <a:lvl1pPr marL="0" indent="0" algn="l">
              <a:buNone/>
              <a:defRPr sz="1512">
                <a:solidFill>
                  <a:schemeClr val="accent2"/>
                </a:solidFill>
                <a:latin typeface="+mj-lt"/>
              </a:defRPr>
            </a:lvl1pPr>
          </a:lstStyle>
          <a:p>
            <a:pPr lvl="0"/>
            <a:r>
              <a:rPr lang="en-US" dirty="0"/>
              <a:t>Title</a:t>
            </a:r>
          </a:p>
        </p:txBody>
      </p:sp>
      <p:sp>
        <p:nvSpPr>
          <p:cNvPr id="17" name="Text Placeholder 5">
            <a:extLst>
              <a:ext uri="{FF2B5EF4-FFF2-40B4-BE49-F238E27FC236}">
                <a16:creationId xmlns:a16="http://schemas.microsoft.com/office/drawing/2014/main" id="{3890DA71-057A-40D0-8945-E35FA005F45D}"/>
              </a:ext>
            </a:extLst>
          </p:cNvPr>
          <p:cNvSpPr>
            <a:spLocks noGrp="1"/>
          </p:cNvSpPr>
          <p:nvPr>
            <p:ph type="body" sz="quarter" idx="30" hasCustomPrompt="1"/>
          </p:nvPr>
        </p:nvSpPr>
        <p:spPr bwMode="invGray">
          <a:xfrm>
            <a:off x="9336852" y="1354037"/>
            <a:ext cx="2797550" cy="679698"/>
          </a:xfrm>
        </p:spPr>
        <p:txBody>
          <a:bodyPr lIns="91440" tIns="45720" rIns="91440" bIns="45720" anchor="ctr"/>
          <a:lstStyle>
            <a:lvl1pPr marL="0" indent="0" algn="l">
              <a:buNone/>
              <a:defRPr sz="1512">
                <a:solidFill>
                  <a:schemeClr val="accent3"/>
                </a:solidFill>
                <a:latin typeface="+mj-lt"/>
              </a:defRPr>
            </a:lvl1pPr>
          </a:lstStyle>
          <a:p>
            <a:pPr lvl="0"/>
            <a:r>
              <a:rPr lang="en-US" dirty="0"/>
              <a:t>Title</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23" name="Text Placeholder 5">
            <a:extLst>
              <a:ext uri="{FF2B5EF4-FFF2-40B4-BE49-F238E27FC236}">
                <a16:creationId xmlns:a16="http://schemas.microsoft.com/office/drawing/2014/main" id="{91329EB5-A393-461C-A77C-EDBC8F7B9F64}"/>
              </a:ext>
            </a:extLst>
          </p:cNvPr>
          <p:cNvSpPr>
            <a:spLocks noGrp="1"/>
          </p:cNvSpPr>
          <p:nvPr>
            <p:ph type="body" sz="quarter" idx="13" hasCustomPrompt="1"/>
          </p:nvPr>
        </p:nvSpPr>
        <p:spPr bwMode="invGray">
          <a:xfrm>
            <a:off x="441930" y="2171135"/>
            <a:ext cx="2797550" cy="3592039"/>
          </a:xfrm>
        </p:spPr>
        <p:txBody>
          <a:bodyPr lIns="91440" tIns="45720" rIns="91440" bIns="45720" anchor="t"/>
          <a:lstStyle>
            <a:lvl1pPr marL="0" indent="0" algn="l">
              <a:buNone/>
              <a:defRPr sz="1386">
                <a:latin typeface="+mn-lt"/>
              </a:defRPr>
            </a:lvl1pPr>
          </a:lstStyle>
          <a:p>
            <a:pPr lvl="0"/>
            <a:r>
              <a:rPr lang="en-US" dirty="0"/>
              <a:t>Text</a:t>
            </a:r>
          </a:p>
        </p:txBody>
      </p:sp>
      <p:sp>
        <p:nvSpPr>
          <p:cNvPr id="29" name="Text Placeholder 5">
            <a:extLst>
              <a:ext uri="{FF2B5EF4-FFF2-40B4-BE49-F238E27FC236}">
                <a16:creationId xmlns:a16="http://schemas.microsoft.com/office/drawing/2014/main" id="{88337F3F-158A-4DE6-829A-FDD67407C6F1}"/>
              </a:ext>
            </a:extLst>
          </p:cNvPr>
          <p:cNvSpPr>
            <a:spLocks noGrp="1"/>
          </p:cNvSpPr>
          <p:nvPr>
            <p:ph type="body" sz="quarter" idx="26" hasCustomPrompt="1"/>
          </p:nvPr>
        </p:nvSpPr>
        <p:spPr bwMode="invGray">
          <a:xfrm>
            <a:off x="3406904" y="2171135"/>
            <a:ext cx="2797550" cy="3592039"/>
          </a:xfrm>
        </p:spPr>
        <p:txBody>
          <a:bodyPr lIns="91440" tIns="45720" rIns="91440" bIns="45720" anchor="t"/>
          <a:lstStyle>
            <a:lvl1pPr marL="0" indent="0" algn="l">
              <a:buNone/>
              <a:defRPr sz="1386">
                <a:latin typeface="+mn-lt"/>
              </a:defRPr>
            </a:lvl1pPr>
          </a:lstStyle>
          <a:p>
            <a:pPr lvl="0"/>
            <a:r>
              <a:rPr lang="en-US" dirty="0"/>
              <a:t>Text</a:t>
            </a:r>
          </a:p>
        </p:txBody>
      </p:sp>
      <p:sp>
        <p:nvSpPr>
          <p:cNvPr id="14" name="Text Placeholder 5">
            <a:extLst>
              <a:ext uri="{FF2B5EF4-FFF2-40B4-BE49-F238E27FC236}">
                <a16:creationId xmlns:a16="http://schemas.microsoft.com/office/drawing/2014/main" id="{FAB5558D-85E7-455F-8197-2348C0C6BDA7}"/>
              </a:ext>
            </a:extLst>
          </p:cNvPr>
          <p:cNvSpPr>
            <a:spLocks noGrp="1"/>
          </p:cNvSpPr>
          <p:nvPr>
            <p:ph type="body" sz="quarter" idx="28" hasCustomPrompt="1"/>
          </p:nvPr>
        </p:nvSpPr>
        <p:spPr bwMode="invGray">
          <a:xfrm>
            <a:off x="6371878" y="2171135"/>
            <a:ext cx="2797550" cy="3592039"/>
          </a:xfrm>
        </p:spPr>
        <p:txBody>
          <a:bodyPr lIns="91440" tIns="45720" rIns="91440" bIns="45720" anchor="t"/>
          <a:lstStyle>
            <a:lvl1pPr marL="0" indent="0" algn="l">
              <a:buNone/>
              <a:defRPr sz="1386">
                <a:latin typeface="+mn-lt"/>
              </a:defRPr>
            </a:lvl1pPr>
          </a:lstStyle>
          <a:p>
            <a:pPr lvl="0"/>
            <a:r>
              <a:rPr lang="en-US" dirty="0"/>
              <a:t>Text</a:t>
            </a:r>
          </a:p>
        </p:txBody>
      </p:sp>
      <p:sp>
        <p:nvSpPr>
          <p:cNvPr id="18" name="Text Placeholder 5">
            <a:extLst>
              <a:ext uri="{FF2B5EF4-FFF2-40B4-BE49-F238E27FC236}">
                <a16:creationId xmlns:a16="http://schemas.microsoft.com/office/drawing/2014/main" id="{30E329C1-D403-47DC-9799-C5143A308349}"/>
              </a:ext>
            </a:extLst>
          </p:cNvPr>
          <p:cNvSpPr>
            <a:spLocks noGrp="1"/>
          </p:cNvSpPr>
          <p:nvPr>
            <p:ph type="body" sz="quarter" idx="31" hasCustomPrompt="1"/>
          </p:nvPr>
        </p:nvSpPr>
        <p:spPr bwMode="invGray">
          <a:xfrm>
            <a:off x="9336852" y="2171135"/>
            <a:ext cx="2797550" cy="3592039"/>
          </a:xfrm>
        </p:spPr>
        <p:txBody>
          <a:bodyPr lIns="91440" tIns="45720" rIns="91440" bIns="45720" anchor="t"/>
          <a:lstStyle>
            <a:lvl1pPr marL="0" indent="0" algn="l">
              <a:buNone/>
              <a:defRPr sz="1386">
                <a:latin typeface="+mn-lt"/>
              </a:defRPr>
            </a:lvl1pPr>
          </a:lstStyle>
          <a:p>
            <a:pPr lvl="0"/>
            <a:r>
              <a:rPr lang="en-US" dirty="0"/>
              <a:t>Text</a:t>
            </a:r>
          </a:p>
        </p:txBody>
      </p:sp>
      <p:sp>
        <p:nvSpPr>
          <p:cNvPr id="20" name="Slide Number Placeholder 5">
            <a:extLst>
              <a:ext uri="{FF2B5EF4-FFF2-40B4-BE49-F238E27FC236}">
                <a16:creationId xmlns:a16="http://schemas.microsoft.com/office/drawing/2014/main" id="{F939E7D9-691A-403D-BAB4-160C650B595F}"/>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
        <p:nvSpPr>
          <p:cNvPr id="3" name="Title 2">
            <a:extLst>
              <a:ext uri="{FF2B5EF4-FFF2-40B4-BE49-F238E27FC236}">
                <a16:creationId xmlns:a16="http://schemas.microsoft.com/office/drawing/2014/main" id="{E704517B-5B8F-471D-86CD-58962BD2A5F2}"/>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4150796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with 5 column">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1B1E5C47-290E-4DD8-AE0F-3D43227016A2}"/>
              </a:ext>
            </a:extLst>
          </p:cNvPr>
          <p:cNvSpPr/>
          <p:nvPr/>
        </p:nvSpPr>
        <p:spPr bwMode="invGray">
          <a:xfrm>
            <a:off x="441930" y="1354037"/>
            <a:ext cx="2217877" cy="68159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64" dirty="0">
              <a:solidFill>
                <a:schemeClr val="accent1"/>
              </a:solidFill>
              <a:latin typeface="+mj-lt"/>
            </a:endParaRPr>
          </a:p>
        </p:txBody>
      </p:sp>
      <p:sp>
        <p:nvSpPr>
          <p:cNvPr id="25" name="Text Placeholder 5">
            <a:extLst>
              <a:ext uri="{FF2B5EF4-FFF2-40B4-BE49-F238E27FC236}">
                <a16:creationId xmlns:a16="http://schemas.microsoft.com/office/drawing/2014/main" id="{8DC324A1-4EA0-4B60-8634-9BB3EA2FF481}"/>
              </a:ext>
            </a:extLst>
          </p:cNvPr>
          <p:cNvSpPr>
            <a:spLocks noGrp="1"/>
          </p:cNvSpPr>
          <p:nvPr>
            <p:ph type="body" sz="quarter" idx="23" hasCustomPrompt="1"/>
          </p:nvPr>
        </p:nvSpPr>
        <p:spPr bwMode="invGray">
          <a:xfrm>
            <a:off x="441930" y="1354037"/>
            <a:ext cx="2217877" cy="679698"/>
          </a:xfrm>
        </p:spPr>
        <p:txBody>
          <a:bodyPr lIns="91440" tIns="45720" rIns="91440" bIns="45720" anchor="ctr"/>
          <a:lstStyle>
            <a:lvl1pPr marL="0" indent="0" algn="l">
              <a:buNone/>
              <a:defRPr sz="1512">
                <a:solidFill>
                  <a:schemeClr val="accent1"/>
                </a:solidFill>
                <a:latin typeface="+mj-lt"/>
              </a:defRPr>
            </a:lvl1pPr>
          </a:lstStyle>
          <a:p>
            <a:pPr lvl="0"/>
            <a:r>
              <a:rPr lang="en-US" dirty="0"/>
              <a:t>Title</a:t>
            </a:r>
          </a:p>
        </p:txBody>
      </p:sp>
      <p:sp>
        <p:nvSpPr>
          <p:cNvPr id="27" name="Rectangle: Rounded Corners 26">
            <a:extLst>
              <a:ext uri="{FF2B5EF4-FFF2-40B4-BE49-F238E27FC236}">
                <a16:creationId xmlns:a16="http://schemas.microsoft.com/office/drawing/2014/main" id="{DED66E28-51A1-4EDD-9DCC-EC73859E41C7}"/>
              </a:ext>
            </a:extLst>
          </p:cNvPr>
          <p:cNvSpPr/>
          <p:nvPr/>
        </p:nvSpPr>
        <p:spPr bwMode="invGray">
          <a:xfrm>
            <a:off x="5179227" y="1354037"/>
            <a:ext cx="2217877" cy="68159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12" dirty="0">
              <a:solidFill>
                <a:schemeClr val="accent4"/>
              </a:solidFill>
              <a:latin typeface="+mj-lt"/>
            </a:endParaRPr>
          </a:p>
        </p:txBody>
      </p:sp>
      <p:sp>
        <p:nvSpPr>
          <p:cNvPr id="22" name="Rectangle: Rounded Corners 21">
            <a:extLst>
              <a:ext uri="{FF2B5EF4-FFF2-40B4-BE49-F238E27FC236}">
                <a16:creationId xmlns:a16="http://schemas.microsoft.com/office/drawing/2014/main" id="{7984E68D-245D-427A-865A-C7013D0986B5}"/>
              </a:ext>
            </a:extLst>
          </p:cNvPr>
          <p:cNvSpPr/>
          <p:nvPr/>
        </p:nvSpPr>
        <p:spPr bwMode="invGray">
          <a:xfrm>
            <a:off x="2810579" y="1354037"/>
            <a:ext cx="2217877" cy="68159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64" dirty="0">
              <a:solidFill>
                <a:schemeClr val="accent4"/>
              </a:solidFill>
              <a:latin typeface="+mj-lt"/>
            </a:endParaRPr>
          </a:p>
        </p:txBody>
      </p:sp>
      <p:sp>
        <p:nvSpPr>
          <p:cNvPr id="16" name="Rectangle: Rounded Corners 15">
            <a:extLst>
              <a:ext uri="{FF2B5EF4-FFF2-40B4-BE49-F238E27FC236}">
                <a16:creationId xmlns:a16="http://schemas.microsoft.com/office/drawing/2014/main" id="{40882BC4-5797-4DD0-AB8A-F46290A4A2A0}"/>
              </a:ext>
            </a:extLst>
          </p:cNvPr>
          <p:cNvSpPr/>
          <p:nvPr/>
        </p:nvSpPr>
        <p:spPr bwMode="invGray">
          <a:xfrm>
            <a:off x="9916525" y="1354037"/>
            <a:ext cx="2217877" cy="68159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12" dirty="0">
              <a:solidFill>
                <a:schemeClr val="accent4"/>
              </a:solidFill>
              <a:latin typeface="+mj-lt"/>
            </a:endParaRPr>
          </a:p>
        </p:txBody>
      </p:sp>
      <p:sp>
        <p:nvSpPr>
          <p:cNvPr id="30" name="Rectangle: Rounded Corners 29">
            <a:extLst>
              <a:ext uri="{FF2B5EF4-FFF2-40B4-BE49-F238E27FC236}">
                <a16:creationId xmlns:a16="http://schemas.microsoft.com/office/drawing/2014/main" id="{89A430DB-9AC6-4124-9F1D-3E09ED198280}"/>
              </a:ext>
            </a:extLst>
          </p:cNvPr>
          <p:cNvSpPr/>
          <p:nvPr/>
        </p:nvSpPr>
        <p:spPr bwMode="invGray">
          <a:xfrm>
            <a:off x="7547875" y="1354037"/>
            <a:ext cx="2217877" cy="68159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12" dirty="0">
              <a:solidFill>
                <a:schemeClr val="accent4"/>
              </a:solidFill>
              <a:latin typeface="+mj-lt"/>
            </a:endParaRPr>
          </a:p>
        </p:txBody>
      </p:sp>
      <p:sp>
        <p:nvSpPr>
          <p:cNvPr id="26" name="Text Placeholder 5">
            <a:extLst>
              <a:ext uri="{FF2B5EF4-FFF2-40B4-BE49-F238E27FC236}">
                <a16:creationId xmlns:a16="http://schemas.microsoft.com/office/drawing/2014/main" id="{57EF9072-27DC-4A6B-AC6A-03E9331EFCE7}"/>
              </a:ext>
            </a:extLst>
          </p:cNvPr>
          <p:cNvSpPr>
            <a:spLocks noGrp="1"/>
          </p:cNvSpPr>
          <p:nvPr>
            <p:ph type="body" sz="quarter" idx="24" hasCustomPrompt="1"/>
          </p:nvPr>
        </p:nvSpPr>
        <p:spPr bwMode="invGray">
          <a:xfrm>
            <a:off x="2810579" y="1354037"/>
            <a:ext cx="2217877" cy="679698"/>
          </a:xfrm>
        </p:spPr>
        <p:txBody>
          <a:bodyPr lIns="91440" tIns="45720" rIns="91440" bIns="45720" anchor="ctr"/>
          <a:lstStyle>
            <a:lvl1pPr marL="0" indent="0" algn="l">
              <a:buNone/>
              <a:defRPr sz="1512">
                <a:solidFill>
                  <a:schemeClr val="accent4"/>
                </a:solidFill>
                <a:latin typeface="+mj-lt"/>
              </a:defRPr>
            </a:lvl1pPr>
          </a:lstStyle>
          <a:p>
            <a:pPr lvl="0"/>
            <a:r>
              <a:rPr lang="en-US" dirty="0"/>
              <a:t>Title</a:t>
            </a:r>
          </a:p>
        </p:txBody>
      </p:sp>
      <p:sp>
        <p:nvSpPr>
          <p:cNvPr id="28" name="Text Placeholder 5">
            <a:extLst>
              <a:ext uri="{FF2B5EF4-FFF2-40B4-BE49-F238E27FC236}">
                <a16:creationId xmlns:a16="http://schemas.microsoft.com/office/drawing/2014/main" id="{DE29ADF8-A949-4BF8-9F98-C3A577F67A49}"/>
              </a:ext>
            </a:extLst>
          </p:cNvPr>
          <p:cNvSpPr>
            <a:spLocks noGrp="1"/>
          </p:cNvSpPr>
          <p:nvPr>
            <p:ph type="body" sz="quarter" idx="25" hasCustomPrompt="1"/>
          </p:nvPr>
        </p:nvSpPr>
        <p:spPr bwMode="invGray">
          <a:xfrm>
            <a:off x="5179227" y="1354037"/>
            <a:ext cx="2217877" cy="679698"/>
          </a:xfrm>
        </p:spPr>
        <p:txBody>
          <a:bodyPr lIns="91440" tIns="45720" rIns="91440" bIns="45720" anchor="ctr"/>
          <a:lstStyle>
            <a:lvl1pPr marL="0" indent="0" algn="l">
              <a:buNone/>
              <a:defRPr sz="1512">
                <a:solidFill>
                  <a:schemeClr val="accent2"/>
                </a:solidFill>
                <a:latin typeface="+mj-lt"/>
              </a:defRPr>
            </a:lvl1pPr>
          </a:lstStyle>
          <a:p>
            <a:pPr lvl="0"/>
            <a:r>
              <a:rPr lang="en-US" dirty="0"/>
              <a:t>Title</a:t>
            </a:r>
          </a:p>
        </p:txBody>
      </p:sp>
      <p:sp>
        <p:nvSpPr>
          <p:cNvPr id="17" name="Text Placeholder 5">
            <a:extLst>
              <a:ext uri="{FF2B5EF4-FFF2-40B4-BE49-F238E27FC236}">
                <a16:creationId xmlns:a16="http://schemas.microsoft.com/office/drawing/2014/main" id="{3890DA71-057A-40D0-8945-E35FA005F45D}"/>
              </a:ext>
            </a:extLst>
          </p:cNvPr>
          <p:cNvSpPr>
            <a:spLocks noGrp="1"/>
          </p:cNvSpPr>
          <p:nvPr>
            <p:ph type="body" sz="quarter" idx="30" hasCustomPrompt="1"/>
          </p:nvPr>
        </p:nvSpPr>
        <p:spPr bwMode="invGray">
          <a:xfrm>
            <a:off x="7547875" y="1354037"/>
            <a:ext cx="2217877" cy="679698"/>
          </a:xfrm>
        </p:spPr>
        <p:txBody>
          <a:bodyPr lIns="91440" tIns="45720" rIns="91440" bIns="45720" anchor="ctr"/>
          <a:lstStyle>
            <a:lvl1pPr marL="0" indent="0" algn="l">
              <a:buNone/>
              <a:defRPr sz="1512">
                <a:solidFill>
                  <a:schemeClr val="accent3"/>
                </a:solidFill>
                <a:latin typeface="+mj-lt"/>
              </a:defRPr>
            </a:lvl1pPr>
          </a:lstStyle>
          <a:p>
            <a:pPr lvl="0"/>
            <a:r>
              <a:rPr lang="en-US" dirty="0"/>
              <a:t>Title</a:t>
            </a:r>
          </a:p>
        </p:txBody>
      </p:sp>
      <p:sp>
        <p:nvSpPr>
          <p:cNvPr id="18" name="Text Placeholder 5">
            <a:extLst>
              <a:ext uri="{FF2B5EF4-FFF2-40B4-BE49-F238E27FC236}">
                <a16:creationId xmlns:a16="http://schemas.microsoft.com/office/drawing/2014/main" id="{4348901D-A737-400F-9AEA-C80A37435537}"/>
              </a:ext>
            </a:extLst>
          </p:cNvPr>
          <p:cNvSpPr>
            <a:spLocks noGrp="1"/>
          </p:cNvSpPr>
          <p:nvPr>
            <p:ph type="body" sz="quarter" idx="31" hasCustomPrompt="1"/>
          </p:nvPr>
        </p:nvSpPr>
        <p:spPr bwMode="invGray">
          <a:xfrm>
            <a:off x="9916525" y="1354037"/>
            <a:ext cx="2217877" cy="679698"/>
          </a:xfrm>
        </p:spPr>
        <p:txBody>
          <a:bodyPr lIns="91440" tIns="45720" rIns="91440" bIns="45720" anchor="ctr"/>
          <a:lstStyle>
            <a:lvl1pPr marL="0" indent="0" algn="l">
              <a:buNone/>
              <a:defRPr sz="1512">
                <a:solidFill>
                  <a:schemeClr val="accent5"/>
                </a:solidFill>
                <a:latin typeface="+mj-lt"/>
              </a:defRPr>
            </a:lvl1pPr>
          </a:lstStyle>
          <a:p>
            <a:pPr lvl="0"/>
            <a:r>
              <a:rPr lang="en-US" dirty="0"/>
              <a:t>Title</a:t>
            </a: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23" name="Text Placeholder 5">
            <a:extLst>
              <a:ext uri="{FF2B5EF4-FFF2-40B4-BE49-F238E27FC236}">
                <a16:creationId xmlns:a16="http://schemas.microsoft.com/office/drawing/2014/main" id="{91329EB5-A393-461C-A77C-EDBC8F7B9F64}"/>
              </a:ext>
            </a:extLst>
          </p:cNvPr>
          <p:cNvSpPr>
            <a:spLocks noGrp="1"/>
          </p:cNvSpPr>
          <p:nvPr>
            <p:ph type="body" sz="quarter" idx="13" hasCustomPrompt="1"/>
          </p:nvPr>
        </p:nvSpPr>
        <p:spPr bwMode="invGray">
          <a:xfrm>
            <a:off x="441930" y="2171135"/>
            <a:ext cx="2217877" cy="3592039"/>
          </a:xfrm>
        </p:spPr>
        <p:txBody>
          <a:bodyPr lIns="91440" tIns="45720" rIns="91440" bIns="45720" anchor="t"/>
          <a:lstStyle>
            <a:lvl1pPr marL="0" indent="0" algn="l">
              <a:buNone/>
              <a:defRPr sz="1386">
                <a:latin typeface="+mn-lt"/>
              </a:defRPr>
            </a:lvl1pPr>
          </a:lstStyle>
          <a:p>
            <a:pPr lvl="0"/>
            <a:r>
              <a:rPr lang="en-US" dirty="0"/>
              <a:t>Text</a:t>
            </a:r>
          </a:p>
        </p:txBody>
      </p:sp>
      <p:sp>
        <p:nvSpPr>
          <p:cNvPr id="29" name="Text Placeholder 5">
            <a:extLst>
              <a:ext uri="{FF2B5EF4-FFF2-40B4-BE49-F238E27FC236}">
                <a16:creationId xmlns:a16="http://schemas.microsoft.com/office/drawing/2014/main" id="{88337F3F-158A-4DE6-829A-FDD67407C6F1}"/>
              </a:ext>
            </a:extLst>
          </p:cNvPr>
          <p:cNvSpPr>
            <a:spLocks noGrp="1"/>
          </p:cNvSpPr>
          <p:nvPr>
            <p:ph type="body" sz="quarter" idx="26" hasCustomPrompt="1"/>
          </p:nvPr>
        </p:nvSpPr>
        <p:spPr bwMode="invGray">
          <a:xfrm>
            <a:off x="2810579" y="2171135"/>
            <a:ext cx="2217877" cy="3592039"/>
          </a:xfrm>
        </p:spPr>
        <p:txBody>
          <a:bodyPr lIns="91440" tIns="45720" rIns="91440" bIns="45720" anchor="t"/>
          <a:lstStyle>
            <a:lvl1pPr marL="0" indent="0" algn="l">
              <a:buNone/>
              <a:defRPr sz="1386">
                <a:latin typeface="+mn-lt"/>
              </a:defRPr>
            </a:lvl1pPr>
          </a:lstStyle>
          <a:p>
            <a:pPr lvl="0"/>
            <a:r>
              <a:rPr lang="en-US" dirty="0"/>
              <a:t>Text</a:t>
            </a:r>
          </a:p>
        </p:txBody>
      </p:sp>
      <p:sp>
        <p:nvSpPr>
          <p:cNvPr id="14" name="Text Placeholder 5">
            <a:extLst>
              <a:ext uri="{FF2B5EF4-FFF2-40B4-BE49-F238E27FC236}">
                <a16:creationId xmlns:a16="http://schemas.microsoft.com/office/drawing/2014/main" id="{FAB5558D-85E7-455F-8197-2348C0C6BDA7}"/>
              </a:ext>
            </a:extLst>
          </p:cNvPr>
          <p:cNvSpPr>
            <a:spLocks noGrp="1"/>
          </p:cNvSpPr>
          <p:nvPr>
            <p:ph type="body" sz="quarter" idx="28" hasCustomPrompt="1"/>
          </p:nvPr>
        </p:nvSpPr>
        <p:spPr bwMode="invGray">
          <a:xfrm>
            <a:off x="5179227" y="2171135"/>
            <a:ext cx="2217877" cy="3592039"/>
          </a:xfrm>
        </p:spPr>
        <p:txBody>
          <a:bodyPr lIns="91440" tIns="45720" rIns="91440" bIns="45720" anchor="t"/>
          <a:lstStyle>
            <a:lvl1pPr marL="0" indent="0" algn="l">
              <a:buNone/>
              <a:defRPr sz="1386">
                <a:latin typeface="+mn-lt"/>
              </a:defRPr>
            </a:lvl1pPr>
          </a:lstStyle>
          <a:p>
            <a:pPr lvl="0"/>
            <a:r>
              <a:rPr lang="en-US" dirty="0"/>
              <a:t>Text</a:t>
            </a:r>
          </a:p>
        </p:txBody>
      </p:sp>
      <p:sp>
        <p:nvSpPr>
          <p:cNvPr id="24" name="Text Placeholder 5">
            <a:extLst>
              <a:ext uri="{FF2B5EF4-FFF2-40B4-BE49-F238E27FC236}">
                <a16:creationId xmlns:a16="http://schemas.microsoft.com/office/drawing/2014/main" id="{E55A2A1D-3F56-4503-9059-B511BC314172}"/>
              </a:ext>
            </a:extLst>
          </p:cNvPr>
          <p:cNvSpPr>
            <a:spLocks noGrp="1"/>
          </p:cNvSpPr>
          <p:nvPr>
            <p:ph type="body" sz="quarter" idx="33" hasCustomPrompt="1"/>
          </p:nvPr>
        </p:nvSpPr>
        <p:spPr bwMode="invGray">
          <a:xfrm>
            <a:off x="7547875" y="2171135"/>
            <a:ext cx="2217877" cy="3592039"/>
          </a:xfrm>
        </p:spPr>
        <p:txBody>
          <a:bodyPr lIns="91440" tIns="45720" rIns="91440" bIns="45720" anchor="t"/>
          <a:lstStyle>
            <a:lvl1pPr marL="0" indent="0" algn="l">
              <a:buNone/>
              <a:defRPr sz="1386">
                <a:latin typeface="+mn-lt"/>
              </a:defRPr>
            </a:lvl1pPr>
          </a:lstStyle>
          <a:p>
            <a:pPr lvl="0"/>
            <a:r>
              <a:rPr lang="en-US" dirty="0"/>
              <a:t>Text</a:t>
            </a:r>
          </a:p>
        </p:txBody>
      </p:sp>
      <p:sp>
        <p:nvSpPr>
          <p:cNvPr id="31" name="Text Placeholder 5">
            <a:extLst>
              <a:ext uri="{FF2B5EF4-FFF2-40B4-BE49-F238E27FC236}">
                <a16:creationId xmlns:a16="http://schemas.microsoft.com/office/drawing/2014/main" id="{2E545EB7-8306-4D99-9657-FBCB23C098F2}"/>
              </a:ext>
            </a:extLst>
          </p:cNvPr>
          <p:cNvSpPr>
            <a:spLocks noGrp="1"/>
          </p:cNvSpPr>
          <p:nvPr>
            <p:ph type="body" sz="quarter" idx="34" hasCustomPrompt="1"/>
          </p:nvPr>
        </p:nvSpPr>
        <p:spPr bwMode="invGray">
          <a:xfrm>
            <a:off x="9916525" y="2171135"/>
            <a:ext cx="2217877" cy="3592039"/>
          </a:xfrm>
        </p:spPr>
        <p:txBody>
          <a:bodyPr lIns="91440" tIns="45720" rIns="91440" bIns="45720" anchor="t"/>
          <a:lstStyle>
            <a:lvl1pPr marL="0" indent="0" algn="l">
              <a:buNone/>
              <a:defRPr sz="1386">
                <a:latin typeface="+mn-lt"/>
              </a:defRPr>
            </a:lvl1pPr>
          </a:lstStyle>
          <a:p>
            <a:pPr lvl="0"/>
            <a:r>
              <a:rPr lang="en-US" dirty="0"/>
              <a:t>Text</a:t>
            </a:r>
          </a:p>
        </p:txBody>
      </p:sp>
      <p:sp>
        <p:nvSpPr>
          <p:cNvPr id="20" name="Slide Number Placeholder 5">
            <a:extLst>
              <a:ext uri="{FF2B5EF4-FFF2-40B4-BE49-F238E27FC236}">
                <a16:creationId xmlns:a16="http://schemas.microsoft.com/office/drawing/2014/main" id="{437C46BC-6FD0-4EB8-93AA-E1DCD6ECDE64}"/>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22032983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ive pointers">
    <p:spTree>
      <p:nvGrpSpPr>
        <p:cNvPr id="1" name=""/>
        <p:cNvGrpSpPr/>
        <p:nvPr/>
      </p:nvGrpSpPr>
      <p:grpSpPr>
        <a:xfrm>
          <a:off x="0" y="0"/>
          <a:ext cx="0" cy="0"/>
          <a:chOff x="0" y="0"/>
          <a:chExt cx="0" cy="0"/>
        </a:xfrm>
      </p:grpSpPr>
      <p:sp>
        <p:nvSpPr>
          <p:cNvPr id="42" name="Rectangle: Rounded Corners 41">
            <a:extLst>
              <a:ext uri="{FF2B5EF4-FFF2-40B4-BE49-F238E27FC236}">
                <a16:creationId xmlns:a16="http://schemas.microsoft.com/office/drawing/2014/main" id="{8126CDE0-1019-4C6A-A885-33A29BC441DE}"/>
              </a:ext>
            </a:extLst>
          </p:cNvPr>
          <p:cNvSpPr>
            <a:spLocks/>
          </p:cNvSpPr>
          <p:nvPr/>
        </p:nvSpPr>
        <p:spPr bwMode="invGray">
          <a:xfrm>
            <a:off x="3340149" y="4465811"/>
            <a:ext cx="8794252" cy="469759"/>
          </a:xfrm>
          <a:prstGeom prst="roundRect">
            <a:avLst/>
          </a:prstGeom>
          <a:gradFill flip="none" rotWithShape="1">
            <a:gsLst>
              <a:gs pos="0">
                <a:schemeClr val="bg1"/>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12" dirty="0">
              <a:solidFill>
                <a:schemeClr val="accent4"/>
              </a:solidFill>
              <a:latin typeface="+mj-lt"/>
            </a:endParaRPr>
          </a:p>
        </p:txBody>
      </p:sp>
      <p:sp>
        <p:nvSpPr>
          <p:cNvPr id="43" name="Rectangle: Rounded Corners 42">
            <a:extLst>
              <a:ext uri="{FF2B5EF4-FFF2-40B4-BE49-F238E27FC236}">
                <a16:creationId xmlns:a16="http://schemas.microsoft.com/office/drawing/2014/main" id="{48DC1592-6D6A-44FC-BEE8-54ACFA33F527}"/>
              </a:ext>
            </a:extLst>
          </p:cNvPr>
          <p:cNvSpPr>
            <a:spLocks/>
          </p:cNvSpPr>
          <p:nvPr/>
        </p:nvSpPr>
        <p:spPr bwMode="invGray">
          <a:xfrm>
            <a:off x="4588071" y="3641225"/>
            <a:ext cx="7546330" cy="469759"/>
          </a:xfrm>
          <a:prstGeom prst="roundRect">
            <a:avLst/>
          </a:prstGeom>
          <a:gradFill flip="none" rotWithShape="1">
            <a:gsLst>
              <a:gs pos="0">
                <a:schemeClr val="bg1"/>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12" dirty="0">
              <a:solidFill>
                <a:schemeClr val="accent2"/>
              </a:solidFill>
              <a:latin typeface="+mj-lt"/>
            </a:endParaRPr>
          </a:p>
        </p:txBody>
      </p:sp>
      <p:sp>
        <p:nvSpPr>
          <p:cNvPr id="44" name="Rectangle: Rounded Corners 43">
            <a:extLst>
              <a:ext uri="{FF2B5EF4-FFF2-40B4-BE49-F238E27FC236}">
                <a16:creationId xmlns:a16="http://schemas.microsoft.com/office/drawing/2014/main" id="{6055CC8A-A8C2-4330-804C-8514561E0CC7}"/>
              </a:ext>
            </a:extLst>
          </p:cNvPr>
          <p:cNvSpPr>
            <a:spLocks/>
          </p:cNvSpPr>
          <p:nvPr/>
        </p:nvSpPr>
        <p:spPr bwMode="invGray">
          <a:xfrm>
            <a:off x="5872696" y="2816640"/>
            <a:ext cx="6261704" cy="469759"/>
          </a:xfrm>
          <a:prstGeom prst="roundRect">
            <a:avLst/>
          </a:prstGeom>
          <a:gradFill flip="none" rotWithShape="1">
            <a:gsLst>
              <a:gs pos="0">
                <a:schemeClr val="bg1"/>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12" dirty="0">
              <a:solidFill>
                <a:schemeClr val="accent3"/>
              </a:solidFill>
              <a:latin typeface="+mj-lt"/>
            </a:endParaRPr>
          </a:p>
        </p:txBody>
      </p:sp>
      <p:sp>
        <p:nvSpPr>
          <p:cNvPr id="45" name="Rectangle: Rounded Corners 44">
            <a:extLst>
              <a:ext uri="{FF2B5EF4-FFF2-40B4-BE49-F238E27FC236}">
                <a16:creationId xmlns:a16="http://schemas.microsoft.com/office/drawing/2014/main" id="{A76F0322-7273-4B4B-827B-1CFB479D1C12}"/>
              </a:ext>
            </a:extLst>
          </p:cNvPr>
          <p:cNvSpPr>
            <a:spLocks/>
          </p:cNvSpPr>
          <p:nvPr/>
        </p:nvSpPr>
        <p:spPr bwMode="invGray">
          <a:xfrm>
            <a:off x="7137095" y="1992054"/>
            <a:ext cx="4997306" cy="469759"/>
          </a:xfrm>
          <a:prstGeom prst="roundRect">
            <a:avLst/>
          </a:prstGeom>
          <a:gradFill flip="none" rotWithShape="1">
            <a:gsLst>
              <a:gs pos="0">
                <a:schemeClr val="bg1"/>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12" dirty="0">
              <a:solidFill>
                <a:schemeClr val="accent5"/>
              </a:solidFill>
              <a:latin typeface="+mj-lt"/>
            </a:endParaRPr>
          </a:p>
        </p:txBody>
      </p:sp>
      <p:sp>
        <p:nvSpPr>
          <p:cNvPr id="26" name="Text Placeholder 5">
            <a:extLst>
              <a:ext uri="{FF2B5EF4-FFF2-40B4-BE49-F238E27FC236}">
                <a16:creationId xmlns:a16="http://schemas.microsoft.com/office/drawing/2014/main" id="{57EF9072-27DC-4A6B-AC6A-03E9331EFCE7}"/>
              </a:ext>
            </a:extLst>
          </p:cNvPr>
          <p:cNvSpPr>
            <a:spLocks noGrp="1"/>
          </p:cNvSpPr>
          <p:nvPr>
            <p:ph type="body" sz="quarter" idx="24" hasCustomPrompt="1"/>
          </p:nvPr>
        </p:nvSpPr>
        <p:spPr bwMode="invGray">
          <a:xfrm>
            <a:off x="3340149" y="4465811"/>
            <a:ext cx="8794252" cy="469759"/>
          </a:xfrm>
        </p:spPr>
        <p:txBody>
          <a:bodyPr lIns="91440" tIns="45720" rIns="91440" bIns="45720" anchor="ctr"/>
          <a:lstStyle>
            <a:lvl1pPr marL="0" indent="0" algn="l">
              <a:buNone/>
              <a:defRPr sz="1512">
                <a:solidFill>
                  <a:schemeClr val="accent4"/>
                </a:solidFill>
                <a:latin typeface="+mj-lt"/>
              </a:defRPr>
            </a:lvl1pPr>
          </a:lstStyle>
          <a:p>
            <a:pPr lvl="0"/>
            <a:r>
              <a:rPr lang="en-US" dirty="0"/>
              <a:t>Title</a:t>
            </a:r>
          </a:p>
        </p:txBody>
      </p:sp>
      <p:sp>
        <p:nvSpPr>
          <p:cNvPr id="28" name="Text Placeholder 5">
            <a:extLst>
              <a:ext uri="{FF2B5EF4-FFF2-40B4-BE49-F238E27FC236}">
                <a16:creationId xmlns:a16="http://schemas.microsoft.com/office/drawing/2014/main" id="{DE29ADF8-A949-4BF8-9F98-C3A577F67A49}"/>
              </a:ext>
            </a:extLst>
          </p:cNvPr>
          <p:cNvSpPr>
            <a:spLocks noGrp="1"/>
          </p:cNvSpPr>
          <p:nvPr>
            <p:ph type="body" sz="quarter" idx="25" hasCustomPrompt="1"/>
          </p:nvPr>
        </p:nvSpPr>
        <p:spPr bwMode="invGray">
          <a:xfrm>
            <a:off x="4588071" y="3641225"/>
            <a:ext cx="7546330" cy="469759"/>
          </a:xfrm>
        </p:spPr>
        <p:txBody>
          <a:bodyPr lIns="91440" tIns="45720" rIns="91440" bIns="45720" anchor="ctr"/>
          <a:lstStyle>
            <a:lvl1pPr marL="0" indent="0" algn="l">
              <a:buNone/>
              <a:defRPr sz="1512">
                <a:solidFill>
                  <a:schemeClr val="accent2"/>
                </a:solidFill>
                <a:latin typeface="+mj-lt"/>
              </a:defRPr>
            </a:lvl1pPr>
          </a:lstStyle>
          <a:p>
            <a:pPr lvl="0"/>
            <a:r>
              <a:rPr lang="en-US" dirty="0"/>
              <a:t>Title</a:t>
            </a:r>
          </a:p>
        </p:txBody>
      </p:sp>
      <p:sp>
        <p:nvSpPr>
          <p:cNvPr id="17" name="Text Placeholder 5">
            <a:extLst>
              <a:ext uri="{FF2B5EF4-FFF2-40B4-BE49-F238E27FC236}">
                <a16:creationId xmlns:a16="http://schemas.microsoft.com/office/drawing/2014/main" id="{3890DA71-057A-40D0-8945-E35FA005F45D}"/>
              </a:ext>
            </a:extLst>
          </p:cNvPr>
          <p:cNvSpPr>
            <a:spLocks noGrp="1"/>
          </p:cNvSpPr>
          <p:nvPr>
            <p:ph type="body" sz="quarter" idx="30" hasCustomPrompt="1"/>
          </p:nvPr>
        </p:nvSpPr>
        <p:spPr bwMode="invGray">
          <a:xfrm>
            <a:off x="5872696" y="2816640"/>
            <a:ext cx="6261704" cy="469759"/>
          </a:xfrm>
        </p:spPr>
        <p:txBody>
          <a:bodyPr lIns="91440" tIns="45720" rIns="91440" bIns="45720" anchor="ctr"/>
          <a:lstStyle>
            <a:lvl1pPr marL="0" indent="0" algn="l">
              <a:buNone/>
              <a:defRPr sz="1512">
                <a:solidFill>
                  <a:schemeClr val="accent3"/>
                </a:solidFill>
                <a:latin typeface="+mj-lt"/>
              </a:defRPr>
            </a:lvl1pPr>
          </a:lstStyle>
          <a:p>
            <a:pPr lvl="0"/>
            <a:r>
              <a:rPr lang="en-US" dirty="0"/>
              <a:t>Title</a:t>
            </a:r>
          </a:p>
        </p:txBody>
      </p:sp>
      <p:sp>
        <p:nvSpPr>
          <p:cNvPr id="18" name="Text Placeholder 5">
            <a:extLst>
              <a:ext uri="{FF2B5EF4-FFF2-40B4-BE49-F238E27FC236}">
                <a16:creationId xmlns:a16="http://schemas.microsoft.com/office/drawing/2014/main" id="{4348901D-A737-400F-9AEA-C80A37435537}"/>
              </a:ext>
            </a:extLst>
          </p:cNvPr>
          <p:cNvSpPr>
            <a:spLocks noGrp="1"/>
          </p:cNvSpPr>
          <p:nvPr>
            <p:ph type="body" sz="quarter" idx="31" hasCustomPrompt="1"/>
          </p:nvPr>
        </p:nvSpPr>
        <p:spPr bwMode="invGray">
          <a:xfrm>
            <a:off x="7137095" y="1992054"/>
            <a:ext cx="4997306" cy="469759"/>
          </a:xfrm>
        </p:spPr>
        <p:txBody>
          <a:bodyPr lIns="91440" tIns="45720" rIns="91440" bIns="45720" anchor="ctr"/>
          <a:lstStyle>
            <a:lvl1pPr marL="0" indent="0" algn="l">
              <a:buNone/>
              <a:defRPr sz="1512">
                <a:solidFill>
                  <a:schemeClr val="accent5"/>
                </a:solidFill>
                <a:latin typeface="+mj-lt"/>
              </a:defRPr>
            </a:lvl1pPr>
          </a:lstStyle>
          <a:p>
            <a:pPr lvl="0"/>
            <a:r>
              <a:rPr lang="en-US" dirty="0"/>
              <a:t>Title</a:t>
            </a:r>
          </a:p>
        </p:txBody>
      </p:sp>
      <p:sp>
        <p:nvSpPr>
          <p:cNvPr id="41" name="Rectangle: Rounded Corners 40">
            <a:extLst>
              <a:ext uri="{FF2B5EF4-FFF2-40B4-BE49-F238E27FC236}">
                <a16:creationId xmlns:a16="http://schemas.microsoft.com/office/drawing/2014/main" id="{0E24CE73-EE80-44BF-BEE2-FD200652961F}"/>
              </a:ext>
            </a:extLst>
          </p:cNvPr>
          <p:cNvSpPr>
            <a:spLocks/>
          </p:cNvSpPr>
          <p:nvPr/>
        </p:nvSpPr>
        <p:spPr bwMode="invGray">
          <a:xfrm>
            <a:off x="2067756" y="5290395"/>
            <a:ext cx="10066645" cy="469759"/>
          </a:xfrm>
          <a:prstGeom prst="roundRect">
            <a:avLst/>
          </a:prstGeom>
          <a:gradFill flip="none" rotWithShape="1">
            <a:gsLst>
              <a:gs pos="0">
                <a:schemeClr val="bg1"/>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12" dirty="0">
              <a:solidFill>
                <a:schemeClr val="accent1"/>
              </a:solidFill>
              <a:latin typeface="+mj-lt"/>
            </a:endParaRPr>
          </a:p>
        </p:txBody>
      </p:sp>
      <p:sp>
        <p:nvSpPr>
          <p:cNvPr id="25" name="Text Placeholder 5">
            <a:extLst>
              <a:ext uri="{FF2B5EF4-FFF2-40B4-BE49-F238E27FC236}">
                <a16:creationId xmlns:a16="http://schemas.microsoft.com/office/drawing/2014/main" id="{8DC324A1-4EA0-4B60-8634-9BB3EA2FF481}"/>
              </a:ext>
            </a:extLst>
          </p:cNvPr>
          <p:cNvSpPr>
            <a:spLocks noGrp="1"/>
          </p:cNvSpPr>
          <p:nvPr>
            <p:ph type="body" sz="quarter" idx="23" hasCustomPrompt="1"/>
          </p:nvPr>
        </p:nvSpPr>
        <p:spPr bwMode="invGray">
          <a:xfrm>
            <a:off x="2067756" y="5290395"/>
            <a:ext cx="10066645" cy="469759"/>
          </a:xfrm>
        </p:spPr>
        <p:txBody>
          <a:bodyPr lIns="91440" tIns="45720" rIns="91440" bIns="45720" anchor="ctr"/>
          <a:lstStyle>
            <a:lvl1pPr marL="0" indent="0" algn="l">
              <a:buNone/>
              <a:defRPr sz="1512">
                <a:solidFill>
                  <a:schemeClr val="accent1"/>
                </a:solidFill>
                <a:latin typeface="+mj-lt"/>
              </a:defRPr>
            </a:lvl1pPr>
          </a:lstStyle>
          <a:p>
            <a:pPr lvl="0"/>
            <a:r>
              <a:rPr lang="en-US" dirty="0"/>
              <a:t>Title</a:t>
            </a: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20" name="Oval 19">
            <a:extLst>
              <a:ext uri="{FF2B5EF4-FFF2-40B4-BE49-F238E27FC236}">
                <a16:creationId xmlns:a16="http://schemas.microsoft.com/office/drawing/2014/main" id="{A7C0A67C-066C-49DC-8DF6-DAA330603A48}"/>
              </a:ext>
            </a:extLst>
          </p:cNvPr>
          <p:cNvSpPr>
            <a:spLocks noChangeAspect="1"/>
          </p:cNvSpPr>
          <p:nvPr/>
        </p:nvSpPr>
        <p:spPr bwMode="invGray">
          <a:xfrm>
            <a:off x="446306" y="4596604"/>
            <a:ext cx="1272759" cy="1163551"/>
          </a:xfrm>
          <a:prstGeom prst="ellipse">
            <a:avLst/>
          </a:prstGeom>
          <a:gradFill flip="none" rotWithShape="1">
            <a:gsLst>
              <a:gs pos="49000">
                <a:schemeClr val="accent1">
                  <a:alpha val="30000"/>
                </a:schemeClr>
              </a:gs>
              <a:gs pos="10000">
                <a:schemeClr val="accent1"/>
              </a:gs>
              <a:gs pos="79000">
                <a:schemeClr val="accent1">
                  <a:alpha val="0"/>
                </a:schemeClr>
              </a:gs>
            </a:gsLst>
            <a:lin ang="18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24" dirty="0">
              <a:solidFill>
                <a:schemeClr val="tx1"/>
              </a:solidFill>
              <a:latin typeface="+mj-lt"/>
            </a:endParaRPr>
          </a:p>
        </p:txBody>
      </p:sp>
      <p:sp>
        <p:nvSpPr>
          <p:cNvPr id="32" name="Oval 31">
            <a:extLst>
              <a:ext uri="{FF2B5EF4-FFF2-40B4-BE49-F238E27FC236}">
                <a16:creationId xmlns:a16="http://schemas.microsoft.com/office/drawing/2014/main" id="{5A438331-C85F-48AF-A24C-E2C430632BA0}"/>
              </a:ext>
            </a:extLst>
          </p:cNvPr>
          <p:cNvSpPr>
            <a:spLocks noChangeAspect="1"/>
          </p:cNvSpPr>
          <p:nvPr/>
        </p:nvSpPr>
        <p:spPr bwMode="invGray">
          <a:xfrm>
            <a:off x="5500065" y="1345038"/>
            <a:ext cx="1272759" cy="1163551"/>
          </a:xfrm>
          <a:prstGeom prst="ellipse">
            <a:avLst/>
          </a:prstGeom>
          <a:gradFill flip="none" rotWithShape="1">
            <a:gsLst>
              <a:gs pos="49000">
                <a:schemeClr val="accent5">
                  <a:alpha val="30000"/>
                </a:schemeClr>
              </a:gs>
              <a:gs pos="10000">
                <a:schemeClr val="accent5"/>
              </a:gs>
              <a:gs pos="79000">
                <a:schemeClr val="accent5">
                  <a:alpha val="0"/>
                </a:schemeClr>
              </a:gs>
            </a:gsLst>
            <a:lin ang="18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24" dirty="0">
              <a:solidFill>
                <a:schemeClr val="tx1"/>
              </a:solidFill>
              <a:latin typeface="+mj-lt"/>
            </a:endParaRPr>
          </a:p>
        </p:txBody>
      </p:sp>
      <p:sp>
        <p:nvSpPr>
          <p:cNvPr id="33" name="Oval 32">
            <a:extLst>
              <a:ext uri="{FF2B5EF4-FFF2-40B4-BE49-F238E27FC236}">
                <a16:creationId xmlns:a16="http://schemas.microsoft.com/office/drawing/2014/main" id="{CDED2A66-82D5-4890-B5B8-CCEB31BA74E9}"/>
              </a:ext>
            </a:extLst>
          </p:cNvPr>
          <p:cNvSpPr>
            <a:spLocks noChangeAspect="1"/>
          </p:cNvSpPr>
          <p:nvPr/>
        </p:nvSpPr>
        <p:spPr bwMode="invGray">
          <a:xfrm>
            <a:off x="4236626" y="2157929"/>
            <a:ext cx="1272759" cy="1163551"/>
          </a:xfrm>
          <a:prstGeom prst="ellipse">
            <a:avLst/>
          </a:prstGeom>
          <a:gradFill flip="none" rotWithShape="1">
            <a:gsLst>
              <a:gs pos="49000">
                <a:schemeClr val="accent3">
                  <a:alpha val="30000"/>
                </a:schemeClr>
              </a:gs>
              <a:gs pos="10000">
                <a:schemeClr val="accent3"/>
              </a:gs>
              <a:gs pos="79000">
                <a:schemeClr val="accent3">
                  <a:alpha val="0"/>
                </a:schemeClr>
              </a:gs>
            </a:gsLst>
            <a:lin ang="18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24" dirty="0">
              <a:solidFill>
                <a:schemeClr val="tx1"/>
              </a:solidFill>
              <a:latin typeface="+mj-lt"/>
            </a:endParaRPr>
          </a:p>
        </p:txBody>
      </p:sp>
      <p:sp>
        <p:nvSpPr>
          <p:cNvPr id="34" name="Oval 33">
            <a:extLst>
              <a:ext uri="{FF2B5EF4-FFF2-40B4-BE49-F238E27FC236}">
                <a16:creationId xmlns:a16="http://schemas.microsoft.com/office/drawing/2014/main" id="{B05863E1-0514-4EDC-A051-23EF69D0327D}"/>
              </a:ext>
            </a:extLst>
          </p:cNvPr>
          <p:cNvSpPr>
            <a:spLocks noChangeAspect="1"/>
          </p:cNvSpPr>
          <p:nvPr/>
        </p:nvSpPr>
        <p:spPr bwMode="invGray">
          <a:xfrm>
            <a:off x="2973186" y="2970821"/>
            <a:ext cx="1272759" cy="1163551"/>
          </a:xfrm>
          <a:prstGeom prst="ellipse">
            <a:avLst/>
          </a:prstGeom>
          <a:gradFill flip="none" rotWithShape="1">
            <a:gsLst>
              <a:gs pos="49000">
                <a:schemeClr val="accent2">
                  <a:alpha val="30000"/>
                </a:schemeClr>
              </a:gs>
              <a:gs pos="10000">
                <a:schemeClr val="accent2"/>
              </a:gs>
              <a:gs pos="79000">
                <a:schemeClr val="accent2">
                  <a:alpha val="0"/>
                </a:schemeClr>
              </a:gs>
            </a:gsLst>
            <a:lin ang="18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24" dirty="0">
              <a:solidFill>
                <a:schemeClr val="tx1"/>
              </a:solidFill>
              <a:latin typeface="+mj-lt"/>
            </a:endParaRPr>
          </a:p>
        </p:txBody>
      </p:sp>
      <p:sp>
        <p:nvSpPr>
          <p:cNvPr id="35" name="Oval 34">
            <a:extLst>
              <a:ext uri="{FF2B5EF4-FFF2-40B4-BE49-F238E27FC236}">
                <a16:creationId xmlns:a16="http://schemas.microsoft.com/office/drawing/2014/main" id="{EFF42376-58D1-4153-ADFE-E0F2635F3518}"/>
              </a:ext>
            </a:extLst>
          </p:cNvPr>
          <p:cNvSpPr>
            <a:spLocks noChangeAspect="1"/>
          </p:cNvSpPr>
          <p:nvPr/>
        </p:nvSpPr>
        <p:spPr bwMode="invGray">
          <a:xfrm>
            <a:off x="1709746" y="3783712"/>
            <a:ext cx="1272759" cy="1163551"/>
          </a:xfrm>
          <a:prstGeom prst="ellipse">
            <a:avLst/>
          </a:prstGeom>
          <a:gradFill flip="none" rotWithShape="1">
            <a:gsLst>
              <a:gs pos="49000">
                <a:schemeClr val="accent4">
                  <a:alpha val="30000"/>
                </a:schemeClr>
              </a:gs>
              <a:gs pos="10000">
                <a:schemeClr val="accent4"/>
              </a:gs>
              <a:gs pos="79000">
                <a:schemeClr val="accent4">
                  <a:alpha val="0"/>
                </a:schemeClr>
              </a:gs>
            </a:gsLst>
            <a:lin ang="18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24" dirty="0">
              <a:solidFill>
                <a:schemeClr val="tx1"/>
              </a:solidFill>
              <a:latin typeface="+mj-lt"/>
            </a:endParaRPr>
          </a:p>
        </p:txBody>
      </p:sp>
      <p:sp>
        <p:nvSpPr>
          <p:cNvPr id="36" name="Text Placeholder 5">
            <a:extLst>
              <a:ext uri="{FF2B5EF4-FFF2-40B4-BE49-F238E27FC236}">
                <a16:creationId xmlns:a16="http://schemas.microsoft.com/office/drawing/2014/main" id="{BA553ED2-1D0F-4A21-AC19-AD21E2B808D0}"/>
              </a:ext>
            </a:extLst>
          </p:cNvPr>
          <p:cNvSpPr>
            <a:spLocks noGrp="1"/>
          </p:cNvSpPr>
          <p:nvPr>
            <p:ph type="body" sz="quarter" idx="32" hasCustomPrompt="1"/>
          </p:nvPr>
        </p:nvSpPr>
        <p:spPr bwMode="invGray">
          <a:xfrm>
            <a:off x="983274" y="4945688"/>
            <a:ext cx="182742" cy="465384"/>
          </a:xfrm>
        </p:spPr>
        <p:txBody>
          <a:bodyPr wrap="none" lIns="0" tIns="0" rIns="0" bIns="0" anchor="ctr">
            <a:spAutoFit/>
          </a:bodyPr>
          <a:lstStyle>
            <a:lvl1pPr marL="0" indent="0" algn="l">
              <a:buNone/>
              <a:defRPr sz="3024">
                <a:solidFill>
                  <a:schemeClr val="tx1"/>
                </a:solidFill>
                <a:latin typeface="+mj-lt"/>
              </a:defRPr>
            </a:lvl1pPr>
          </a:lstStyle>
          <a:p>
            <a:pPr lvl="0"/>
            <a:r>
              <a:rPr lang="en-US" dirty="0"/>
              <a:t>1</a:t>
            </a:r>
          </a:p>
        </p:txBody>
      </p:sp>
      <p:sp>
        <p:nvSpPr>
          <p:cNvPr id="37" name="Text Placeholder 5">
            <a:extLst>
              <a:ext uri="{FF2B5EF4-FFF2-40B4-BE49-F238E27FC236}">
                <a16:creationId xmlns:a16="http://schemas.microsoft.com/office/drawing/2014/main" id="{2DF333ED-9AC6-4BF6-B310-813AD8D5D37A}"/>
              </a:ext>
            </a:extLst>
          </p:cNvPr>
          <p:cNvSpPr>
            <a:spLocks noGrp="1"/>
          </p:cNvSpPr>
          <p:nvPr>
            <p:ph type="body" sz="quarter" idx="33" hasCustomPrompt="1"/>
          </p:nvPr>
        </p:nvSpPr>
        <p:spPr bwMode="invGray">
          <a:xfrm>
            <a:off x="2223430" y="4086237"/>
            <a:ext cx="213200" cy="465384"/>
          </a:xfrm>
        </p:spPr>
        <p:txBody>
          <a:bodyPr wrap="none" lIns="0" tIns="0" rIns="0" bIns="0" anchor="ctr">
            <a:spAutoFit/>
          </a:bodyPr>
          <a:lstStyle>
            <a:lvl1pPr marL="0" indent="0" algn="l">
              <a:buNone/>
              <a:defRPr sz="3024">
                <a:solidFill>
                  <a:schemeClr val="tx1"/>
                </a:solidFill>
                <a:latin typeface="+mj-lt"/>
              </a:defRPr>
            </a:lvl1pPr>
          </a:lstStyle>
          <a:p>
            <a:pPr lvl="0"/>
            <a:r>
              <a:rPr lang="en-US" dirty="0"/>
              <a:t>2</a:t>
            </a:r>
          </a:p>
        </p:txBody>
      </p:sp>
      <p:sp>
        <p:nvSpPr>
          <p:cNvPr id="38" name="Text Placeholder 5">
            <a:extLst>
              <a:ext uri="{FF2B5EF4-FFF2-40B4-BE49-F238E27FC236}">
                <a16:creationId xmlns:a16="http://schemas.microsoft.com/office/drawing/2014/main" id="{209A6F68-8C0A-41BD-AC98-FC9BDC36C3C3}"/>
              </a:ext>
            </a:extLst>
          </p:cNvPr>
          <p:cNvSpPr>
            <a:spLocks noGrp="1"/>
          </p:cNvSpPr>
          <p:nvPr>
            <p:ph type="body" sz="quarter" idx="34" hasCustomPrompt="1"/>
          </p:nvPr>
        </p:nvSpPr>
        <p:spPr bwMode="invGray">
          <a:xfrm>
            <a:off x="3510155" y="3319905"/>
            <a:ext cx="213200" cy="465384"/>
          </a:xfrm>
        </p:spPr>
        <p:txBody>
          <a:bodyPr wrap="none" lIns="0" tIns="0" rIns="0" bIns="0" anchor="ctr">
            <a:spAutoFit/>
          </a:bodyPr>
          <a:lstStyle>
            <a:lvl1pPr marL="0" indent="0" algn="l">
              <a:buNone/>
              <a:defRPr sz="3024">
                <a:solidFill>
                  <a:schemeClr val="tx1"/>
                </a:solidFill>
                <a:latin typeface="+mj-lt"/>
              </a:defRPr>
            </a:lvl1pPr>
          </a:lstStyle>
          <a:p>
            <a:pPr lvl="0"/>
            <a:r>
              <a:rPr lang="en-US" dirty="0"/>
              <a:t>3</a:t>
            </a:r>
          </a:p>
        </p:txBody>
      </p:sp>
      <p:sp>
        <p:nvSpPr>
          <p:cNvPr id="39" name="Text Placeholder 5">
            <a:extLst>
              <a:ext uri="{FF2B5EF4-FFF2-40B4-BE49-F238E27FC236}">
                <a16:creationId xmlns:a16="http://schemas.microsoft.com/office/drawing/2014/main" id="{8F393371-8C00-4B19-BB4B-D34D077027D3}"/>
              </a:ext>
            </a:extLst>
          </p:cNvPr>
          <p:cNvSpPr>
            <a:spLocks noGrp="1"/>
          </p:cNvSpPr>
          <p:nvPr>
            <p:ph type="body" sz="quarter" idx="35" hasCustomPrompt="1"/>
          </p:nvPr>
        </p:nvSpPr>
        <p:spPr bwMode="invGray">
          <a:xfrm>
            <a:off x="4773595" y="2507013"/>
            <a:ext cx="218008" cy="465384"/>
          </a:xfrm>
        </p:spPr>
        <p:txBody>
          <a:bodyPr wrap="none" lIns="0" tIns="0" rIns="0" bIns="0" anchor="ctr">
            <a:spAutoFit/>
          </a:bodyPr>
          <a:lstStyle>
            <a:lvl1pPr marL="0" indent="0" algn="l">
              <a:buNone/>
              <a:defRPr sz="3024">
                <a:solidFill>
                  <a:schemeClr val="tx1"/>
                </a:solidFill>
                <a:latin typeface="+mj-lt"/>
              </a:defRPr>
            </a:lvl1pPr>
          </a:lstStyle>
          <a:p>
            <a:pPr lvl="0"/>
            <a:r>
              <a:rPr lang="en-US" dirty="0"/>
              <a:t>4</a:t>
            </a:r>
          </a:p>
        </p:txBody>
      </p:sp>
      <p:sp>
        <p:nvSpPr>
          <p:cNvPr id="40" name="Text Placeholder 5">
            <a:extLst>
              <a:ext uri="{FF2B5EF4-FFF2-40B4-BE49-F238E27FC236}">
                <a16:creationId xmlns:a16="http://schemas.microsoft.com/office/drawing/2014/main" id="{792273FE-E1E9-4FF4-AD6F-174466E8E357}"/>
              </a:ext>
            </a:extLst>
          </p:cNvPr>
          <p:cNvSpPr>
            <a:spLocks noGrp="1"/>
          </p:cNvSpPr>
          <p:nvPr>
            <p:ph type="body" sz="quarter" idx="36" hasCustomPrompt="1"/>
          </p:nvPr>
        </p:nvSpPr>
        <p:spPr bwMode="invGray">
          <a:xfrm>
            <a:off x="6037034" y="1694122"/>
            <a:ext cx="213200" cy="465384"/>
          </a:xfrm>
        </p:spPr>
        <p:txBody>
          <a:bodyPr wrap="none" lIns="0" tIns="0" rIns="0" bIns="0" anchor="ctr">
            <a:spAutoFit/>
          </a:bodyPr>
          <a:lstStyle>
            <a:lvl1pPr marL="0" indent="0" algn="l">
              <a:buNone/>
              <a:defRPr sz="3024">
                <a:solidFill>
                  <a:schemeClr val="tx1"/>
                </a:solidFill>
                <a:latin typeface="+mj-lt"/>
              </a:defRPr>
            </a:lvl1pPr>
          </a:lstStyle>
          <a:p>
            <a:pPr lvl="0"/>
            <a:r>
              <a:rPr lang="en-US" dirty="0"/>
              <a:t>5</a:t>
            </a:r>
          </a:p>
        </p:txBody>
      </p:sp>
      <p:sp>
        <p:nvSpPr>
          <p:cNvPr id="24" name="Slide Number Placeholder 5">
            <a:extLst>
              <a:ext uri="{FF2B5EF4-FFF2-40B4-BE49-F238E27FC236}">
                <a16:creationId xmlns:a16="http://schemas.microsoft.com/office/drawing/2014/main" id="{C38F3CCF-98F1-4509-B77A-392C348D08DB}"/>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11469365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with 6 column">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67FAC3D9-3CB7-44BC-8BD3-ED8D16B9C396}"/>
              </a:ext>
            </a:extLst>
          </p:cNvPr>
          <p:cNvSpPr/>
          <p:nvPr/>
        </p:nvSpPr>
        <p:spPr bwMode="invGray">
          <a:xfrm>
            <a:off x="441930" y="1354037"/>
            <a:ext cx="3780473" cy="529934"/>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64" dirty="0">
              <a:solidFill>
                <a:schemeClr val="accent1"/>
              </a:solidFill>
              <a:latin typeface="+mj-lt"/>
            </a:endParaRPr>
          </a:p>
        </p:txBody>
      </p:sp>
      <p:sp>
        <p:nvSpPr>
          <p:cNvPr id="29" name="Rectangle: Rounded Corners 28">
            <a:extLst>
              <a:ext uri="{FF2B5EF4-FFF2-40B4-BE49-F238E27FC236}">
                <a16:creationId xmlns:a16="http://schemas.microsoft.com/office/drawing/2014/main" id="{EB0CDC1D-F65F-4E0F-A42A-B1115FC45140}"/>
              </a:ext>
            </a:extLst>
          </p:cNvPr>
          <p:cNvSpPr/>
          <p:nvPr/>
        </p:nvSpPr>
        <p:spPr bwMode="invGray">
          <a:xfrm>
            <a:off x="8353929" y="1354037"/>
            <a:ext cx="3780473" cy="529934"/>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12" dirty="0">
              <a:solidFill>
                <a:schemeClr val="accent4"/>
              </a:solidFill>
              <a:latin typeface="+mj-lt"/>
            </a:endParaRPr>
          </a:p>
        </p:txBody>
      </p:sp>
      <p:sp>
        <p:nvSpPr>
          <p:cNvPr id="30" name="Rectangle: Rounded Corners 29">
            <a:extLst>
              <a:ext uri="{FF2B5EF4-FFF2-40B4-BE49-F238E27FC236}">
                <a16:creationId xmlns:a16="http://schemas.microsoft.com/office/drawing/2014/main" id="{1550A7E0-AA27-4593-906F-628101D0865C}"/>
              </a:ext>
            </a:extLst>
          </p:cNvPr>
          <p:cNvSpPr/>
          <p:nvPr/>
        </p:nvSpPr>
        <p:spPr bwMode="invGray">
          <a:xfrm>
            <a:off x="4397930" y="1354037"/>
            <a:ext cx="3780473" cy="529934"/>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64" dirty="0">
              <a:solidFill>
                <a:schemeClr val="accent4"/>
              </a:solidFill>
              <a:latin typeface="+mj-lt"/>
            </a:endParaRPr>
          </a:p>
        </p:txBody>
      </p:sp>
      <p:sp>
        <p:nvSpPr>
          <p:cNvPr id="27" name="Text Placeholder 5">
            <a:extLst>
              <a:ext uri="{FF2B5EF4-FFF2-40B4-BE49-F238E27FC236}">
                <a16:creationId xmlns:a16="http://schemas.microsoft.com/office/drawing/2014/main" id="{A99F561A-3D04-4AD1-B624-3E5304B57315}"/>
              </a:ext>
            </a:extLst>
          </p:cNvPr>
          <p:cNvSpPr>
            <a:spLocks noGrp="1"/>
          </p:cNvSpPr>
          <p:nvPr>
            <p:ph type="body" sz="quarter" idx="23" hasCustomPrompt="1"/>
          </p:nvPr>
        </p:nvSpPr>
        <p:spPr bwMode="invGray">
          <a:xfrm>
            <a:off x="441930" y="1354037"/>
            <a:ext cx="3780473" cy="529934"/>
          </a:xfrm>
        </p:spPr>
        <p:txBody>
          <a:bodyPr lIns="91440" tIns="45720" rIns="91440" bIns="45720" anchor="ctr"/>
          <a:lstStyle>
            <a:lvl1pPr marL="0" indent="0" algn="l">
              <a:buNone/>
              <a:defRPr sz="1512">
                <a:solidFill>
                  <a:schemeClr val="accent1"/>
                </a:solidFill>
                <a:latin typeface="+mj-lt"/>
              </a:defRPr>
            </a:lvl1pPr>
          </a:lstStyle>
          <a:p>
            <a:pPr lvl="0"/>
            <a:r>
              <a:rPr lang="en-US" dirty="0"/>
              <a:t>Title</a:t>
            </a:r>
          </a:p>
        </p:txBody>
      </p:sp>
      <p:sp>
        <p:nvSpPr>
          <p:cNvPr id="47" name="Text Placeholder 5">
            <a:extLst>
              <a:ext uri="{FF2B5EF4-FFF2-40B4-BE49-F238E27FC236}">
                <a16:creationId xmlns:a16="http://schemas.microsoft.com/office/drawing/2014/main" id="{B8813ED6-0387-4311-86DE-6EE0C77DE451}"/>
              </a:ext>
            </a:extLst>
          </p:cNvPr>
          <p:cNvSpPr>
            <a:spLocks noGrp="1"/>
          </p:cNvSpPr>
          <p:nvPr>
            <p:ph type="body" sz="quarter" idx="24" hasCustomPrompt="1"/>
          </p:nvPr>
        </p:nvSpPr>
        <p:spPr bwMode="invGray">
          <a:xfrm>
            <a:off x="4397929" y="1354037"/>
            <a:ext cx="3780473" cy="529934"/>
          </a:xfrm>
        </p:spPr>
        <p:txBody>
          <a:bodyPr lIns="91440" tIns="45720" rIns="91440" bIns="45720" anchor="ctr"/>
          <a:lstStyle>
            <a:lvl1pPr marL="0" indent="0" algn="l">
              <a:buNone/>
              <a:defRPr sz="1512">
                <a:solidFill>
                  <a:schemeClr val="accent1"/>
                </a:solidFill>
                <a:latin typeface="+mj-lt"/>
              </a:defRPr>
            </a:lvl1pPr>
          </a:lstStyle>
          <a:p>
            <a:pPr lvl="0"/>
            <a:r>
              <a:rPr lang="en-US" dirty="0"/>
              <a:t>Title</a:t>
            </a:r>
          </a:p>
        </p:txBody>
      </p:sp>
      <p:sp>
        <p:nvSpPr>
          <p:cNvPr id="48" name="Text Placeholder 5">
            <a:extLst>
              <a:ext uri="{FF2B5EF4-FFF2-40B4-BE49-F238E27FC236}">
                <a16:creationId xmlns:a16="http://schemas.microsoft.com/office/drawing/2014/main" id="{4B248BA4-415C-4ED3-98C5-1C2FF0B2717C}"/>
              </a:ext>
            </a:extLst>
          </p:cNvPr>
          <p:cNvSpPr>
            <a:spLocks noGrp="1"/>
          </p:cNvSpPr>
          <p:nvPr>
            <p:ph type="body" sz="quarter" idx="25" hasCustomPrompt="1"/>
          </p:nvPr>
        </p:nvSpPr>
        <p:spPr bwMode="invGray">
          <a:xfrm>
            <a:off x="8353929" y="1354037"/>
            <a:ext cx="3780473" cy="529934"/>
          </a:xfrm>
        </p:spPr>
        <p:txBody>
          <a:bodyPr lIns="91440" tIns="45720" rIns="91440" bIns="45720" anchor="ctr"/>
          <a:lstStyle>
            <a:lvl1pPr marL="0" indent="0" algn="l">
              <a:buNone/>
              <a:defRPr sz="1512">
                <a:solidFill>
                  <a:schemeClr val="accent1"/>
                </a:solidFill>
                <a:latin typeface="+mj-lt"/>
              </a:defRPr>
            </a:lvl1pPr>
          </a:lstStyle>
          <a:p>
            <a:pPr lvl="0"/>
            <a:r>
              <a:rPr lang="en-US" dirty="0"/>
              <a:t>Title</a:t>
            </a: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invGray">
          <a:xfrm>
            <a:off x="441930" y="1927438"/>
            <a:ext cx="3780473" cy="1589803"/>
          </a:xfrm>
        </p:spPr>
        <p:txBody>
          <a:bodyPr lIns="91440" tIns="45720" rIns="91440" bIns="45720" anchor="t"/>
          <a:lstStyle>
            <a:lvl1pPr marL="230411" indent="-230411" algn="l">
              <a:buFont typeface="Arial" panose="020B0604020202020204" pitchFamily="34" charset="0"/>
              <a:buChar char="•"/>
              <a:defRPr sz="1386">
                <a:latin typeface="+mn-lt"/>
              </a:defRPr>
            </a:lvl1pPr>
          </a:lstStyle>
          <a:p>
            <a:pPr lvl="0"/>
            <a:r>
              <a:rPr lang="en-US" dirty="0"/>
              <a:t>Text</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invGray">
          <a:xfrm>
            <a:off x="4397929" y="1927438"/>
            <a:ext cx="3780473" cy="1589803"/>
          </a:xfrm>
        </p:spPr>
        <p:txBody>
          <a:bodyPr lIns="91440" tIns="45720" rIns="91440" bIns="45720" anchor="t"/>
          <a:lstStyle>
            <a:lvl1pPr marL="230411" indent="-230411" algn="l">
              <a:buFont typeface="Arial" panose="020B0604020202020204" pitchFamily="34" charset="0"/>
              <a:buChar char="•"/>
              <a:defRPr sz="1386">
                <a:latin typeface="+mn-lt"/>
              </a:defRPr>
            </a:lvl1pPr>
          </a:lstStyle>
          <a:p>
            <a:pPr lvl="0"/>
            <a:r>
              <a:rPr lang="en-US" dirty="0"/>
              <a:t>Text</a:t>
            </a:r>
          </a:p>
        </p:txBody>
      </p:sp>
      <p:sp>
        <p:nvSpPr>
          <p:cNvPr id="53" name="Text Placeholder 5">
            <a:extLst>
              <a:ext uri="{FF2B5EF4-FFF2-40B4-BE49-F238E27FC236}">
                <a16:creationId xmlns:a16="http://schemas.microsoft.com/office/drawing/2014/main" id="{51A44452-CBAC-4F3B-A256-C86AB53549C3}"/>
              </a:ext>
            </a:extLst>
          </p:cNvPr>
          <p:cNvSpPr>
            <a:spLocks noGrp="1"/>
          </p:cNvSpPr>
          <p:nvPr>
            <p:ph type="body" sz="quarter" idx="28" hasCustomPrompt="1"/>
          </p:nvPr>
        </p:nvSpPr>
        <p:spPr bwMode="invGray">
          <a:xfrm>
            <a:off x="8353929" y="1927438"/>
            <a:ext cx="3780473" cy="1589803"/>
          </a:xfrm>
        </p:spPr>
        <p:txBody>
          <a:bodyPr lIns="91440" tIns="45720" rIns="91440" bIns="45720" anchor="t"/>
          <a:lstStyle>
            <a:lvl1pPr marL="230411" indent="-230411" algn="l">
              <a:buFont typeface="Arial" panose="020B0604020202020204" pitchFamily="34" charset="0"/>
              <a:buChar char="•"/>
              <a:defRPr sz="1386">
                <a:latin typeface="+mn-lt"/>
              </a:defRPr>
            </a:lvl1pPr>
          </a:lstStyle>
          <a:p>
            <a:pPr lvl="0"/>
            <a:r>
              <a:rPr lang="en-US" dirty="0"/>
              <a:t>Text</a:t>
            </a:r>
          </a:p>
        </p:txBody>
      </p:sp>
      <p:sp>
        <p:nvSpPr>
          <p:cNvPr id="57" name="Rectangle: Rounded Corners 56">
            <a:extLst>
              <a:ext uri="{FF2B5EF4-FFF2-40B4-BE49-F238E27FC236}">
                <a16:creationId xmlns:a16="http://schemas.microsoft.com/office/drawing/2014/main" id="{439D8311-5867-4392-930D-CDDC27F9CC03}"/>
              </a:ext>
            </a:extLst>
          </p:cNvPr>
          <p:cNvSpPr/>
          <p:nvPr/>
        </p:nvSpPr>
        <p:spPr bwMode="invGray">
          <a:xfrm>
            <a:off x="441930" y="3608028"/>
            <a:ext cx="3780473" cy="529934"/>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64" dirty="0">
              <a:solidFill>
                <a:schemeClr val="accent1"/>
              </a:solidFill>
              <a:latin typeface="+mj-lt"/>
            </a:endParaRPr>
          </a:p>
        </p:txBody>
      </p:sp>
      <p:sp>
        <p:nvSpPr>
          <p:cNvPr id="58" name="Rectangle: Rounded Corners 57">
            <a:extLst>
              <a:ext uri="{FF2B5EF4-FFF2-40B4-BE49-F238E27FC236}">
                <a16:creationId xmlns:a16="http://schemas.microsoft.com/office/drawing/2014/main" id="{841A6125-46B5-4F19-95FE-773C0281ADE4}"/>
              </a:ext>
            </a:extLst>
          </p:cNvPr>
          <p:cNvSpPr/>
          <p:nvPr/>
        </p:nvSpPr>
        <p:spPr bwMode="invGray">
          <a:xfrm>
            <a:off x="8353929" y="3608028"/>
            <a:ext cx="3780473" cy="529934"/>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12" dirty="0">
              <a:solidFill>
                <a:schemeClr val="accent4"/>
              </a:solidFill>
              <a:latin typeface="+mj-lt"/>
            </a:endParaRPr>
          </a:p>
        </p:txBody>
      </p:sp>
      <p:sp>
        <p:nvSpPr>
          <p:cNvPr id="59" name="Rectangle: Rounded Corners 58">
            <a:extLst>
              <a:ext uri="{FF2B5EF4-FFF2-40B4-BE49-F238E27FC236}">
                <a16:creationId xmlns:a16="http://schemas.microsoft.com/office/drawing/2014/main" id="{C1A3F742-8DE5-4547-B40F-23DB2591AE39}"/>
              </a:ext>
            </a:extLst>
          </p:cNvPr>
          <p:cNvSpPr/>
          <p:nvPr/>
        </p:nvSpPr>
        <p:spPr bwMode="invGray">
          <a:xfrm>
            <a:off x="4397930" y="3608028"/>
            <a:ext cx="3780473" cy="529934"/>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64" dirty="0">
              <a:solidFill>
                <a:schemeClr val="accent4"/>
              </a:solidFill>
              <a:latin typeface="+mj-lt"/>
            </a:endParaRPr>
          </a:p>
        </p:txBody>
      </p:sp>
      <p:sp>
        <p:nvSpPr>
          <p:cNvPr id="60" name="Text Placeholder 5">
            <a:extLst>
              <a:ext uri="{FF2B5EF4-FFF2-40B4-BE49-F238E27FC236}">
                <a16:creationId xmlns:a16="http://schemas.microsoft.com/office/drawing/2014/main" id="{E4F73AE4-3ACA-46DF-A2F8-51C9D276C6C9}"/>
              </a:ext>
            </a:extLst>
          </p:cNvPr>
          <p:cNvSpPr>
            <a:spLocks noGrp="1"/>
          </p:cNvSpPr>
          <p:nvPr>
            <p:ph type="body" sz="quarter" idx="29" hasCustomPrompt="1"/>
          </p:nvPr>
        </p:nvSpPr>
        <p:spPr bwMode="invGray">
          <a:xfrm>
            <a:off x="441930" y="3608028"/>
            <a:ext cx="3780473" cy="529934"/>
          </a:xfrm>
        </p:spPr>
        <p:txBody>
          <a:bodyPr lIns="91440" tIns="45720" rIns="91440" bIns="45720" anchor="ctr"/>
          <a:lstStyle>
            <a:lvl1pPr marL="0" indent="0" algn="l">
              <a:buNone/>
              <a:defRPr sz="1512">
                <a:solidFill>
                  <a:schemeClr val="accent1"/>
                </a:solidFill>
                <a:latin typeface="+mj-lt"/>
              </a:defRPr>
            </a:lvl1pPr>
          </a:lstStyle>
          <a:p>
            <a:pPr lvl="0"/>
            <a:r>
              <a:rPr lang="en-US" dirty="0"/>
              <a:t>Title</a:t>
            </a:r>
          </a:p>
        </p:txBody>
      </p:sp>
      <p:sp>
        <p:nvSpPr>
          <p:cNvPr id="61" name="Text Placeholder 5">
            <a:extLst>
              <a:ext uri="{FF2B5EF4-FFF2-40B4-BE49-F238E27FC236}">
                <a16:creationId xmlns:a16="http://schemas.microsoft.com/office/drawing/2014/main" id="{C9D745B1-AB1E-4086-9CC3-3D525FF05E7C}"/>
              </a:ext>
            </a:extLst>
          </p:cNvPr>
          <p:cNvSpPr>
            <a:spLocks noGrp="1"/>
          </p:cNvSpPr>
          <p:nvPr>
            <p:ph type="body" sz="quarter" idx="30" hasCustomPrompt="1"/>
          </p:nvPr>
        </p:nvSpPr>
        <p:spPr bwMode="invGray">
          <a:xfrm>
            <a:off x="4397929" y="3608028"/>
            <a:ext cx="3780473" cy="529934"/>
          </a:xfrm>
        </p:spPr>
        <p:txBody>
          <a:bodyPr lIns="91440" tIns="45720" rIns="91440" bIns="45720" anchor="ctr"/>
          <a:lstStyle>
            <a:lvl1pPr marL="0" indent="0" algn="l">
              <a:buNone/>
              <a:defRPr sz="1512">
                <a:solidFill>
                  <a:schemeClr val="accent1"/>
                </a:solidFill>
                <a:latin typeface="+mj-lt"/>
              </a:defRPr>
            </a:lvl1pPr>
          </a:lstStyle>
          <a:p>
            <a:pPr lvl="0"/>
            <a:r>
              <a:rPr lang="en-US" dirty="0"/>
              <a:t>Title</a:t>
            </a:r>
          </a:p>
        </p:txBody>
      </p:sp>
      <p:sp>
        <p:nvSpPr>
          <p:cNvPr id="62" name="Text Placeholder 5">
            <a:extLst>
              <a:ext uri="{FF2B5EF4-FFF2-40B4-BE49-F238E27FC236}">
                <a16:creationId xmlns:a16="http://schemas.microsoft.com/office/drawing/2014/main" id="{33140BFA-0167-4E3B-9ACB-DF7E0D61B0EA}"/>
              </a:ext>
            </a:extLst>
          </p:cNvPr>
          <p:cNvSpPr>
            <a:spLocks noGrp="1"/>
          </p:cNvSpPr>
          <p:nvPr>
            <p:ph type="body" sz="quarter" idx="31" hasCustomPrompt="1"/>
          </p:nvPr>
        </p:nvSpPr>
        <p:spPr bwMode="invGray">
          <a:xfrm>
            <a:off x="8353929" y="3608028"/>
            <a:ext cx="3780473" cy="529934"/>
          </a:xfrm>
        </p:spPr>
        <p:txBody>
          <a:bodyPr lIns="91440" tIns="45720" rIns="91440" bIns="45720" anchor="ctr"/>
          <a:lstStyle>
            <a:lvl1pPr marL="0" indent="0" algn="l">
              <a:buNone/>
              <a:defRPr sz="1512">
                <a:solidFill>
                  <a:schemeClr val="accent1"/>
                </a:solidFill>
                <a:latin typeface="+mj-lt"/>
              </a:defRPr>
            </a:lvl1pPr>
          </a:lstStyle>
          <a:p>
            <a:pPr lvl="0"/>
            <a:r>
              <a:rPr lang="en-US" dirty="0"/>
              <a:t>Title</a:t>
            </a:r>
          </a:p>
        </p:txBody>
      </p:sp>
      <p:sp>
        <p:nvSpPr>
          <p:cNvPr id="63" name="Text Placeholder 5">
            <a:extLst>
              <a:ext uri="{FF2B5EF4-FFF2-40B4-BE49-F238E27FC236}">
                <a16:creationId xmlns:a16="http://schemas.microsoft.com/office/drawing/2014/main" id="{25151AA9-F1AE-42EA-81BD-CE6A771801E4}"/>
              </a:ext>
            </a:extLst>
          </p:cNvPr>
          <p:cNvSpPr>
            <a:spLocks noGrp="1"/>
          </p:cNvSpPr>
          <p:nvPr>
            <p:ph type="body" sz="quarter" idx="32" hasCustomPrompt="1"/>
          </p:nvPr>
        </p:nvSpPr>
        <p:spPr bwMode="invGray">
          <a:xfrm>
            <a:off x="441930" y="4170353"/>
            <a:ext cx="3780473" cy="1589803"/>
          </a:xfrm>
        </p:spPr>
        <p:txBody>
          <a:bodyPr lIns="91440" tIns="45720" rIns="91440" bIns="45720" anchor="t"/>
          <a:lstStyle>
            <a:lvl1pPr marL="230411" indent="-230411" algn="l">
              <a:buFont typeface="Arial" panose="020B0604020202020204" pitchFamily="34" charset="0"/>
              <a:buChar char="•"/>
              <a:defRPr sz="1386">
                <a:latin typeface="+mn-lt"/>
              </a:defRPr>
            </a:lvl1pPr>
          </a:lstStyle>
          <a:p>
            <a:pPr lvl="0"/>
            <a:r>
              <a:rPr lang="en-US" dirty="0"/>
              <a:t>Text</a:t>
            </a:r>
          </a:p>
        </p:txBody>
      </p:sp>
      <p:sp>
        <p:nvSpPr>
          <p:cNvPr id="64" name="Text Placeholder 5">
            <a:extLst>
              <a:ext uri="{FF2B5EF4-FFF2-40B4-BE49-F238E27FC236}">
                <a16:creationId xmlns:a16="http://schemas.microsoft.com/office/drawing/2014/main" id="{84591BF7-D684-400E-ADB3-8BA8566583A4}"/>
              </a:ext>
            </a:extLst>
          </p:cNvPr>
          <p:cNvSpPr>
            <a:spLocks noGrp="1"/>
          </p:cNvSpPr>
          <p:nvPr>
            <p:ph type="body" sz="quarter" idx="33" hasCustomPrompt="1"/>
          </p:nvPr>
        </p:nvSpPr>
        <p:spPr bwMode="invGray">
          <a:xfrm>
            <a:off x="4397929" y="4170353"/>
            <a:ext cx="3780473" cy="1589803"/>
          </a:xfrm>
        </p:spPr>
        <p:txBody>
          <a:bodyPr lIns="91440" tIns="45720" rIns="91440" bIns="45720" anchor="t"/>
          <a:lstStyle>
            <a:lvl1pPr marL="230411" indent="-230411" algn="l">
              <a:buFont typeface="Arial" panose="020B0604020202020204" pitchFamily="34" charset="0"/>
              <a:buChar char="•"/>
              <a:defRPr sz="1386">
                <a:latin typeface="+mn-lt"/>
              </a:defRPr>
            </a:lvl1pPr>
          </a:lstStyle>
          <a:p>
            <a:pPr lvl="0"/>
            <a:r>
              <a:rPr lang="en-US" dirty="0"/>
              <a:t>Text</a:t>
            </a:r>
          </a:p>
        </p:txBody>
      </p:sp>
      <p:sp>
        <p:nvSpPr>
          <p:cNvPr id="65" name="Text Placeholder 5">
            <a:extLst>
              <a:ext uri="{FF2B5EF4-FFF2-40B4-BE49-F238E27FC236}">
                <a16:creationId xmlns:a16="http://schemas.microsoft.com/office/drawing/2014/main" id="{0621D659-92B1-4C6E-BA9E-340B7DE5A15D}"/>
              </a:ext>
            </a:extLst>
          </p:cNvPr>
          <p:cNvSpPr>
            <a:spLocks noGrp="1"/>
          </p:cNvSpPr>
          <p:nvPr>
            <p:ph type="body" sz="quarter" idx="34" hasCustomPrompt="1"/>
          </p:nvPr>
        </p:nvSpPr>
        <p:spPr bwMode="invGray">
          <a:xfrm>
            <a:off x="8353929" y="4170353"/>
            <a:ext cx="3780473" cy="1589803"/>
          </a:xfrm>
        </p:spPr>
        <p:txBody>
          <a:bodyPr lIns="91440" tIns="45720" rIns="91440" bIns="45720" anchor="t"/>
          <a:lstStyle>
            <a:lvl1pPr marL="230411" indent="-230411" algn="l">
              <a:buFont typeface="Arial" panose="020B0604020202020204" pitchFamily="34" charset="0"/>
              <a:buChar char="•"/>
              <a:defRPr sz="1386">
                <a:latin typeface="+mn-lt"/>
              </a:defRPr>
            </a:lvl1pPr>
          </a:lstStyle>
          <a:p>
            <a:pPr lvl="0"/>
            <a:r>
              <a:rPr lang="en-US" dirty="0"/>
              <a:t>Text</a:t>
            </a:r>
          </a:p>
        </p:txBody>
      </p:sp>
      <p:sp>
        <p:nvSpPr>
          <p:cNvPr id="22" name="Slide Number Placeholder 5">
            <a:extLst>
              <a:ext uri="{FF2B5EF4-FFF2-40B4-BE49-F238E27FC236}">
                <a16:creationId xmlns:a16="http://schemas.microsoft.com/office/drawing/2014/main" id="{7D474464-BC3C-466C-8BFE-3CD4741BE61F}"/>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31046511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hree column title">
    <p:spTree>
      <p:nvGrpSpPr>
        <p:cNvPr id="1" name=""/>
        <p:cNvGrpSpPr/>
        <p:nvPr/>
      </p:nvGrpSpPr>
      <p:grpSpPr>
        <a:xfrm>
          <a:off x="0" y="0"/>
          <a:ext cx="0" cy="0"/>
          <a:chOff x="0" y="0"/>
          <a:chExt cx="0" cy="0"/>
        </a:xfrm>
      </p:grpSpPr>
      <p:sp>
        <p:nvSpPr>
          <p:cNvPr id="27" name="Text Placeholder 5">
            <a:extLst>
              <a:ext uri="{FF2B5EF4-FFF2-40B4-BE49-F238E27FC236}">
                <a16:creationId xmlns:a16="http://schemas.microsoft.com/office/drawing/2014/main" id="{A99F561A-3D04-4AD1-B624-3E5304B57315}"/>
              </a:ext>
            </a:extLst>
          </p:cNvPr>
          <p:cNvSpPr>
            <a:spLocks noGrp="1"/>
          </p:cNvSpPr>
          <p:nvPr>
            <p:ph type="body" sz="quarter" idx="23" hasCustomPrompt="1"/>
          </p:nvPr>
        </p:nvSpPr>
        <p:spPr bwMode="invGray">
          <a:xfrm>
            <a:off x="441930" y="1354037"/>
            <a:ext cx="3780473" cy="483853"/>
          </a:xfrm>
        </p:spPr>
        <p:txBody>
          <a:bodyPr lIns="0" tIns="0" rIns="0" bIns="0" anchor="ctr" anchorCtr="0"/>
          <a:lstStyle>
            <a:lvl1pPr marL="0" indent="0" algn="l">
              <a:buNone/>
              <a:defRPr sz="1764">
                <a:solidFill>
                  <a:schemeClr val="accent1"/>
                </a:solidFill>
                <a:latin typeface="+mj-lt"/>
              </a:defRPr>
            </a:lvl1pPr>
          </a:lstStyle>
          <a:p>
            <a:pPr lvl="0"/>
            <a:r>
              <a:rPr lang="en-US" dirty="0"/>
              <a:t>Title</a:t>
            </a:r>
          </a:p>
        </p:txBody>
      </p:sp>
      <p:sp>
        <p:nvSpPr>
          <p:cNvPr id="47" name="Text Placeholder 5">
            <a:extLst>
              <a:ext uri="{FF2B5EF4-FFF2-40B4-BE49-F238E27FC236}">
                <a16:creationId xmlns:a16="http://schemas.microsoft.com/office/drawing/2014/main" id="{B8813ED6-0387-4311-86DE-6EE0C77DE451}"/>
              </a:ext>
            </a:extLst>
          </p:cNvPr>
          <p:cNvSpPr>
            <a:spLocks noGrp="1"/>
          </p:cNvSpPr>
          <p:nvPr>
            <p:ph type="body" sz="quarter" idx="24" hasCustomPrompt="1"/>
          </p:nvPr>
        </p:nvSpPr>
        <p:spPr bwMode="invGray">
          <a:xfrm>
            <a:off x="4397929" y="1354037"/>
            <a:ext cx="3780473" cy="483853"/>
          </a:xfrm>
        </p:spPr>
        <p:txBody>
          <a:bodyPr lIns="0" tIns="0" rIns="0" bIns="0" anchor="ctr" anchorCtr="0"/>
          <a:lstStyle>
            <a:lvl1pPr marL="0" indent="0" algn="l">
              <a:buNone/>
              <a:defRPr sz="1764">
                <a:solidFill>
                  <a:schemeClr val="accent1"/>
                </a:solidFill>
                <a:latin typeface="+mj-lt"/>
              </a:defRPr>
            </a:lvl1pPr>
          </a:lstStyle>
          <a:p>
            <a:pPr lvl="0"/>
            <a:r>
              <a:rPr lang="en-US" dirty="0"/>
              <a:t>Title</a:t>
            </a:r>
          </a:p>
        </p:txBody>
      </p:sp>
      <p:sp>
        <p:nvSpPr>
          <p:cNvPr id="48" name="Text Placeholder 5">
            <a:extLst>
              <a:ext uri="{FF2B5EF4-FFF2-40B4-BE49-F238E27FC236}">
                <a16:creationId xmlns:a16="http://schemas.microsoft.com/office/drawing/2014/main" id="{4B248BA4-415C-4ED3-98C5-1C2FF0B2717C}"/>
              </a:ext>
            </a:extLst>
          </p:cNvPr>
          <p:cNvSpPr>
            <a:spLocks noGrp="1"/>
          </p:cNvSpPr>
          <p:nvPr>
            <p:ph type="body" sz="quarter" idx="25" hasCustomPrompt="1"/>
          </p:nvPr>
        </p:nvSpPr>
        <p:spPr bwMode="invGray">
          <a:xfrm>
            <a:off x="8353929" y="1354037"/>
            <a:ext cx="3780473" cy="483853"/>
          </a:xfrm>
        </p:spPr>
        <p:txBody>
          <a:bodyPr lIns="0" tIns="0" rIns="0" bIns="0" anchor="ctr" anchorCtr="0"/>
          <a:lstStyle>
            <a:lvl1pPr marL="0" indent="0" algn="l">
              <a:buNone/>
              <a:defRPr sz="1764">
                <a:solidFill>
                  <a:schemeClr val="accent1"/>
                </a:solidFill>
                <a:latin typeface="+mj-lt"/>
              </a:defRPr>
            </a:lvl1pPr>
          </a:lstStyle>
          <a:p>
            <a:pPr lvl="0"/>
            <a:r>
              <a:rPr lang="en-US" dirty="0"/>
              <a:t>Title</a:t>
            </a: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invGray">
          <a:xfrm>
            <a:off x="441930" y="2016052"/>
            <a:ext cx="3780473" cy="3744101"/>
          </a:xfrm>
        </p:spPr>
        <p:txBody>
          <a:bodyPr lIns="0" tIns="0" rIns="0" bIns="0" anchor="t" anchorCtr="0"/>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invGray">
          <a:xfrm>
            <a:off x="4397929" y="2016052"/>
            <a:ext cx="3780473" cy="3744101"/>
          </a:xfrm>
        </p:spPr>
        <p:txBody>
          <a:bodyPr lIns="0" tIns="0" rIns="0" bIns="0" anchor="t" anchorCtr="0"/>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53" name="Text Placeholder 5">
            <a:extLst>
              <a:ext uri="{FF2B5EF4-FFF2-40B4-BE49-F238E27FC236}">
                <a16:creationId xmlns:a16="http://schemas.microsoft.com/office/drawing/2014/main" id="{51A44452-CBAC-4F3B-A256-C86AB53549C3}"/>
              </a:ext>
            </a:extLst>
          </p:cNvPr>
          <p:cNvSpPr>
            <a:spLocks noGrp="1"/>
          </p:cNvSpPr>
          <p:nvPr>
            <p:ph type="body" sz="quarter" idx="28" hasCustomPrompt="1"/>
          </p:nvPr>
        </p:nvSpPr>
        <p:spPr bwMode="invGray">
          <a:xfrm>
            <a:off x="8353929" y="2016052"/>
            <a:ext cx="3780473" cy="3744101"/>
          </a:xfrm>
        </p:spPr>
        <p:txBody>
          <a:bodyPr lIns="0" tIns="0" rIns="0" bIns="0" anchor="t" anchorCtr="0"/>
          <a:lstStyle>
            <a:lvl1pPr marL="230411" indent="-230411" algn="l">
              <a:buFont typeface="Arial" panose="020B0604020202020204" pitchFamily="34" charset="0"/>
              <a:buChar char="•"/>
              <a:defRPr sz="1512">
                <a:latin typeface="+mn-lt"/>
              </a:defRPr>
            </a:lvl1pPr>
          </a:lstStyle>
          <a:p>
            <a:pPr lvl="0"/>
            <a:r>
              <a:rPr lang="en-US" dirty="0"/>
              <a:t>Text</a:t>
            </a:r>
          </a:p>
        </p:txBody>
      </p:sp>
      <p:cxnSp>
        <p:nvCxnSpPr>
          <p:cNvPr id="22" name="Straight Connector 21">
            <a:extLst>
              <a:ext uri="{FF2B5EF4-FFF2-40B4-BE49-F238E27FC236}">
                <a16:creationId xmlns:a16="http://schemas.microsoft.com/office/drawing/2014/main" id="{C965112B-F066-4167-AA5D-CEB0B5B9A4A3}"/>
              </a:ext>
            </a:extLst>
          </p:cNvPr>
          <p:cNvCxnSpPr/>
          <p:nvPr/>
        </p:nvCxnSpPr>
        <p:spPr bwMode="invGray">
          <a:xfrm>
            <a:off x="441931" y="1926971"/>
            <a:ext cx="3780471" cy="0"/>
          </a:xfrm>
          <a:prstGeom prst="line">
            <a:avLst/>
          </a:prstGeom>
          <a:ln>
            <a:gradFill flip="none" rotWithShape="1">
              <a:gsLst>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7D21243-3478-49BC-8C0E-62AF89B2F788}"/>
              </a:ext>
            </a:extLst>
          </p:cNvPr>
          <p:cNvCxnSpPr/>
          <p:nvPr/>
        </p:nvCxnSpPr>
        <p:spPr bwMode="invGray">
          <a:xfrm>
            <a:off x="4397930" y="1926971"/>
            <a:ext cx="3780471" cy="0"/>
          </a:xfrm>
          <a:prstGeom prst="line">
            <a:avLst/>
          </a:prstGeom>
          <a:ln>
            <a:gradFill flip="none" rotWithShape="1">
              <a:gsLst>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3C89826-6E78-4C61-BAD8-BA75866F53A0}"/>
              </a:ext>
            </a:extLst>
          </p:cNvPr>
          <p:cNvCxnSpPr/>
          <p:nvPr/>
        </p:nvCxnSpPr>
        <p:spPr bwMode="invGray">
          <a:xfrm>
            <a:off x="8353930" y="1926971"/>
            <a:ext cx="3780471" cy="0"/>
          </a:xfrm>
          <a:prstGeom prst="line">
            <a:avLst/>
          </a:prstGeom>
          <a:ln>
            <a:gradFill flip="none" rotWithShape="1">
              <a:gsLst>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3" name="Slide Number Placeholder 5">
            <a:extLst>
              <a:ext uri="{FF2B5EF4-FFF2-40B4-BE49-F238E27FC236}">
                <a16:creationId xmlns:a16="http://schemas.microsoft.com/office/drawing/2014/main" id="{2ABAAE96-45BF-4D76-B7C1-CCE4F6F7B254}"/>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408355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58500-CE5F-4F59-96C2-296CFAC09E48}"/>
              </a:ext>
            </a:extLst>
          </p:cNvPr>
          <p:cNvSpPr>
            <a:spLocks noGrp="1"/>
          </p:cNvSpPr>
          <p:nvPr>
            <p:ph type="title" hasCustomPrompt="1"/>
          </p:nvPr>
        </p:nvSpPr>
        <p:spPr bwMode="invGray">
          <a:xfrm>
            <a:off x="313745" y="155567"/>
            <a:ext cx="11820277" cy="714350"/>
          </a:xfrm>
        </p:spPr>
        <p:txBody>
          <a:bodyPr/>
          <a:lstStyle>
            <a:lvl1pPr>
              <a:defRPr/>
            </a:lvl1pPr>
          </a:lstStyle>
          <a:p>
            <a:r>
              <a:rPr lang="en-US" dirty="0"/>
              <a:t>Content Overview</a:t>
            </a:r>
          </a:p>
        </p:txBody>
      </p:sp>
      <p:sp>
        <p:nvSpPr>
          <p:cNvPr id="7" name="Text Placeholder 6">
            <a:extLst>
              <a:ext uri="{FF2B5EF4-FFF2-40B4-BE49-F238E27FC236}">
                <a16:creationId xmlns:a16="http://schemas.microsoft.com/office/drawing/2014/main" id="{C942F813-D13D-4898-A2BE-1B872D7D58BC}"/>
              </a:ext>
            </a:extLst>
          </p:cNvPr>
          <p:cNvSpPr>
            <a:spLocks noGrp="1"/>
          </p:cNvSpPr>
          <p:nvPr>
            <p:ph type="body" sz="quarter" idx="10" hasCustomPrompt="1"/>
          </p:nvPr>
        </p:nvSpPr>
        <p:spPr bwMode="invGray">
          <a:xfrm>
            <a:off x="1365169" y="1363673"/>
            <a:ext cx="4662583" cy="693475"/>
          </a:xfrm>
        </p:spPr>
        <p:txBody>
          <a:bodyPr lIns="0" tIns="0" rIns="0" bIns="0"/>
          <a:lstStyle>
            <a:lvl1pPr marL="0" indent="0">
              <a:buNone/>
              <a:defRPr sz="2520">
                <a:latin typeface="+mn-lt"/>
              </a:defRPr>
            </a:lvl1pPr>
          </a:lstStyle>
          <a:p>
            <a:pPr lvl="0"/>
            <a:r>
              <a:rPr lang="en-US" dirty="0"/>
              <a:t>Chapter Title</a:t>
            </a:r>
          </a:p>
        </p:txBody>
      </p:sp>
      <p:sp>
        <p:nvSpPr>
          <p:cNvPr id="8" name="Text Placeholder 6">
            <a:extLst>
              <a:ext uri="{FF2B5EF4-FFF2-40B4-BE49-F238E27FC236}">
                <a16:creationId xmlns:a16="http://schemas.microsoft.com/office/drawing/2014/main" id="{347FEC1B-68F0-49E3-8BE9-A03AAC0A6241}"/>
              </a:ext>
            </a:extLst>
          </p:cNvPr>
          <p:cNvSpPr>
            <a:spLocks noGrp="1"/>
          </p:cNvSpPr>
          <p:nvPr>
            <p:ph type="body" sz="quarter" idx="11" hasCustomPrompt="1"/>
          </p:nvPr>
        </p:nvSpPr>
        <p:spPr bwMode="invGray">
          <a:xfrm>
            <a:off x="1365169" y="2589889"/>
            <a:ext cx="4662583" cy="693475"/>
          </a:xfrm>
        </p:spPr>
        <p:txBody>
          <a:bodyPr lIns="0" tIns="0" rIns="0" bIns="0"/>
          <a:lstStyle>
            <a:lvl1pPr marL="0" indent="0">
              <a:buNone/>
              <a:defRPr sz="2520">
                <a:latin typeface="+mn-lt"/>
              </a:defRPr>
            </a:lvl1pPr>
          </a:lstStyle>
          <a:p>
            <a:pPr lvl="0"/>
            <a:r>
              <a:rPr lang="en-US" dirty="0"/>
              <a:t>Chapter Title</a:t>
            </a:r>
          </a:p>
        </p:txBody>
      </p:sp>
      <p:sp>
        <p:nvSpPr>
          <p:cNvPr id="9" name="Text Placeholder 6">
            <a:extLst>
              <a:ext uri="{FF2B5EF4-FFF2-40B4-BE49-F238E27FC236}">
                <a16:creationId xmlns:a16="http://schemas.microsoft.com/office/drawing/2014/main" id="{3549CB22-2806-43E4-9527-5624BCB6EC71}"/>
              </a:ext>
            </a:extLst>
          </p:cNvPr>
          <p:cNvSpPr>
            <a:spLocks noGrp="1"/>
          </p:cNvSpPr>
          <p:nvPr>
            <p:ph type="body" sz="quarter" idx="12" hasCustomPrompt="1"/>
          </p:nvPr>
        </p:nvSpPr>
        <p:spPr bwMode="invGray">
          <a:xfrm>
            <a:off x="1365169" y="3816104"/>
            <a:ext cx="4662583" cy="693475"/>
          </a:xfrm>
        </p:spPr>
        <p:txBody>
          <a:bodyPr lIns="0" tIns="0" rIns="0" bIns="0"/>
          <a:lstStyle>
            <a:lvl1pPr marL="0" indent="0">
              <a:buNone/>
              <a:defRPr sz="2520">
                <a:latin typeface="+mn-lt"/>
              </a:defRPr>
            </a:lvl1pPr>
          </a:lstStyle>
          <a:p>
            <a:pPr lvl="0"/>
            <a:r>
              <a:rPr lang="en-US" dirty="0"/>
              <a:t>Chapter Title</a:t>
            </a:r>
          </a:p>
        </p:txBody>
      </p:sp>
      <p:sp>
        <p:nvSpPr>
          <p:cNvPr id="10" name="Text Placeholder 6">
            <a:extLst>
              <a:ext uri="{FF2B5EF4-FFF2-40B4-BE49-F238E27FC236}">
                <a16:creationId xmlns:a16="http://schemas.microsoft.com/office/drawing/2014/main" id="{69F854CC-480E-4C43-A264-6534CA2A6540}"/>
              </a:ext>
            </a:extLst>
          </p:cNvPr>
          <p:cNvSpPr>
            <a:spLocks noGrp="1"/>
          </p:cNvSpPr>
          <p:nvPr>
            <p:ph type="body" sz="quarter" idx="13" hasCustomPrompt="1"/>
          </p:nvPr>
        </p:nvSpPr>
        <p:spPr bwMode="invGray">
          <a:xfrm>
            <a:off x="7471440" y="1363673"/>
            <a:ext cx="4662583" cy="693475"/>
          </a:xfrm>
        </p:spPr>
        <p:txBody>
          <a:bodyPr lIns="0" tIns="0" rIns="0" bIns="0"/>
          <a:lstStyle>
            <a:lvl1pPr marL="0" indent="0">
              <a:buNone/>
              <a:defRPr sz="2520">
                <a:latin typeface="+mn-lt"/>
              </a:defRPr>
            </a:lvl1pPr>
          </a:lstStyle>
          <a:p>
            <a:pPr lvl="0"/>
            <a:r>
              <a:rPr lang="en-US" dirty="0"/>
              <a:t>Chapter Title</a:t>
            </a:r>
          </a:p>
        </p:txBody>
      </p:sp>
      <p:sp>
        <p:nvSpPr>
          <p:cNvPr id="11" name="Text Placeholder 6">
            <a:extLst>
              <a:ext uri="{FF2B5EF4-FFF2-40B4-BE49-F238E27FC236}">
                <a16:creationId xmlns:a16="http://schemas.microsoft.com/office/drawing/2014/main" id="{14CAF380-1CE0-47D8-BF63-BD2BE8A6EF7E}"/>
              </a:ext>
            </a:extLst>
          </p:cNvPr>
          <p:cNvSpPr>
            <a:spLocks noGrp="1"/>
          </p:cNvSpPr>
          <p:nvPr>
            <p:ph type="body" sz="quarter" idx="14" hasCustomPrompt="1"/>
          </p:nvPr>
        </p:nvSpPr>
        <p:spPr bwMode="invGray">
          <a:xfrm>
            <a:off x="7471440" y="2589889"/>
            <a:ext cx="4662583" cy="693475"/>
          </a:xfrm>
        </p:spPr>
        <p:txBody>
          <a:bodyPr lIns="0" tIns="0" rIns="0" bIns="0"/>
          <a:lstStyle>
            <a:lvl1pPr marL="0" indent="0">
              <a:buNone/>
              <a:defRPr sz="2520">
                <a:latin typeface="+mn-lt"/>
              </a:defRPr>
            </a:lvl1pPr>
          </a:lstStyle>
          <a:p>
            <a:pPr lvl="0"/>
            <a:r>
              <a:rPr lang="en-US" dirty="0"/>
              <a:t>Chapter Title</a:t>
            </a:r>
          </a:p>
        </p:txBody>
      </p:sp>
      <p:sp>
        <p:nvSpPr>
          <p:cNvPr id="12" name="Text Placeholder 6">
            <a:extLst>
              <a:ext uri="{FF2B5EF4-FFF2-40B4-BE49-F238E27FC236}">
                <a16:creationId xmlns:a16="http://schemas.microsoft.com/office/drawing/2014/main" id="{3F07D1BF-42AE-4960-AA19-EA8FF7BF0DB6}"/>
              </a:ext>
            </a:extLst>
          </p:cNvPr>
          <p:cNvSpPr>
            <a:spLocks noGrp="1"/>
          </p:cNvSpPr>
          <p:nvPr>
            <p:ph type="body" sz="quarter" idx="15" hasCustomPrompt="1"/>
          </p:nvPr>
        </p:nvSpPr>
        <p:spPr bwMode="invGray">
          <a:xfrm>
            <a:off x="7471440" y="3816104"/>
            <a:ext cx="4662583" cy="693475"/>
          </a:xfrm>
        </p:spPr>
        <p:txBody>
          <a:bodyPr lIns="0" tIns="0" rIns="0" bIns="0"/>
          <a:lstStyle>
            <a:lvl1pPr marL="0" indent="0">
              <a:buNone/>
              <a:defRPr sz="2520">
                <a:latin typeface="+mn-lt"/>
              </a:defRPr>
            </a:lvl1pPr>
          </a:lstStyle>
          <a:p>
            <a:pPr lvl="0"/>
            <a:r>
              <a:rPr lang="en-US" dirty="0"/>
              <a:t>Chapter Title</a:t>
            </a:r>
          </a:p>
        </p:txBody>
      </p:sp>
      <p:sp>
        <p:nvSpPr>
          <p:cNvPr id="13" name="Text Placeholder 6">
            <a:extLst>
              <a:ext uri="{FF2B5EF4-FFF2-40B4-BE49-F238E27FC236}">
                <a16:creationId xmlns:a16="http://schemas.microsoft.com/office/drawing/2014/main" id="{AD83F0B5-8532-42AC-9FDE-DA41889DF0A4}"/>
              </a:ext>
            </a:extLst>
          </p:cNvPr>
          <p:cNvSpPr>
            <a:spLocks noGrp="1"/>
          </p:cNvSpPr>
          <p:nvPr>
            <p:ph type="body" sz="quarter" idx="16" hasCustomPrompt="1"/>
          </p:nvPr>
        </p:nvSpPr>
        <p:spPr bwMode="invGray">
          <a:xfrm>
            <a:off x="450209" y="1363673"/>
            <a:ext cx="419987" cy="387798"/>
          </a:xfrm>
        </p:spPr>
        <p:txBody>
          <a:bodyPr wrap="none" lIns="0" tIns="0" rIns="0" bIns="0">
            <a:spAutoFit/>
          </a:bodyPr>
          <a:lstStyle>
            <a:lvl1pPr marL="0" indent="0">
              <a:buNone/>
              <a:defRPr sz="2520">
                <a:solidFill>
                  <a:schemeClr val="accent1"/>
                </a:solidFill>
                <a:latin typeface="+mj-lt"/>
              </a:defRPr>
            </a:lvl1pPr>
          </a:lstStyle>
          <a:p>
            <a:pPr lvl="0"/>
            <a:r>
              <a:rPr lang="en-US" dirty="0"/>
              <a:t>01.</a:t>
            </a:r>
          </a:p>
        </p:txBody>
      </p:sp>
      <p:sp>
        <p:nvSpPr>
          <p:cNvPr id="14" name="Text Placeholder 6">
            <a:extLst>
              <a:ext uri="{FF2B5EF4-FFF2-40B4-BE49-F238E27FC236}">
                <a16:creationId xmlns:a16="http://schemas.microsoft.com/office/drawing/2014/main" id="{506973D8-023E-4304-AF2C-5E14B5E74DBC}"/>
              </a:ext>
            </a:extLst>
          </p:cNvPr>
          <p:cNvSpPr>
            <a:spLocks noGrp="1"/>
          </p:cNvSpPr>
          <p:nvPr>
            <p:ph type="body" sz="quarter" idx="17" hasCustomPrompt="1"/>
          </p:nvPr>
        </p:nvSpPr>
        <p:spPr bwMode="invGray">
          <a:xfrm>
            <a:off x="450209" y="2589889"/>
            <a:ext cx="445635" cy="387798"/>
          </a:xfrm>
        </p:spPr>
        <p:txBody>
          <a:bodyPr wrap="none" lIns="0" tIns="0" rIns="0" bIns="0">
            <a:spAutoFit/>
          </a:bodyPr>
          <a:lstStyle>
            <a:lvl1pPr marL="0" indent="0">
              <a:buNone/>
              <a:defRPr sz="2520">
                <a:solidFill>
                  <a:schemeClr val="accent1"/>
                </a:solidFill>
                <a:latin typeface="+mj-lt"/>
              </a:defRPr>
            </a:lvl1pPr>
          </a:lstStyle>
          <a:p>
            <a:pPr lvl="0"/>
            <a:r>
              <a:rPr lang="en-US" dirty="0"/>
              <a:t>02.</a:t>
            </a:r>
          </a:p>
        </p:txBody>
      </p:sp>
      <p:sp>
        <p:nvSpPr>
          <p:cNvPr id="15" name="Text Placeholder 6">
            <a:extLst>
              <a:ext uri="{FF2B5EF4-FFF2-40B4-BE49-F238E27FC236}">
                <a16:creationId xmlns:a16="http://schemas.microsoft.com/office/drawing/2014/main" id="{4A27ABC0-C61F-4F54-B518-CCA6BBA22BB5}"/>
              </a:ext>
            </a:extLst>
          </p:cNvPr>
          <p:cNvSpPr>
            <a:spLocks noGrp="1"/>
          </p:cNvSpPr>
          <p:nvPr>
            <p:ph type="body" sz="quarter" idx="18" hasCustomPrompt="1"/>
          </p:nvPr>
        </p:nvSpPr>
        <p:spPr bwMode="invGray">
          <a:xfrm>
            <a:off x="450209" y="3816104"/>
            <a:ext cx="445635" cy="387798"/>
          </a:xfrm>
        </p:spPr>
        <p:txBody>
          <a:bodyPr wrap="none" lIns="0" tIns="0" rIns="0" bIns="0">
            <a:spAutoFit/>
          </a:bodyPr>
          <a:lstStyle>
            <a:lvl1pPr marL="0" indent="0">
              <a:buNone/>
              <a:defRPr sz="2520">
                <a:solidFill>
                  <a:schemeClr val="accent1"/>
                </a:solidFill>
                <a:latin typeface="+mj-lt"/>
              </a:defRPr>
            </a:lvl1pPr>
          </a:lstStyle>
          <a:p>
            <a:pPr lvl="0"/>
            <a:r>
              <a:rPr lang="en-US" dirty="0"/>
              <a:t>03.</a:t>
            </a:r>
          </a:p>
        </p:txBody>
      </p:sp>
      <p:sp>
        <p:nvSpPr>
          <p:cNvPr id="16" name="Text Placeholder 6">
            <a:extLst>
              <a:ext uri="{FF2B5EF4-FFF2-40B4-BE49-F238E27FC236}">
                <a16:creationId xmlns:a16="http://schemas.microsoft.com/office/drawing/2014/main" id="{EF03094F-42FA-42F4-8825-CFEF822E272A}"/>
              </a:ext>
            </a:extLst>
          </p:cNvPr>
          <p:cNvSpPr>
            <a:spLocks noGrp="1"/>
          </p:cNvSpPr>
          <p:nvPr>
            <p:ph type="body" sz="quarter" idx="19" hasCustomPrompt="1"/>
          </p:nvPr>
        </p:nvSpPr>
        <p:spPr bwMode="invGray">
          <a:xfrm>
            <a:off x="6586307" y="1363673"/>
            <a:ext cx="450444" cy="387798"/>
          </a:xfrm>
        </p:spPr>
        <p:txBody>
          <a:bodyPr wrap="none" lIns="0" tIns="0" rIns="0" bIns="0">
            <a:spAutoFit/>
          </a:bodyPr>
          <a:lstStyle>
            <a:lvl1pPr marL="0" indent="0">
              <a:buNone/>
              <a:defRPr sz="2520">
                <a:solidFill>
                  <a:schemeClr val="accent1"/>
                </a:solidFill>
                <a:latin typeface="+mj-lt"/>
              </a:defRPr>
            </a:lvl1pPr>
          </a:lstStyle>
          <a:p>
            <a:pPr lvl="0"/>
            <a:r>
              <a:rPr lang="en-US" dirty="0"/>
              <a:t>04.</a:t>
            </a:r>
          </a:p>
        </p:txBody>
      </p:sp>
      <p:sp>
        <p:nvSpPr>
          <p:cNvPr id="17" name="Text Placeholder 6">
            <a:extLst>
              <a:ext uri="{FF2B5EF4-FFF2-40B4-BE49-F238E27FC236}">
                <a16:creationId xmlns:a16="http://schemas.microsoft.com/office/drawing/2014/main" id="{2FBF07A3-F7C2-4BCF-827D-B6CB2A336230}"/>
              </a:ext>
            </a:extLst>
          </p:cNvPr>
          <p:cNvSpPr>
            <a:spLocks noGrp="1"/>
          </p:cNvSpPr>
          <p:nvPr>
            <p:ph type="body" sz="quarter" idx="20" hasCustomPrompt="1"/>
          </p:nvPr>
        </p:nvSpPr>
        <p:spPr bwMode="invGray">
          <a:xfrm>
            <a:off x="6586307" y="2589889"/>
            <a:ext cx="445635" cy="387798"/>
          </a:xfrm>
        </p:spPr>
        <p:txBody>
          <a:bodyPr wrap="none" lIns="0" tIns="0" rIns="0" bIns="0">
            <a:spAutoFit/>
          </a:bodyPr>
          <a:lstStyle>
            <a:lvl1pPr marL="0" indent="0">
              <a:buNone/>
              <a:defRPr sz="2520">
                <a:solidFill>
                  <a:schemeClr val="accent1"/>
                </a:solidFill>
                <a:latin typeface="+mj-lt"/>
              </a:defRPr>
            </a:lvl1pPr>
          </a:lstStyle>
          <a:p>
            <a:pPr lvl="0"/>
            <a:r>
              <a:rPr lang="en-US" dirty="0"/>
              <a:t>05.</a:t>
            </a:r>
          </a:p>
        </p:txBody>
      </p:sp>
      <p:sp>
        <p:nvSpPr>
          <p:cNvPr id="18" name="Text Placeholder 6">
            <a:extLst>
              <a:ext uri="{FF2B5EF4-FFF2-40B4-BE49-F238E27FC236}">
                <a16:creationId xmlns:a16="http://schemas.microsoft.com/office/drawing/2014/main" id="{8AE22612-FC9E-4469-8E99-65F225DCC96C}"/>
              </a:ext>
            </a:extLst>
          </p:cNvPr>
          <p:cNvSpPr>
            <a:spLocks noGrp="1"/>
          </p:cNvSpPr>
          <p:nvPr>
            <p:ph type="body" sz="quarter" idx="21" hasCustomPrompt="1"/>
          </p:nvPr>
        </p:nvSpPr>
        <p:spPr bwMode="invGray">
          <a:xfrm>
            <a:off x="6586306" y="3816104"/>
            <a:ext cx="463268" cy="387798"/>
          </a:xfrm>
        </p:spPr>
        <p:txBody>
          <a:bodyPr wrap="none" lIns="0" tIns="0" rIns="0" bIns="0">
            <a:spAutoFit/>
          </a:bodyPr>
          <a:lstStyle>
            <a:lvl1pPr marL="0" indent="0">
              <a:buNone/>
              <a:defRPr sz="2520">
                <a:solidFill>
                  <a:schemeClr val="accent1"/>
                </a:solidFill>
                <a:latin typeface="+mj-lt"/>
              </a:defRPr>
            </a:lvl1pPr>
          </a:lstStyle>
          <a:p>
            <a:pPr lvl="0"/>
            <a:r>
              <a:rPr lang="en-US" dirty="0"/>
              <a:t>06.</a:t>
            </a:r>
          </a:p>
        </p:txBody>
      </p:sp>
      <p:sp>
        <p:nvSpPr>
          <p:cNvPr id="19" name="Slide Number Placeholder 5">
            <a:extLst>
              <a:ext uri="{FF2B5EF4-FFF2-40B4-BE49-F238E27FC236}">
                <a16:creationId xmlns:a16="http://schemas.microsoft.com/office/drawing/2014/main" id="{11AEEE02-969A-4C54-8B95-ADACE7D13CA1}"/>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18198412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Key highligh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A4FA160-A88D-4C57-9737-BA9733A36AAD}"/>
              </a:ext>
            </a:extLst>
          </p:cNvPr>
          <p:cNvSpPr/>
          <p:nvPr/>
        </p:nvSpPr>
        <p:spPr bwMode="invGray">
          <a:xfrm>
            <a:off x="434189" y="1354037"/>
            <a:ext cx="2961370" cy="4406118"/>
          </a:xfrm>
          <a:prstGeom prst="rect">
            <a:avLst/>
          </a:prstGeom>
          <a:gradFill flip="none" rotWithShape="1">
            <a:gsLst>
              <a:gs pos="0">
                <a:schemeClr val="accent1"/>
              </a:gs>
              <a:gs pos="100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tIns="115203" rtlCol="0" anchor="t"/>
          <a:lstStyle/>
          <a:p>
            <a:endParaRPr lang="en-IN" sz="2268" dirty="0">
              <a:solidFill>
                <a:schemeClr val="tx1"/>
              </a:solidFill>
              <a:latin typeface="+mj-lt"/>
            </a:endParaRP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invGray">
          <a:xfrm>
            <a:off x="434189" y="1354037"/>
            <a:ext cx="2958542" cy="4400759"/>
          </a:xfrm>
        </p:spPr>
        <p:txBody>
          <a:bodyPr lIns="91440" tIns="45720" rIns="91440" bIns="45720" anchor="t"/>
          <a:lstStyle>
            <a:lvl1pPr marL="0" indent="0" algn="l">
              <a:buFont typeface="Arial" panose="020B0604020202020204" pitchFamily="34" charset="0"/>
              <a:buNone/>
              <a:defRPr sz="2268">
                <a:latin typeface="+mj-lt"/>
              </a:defRPr>
            </a:lvl1pPr>
          </a:lstStyle>
          <a:p>
            <a:pPr lvl="0"/>
            <a:r>
              <a:rPr lang="en-US" dirty="0"/>
              <a:t>Title</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invGray">
          <a:xfrm>
            <a:off x="3708873" y="1354037"/>
            <a:ext cx="8425530" cy="4400759"/>
          </a:xfrm>
        </p:spPr>
        <p:txBody>
          <a:bodyPr lIns="91440" tIns="45720" rIns="91440" bIns="45720" anchor="t"/>
          <a:lstStyle>
            <a:lvl1pPr marL="230411" indent="-230411" algn="l">
              <a:buFont typeface="Arial" panose="020B0604020202020204" pitchFamily="34" charset="0"/>
              <a:buChar char="•"/>
              <a:defRPr sz="1764">
                <a:latin typeface="+mn-lt"/>
              </a:defRPr>
            </a:lvl1pPr>
          </a:lstStyle>
          <a:p>
            <a:pPr lvl="0"/>
            <a:r>
              <a:rPr lang="en-US" dirty="0"/>
              <a:t>Text</a:t>
            </a:r>
          </a:p>
        </p:txBody>
      </p:sp>
      <p:sp>
        <p:nvSpPr>
          <p:cNvPr id="7" name="Slide Number Placeholder 5">
            <a:extLst>
              <a:ext uri="{FF2B5EF4-FFF2-40B4-BE49-F238E27FC236}">
                <a16:creationId xmlns:a16="http://schemas.microsoft.com/office/drawing/2014/main" id="{E6388DE3-2186-4DA8-9397-1519EDD7242A}"/>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27329331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mpany profil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2EB0B968-D467-41BB-895B-662CBEAD66AB}"/>
              </a:ext>
            </a:extLst>
          </p:cNvPr>
          <p:cNvSpPr>
            <a:spLocks noChangeAspect="1"/>
          </p:cNvSpPr>
          <p:nvPr/>
        </p:nvSpPr>
        <p:spPr bwMode="gray">
          <a:xfrm>
            <a:off x="5506161" y="0"/>
            <a:ext cx="7095414" cy="5778441"/>
          </a:xfrm>
          <a:custGeom>
            <a:avLst/>
            <a:gdLst>
              <a:gd name="connsiteX0" fmla="*/ 226716 w 5148600"/>
              <a:gd name="connsiteY0" fmla="*/ 0 h 4586514"/>
              <a:gd name="connsiteX1" fmla="*/ 5148600 w 5148600"/>
              <a:gd name="connsiteY1" fmla="*/ 0 h 4586514"/>
              <a:gd name="connsiteX2" fmla="*/ 5148600 w 5148600"/>
              <a:gd name="connsiteY2" fmla="*/ 4081005 h 4586514"/>
              <a:gd name="connsiteX3" fmla="*/ 4987528 w 5148600"/>
              <a:gd name="connsiteY3" fmla="*/ 4178859 h 4586514"/>
              <a:gd name="connsiteX4" fmla="*/ 3377575 w 5148600"/>
              <a:gd name="connsiteY4" fmla="*/ 4586514 h 4586514"/>
              <a:gd name="connsiteX5" fmla="*/ 0 w 5148600"/>
              <a:gd name="connsiteY5" fmla="*/ 1208939 h 4586514"/>
              <a:gd name="connsiteX6" fmla="*/ 151849 w 5148600"/>
              <a:gd name="connsiteY6" fmla="*/ 204552 h 4586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8600" h="4586514">
                <a:moveTo>
                  <a:pt x="226716" y="0"/>
                </a:moveTo>
                <a:lnTo>
                  <a:pt x="5148600" y="0"/>
                </a:lnTo>
                <a:lnTo>
                  <a:pt x="5148600" y="4081005"/>
                </a:lnTo>
                <a:lnTo>
                  <a:pt x="4987528" y="4178859"/>
                </a:lnTo>
                <a:cubicBezTo>
                  <a:pt x="4508948" y="4438839"/>
                  <a:pt x="3960508" y="4586514"/>
                  <a:pt x="3377575" y="4586514"/>
                </a:cubicBezTo>
                <a:cubicBezTo>
                  <a:pt x="1512192" y="4586514"/>
                  <a:pt x="0" y="3074322"/>
                  <a:pt x="0" y="1208939"/>
                </a:cubicBezTo>
                <a:cubicBezTo>
                  <a:pt x="0" y="859180"/>
                  <a:pt x="53163" y="521837"/>
                  <a:pt x="151849" y="204552"/>
                </a:cubicBezTo>
                <a:close/>
              </a:path>
            </a:pathLst>
          </a:custGeom>
          <a:gradFill flip="none" rotWithShape="1">
            <a:gsLst>
              <a:gs pos="49000">
                <a:schemeClr val="accent1">
                  <a:alpha val="30000"/>
                </a:schemeClr>
              </a:gs>
              <a:gs pos="10000">
                <a:schemeClr val="accent1"/>
              </a:gs>
              <a:gs pos="79000">
                <a:schemeClr val="accent1">
                  <a:alpha val="0"/>
                </a:schemeClr>
              </a:gs>
            </a:gsLst>
            <a:lin ang="18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024" dirty="0">
              <a:solidFill>
                <a:schemeClr val="tx1"/>
              </a:solidFill>
              <a:latin typeface="+mj-lt"/>
            </a:endParaRP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invGray">
          <a:xfrm>
            <a:off x="441930" y="1354037"/>
            <a:ext cx="6048756" cy="4400759"/>
          </a:xfrm>
        </p:spPr>
        <p:txBody>
          <a:bodyPr lIns="0" tIns="0" rIns="0" bIns="0" anchor="t"/>
          <a:lstStyle>
            <a:lvl1pPr marL="0" indent="0" algn="l">
              <a:buFont typeface="Arial" panose="020B0604020202020204" pitchFamily="34" charset="0"/>
              <a:buNone/>
              <a:defRPr sz="2268">
                <a:latin typeface="+mn-lt"/>
              </a:defRPr>
            </a:lvl1pPr>
          </a:lstStyle>
          <a:p>
            <a:pPr lvl="0"/>
            <a:r>
              <a:rPr lang="en-US" dirty="0"/>
              <a:t>Text</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invGray">
          <a:xfrm>
            <a:off x="6688530" y="1354035"/>
            <a:ext cx="5445872" cy="4400759"/>
          </a:xfrm>
        </p:spPr>
        <p:txBody>
          <a:bodyPr lIns="0" tIns="0" rIns="0" bIns="0" anchor="t"/>
          <a:lstStyle>
            <a:lvl1pPr marL="0" indent="0" algn="r">
              <a:buFont typeface="Arial" panose="020B0604020202020204" pitchFamily="34" charset="0"/>
              <a:buNone/>
              <a:defRPr sz="2268">
                <a:latin typeface="+mn-lt"/>
              </a:defRPr>
            </a:lvl1pPr>
          </a:lstStyle>
          <a:p>
            <a:pPr lvl="0"/>
            <a:r>
              <a:rPr lang="en-US" dirty="0"/>
              <a:t>Key highlight points</a:t>
            </a:r>
          </a:p>
        </p:txBody>
      </p:sp>
      <p:sp>
        <p:nvSpPr>
          <p:cNvPr id="7" name="Slide Number Placeholder 5">
            <a:extLst>
              <a:ext uri="{FF2B5EF4-FFF2-40B4-BE49-F238E27FC236}">
                <a16:creationId xmlns:a16="http://schemas.microsoft.com/office/drawing/2014/main" id="{1C8343E1-5612-4591-83CE-FD0787394574}"/>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8998206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imple 4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invGray">
          <a:xfrm>
            <a:off x="441930" y="1354037"/>
            <a:ext cx="2721940" cy="4400759"/>
          </a:xfrm>
        </p:spPr>
        <p:txBody>
          <a:bodyPr lIns="0" tIns="0" rIns="0" bIns="0" anchor="t"/>
          <a:lstStyle>
            <a:lvl1pPr marL="230411" indent="-230411" algn="l">
              <a:buFont typeface="Arial" panose="020B0604020202020204" pitchFamily="34" charset="0"/>
              <a:buChar char="•"/>
              <a:defRPr sz="1386">
                <a:latin typeface="+mn-lt"/>
              </a:defRPr>
            </a:lvl1pPr>
          </a:lstStyle>
          <a:p>
            <a:pPr lvl="0"/>
            <a:r>
              <a:rPr lang="en-US" dirty="0"/>
              <a:t>Text</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invGray">
          <a:xfrm>
            <a:off x="3432106" y="1354037"/>
            <a:ext cx="2721940" cy="4400759"/>
          </a:xfrm>
        </p:spPr>
        <p:txBody>
          <a:bodyPr lIns="0" tIns="0" rIns="0" bIns="0" anchor="t"/>
          <a:lstStyle>
            <a:lvl1pPr marL="230411" indent="-230411" algn="l">
              <a:buFont typeface="Arial" panose="020B0604020202020204" pitchFamily="34" charset="0"/>
              <a:buChar char="•"/>
              <a:defRPr sz="1386">
                <a:latin typeface="+mn-lt"/>
              </a:defRPr>
            </a:lvl1pPr>
          </a:lstStyle>
          <a:p>
            <a:pPr lvl="0"/>
            <a:r>
              <a:rPr lang="en-US" dirty="0"/>
              <a:t>Text</a:t>
            </a:r>
          </a:p>
        </p:txBody>
      </p:sp>
      <p:sp>
        <p:nvSpPr>
          <p:cNvPr id="53" name="Text Placeholder 5">
            <a:extLst>
              <a:ext uri="{FF2B5EF4-FFF2-40B4-BE49-F238E27FC236}">
                <a16:creationId xmlns:a16="http://schemas.microsoft.com/office/drawing/2014/main" id="{51A44452-CBAC-4F3B-A256-C86AB53549C3}"/>
              </a:ext>
            </a:extLst>
          </p:cNvPr>
          <p:cNvSpPr>
            <a:spLocks noGrp="1"/>
          </p:cNvSpPr>
          <p:nvPr>
            <p:ph type="body" sz="quarter" idx="28" hasCustomPrompt="1"/>
          </p:nvPr>
        </p:nvSpPr>
        <p:spPr bwMode="invGray">
          <a:xfrm>
            <a:off x="9412462" y="1354037"/>
            <a:ext cx="2721940" cy="4400759"/>
          </a:xfrm>
        </p:spPr>
        <p:txBody>
          <a:bodyPr lIns="0" tIns="0" rIns="0" bIns="0" anchor="t"/>
          <a:lstStyle>
            <a:lvl1pPr marL="230411" indent="-230411" algn="l">
              <a:buFont typeface="Arial" panose="020B0604020202020204" pitchFamily="34" charset="0"/>
              <a:buChar char="•"/>
              <a:defRPr sz="1386">
                <a:latin typeface="+mn-lt"/>
              </a:defRPr>
            </a:lvl1pPr>
          </a:lstStyle>
          <a:p>
            <a:pPr lvl="0"/>
            <a:r>
              <a:rPr lang="en-US" dirty="0"/>
              <a:t>Text</a:t>
            </a:r>
          </a:p>
        </p:txBody>
      </p:sp>
      <p:cxnSp>
        <p:nvCxnSpPr>
          <p:cNvPr id="22" name="Straight Connector 21">
            <a:extLst>
              <a:ext uri="{FF2B5EF4-FFF2-40B4-BE49-F238E27FC236}">
                <a16:creationId xmlns:a16="http://schemas.microsoft.com/office/drawing/2014/main" id="{75E64FA6-F473-4A30-B276-B4630E307355}"/>
              </a:ext>
            </a:extLst>
          </p:cNvPr>
          <p:cNvCxnSpPr/>
          <p:nvPr/>
        </p:nvCxnSpPr>
        <p:spPr bwMode="invGray">
          <a:xfrm>
            <a:off x="3297988" y="1356037"/>
            <a:ext cx="0" cy="4404119"/>
          </a:xfrm>
          <a:prstGeom prst="line">
            <a:avLst/>
          </a:prstGeom>
          <a:ln>
            <a:gradFill flip="none" rotWithShape="1">
              <a:gsLst>
                <a:gs pos="0">
                  <a:schemeClr val="accent1">
                    <a:alpha val="0"/>
                  </a:schemeClr>
                </a:gs>
                <a:gs pos="50000">
                  <a:schemeClr val="accent1"/>
                </a:gs>
                <a:gs pos="100000">
                  <a:schemeClr val="accent1">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10BBC1D-6A56-4B4D-9FCC-B5FD2DA8FE0A}"/>
              </a:ext>
            </a:extLst>
          </p:cNvPr>
          <p:cNvCxnSpPr/>
          <p:nvPr/>
        </p:nvCxnSpPr>
        <p:spPr bwMode="invGray">
          <a:xfrm>
            <a:off x="6288164" y="1356037"/>
            <a:ext cx="0" cy="4404119"/>
          </a:xfrm>
          <a:prstGeom prst="line">
            <a:avLst/>
          </a:prstGeom>
          <a:ln>
            <a:gradFill flip="none" rotWithShape="1">
              <a:gsLst>
                <a:gs pos="0">
                  <a:schemeClr val="accent1">
                    <a:alpha val="0"/>
                  </a:schemeClr>
                </a:gs>
                <a:gs pos="50000">
                  <a:schemeClr val="accent1"/>
                </a:gs>
                <a:gs pos="100000">
                  <a:schemeClr val="accent1">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4C3338C-CABF-4D14-8545-BBD18F911B01}"/>
              </a:ext>
            </a:extLst>
          </p:cNvPr>
          <p:cNvCxnSpPr/>
          <p:nvPr/>
        </p:nvCxnSpPr>
        <p:spPr bwMode="invGray">
          <a:xfrm>
            <a:off x="9278341" y="1356037"/>
            <a:ext cx="0" cy="4404119"/>
          </a:xfrm>
          <a:prstGeom prst="line">
            <a:avLst/>
          </a:prstGeom>
          <a:ln>
            <a:gradFill flip="none" rotWithShape="1">
              <a:gsLst>
                <a:gs pos="0">
                  <a:schemeClr val="accent1">
                    <a:alpha val="0"/>
                  </a:schemeClr>
                </a:gs>
                <a:gs pos="50000">
                  <a:schemeClr val="accent1"/>
                </a:gs>
                <a:gs pos="100000">
                  <a:schemeClr val="accent1">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8" name="Text Placeholder 5">
            <a:extLst>
              <a:ext uri="{FF2B5EF4-FFF2-40B4-BE49-F238E27FC236}">
                <a16:creationId xmlns:a16="http://schemas.microsoft.com/office/drawing/2014/main" id="{5656678E-EDE5-4D8F-A429-5F02485F11C7}"/>
              </a:ext>
            </a:extLst>
          </p:cNvPr>
          <p:cNvSpPr>
            <a:spLocks noGrp="1"/>
          </p:cNvSpPr>
          <p:nvPr>
            <p:ph type="body" sz="quarter" idx="30" hasCustomPrompt="1"/>
          </p:nvPr>
        </p:nvSpPr>
        <p:spPr bwMode="invGray">
          <a:xfrm>
            <a:off x="6422282" y="1354037"/>
            <a:ext cx="2721940" cy="4400759"/>
          </a:xfrm>
        </p:spPr>
        <p:txBody>
          <a:bodyPr lIns="0" tIns="0" rIns="0" bIns="0" anchor="t"/>
          <a:lstStyle>
            <a:lvl1pPr marL="230411" indent="-230411" algn="l">
              <a:buFont typeface="Arial" panose="020B0604020202020204" pitchFamily="34" charset="0"/>
              <a:buChar char="•"/>
              <a:defRPr sz="1386">
                <a:latin typeface="+mn-lt"/>
              </a:defRPr>
            </a:lvl1pPr>
          </a:lstStyle>
          <a:p>
            <a:pPr lvl="0"/>
            <a:r>
              <a:rPr lang="en-US" dirty="0"/>
              <a:t>Text</a:t>
            </a:r>
          </a:p>
        </p:txBody>
      </p:sp>
      <p:sp>
        <p:nvSpPr>
          <p:cNvPr id="11" name="Slide Number Placeholder 5">
            <a:extLst>
              <a:ext uri="{FF2B5EF4-FFF2-40B4-BE49-F238E27FC236}">
                <a16:creationId xmlns:a16="http://schemas.microsoft.com/office/drawing/2014/main" id="{0341155B-2D19-49ED-A8C5-54F9768BE075}"/>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35111702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pointers">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EEF578A6-0CF5-4E17-910B-7C67E58AB278}"/>
              </a:ext>
            </a:extLst>
          </p:cNvPr>
          <p:cNvSpPr/>
          <p:nvPr/>
        </p:nvSpPr>
        <p:spPr bwMode="invGray">
          <a:xfrm>
            <a:off x="458541" y="1411639"/>
            <a:ext cx="1260158" cy="1152031"/>
          </a:xfrm>
          <a:prstGeom prst="ellipse">
            <a:avLst/>
          </a:prstGeom>
          <a:gradFill flip="none" rotWithShape="1">
            <a:gsLst>
              <a:gs pos="25000">
                <a:schemeClr val="accent1">
                  <a:alpha val="0"/>
                </a:schemeClr>
              </a:gs>
              <a:gs pos="100000">
                <a:schemeClr val="accent1"/>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dirty="0">
              <a:solidFill>
                <a:schemeClr val="tx1"/>
              </a:solidFill>
              <a:latin typeface="+mj-lt"/>
            </a:endParaRPr>
          </a:p>
        </p:txBody>
      </p:sp>
      <p:sp>
        <p:nvSpPr>
          <p:cNvPr id="23" name="Oval 22">
            <a:extLst>
              <a:ext uri="{FF2B5EF4-FFF2-40B4-BE49-F238E27FC236}">
                <a16:creationId xmlns:a16="http://schemas.microsoft.com/office/drawing/2014/main" id="{B4A69D49-88CA-4168-827B-076392BB2441}"/>
              </a:ext>
            </a:extLst>
          </p:cNvPr>
          <p:cNvSpPr/>
          <p:nvPr/>
        </p:nvSpPr>
        <p:spPr bwMode="invGray">
          <a:xfrm>
            <a:off x="458541" y="2977755"/>
            <a:ext cx="1260158" cy="1152031"/>
          </a:xfrm>
          <a:prstGeom prst="ellipse">
            <a:avLst/>
          </a:prstGeom>
          <a:gradFill flip="none" rotWithShape="1">
            <a:gsLst>
              <a:gs pos="25000">
                <a:schemeClr val="accent2">
                  <a:alpha val="0"/>
                </a:schemeClr>
              </a:gs>
              <a:gs pos="100000">
                <a:schemeClr val="accent2"/>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dirty="0">
              <a:solidFill>
                <a:schemeClr val="tx1"/>
              </a:solidFill>
              <a:latin typeface="+mj-lt"/>
            </a:endParaRPr>
          </a:p>
        </p:txBody>
      </p:sp>
      <p:sp>
        <p:nvSpPr>
          <p:cNvPr id="25" name="Oval 24">
            <a:extLst>
              <a:ext uri="{FF2B5EF4-FFF2-40B4-BE49-F238E27FC236}">
                <a16:creationId xmlns:a16="http://schemas.microsoft.com/office/drawing/2014/main" id="{6008EED8-CF13-4BA3-9ABC-B01B8D81F6D5}"/>
              </a:ext>
            </a:extLst>
          </p:cNvPr>
          <p:cNvSpPr/>
          <p:nvPr/>
        </p:nvSpPr>
        <p:spPr bwMode="invGray">
          <a:xfrm>
            <a:off x="458541" y="4543871"/>
            <a:ext cx="1260158" cy="1152031"/>
          </a:xfrm>
          <a:prstGeom prst="ellipse">
            <a:avLst/>
          </a:prstGeom>
          <a:gradFill flip="none" rotWithShape="1">
            <a:gsLst>
              <a:gs pos="25000">
                <a:schemeClr val="accent3">
                  <a:alpha val="0"/>
                </a:schemeClr>
              </a:gs>
              <a:gs pos="100000">
                <a:schemeClr val="accent3"/>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dirty="0">
              <a:solidFill>
                <a:schemeClr val="tx1"/>
              </a:solidFill>
              <a:latin typeface="+mj-lt"/>
            </a:endParaRP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invGray">
          <a:xfrm>
            <a:off x="1932303" y="1354037"/>
            <a:ext cx="10207276" cy="1267234"/>
          </a:xfrm>
        </p:spPr>
        <p:txBody>
          <a:bodyPr lIns="0" tIns="0" rIns="0" bIns="0" anchor="ctr"/>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invGray">
          <a:xfrm>
            <a:off x="1932303" y="2920153"/>
            <a:ext cx="10207276" cy="1267234"/>
          </a:xfrm>
        </p:spPr>
        <p:txBody>
          <a:bodyPr lIns="0" tIns="0" rIns="0" bIns="0" anchor="ctr"/>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53" name="Text Placeholder 5">
            <a:extLst>
              <a:ext uri="{FF2B5EF4-FFF2-40B4-BE49-F238E27FC236}">
                <a16:creationId xmlns:a16="http://schemas.microsoft.com/office/drawing/2014/main" id="{51A44452-CBAC-4F3B-A256-C86AB53549C3}"/>
              </a:ext>
            </a:extLst>
          </p:cNvPr>
          <p:cNvSpPr>
            <a:spLocks noGrp="1"/>
          </p:cNvSpPr>
          <p:nvPr>
            <p:ph type="body" sz="quarter" idx="28" hasCustomPrompt="1"/>
          </p:nvPr>
        </p:nvSpPr>
        <p:spPr bwMode="invGray">
          <a:xfrm>
            <a:off x="1932303" y="4486269"/>
            <a:ext cx="10207276" cy="1267234"/>
          </a:xfrm>
        </p:spPr>
        <p:txBody>
          <a:bodyPr lIns="0" tIns="0" rIns="0" bIns="0" anchor="ctr"/>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26" name="Text Placeholder 5">
            <a:extLst>
              <a:ext uri="{FF2B5EF4-FFF2-40B4-BE49-F238E27FC236}">
                <a16:creationId xmlns:a16="http://schemas.microsoft.com/office/drawing/2014/main" id="{F80B1E3F-4EBE-460F-9AB0-4C8CFFE5BEDE}"/>
              </a:ext>
            </a:extLst>
          </p:cNvPr>
          <p:cNvSpPr>
            <a:spLocks noGrp="1"/>
          </p:cNvSpPr>
          <p:nvPr>
            <p:ph type="body" sz="quarter" idx="35" hasCustomPrompt="1"/>
          </p:nvPr>
        </p:nvSpPr>
        <p:spPr bwMode="invGray">
          <a:xfrm>
            <a:off x="982020" y="1716203"/>
            <a:ext cx="213199" cy="542906"/>
          </a:xfrm>
        </p:spPr>
        <p:txBody>
          <a:bodyPr wrap="none" lIns="0" tIns="0" rIns="0" bIns="0" anchor="ctr">
            <a:spAutoFit/>
          </a:bodyPr>
          <a:lstStyle>
            <a:lvl1pPr marL="0" indent="0" algn="ctr">
              <a:buNone/>
              <a:defRPr sz="3528">
                <a:solidFill>
                  <a:schemeClr val="tx1"/>
                </a:solidFill>
                <a:latin typeface="+mj-lt"/>
              </a:defRPr>
            </a:lvl1pPr>
          </a:lstStyle>
          <a:p>
            <a:pPr lvl="0"/>
            <a:r>
              <a:rPr lang="en-US" dirty="0"/>
              <a:t>1</a:t>
            </a:r>
          </a:p>
        </p:txBody>
      </p:sp>
      <p:sp>
        <p:nvSpPr>
          <p:cNvPr id="28" name="Text Placeholder 5">
            <a:extLst>
              <a:ext uri="{FF2B5EF4-FFF2-40B4-BE49-F238E27FC236}">
                <a16:creationId xmlns:a16="http://schemas.microsoft.com/office/drawing/2014/main" id="{4701CB5E-364C-4C21-BFA4-7310E2F21E11}"/>
              </a:ext>
            </a:extLst>
          </p:cNvPr>
          <p:cNvSpPr>
            <a:spLocks noGrp="1"/>
          </p:cNvSpPr>
          <p:nvPr>
            <p:ph type="body" sz="quarter" idx="36" hasCustomPrompt="1"/>
          </p:nvPr>
        </p:nvSpPr>
        <p:spPr bwMode="invGray">
          <a:xfrm>
            <a:off x="964386" y="3282319"/>
            <a:ext cx="248466" cy="542906"/>
          </a:xfrm>
        </p:spPr>
        <p:txBody>
          <a:bodyPr wrap="none" lIns="0" tIns="0" rIns="0" bIns="0" anchor="ctr">
            <a:spAutoFit/>
          </a:bodyPr>
          <a:lstStyle>
            <a:lvl1pPr marL="0" indent="0" algn="ctr">
              <a:buNone/>
              <a:defRPr sz="3528">
                <a:solidFill>
                  <a:schemeClr val="tx1"/>
                </a:solidFill>
                <a:latin typeface="+mj-lt"/>
              </a:defRPr>
            </a:lvl1pPr>
          </a:lstStyle>
          <a:p>
            <a:pPr lvl="0"/>
            <a:r>
              <a:rPr lang="en-US" dirty="0"/>
              <a:t>2</a:t>
            </a:r>
          </a:p>
        </p:txBody>
      </p:sp>
      <p:sp>
        <p:nvSpPr>
          <p:cNvPr id="31" name="Text Placeholder 5">
            <a:extLst>
              <a:ext uri="{FF2B5EF4-FFF2-40B4-BE49-F238E27FC236}">
                <a16:creationId xmlns:a16="http://schemas.microsoft.com/office/drawing/2014/main" id="{5661BFBD-5CAA-4C36-A3D0-3A86A9BCFCD5}"/>
              </a:ext>
            </a:extLst>
          </p:cNvPr>
          <p:cNvSpPr>
            <a:spLocks noGrp="1"/>
          </p:cNvSpPr>
          <p:nvPr>
            <p:ph type="body" sz="quarter" idx="37" hasCustomPrompt="1"/>
          </p:nvPr>
        </p:nvSpPr>
        <p:spPr bwMode="invGray">
          <a:xfrm>
            <a:off x="964386" y="4848435"/>
            <a:ext cx="248466" cy="542906"/>
          </a:xfrm>
        </p:spPr>
        <p:txBody>
          <a:bodyPr wrap="none" lIns="0" tIns="0" rIns="0" bIns="0" anchor="ctr">
            <a:spAutoFit/>
          </a:bodyPr>
          <a:lstStyle>
            <a:lvl1pPr marL="0" indent="0" algn="ctr">
              <a:buNone/>
              <a:defRPr sz="3528">
                <a:solidFill>
                  <a:schemeClr val="tx1"/>
                </a:solidFill>
                <a:latin typeface="+mj-lt"/>
              </a:defRPr>
            </a:lvl1pPr>
          </a:lstStyle>
          <a:p>
            <a:pPr lvl="0"/>
            <a:r>
              <a:rPr lang="en-US" dirty="0"/>
              <a:t>3</a:t>
            </a:r>
          </a:p>
        </p:txBody>
      </p:sp>
      <p:sp>
        <p:nvSpPr>
          <p:cNvPr id="13" name="Slide Number Placeholder 5">
            <a:extLst>
              <a:ext uri="{FF2B5EF4-FFF2-40B4-BE49-F238E27FC236}">
                <a16:creationId xmlns:a16="http://schemas.microsoft.com/office/drawing/2014/main" id="{B5894463-D529-40B8-926A-EBE214C16C43}"/>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2867233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Four pointers">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EECA5578-48F8-48F0-B63A-6207C42776B7}"/>
              </a:ext>
            </a:extLst>
          </p:cNvPr>
          <p:cNvSpPr/>
          <p:nvPr/>
        </p:nvSpPr>
        <p:spPr bwMode="invGray">
          <a:xfrm>
            <a:off x="458541" y="3553575"/>
            <a:ext cx="1260158" cy="1152031"/>
          </a:xfrm>
          <a:prstGeom prst="ellipse">
            <a:avLst/>
          </a:prstGeom>
          <a:gradFill flip="none" rotWithShape="1">
            <a:gsLst>
              <a:gs pos="25000">
                <a:schemeClr val="accent2">
                  <a:alpha val="0"/>
                </a:schemeClr>
              </a:gs>
              <a:gs pos="100000">
                <a:schemeClr val="accent2"/>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dirty="0">
              <a:solidFill>
                <a:schemeClr val="tx1"/>
              </a:solidFill>
              <a:latin typeface="+mj-lt"/>
            </a:endParaRPr>
          </a:p>
        </p:txBody>
      </p:sp>
      <p:sp>
        <p:nvSpPr>
          <p:cNvPr id="23" name="Oval 22">
            <a:extLst>
              <a:ext uri="{FF2B5EF4-FFF2-40B4-BE49-F238E27FC236}">
                <a16:creationId xmlns:a16="http://schemas.microsoft.com/office/drawing/2014/main" id="{5A7ECD16-5800-4004-A2E1-80FD33B55E31}"/>
              </a:ext>
            </a:extLst>
          </p:cNvPr>
          <p:cNvSpPr/>
          <p:nvPr/>
        </p:nvSpPr>
        <p:spPr bwMode="invGray">
          <a:xfrm>
            <a:off x="6416762" y="3553575"/>
            <a:ext cx="1260158" cy="1152031"/>
          </a:xfrm>
          <a:prstGeom prst="ellipse">
            <a:avLst/>
          </a:prstGeom>
          <a:gradFill flip="none" rotWithShape="1">
            <a:gsLst>
              <a:gs pos="25000">
                <a:schemeClr val="accent4">
                  <a:alpha val="0"/>
                </a:schemeClr>
              </a:gs>
              <a:gs pos="100000">
                <a:schemeClr val="accent4"/>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dirty="0">
              <a:solidFill>
                <a:schemeClr val="tx1"/>
              </a:solidFill>
              <a:latin typeface="+mj-lt"/>
            </a:endParaRPr>
          </a:p>
        </p:txBody>
      </p:sp>
      <p:sp>
        <p:nvSpPr>
          <p:cNvPr id="25" name="Oval 24">
            <a:extLst>
              <a:ext uri="{FF2B5EF4-FFF2-40B4-BE49-F238E27FC236}">
                <a16:creationId xmlns:a16="http://schemas.microsoft.com/office/drawing/2014/main" id="{E46CDADF-D8FC-4F51-804A-F053CD8807F3}"/>
              </a:ext>
            </a:extLst>
          </p:cNvPr>
          <p:cNvSpPr/>
          <p:nvPr/>
        </p:nvSpPr>
        <p:spPr bwMode="invGray">
          <a:xfrm>
            <a:off x="6416762" y="1221115"/>
            <a:ext cx="1260158" cy="1152031"/>
          </a:xfrm>
          <a:prstGeom prst="ellipse">
            <a:avLst/>
          </a:prstGeom>
          <a:gradFill flip="none" rotWithShape="1">
            <a:gsLst>
              <a:gs pos="25000">
                <a:schemeClr val="accent3">
                  <a:alpha val="0"/>
                </a:schemeClr>
              </a:gs>
              <a:gs pos="100000">
                <a:schemeClr val="accent3"/>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dirty="0">
              <a:solidFill>
                <a:schemeClr val="tx1"/>
              </a:solidFill>
              <a:latin typeface="+mj-lt"/>
            </a:endParaRPr>
          </a:p>
        </p:txBody>
      </p:sp>
      <p:sp>
        <p:nvSpPr>
          <p:cNvPr id="26" name="Oval 25">
            <a:extLst>
              <a:ext uri="{FF2B5EF4-FFF2-40B4-BE49-F238E27FC236}">
                <a16:creationId xmlns:a16="http://schemas.microsoft.com/office/drawing/2014/main" id="{9077E065-72E5-4934-9A50-2319553E0BD6}"/>
              </a:ext>
            </a:extLst>
          </p:cNvPr>
          <p:cNvSpPr/>
          <p:nvPr/>
        </p:nvSpPr>
        <p:spPr bwMode="invGray">
          <a:xfrm>
            <a:off x="458541" y="1221115"/>
            <a:ext cx="1260158" cy="1152031"/>
          </a:xfrm>
          <a:prstGeom prst="ellipse">
            <a:avLst/>
          </a:prstGeom>
          <a:gradFill flip="none" rotWithShape="1">
            <a:gsLst>
              <a:gs pos="25000">
                <a:schemeClr val="accent1">
                  <a:alpha val="0"/>
                </a:schemeClr>
              </a:gs>
              <a:gs pos="100000">
                <a:schemeClr val="accent1"/>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dirty="0">
              <a:solidFill>
                <a:schemeClr val="tx1"/>
              </a:solidFill>
              <a:latin typeface="+mj-lt"/>
            </a:endParaRP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invGray">
          <a:xfrm>
            <a:off x="1859604" y="1464805"/>
            <a:ext cx="4284536" cy="1958453"/>
          </a:xfrm>
        </p:spPr>
        <p:txBody>
          <a:bodyPr lIns="0" tIns="0" rIns="0" bIns="0" anchor="t"/>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invGray">
          <a:xfrm>
            <a:off x="7845016" y="1464805"/>
            <a:ext cx="4284536" cy="1958453"/>
          </a:xfrm>
        </p:spPr>
        <p:txBody>
          <a:bodyPr lIns="0" tIns="0" rIns="0" bIns="0" anchor="t"/>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63" name="Text Placeholder 5">
            <a:extLst>
              <a:ext uri="{FF2B5EF4-FFF2-40B4-BE49-F238E27FC236}">
                <a16:creationId xmlns:a16="http://schemas.microsoft.com/office/drawing/2014/main" id="{25151AA9-F1AE-42EA-81BD-CE6A771801E4}"/>
              </a:ext>
            </a:extLst>
          </p:cNvPr>
          <p:cNvSpPr>
            <a:spLocks noGrp="1"/>
          </p:cNvSpPr>
          <p:nvPr>
            <p:ph type="body" sz="quarter" idx="32" hasCustomPrompt="1"/>
          </p:nvPr>
        </p:nvSpPr>
        <p:spPr bwMode="invGray">
          <a:xfrm>
            <a:off x="1859604" y="3797268"/>
            <a:ext cx="4284536" cy="1958453"/>
          </a:xfrm>
        </p:spPr>
        <p:txBody>
          <a:bodyPr lIns="0" tIns="0" rIns="0" bIns="0" anchor="t"/>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64" name="Text Placeholder 5">
            <a:extLst>
              <a:ext uri="{FF2B5EF4-FFF2-40B4-BE49-F238E27FC236}">
                <a16:creationId xmlns:a16="http://schemas.microsoft.com/office/drawing/2014/main" id="{84591BF7-D684-400E-ADB3-8BA8566583A4}"/>
              </a:ext>
            </a:extLst>
          </p:cNvPr>
          <p:cNvSpPr>
            <a:spLocks noGrp="1"/>
          </p:cNvSpPr>
          <p:nvPr>
            <p:ph type="body" sz="quarter" idx="33" hasCustomPrompt="1"/>
          </p:nvPr>
        </p:nvSpPr>
        <p:spPr bwMode="invGray">
          <a:xfrm>
            <a:off x="7845016" y="3797268"/>
            <a:ext cx="4284536" cy="1958453"/>
          </a:xfrm>
        </p:spPr>
        <p:txBody>
          <a:bodyPr lIns="0" tIns="0" rIns="0" bIns="0" anchor="t"/>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28" name="Text Placeholder 5">
            <a:extLst>
              <a:ext uri="{FF2B5EF4-FFF2-40B4-BE49-F238E27FC236}">
                <a16:creationId xmlns:a16="http://schemas.microsoft.com/office/drawing/2014/main" id="{7D219C71-7DFD-48A6-947F-3615F84EA79D}"/>
              </a:ext>
            </a:extLst>
          </p:cNvPr>
          <p:cNvSpPr>
            <a:spLocks noGrp="1"/>
          </p:cNvSpPr>
          <p:nvPr>
            <p:ph type="body" sz="quarter" idx="35" hasCustomPrompt="1"/>
          </p:nvPr>
        </p:nvSpPr>
        <p:spPr bwMode="invGray">
          <a:xfrm>
            <a:off x="982020" y="1525679"/>
            <a:ext cx="213199" cy="542906"/>
          </a:xfrm>
        </p:spPr>
        <p:txBody>
          <a:bodyPr wrap="none" lIns="0" tIns="0" rIns="0" bIns="0" anchor="ctr">
            <a:spAutoFit/>
          </a:bodyPr>
          <a:lstStyle>
            <a:lvl1pPr marL="0" indent="0" algn="ctr">
              <a:buNone/>
              <a:defRPr sz="3528">
                <a:solidFill>
                  <a:schemeClr val="tx1"/>
                </a:solidFill>
                <a:latin typeface="+mj-lt"/>
              </a:defRPr>
            </a:lvl1pPr>
          </a:lstStyle>
          <a:p>
            <a:pPr lvl="0"/>
            <a:r>
              <a:rPr lang="en-US" dirty="0"/>
              <a:t>1</a:t>
            </a:r>
          </a:p>
        </p:txBody>
      </p:sp>
      <p:sp>
        <p:nvSpPr>
          <p:cNvPr id="31" name="Text Placeholder 5">
            <a:extLst>
              <a:ext uri="{FF2B5EF4-FFF2-40B4-BE49-F238E27FC236}">
                <a16:creationId xmlns:a16="http://schemas.microsoft.com/office/drawing/2014/main" id="{AFEC8A96-BE1D-46F4-B8D3-623534550827}"/>
              </a:ext>
            </a:extLst>
          </p:cNvPr>
          <p:cNvSpPr>
            <a:spLocks noGrp="1"/>
          </p:cNvSpPr>
          <p:nvPr>
            <p:ph type="body" sz="quarter" idx="36" hasCustomPrompt="1"/>
          </p:nvPr>
        </p:nvSpPr>
        <p:spPr bwMode="invGray">
          <a:xfrm>
            <a:off x="964386" y="3858139"/>
            <a:ext cx="248466" cy="542906"/>
          </a:xfrm>
        </p:spPr>
        <p:txBody>
          <a:bodyPr wrap="none" lIns="0" tIns="0" rIns="0" bIns="0" anchor="ctr">
            <a:spAutoFit/>
          </a:bodyPr>
          <a:lstStyle>
            <a:lvl1pPr marL="0" indent="0" algn="ctr">
              <a:buNone/>
              <a:defRPr sz="3528">
                <a:solidFill>
                  <a:schemeClr val="tx1"/>
                </a:solidFill>
                <a:latin typeface="+mj-lt"/>
              </a:defRPr>
            </a:lvl1pPr>
          </a:lstStyle>
          <a:p>
            <a:pPr lvl="0"/>
            <a:r>
              <a:rPr lang="en-US" dirty="0"/>
              <a:t>2</a:t>
            </a:r>
          </a:p>
        </p:txBody>
      </p:sp>
      <p:sp>
        <p:nvSpPr>
          <p:cNvPr id="32" name="Text Placeholder 5">
            <a:extLst>
              <a:ext uri="{FF2B5EF4-FFF2-40B4-BE49-F238E27FC236}">
                <a16:creationId xmlns:a16="http://schemas.microsoft.com/office/drawing/2014/main" id="{AD18C644-4CF1-429A-9B90-F7ED19A34A93}"/>
              </a:ext>
            </a:extLst>
          </p:cNvPr>
          <p:cNvSpPr>
            <a:spLocks noGrp="1"/>
          </p:cNvSpPr>
          <p:nvPr>
            <p:ph type="body" sz="quarter" idx="37" hasCustomPrompt="1"/>
          </p:nvPr>
        </p:nvSpPr>
        <p:spPr bwMode="invGray">
          <a:xfrm>
            <a:off x="6922607" y="1525679"/>
            <a:ext cx="248466" cy="542906"/>
          </a:xfrm>
        </p:spPr>
        <p:txBody>
          <a:bodyPr wrap="none" lIns="0" tIns="0" rIns="0" bIns="0" anchor="ctr">
            <a:spAutoFit/>
          </a:bodyPr>
          <a:lstStyle>
            <a:lvl1pPr marL="0" indent="0" algn="ctr">
              <a:buNone/>
              <a:defRPr sz="3528">
                <a:solidFill>
                  <a:schemeClr val="tx1"/>
                </a:solidFill>
                <a:latin typeface="+mj-lt"/>
              </a:defRPr>
            </a:lvl1pPr>
          </a:lstStyle>
          <a:p>
            <a:pPr lvl="0"/>
            <a:r>
              <a:rPr lang="en-US" dirty="0"/>
              <a:t>3</a:t>
            </a:r>
          </a:p>
        </p:txBody>
      </p:sp>
      <p:sp>
        <p:nvSpPr>
          <p:cNvPr id="33" name="Text Placeholder 5">
            <a:extLst>
              <a:ext uri="{FF2B5EF4-FFF2-40B4-BE49-F238E27FC236}">
                <a16:creationId xmlns:a16="http://schemas.microsoft.com/office/drawing/2014/main" id="{77BF248C-7C12-48A0-9663-31D29549B2F1}"/>
              </a:ext>
            </a:extLst>
          </p:cNvPr>
          <p:cNvSpPr>
            <a:spLocks noGrp="1"/>
          </p:cNvSpPr>
          <p:nvPr>
            <p:ph type="body" sz="quarter" idx="38" hasCustomPrompt="1"/>
          </p:nvPr>
        </p:nvSpPr>
        <p:spPr bwMode="invGray">
          <a:xfrm>
            <a:off x="6919403" y="3858139"/>
            <a:ext cx="254878" cy="542906"/>
          </a:xfrm>
        </p:spPr>
        <p:txBody>
          <a:bodyPr wrap="none" lIns="0" tIns="0" rIns="0" bIns="0" anchor="ctr">
            <a:spAutoFit/>
          </a:bodyPr>
          <a:lstStyle>
            <a:lvl1pPr marL="0" indent="0" algn="ctr">
              <a:buNone/>
              <a:defRPr sz="3528">
                <a:solidFill>
                  <a:schemeClr val="tx1"/>
                </a:solidFill>
                <a:latin typeface="+mj-lt"/>
              </a:defRPr>
            </a:lvl1pPr>
          </a:lstStyle>
          <a:p>
            <a:pPr lvl="0"/>
            <a:r>
              <a:rPr lang="en-US" dirty="0"/>
              <a:t>4</a:t>
            </a:r>
          </a:p>
        </p:txBody>
      </p:sp>
      <p:sp>
        <p:nvSpPr>
          <p:cNvPr id="16" name="Slide Number Placeholder 5">
            <a:extLst>
              <a:ext uri="{FF2B5EF4-FFF2-40B4-BE49-F238E27FC236}">
                <a16:creationId xmlns:a16="http://schemas.microsoft.com/office/drawing/2014/main" id="{5B88C9EE-086C-480A-8380-2FF43EA9AB6C}"/>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36696400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Four pointers 2">
    <p:spTree>
      <p:nvGrpSpPr>
        <p:cNvPr id="1" name=""/>
        <p:cNvGrpSpPr/>
        <p:nvPr/>
      </p:nvGrpSpPr>
      <p:grpSpPr>
        <a:xfrm>
          <a:off x="0" y="0"/>
          <a:ext cx="0" cy="0"/>
          <a:chOff x="0" y="0"/>
          <a:chExt cx="0" cy="0"/>
        </a:xfrm>
      </p:grpSpPr>
      <p:sp>
        <p:nvSpPr>
          <p:cNvPr id="38" name="Oval 37">
            <a:extLst>
              <a:ext uri="{FF2B5EF4-FFF2-40B4-BE49-F238E27FC236}">
                <a16:creationId xmlns:a16="http://schemas.microsoft.com/office/drawing/2014/main" id="{8B69CA36-CE59-4393-97E4-CD163469E8A7}"/>
              </a:ext>
            </a:extLst>
          </p:cNvPr>
          <p:cNvSpPr/>
          <p:nvPr/>
        </p:nvSpPr>
        <p:spPr bwMode="invGray">
          <a:xfrm>
            <a:off x="458541" y="2500700"/>
            <a:ext cx="1073696" cy="981569"/>
          </a:xfrm>
          <a:prstGeom prst="ellipse">
            <a:avLst/>
          </a:prstGeom>
          <a:gradFill flip="none" rotWithShape="1">
            <a:gsLst>
              <a:gs pos="39800">
                <a:schemeClr val="bg1">
                  <a:alpha val="12000"/>
                </a:schemeClr>
              </a:gs>
              <a:gs pos="0">
                <a:schemeClr val="bg1"/>
              </a:gs>
              <a:gs pos="77000">
                <a:schemeClr val="accent2"/>
              </a:gs>
            </a:gsLst>
            <a:path path="circle">
              <a:fillToRect l="50000" t="50000" r="50000" b="50000"/>
            </a:path>
            <a:tileRect/>
          </a:gra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bIns="172805" rtlCol="0" anchor="ctr"/>
          <a:lstStyle/>
          <a:p>
            <a:pPr algn="ctr"/>
            <a:endParaRPr lang="en-US" sz="3528" dirty="0">
              <a:solidFill>
                <a:schemeClr val="tx1"/>
              </a:solidFill>
              <a:latin typeface="+mj-lt"/>
            </a:endParaRPr>
          </a:p>
        </p:txBody>
      </p:sp>
      <p:sp>
        <p:nvSpPr>
          <p:cNvPr id="39" name="Oval 38">
            <a:extLst>
              <a:ext uri="{FF2B5EF4-FFF2-40B4-BE49-F238E27FC236}">
                <a16:creationId xmlns:a16="http://schemas.microsoft.com/office/drawing/2014/main" id="{99A51914-D29A-48D3-A5EB-AB68A7A3F9D9}"/>
              </a:ext>
            </a:extLst>
          </p:cNvPr>
          <p:cNvSpPr/>
          <p:nvPr/>
        </p:nvSpPr>
        <p:spPr bwMode="invGray">
          <a:xfrm>
            <a:off x="458541" y="4778587"/>
            <a:ext cx="1073696" cy="981569"/>
          </a:xfrm>
          <a:prstGeom prst="ellipse">
            <a:avLst/>
          </a:prstGeom>
          <a:gradFill flip="none" rotWithShape="1">
            <a:gsLst>
              <a:gs pos="39800">
                <a:schemeClr val="bg1">
                  <a:alpha val="12000"/>
                </a:schemeClr>
              </a:gs>
              <a:gs pos="0">
                <a:schemeClr val="bg1"/>
              </a:gs>
              <a:gs pos="77000">
                <a:schemeClr val="accent4"/>
              </a:gs>
            </a:gsLst>
            <a:path path="circle">
              <a:fillToRect l="50000" t="50000" r="50000" b="50000"/>
            </a:path>
            <a:tileRect/>
          </a:gra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bIns="172805" rtlCol="0" anchor="ctr"/>
          <a:lstStyle/>
          <a:p>
            <a:pPr algn="ctr"/>
            <a:endParaRPr lang="en-US" sz="3528" dirty="0">
              <a:solidFill>
                <a:schemeClr val="tx1"/>
              </a:solidFill>
              <a:latin typeface="+mj-lt"/>
            </a:endParaRPr>
          </a:p>
        </p:txBody>
      </p:sp>
      <p:sp>
        <p:nvSpPr>
          <p:cNvPr id="40" name="Oval 39">
            <a:extLst>
              <a:ext uri="{FF2B5EF4-FFF2-40B4-BE49-F238E27FC236}">
                <a16:creationId xmlns:a16="http://schemas.microsoft.com/office/drawing/2014/main" id="{34D19F3C-CD6E-4A54-9827-D89932A9E806}"/>
              </a:ext>
            </a:extLst>
          </p:cNvPr>
          <p:cNvSpPr/>
          <p:nvPr/>
        </p:nvSpPr>
        <p:spPr bwMode="invGray">
          <a:xfrm>
            <a:off x="458541" y="3639644"/>
            <a:ext cx="1073696" cy="981569"/>
          </a:xfrm>
          <a:prstGeom prst="ellipse">
            <a:avLst/>
          </a:prstGeom>
          <a:gradFill flip="none" rotWithShape="1">
            <a:gsLst>
              <a:gs pos="39800">
                <a:schemeClr val="bg1">
                  <a:alpha val="12000"/>
                </a:schemeClr>
              </a:gs>
              <a:gs pos="0">
                <a:schemeClr val="bg1"/>
              </a:gs>
              <a:gs pos="77000">
                <a:schemeClr val="accent3"/>
              </a:gs>
            </a:gsLst>
            <a:path path="circle">
              <a:fillToRect l="50000" t="50000" r="50000" b="50000"/>
            </a:path>
            <a:tileRect/>
          </a:gra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bIns="172805" rtlCol="0" anchor="ctr"/>
          <a:lstStyle/>
          <a:p>
            <a:pPr algn="ctr"/>
            <a:endParaRPr lang="en-US" sz="3528" dirty="0">
              <a:solidFill>
                <a:schemeClr val="tx1"/>
              </a:solidFill>
              <a:latin typeface="+mj-lt"/>
            </a:endParaRP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22" name="Oval 21">
            <a:extLst>
              <a:ext uri="{FF2B5EF4-FFF2-40B4-BE49-F238E27FC236}">
                <a16:creationId xmlns:a16="http://schemas.microsoft.com/office/drawing/2014/main" id="{77C88163-9478-4FC6-9CAA-991EE3808E7B}"/>
              </a:ext>
            </a:extLst>
          </p:cNvPr>
          <p:cNvSpPr/>
          <p:nvPr/>
        </p:nvSpPr>
        <p:spPr bwMode="invGray">
          <a:xfrm>
            <a:off x="458541" y="1357898"/>
            <a:ext cx="1073696" cy="981569"/>
          </a:xfrm>
          <a:prstGeom prst="ellipse">
            <a:avLst/>
          </a:prstGeom>
          <a:gradFill flip="none" rotWithShape="1">
            <a:gsLst>
              <a:gs pos="40000">
                <a:schemeClr val="bg1">
                  <a:alpha val="12000"/>
                </a:schemeClr>
              </a:gs>
              <a:gs pos="0">
                <a:schemeClr val="bg1"/>
              </a:gs>
              <a:gs pos="77000">
                <a:schemeClr val="accent1"/>
              </a:gs>
            </a:gsLst>
            <a:path path="circle">
              <a:fillToRect l="50000" t="50000" r="50000" b="50000"/>
            </a:path>
            <a:tileRect/>
          </a:gra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bIns="172805" rtlCol="0" anchor="ctr"/>
          <a:lstStyle/>
          <a:p>
            <a:pPr algn="ctr"/>
            <a:endParaRPr lang="en-US" sz="3528" dirty="0">
              <a:solidFill>
                <a:schemeClr val="tx1"/>
              </a:solidFill>
              <a:latin typeface="+mj-lt"/>
            </a:endParaRPr>
          </a:p>
        </p:txBody>
      </p:sp>
      <p:sp>
        <p:nvSpPr>
          <p:cNvPr id="28" name="Text Placeholder 5">
            <a:extLst>
              <a:ext uri="{FF2B5EF4-FFF2-40B4-BE49-F238E27FC236}">
                <a16:creationId xmlns:a16="http://schemas.microsoft.com/office/drawing/2014/main" id="{15D7A6A0-17BF-4668-B1DB-1152BB7616D4}"/>
              </a:ext>
            </a:extLst>
          </p:cNvPr>
          <p:cNvSpPr>
            <a:spLocks noGrp="1"/>
          </p:cNvSpPr>
          <p:nvPr>
            <p:ph type="body" sz="quarter" idx="35" hasCustomPrompt="1"/>
          </p:nvPr>
        </p:nvSpPr>
        <p:spPr bwMode="invGray">
          <a:xfrm>
            <a:off x="888788" y="1577229"/>
            <a:ext cx="213199" cy="542906"/>
          </a:xfrm>
        </p:spPr>
        <p:txBody>
          <a:bodyPr wrap="none" lIns="0" tIns="0" rIns="0" bIns="0" anchor="ctr">
            <a:spAutoFit/>
          </a:bodyPr>
          <a:lstStyle>
            <a:lvl1pPr marL="0" indent="0" algn="ctr">
              <a:buNone/>
              <a:defRPr sz="3528">
                <a:solidFill>
                  <a:schemeClr val="tx1"/>
                </a:solidFill>
                <a:latin typeface="+mj-lt"/>
              </a:defRPr>
            </a:lvl1pPr>
          </a:lstStyle>
          <a:p>
            <a:pPr lvl="0"/>
            <a:r>
              <a:rPr lang="en-US" dirty="0"/>
              <a:t>1</a:t>
            </a:r>
          </a:p>
        </p:txBody>
      </p:sp>
      <p:sp>
        <p:nvSpPr>
          <p:cNvPr id="31" name="Text Placeholder 5">
            <a:extLst>
              <a:ext uri="{FF2B5EF4-FFF2-40B4-BE49-F238E27FC236}">
                <a16:creationId xmlns:a16="http://schemas.microsoft.com/office/drawing/2014/main" id="{DEC47592-CDD0-4868-BD9F-72EDB7CC8322}"/>
              </a:ext>
            </a:extLst>
          </p:cNvPr>
          <p:cNvSpPr>
            <a:spLocks noGrp="1"/>
          </p:cNvSpPr>
          <p:nvPr>
            <p:ph type="body" sz="quarter" idx="36" hasCustomPrompt="1"/>
          </p:nvPr>
        </p:nvSpPr>
        <p:spPr bwMode="invGray">
          <a:xfrm>
            <a:off x="871154" y="2720032"/>
            <a:ext cx="248466" cy="542906"/>
          </a:xfrm>
        </p:spPr>
        <p:txBody>
          <a:bodyPr wrap="none" lIns="0" tIns="0" rIns="0" bIns="0" anchor="ctr">
            <a:spAutoFit/>
          </a:bodyPr>
          <a:lstStyle>
            <a:lvl1pPr marL="0" indent="0" algn="ctr">
              <a:buNone/>
              <a:defRPr sz="3528">
                <a:solidFill>
                  <a:schemeClr val="tx1"/>
                </a:solidFill>
                <a:latin typeface="+mj-lt"/>
              </a:defRPr>
            </a:lvl1pPr>
          </a:lstStyle>
          <a:p>
            <a:pPr lvl="0"/>
            <a:r>
              <a:rPr lang="en-US" dirty="0"/>
              <a:t>2</a:t>
            </a:r>
          </a:p>
        </p:txBody>
      </p:sp>
      <p:sp>
        <p:nvSpPr>
          <p:cNvPr id="32" name="Text Placeholder 5">
            <a:extLst>
              <a:ext uri="{FF2B5EF4-FFF2-40B4-BE49-F238E27FC236}">
                <a16:creationId xmlns:a16="http://schemas.microsoft.com/office/drawing/2014/main" id="{5C7B62DC-86F4-4502-9466-F3A722AEC63E}"/>
              </a:ext>
            </a:extLst>
          </p:cNvPr>
          <p:cNvSpPr>
            <a:spLocks noGrp="1"/>
          </p:cNvSpPr>
          <p:nvPr>
            <p:ph type="body" sz="quarter" idx="37" hasCustomPrompt="1"/>
          </p:nvPr>
        </p:nvSpPr>
        <p:spPr bwMode="invGray">
          <a:xfrm>
            <a:off x="871154" y="3858975"/>
            <a:ext cx="248466" cy="542906"/>
          </a:xfrm>
        </p:spPr>
        <p:txBody>
          <a:bodyPr wrap="none" lIns="0" tIns="0" rIns="0" bIns="0" anchor="ctr">
            <a:spAutoFit/>
          </a:bodyPr>
          <a:lstStyle>
            <a:lvl1pPr marL="0" indent="0" algn="ctr">
              <a:buNone/>
              <a:defRPr sz="3528">
                <a:solidFill>
                  <a:schemeClr val="tx1"/>
                </a:solidFill>
                <a:latin typeface="+mj-lt"/>
              </a:defRPr>
            </a:lvl1pPr>
          </a:lstStyle>
          <a:p>
            <a:pPr lvl="0"/>
            <a:r>
              <a:rPr lang="en-US" dirty="0"/>
              <a:t>3</a:t>
            </a:r>
          </a:p>
        </p:txBody>
      </p:sp>
      <p:sp>
        <p:nvSpPr>
          <p:cNvPr id="33" name="Text Placeholder 5">
            <a:extLst>
              <a:ext uri="{FF2B5EF4-FFF2-40B4-BE49-F238E27FC236}">
                <a16:creationId xmlns:a16="http://schemas.microsoft.com/office/drawing/2014/main" id="{D27B0307-EDD1-461D-87F5-849AAABA7B18}"/>
              </a:ext>
            </a:extLst>
          </p:cNvPr>
          <p:cNvSpPr>
            <a:spLocks noGrp="1"/>
          </p:cNvSpPr>
          <p:nvPr>
            <p:ph type="body" sz="quarter" idx="38" hasCustomPrompt="1"/>
          </p:nvPr>
        </p:nvSpPr>
        <p:spPr bwMode="invGray">
          <a:xfrm>
            <a:off x="867950" y="4997919"/>
            <a:ext cx="254878" cy="542906"/>
          </a:xfrm>
        </p:spPr>
        <p:txBody>
          <a:bodyPr wrap="none" lIns="0" tIns="0" rIns="0" bIns="0" anchor="ctr">
            <a:spAutoFit/>
          </a:bodyPr>
          <a:lstStyle>
            <a:lvl1pPr marL="0" indent="0" algn="ctr">
              <a:buNone/>
              <a:defRPr sz="3528">
                <a:solidFill>
                  <a:schemeClr val="tx1"/>
                </a:solidFill>
                <a:latin typeface="+mj-lt"/>
              </a:defRPr>
            </a:lvl1pPr>
          </a:lstStyle>
          <a:p>
            <a:pPr lvl="0"/>
            <a:r>
              <a:rPr lang="en-US" dirty="0"/>
              <a:t>4</a:t>
            </a:r>
          </a:p>
        </p:txBody>
      </p:sp>
      <p:sp>
        <p:nvSpPr>
          <p:cNvPr id="34" name="Text Placeholder 5">
            <a:extLst>
              <a:ext uri="{FF2B5EF4-FFF2-40B4-BE49-F238E27FC236}">
                <a16:creationId xmlns:a16="http://schemas.microsoft.com/office/drawing/2014/main" id="{1F762FAA-9C21-4066-9192-FC1DE4FEAB09}"/>
              </a:ext>
            </a:extLst>
          </p:cNvPr>
          <p:cNvSpPr>
            <a:spLocks noGrp="1"/>
          </p:cNvSpPr>
          <p:nvPr>
            <p:ph type="body" sz="quarter" idx="13" hasCustomPrompt="1"/>
          </p:nvPr>
        </p:nvSpPr>
        <p:spPr bwMode="invGray">
          <a:xfrm>
            <a:off x="1744833" y="1359068"/>
            <a:ext cx="10396299" cy="979226"/>
          </a:xfrm>
        </p:spPr>
        <p:txBody>
          <a:bodyPr lIns="0" tIns="0" rIns="0" bIns="0" anchor="ctr"/>
          <a:lstStyle>
            <a:lvl1pPr marL="0" indent="0" algn="l">
              <a:buFont typeface="Arial" panose="020B0604020202020204" pitchFamily="34" charset="0"/>
              <a:buNone/>
              <a:defRPr sz="1512">
                <a:latin typeface="+mn-lt"/>
              </a:defRPr>
            </a:lvl1pPr>
          </a:lstStyle>
          <a:p>
            <a:pPr lvl="0"/>
            <a:r>
              <a:rPr lang="en-US" dirty="0"/>
              <a:t>Text</a:t>
            </a:r>
          </a:p>
        </p:txBody>
      </p:sp>
      <p:sp>
        <p:nvSpPr>
          <p:cNvPr id="35" name="Text Placeholder 5">
            <a:extLst>
              <a:ext uri="{FF2B5EF4-FFF2-40B4-BE49-F238E27FC236}">
                <a16:creationId xmlns:a16="http://schemas.microsoft.com/office/drawing/2014/main" id="{42EFFB73-47C6-4A28-BD0B-C885575AE15C}"/>
              </a:ext>
            </a:extLst>
          </p:cNvPr>
          <p:cNvSpPr>
            <a:spLocks noGrp="1"/>
          </p:cNvSpPr>
          <p:nvPr>
            <p:ph type="body" sz="quarter" idx="39" hasCustomPrompt="1"/>
          </p:nvPr>
        </p:nvSpPr>
        <p:spPr bwMode="invGray">
          <a:xfrm>
            <a:off x="1744833" y="2499689"/>
            <a:ext cx="10396299" cy="979226"/>
          </a:xfrm>
        </p:spPr>
        <p:txBody>
          <a:bodyPr lIns="0" tIns="0" rIns="0" bIns="0" anchor="ctr"/>
          <a:lstStyle>
            <a:lvl1pPr marL="0" indent="0" algn="l">
              <a:buFont typeface="Arial" panose="020B0604020202020204" pitchFamily="34" charset="0"/>
              <a:buNone/>
              <a:defRPr sz="1512">
                <a:latin typeface="+mn-lt"/>
              </a:defRPr>
            </a:lvl1pPr>
          </a:lstStyle>
          <a:p>
            <a:pPr lvl="0"/>
            <a:r>
              <a:rPr lang="en-US" dirty="0"/>
              <a:t>Text</a:t>
            </a:r>
          </a:p>
        </p:txBody>
      </p:sp>
      <p:sp>
        <p:nvSpPr>
          <p:cNvPr id="36" name="Text Placeholder 5">
            <a:extLst>
              <a:ext uri="{FF2B5EF4-FFF2-40B4-BE49-F238E27FC236}">
                <a16:creationId xmlns:a16="http://schemas.microsoft.com/office/drawing/2014/main" id="{B03CF380-C024-4E2C-8056-0E78DD8C9318}"/>
              </a:ext>
            </a:extLst>
          </p:cNvPr>
          <p:cNvSpPr>
            <a:spLocks noGrp="1"/>
          </p:cNvSpPr>
          <p:nvPr>
            <p:ph type="body" sz="quarter" idx="40" hasCustomPrompt="1"/>
          </p:nvPr>
        </p:nvSpPr>
        <p:spPr bwMode="invGray">
          <a:xfrm>
            <a:off x="1744833" y="3640309"/>
            <a:ext cx="10396299" cy="979226"/>
          </a:xfrm>
        </p:spPr>
        <p:txBody>
          <a:bodyPr lIns="0" tIns="0" rIns="0" bIns="0" anchor="ctr"/>
          <a:lstStyle>
            <a:lvl1pPr marL="0" indent="0" algn="l">
              <a:buFont typeface="Arial" panose="020B0604020202020204" pitchFamily="34" charset="0"/>
              <a:buNone/>
              <a:defRPr sz="1512">
                <a:latin typeface="+mn-lt"/>
              </a:defRPr>
            </a:lvl1pPr>
          </a:lstStyle>
          <a:p>
            <a:pPr lvl="0"/>
            <a:r>
              <a:rPr lang="en-US" dirty="0"/>
              <a:t>Text</a:t>
            </a:r>
          </a:p>
        </p:txBody>
      </p:sp>
      <p:sp>
        <p:nvSpPr>
          <p:cNvPr id="37" name="Text Placeholder 5">
            <a:extLst>
              <a:ext uri="{FF2B5EF4-FFF2-40B4-BE49-F238E27FC236}">
                <a16:creationId xmlns:a16="http://schemas.microsoft.com/office/drawing/2014/main" id="{53462861-EF4E-4EFC-8601-5C62CE30AB66}"/>
              </a:ext>
            </a:extLst>
          </p:cNvPr>
          <p:cNvSpPr>
            <a:spLocks noGrp="1"/>
          </p:cNvSpPr>
          <p:nvPr>
            <p:ph type="body" sz="quarter" idx="41" hasCustomPrompt="1"/>
          </p:nvPr>
        </p:nvSpPr>
        <p:spPr bwMode="invGray">
          <a:xfrm>
            <a:off x="1744833" y="4779758"/>
            <a:ext cx="10396299" cy="979226"/>
          </a:xfrm>
        </p:spPr>
        <p:txBody>
          <a:bodyPr lIns="0" tIns="0" rIns="0" bIns="0" anchor="ctr"/>
          <a:lstStyle>
            <a:lvl1pPr marL="0" indent="0" algn="l">
              <a:buFont typeface="Arial" panose="020B0604020202020204" pitchFamily="34" charset="0"/>
              <a:buNone/>
              <a:defRPr sz="1512">
                <a:latin typeface="+mn-lt"/>
              </a:defRPr>
            </a:lvl1pPr>
          </a:lstStyle>
          <a:p>
            <a:pPr lvl="0"/>
            <a:r>
              <a:rPr lang="en-US" dirty="0"/>
              <a:t>Text</a:t>
            </a:r>
          </a:p>
        </p:txBody>
      </p:sp>
      <p:sp>
        <p:nvSpPr>
          <p:cNvPr id="16" name="Slide Number Placeholder 5">
            <a:extLst>
              <a:ext uri="{FF2B5EF4-FFF2-40B4-BE49-F238E27FC236}">
                <a16:creationId xmlns:a16="http://schemas.microsoft.com/office/drawing/2014/main" id="{FC45DD8E-521A-4FC7-8643-56015F911E69}"/>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35946167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titles">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863FB3A0-AAAC-4191-B457-22FBE9D6EC4E}"/>
              </a:ext>
            </a:extLst>
          </p:cNvPr>
          <p:cNvSpPr txBox="1"/>
          <p:nvPr/>
        </p:nvSpPr>
        <p:spPr bwMode="invGray">
          <a:xfrm>
            <a:off x="446307" y="1361256"/>
            <a:ext cx="5733717" cy="691219"/>
          </a:xfrm>
          <a:prstGeom prst="rect">
            <a:avLst/>
          </a:prstGeom>
          <a:gradFill flip="none" rotWithShape="1">
            <a:gsLst>
              <a:gs pos="0">
                <a:schemeClr val="accent1">
                  <a:alpha val="0"/>
                </a:schemeClr>
              </a:gs>
              <a:gs pos="100000">
                <a:schemeClr val="accent1"/>
              </a:gs>
            </a:gsLst>
            <a:lin ang="16200000" scaled="1"/>
            <a:tileRect/>
          </a:gradFill>
        </p:spPr>
        <p:txBody>
          <a:bodyPr wrap="none" lIns="0" tIns="115203" rIns="0" bIns="0" rtlCol="0" anchor="t" anchorCtr="0">
            <a:noAutofit/>
          </a:bodyPr>
          <a:lstStyle/>
          <a:p>
            <a:pPr algn="ctr"/>
            <a:endParaRPr lang="en-US" sz="2016" dirty="0">
              <a:latin typeface="+mj-lt"/>
            </a:endParaRPr>
          </a:p>
        </p:txBody>
      </p:sp>
      <p:sp>
        <p:nvSpPr>
          <p:cNvPr id="28" name="TextBox 27">
            <a:extLst>
              <a:ext uri="{FF2B5EF4-FFF2-40B4-BE49-F238E27FC236}">
                <a16:creationId xmlns:a16="http://schemas.microsoft.com/office/drawing/2014/main" id="{88644FCC-2D7D-4A92-A351-05D1EECE4B58}"/>
              </a:ext>
            </a:extLst>
          </p:cNvPr>
          <p:cNvSpPr txBox="1"/>
          <p:nvPr/>
        </p:nvSpPr>
        <p:spPr bwMode="invGray">
          <a:xfrm>
            <a:off x="6400685" y="1361256"/>
            <a:ext cx="5733717" cy="691219"/>
          </a:xfrm>
          <a:prstGeom prst="rect">
            <a:avLst/>
          </a:prstGeom>
          <a:gradFill flip="none" rotWithShape="1">
            <a:gsLst>
              <a:gs pos="0">
                <a:schemeClr val="accent4">
                  <a:alpha val="0"/>
                </a:schemeClr>
              </a:gs>
              <a:gs pos="100000">
                <a:schemeClr val="accent4"/>
              </a:gs>
            </a:gsLst>
            <a:lin ang="16200000" scaled="1"/>
            <a:tileRect/>
          </a:gradFill>
        </p:spPr>
        <p:txBody>
          <a:bodyPr wrap="none" lIns="0" tIns="115203" rIns="0" bIns="0" rtlCol="0" anchor="t" anchorCtr="0">
            <a:noAutofit/>
          </a:bodyPr>
          <a:lstStyle/>
          <a:p>
            <a:pPr algn="ctr"/>
            <a:endParaRPr lang="en-US" sz="2016" dirty="0">
              <a:latin typeface="+mj-lt"/>
            </a:endParaRPr>
          </a:p>
        </p:txBody>
      </p:sp>
      <p:sp>
        <p:nvSpPr>
          <p:cNvPr id="26" name="Text Placeholder 5">
            <a:extLst>
              <a:ext uri="{FF2B5EF4-FFF2-40B4-BE49-F238E27FC236}">
                <a16:creationId xmlns:a16="http://schemas.microsoft.com/office/drawing/2014/main" id="{DED1562F-7727-42AD-B83F-B500F206D106}"/>
              </a:ext>
            </a:extLst>
          </p:cNvPr>
          <p:cNvSpPr>
            <a:spLocks noGrp="1"/>
          </p:cNvSpPr>
          <p:nvPr>
            <p:ph type="body" sz="quarter" idx="27" hasCustomPrompt="1"/>
          </p:nvPr>
        </p:nvSpPr>
        <p:spPr bwMode="invGray">
          <a:xfrm>
            <a:off x="6400685" y="1361256"/>
            <a:ext cx="5733717" cy="691219"/>
          </a:xfrm>
        </p:spPr>
        <p:txBody>
          <a:bodyPr lIns="91440" tIns="45720" rIns="91440" bIns="45720" anchor="ctr"/>
          <a:lstStyle>
            <a:lvl1pPr marL="0" indent="0" algn="ctr">
              <a:buNone/>
              <a:defRPr sz="1764">
                <a:solidFill>
                  <a:schemeClr val="tx1"/>
                </a:solidFill>
                <a:latin typeface="+mj-lt"/>
              </a:defRPr>
            </a:lvl1pPr>
          </a:lstStyle>
          <a:p>
            <a:pPr lvl="0"/>
            <a:r>
              <a:rPr lang="en-US" dirty="0"/>
              <a:t>Title</a:t>
            </a:r>
          </a:p>
        </p:txBody>
      </p:sp>
      <p:sp>
        <p:nvSpPr>
          <p:cNvPr id="25" name="Text Placeholder 5">
            <a:extLst>
              <a:ext uri="{FF2B5EF4-FFF2-40B4-BE49-F238E27FC236}">
                <a16:creationId xmlns:a16="http://schemas.microsoft.com/office/drawing/2014/main" id="{1AD75614-E53F-4AA5-8BD7-EF0EB52F42D3}"/>
              </a:ext>
            </a:extLst>
          </p:cNvPr>
          <p:cNvSpPr>
            <a:spLocks noGrp="1"/>
          </p:cNvSpPr>
          <p:nvPr>
            <p:ph type="body" sz="quarter" idx="23" hasCustomPrompt="1"/>
          </p:nvPr>
        </p:nvSpPr>
        <p:spPr bwMode="invGray">
          <a:xfrm>
            <a:off x="446307" y="1361256"/>
            <a:ext cx="5733717" cy="691219"/>
          </a:xfrm>
        </p:spPr>
        <p:txBody>
          <a:bodyPr lIns="91440" tIns="45720" rIns="91440" bIns="45720" anchor="ctr"/>
          <a:lstStyle>
            <a:lvl1pPr marL="0" indent="0" algn="ctr">
              <a:buNone/>
              <a:defRPr sz="1764">
                <a:solidFill>
                  <a:schemeClr val="tx1"/>
                </a:solidFill>
                <a:latin typeface="+mj-lt"/>
              </a:defRPr>
            </a:lvl1pPr>
          </a:lstStyle>
          <a:p>
            <a:pPr lvl="0"/>
            <a:r>
              <a:rPr lang="en-US" dirty="0"/>
              <a:t>Title</a:t>
            </a: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invGray">
          <a:xfrm>
            <a:off x="441930" y="2160060"/>
            <a:ext cx="5733717" cy="3594337"/>
          </a:xfrm>
        </p:spPr>
        <p:txBody>
          <a:bodyPr lIns="0" tIns="0" rIns="0" bIns="0" anchor="t"/>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invGray">
          <a:xfrm>
            <a:off x="6400685" y="2160060"/>
            <a:ext cx="5733717" cy="3594337"/>
          </a:xfrm>
        </p:spPr>
        <p:txBody>
          <a:bodyPr lIns="0" tIns="0" rIns="0" bIns="0" anchor="t"/>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10" name="Slide Number Placeholder 5">
            <a:extLst>
              <a:ext uri="{FF2B5EF4-FFF2-40B4-BE49-F238E27FC236}">
                <a16:creationId xmlns:a16="http://schemas.microsoft.com/office/drawing/2014/main" id="{9C296829-B007-4877-AE09-73B1F39F5E93}"/>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41600774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titles with ic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22" name="Oval 21">
            <a:extLst>
              <a:ext uri="{FF2B5EF4-FFF2-40B4-BE49-F238E27FC236}">
                <a16:creationId xmlns:a16="http://schemas.microsoft.com/office/drawing/2014/main" id="{492926B3-0432-465B-B08E-8EBDD7F5CD8C}"/>
              </a:ext>
            </a:extLst>
          </p:cNvPr>
          <p:cNvSpPr/>
          <p:nvPr/>
        </p:nvSpPr>
        <p:spPr bwMode="invGray">
          <a:xfrm>
            <a:off x="458541" y="1353590"/>
            <a:ext cx="1260158" cy="1152031"/>
          </a:xfrm>
          <a:prstGeom prst="ellipse">
            <a:avLst/>
          </a:prstGeom>
          <a:gradFill flip="none" rotWithShape="1">
            <a:gsLst>
              <a:gs pos="25000">
                <a:schemeClr val="accent1">
                  <a:alpha val="0"/>
                </a:schemeClr>
              </a:gs>
              <a:gs pos="100000">
                <a:schemeClr val="accent1"/>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12" dirty="0">
              <a:solidFill>
                <a:schemeClr val="tx1"/>
              </a:solidFill>
            </a:endParaRPr>
          </a:p>
        </p:txBody>
      </p:sp>
      <p:sp>
        <p:nvSpPr>
          <p:cNvPr id="23" name="Oval 22">
            <a:extLst>
              <a:ext uri="{FF2B5EF4-FFF2-40B4-BE49-F238E27FC236}">
                <a16:creationId xmlns:a16="http://schemas.microsoft.com/office/drawing/2014/main" id="{3C01C190-F20E-4DD7-928E-DBC8A845999E}"/>
              </a:ext>
            </a:extLst>
          </p:cNvPr>
          <p:cNvSpPr/>
          <p:nvPr/>
        </p:nvSpPr>
        <p:spPr bwMode="invGray">
          <a:xfrm>
            <a:off x="6421138" y="1354037"/>
            <a:ext cx="1260158" cy="1152031"/>
          </a:xfrm>
          <a:prstGeom prst="ellipse">
            <a:avLst/>
          </a:prstGeom>
          <a:gradFill flip="none" rotWithShape="1">
            <a:gsLst>
              <a:gs pos="25000">
                <a:schemeClr val="accent2">
                  <a:alpha val="0"/>
                </a:schemeClr>
              </a:gs>
              <a:gs pos="100000">
                <a:schemeClr val="accent2"/>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12" dirty="0">
              <a:solidFill>
                <a:schemeClr val="tx1"/>
              </a:solidFill>
              <a:latin typeface="+mn-lt"/>
            </a:endParaRPr>
          </a:p>
        </p:txBody>
      </p:sp>
      <p:sp>
        <p:nvSpPr>
          <p:cNvPr id="25" name="Text Placeholder 5">
            <a:extLst>
              <a:ext uri="{FF2B5EF4-FFF2-40B4-BE49-F238E27FC236}">
                <a16:creationId xmlns:a16="http://schemas.microsoft.com/office/drawing/2014/main" id="{A3E71761-1385-4F8B-99E0-968B9C3EC323}"/>
              </a:ext>
            </a:extLst>
          </p:cNvPr>
          <p:cNvSpPr>
            <a:spLocks noGrp="1"/>
          </p:cNvSpPr>
          <p:nvPr>
            <p:ph type="body" sz="quarter" idx="13" hasCustomPrompt="1"/>
          </p:nvPr>
        </p:nvSpPr>
        <p:spPr bwMode="invGray">
          <a:xfrm>
            <a:off x="1932309" y="2082518"/>
            <a:ext cx="4234129" cy="3677638"/>
          </a:xfrm>
        </p:spPr>
        <p:txBody>
          <a:bodyPr lIns="0" tIns="0" rIns="0" bIns="0" anchor="t"/>
          <a:lstStyle>
            <a:lvl1pPr marL="0" indent="0" algn="l">
              <a:buFont typeface="Arial" panose="020B0604020202020204" pitchFamily="34" charset="0"/>
              <a:buNone/>
              <a:defRPr sz="1764">
                <a:latin typeface="+mn-lt"/>
              </a:defRPr>
            </a:lvl1pPr>
          </a:lstStyle>
          <a:p>
            <a:pPr lvl="0"/>
            <a:r>
              <a:rPr lang="en-US" dirty="0"/>
              <a:t>Text</a:t>
            </a:r>
          </a:p>
        </p:txBody>
      </p:sp>
      <p:sp>
        <p:nvSpPr>
          <p:cNvPr id="26" name="Text Placeholder 5">
            <a:extLst>
              <a:ext uri="{FF2B5EF4-FFF2-40B4-BE49-F238E27FC236}">
                <a16:creationId xmlns:a16="http://schemas.microsoft.com/office/drawing/2014/main" id="{B78D1D2F-1CF6-41FD-9735-9990D3D90235}"/>
              </a:ext>
            </a:extLst>
          </p:cNvPr>
          <p:cNvSpPr>
            <a:spLocks noGrp="1"/>
          </p:cNvSpPr>
          <p:nvPr>
            <p:ph type="body" sz="quarter" idx="49" hasCustomPrompt="1"/>
          </p:nvPr>
        </p:nvSpPr>
        <p:spPr bwMode="invGray">
          <a:xfrm>
            <a:off x="1932309" y="1354037"/>
            <a:ext cx="4234129" cy="639862"/>
          </a:xfrm>
        </p:spPr>
        <p:txBody>
          <a:bodyPr lIns="0" tIns="0" rIns="0" bIns="0" anchor="ctr"/>
          <a:lstStyle>
            <a:lvl1pPr marL="0" indent="0" algn="l">
              <a:buFont typeface="Arial" panose="020B0604020202020204" pitchFamily="34" charset="0"/>
              <a:buNone/>
              <a:defRPr sz="2016">
                <a:solidFill>
                  <a:schemeClr val="accent1"/>
                </a:solidFill>
                <a:latin typeface="+mj-lt"/>
              </a:defRPr>
            </a:lvl1pPr>
          </a:lstStyle>
          <a:p>
            <a:pPr lvl="0"/>
            <a:r>
              <a:rPr lang="en-US" dirty="0"/>
              <a:t>Title</a:t>
            </a:r>
          </a:p>
        </p:txBody>
      </p:sp>
      <p:sp>
        <p:nvSpPr>
          <p:cNvPr id="28" name="Text Placeholder 5">
            <a:extLst>
              <a:ext uri="{FF2B5EF4-FFF2-40B4-BE49-F238E27FC236}">
                <a16:creationId xmlns:a16="http://schemas.microsoft.com/office/drawing/2014/main" id="{05C714B7-D051-4A10-9F71-625D90671EBC}"/>
              </a:ext>
            </a:extLst>
          </p:cNvPr>
          <p:cNvSpPr>
            <a:spLocks noGrp="1"/>
          </p:cNvSpPr>
          <p:nvPr>
            <p:ph type="body" sz="quarter" idx="50" hasCustomPrompt="1"/>
          </p:nvPr>
        </p:nvSpPr>
        <p:spPr bwMode="invGray">
          <a:xfrm>
            <a:off x="7898332" y="2082518"/>
            <a:ext cx="4234129" cy="3677638"/>
          </a:xfrm>
        </p:spPr>
        <p:txBody>
          <a:bodyPr lIns="0" tIns="0" rIns="0" bIns="0" anchor="t"/>
          <a:lstStyle>
            <a:lvl1pPr marL="0" indent="0" algn="l">
              <a:buFont typeface="Arial" panose="020B0604020202020204" pitchFamily="34" charset="0"/>
              <a:buNone/>
              <a:defRPr sz="1764">
                <a:latin typeface="+mn-lt"/>
              </a:defRPr>
            </a:lvl1pPr>
          </a:lstStyle>
          <a:p>
            <a:pPr lvl="0"/>
            <a:r>
              <a:rPr lang="en-US" dirty="0"/>
              <a:t>Text</a:t>
            </a:r>
          </a:p>
        </p:txBody>
      </p:sp>
      <p:sp>
        <p:nvSpPr>
          <p:cNvPr id="31" name="Text Placeholder 5">
            <a:extLst>
              <a:ext uri="{FF2B5EF4-FFF2-40B4-BE49-F238E27FC236}">
                <a16:creationId xmlns:a16="http://schemas.microsoft.com/office/drawing/2014/main" id="{4E246567-4A4A-470F-B439-18388B24BB96}"/>
              </a:ext>
            </a:extLst>
          </p:cNvPr>
          <p:cNvSpPr>
            <a:spLocks noGrp="1"/>
          </p:cNvSpPr>
          <p:nvPr>
            <p:ph type="body" sz="quarter" idx="51" hasCustomPrompt="1"/>
          </p:nvPr>
        </p:nvSpPr>
        <p:spPr bwMode="invGray">
          <a:xfrm>
            <a:off x="7898332" y="1354037"/>
            <a:ext cx="4234129" cy="639862"/>
          </a:xfrm>
        </p:spPr>
        <p:txBody>
          <a:bodyPr lIns="0" tIns="0" rIns="0" bIns="0" anchor="ctr"/>
          <a:lstStyle>
            <a:lvl1pPr marL="0" indent="0" algn="l">
              <a:buFont typeface="Arial" panose="020B0604020202020204" pitchFamily="34" charset="0"/>
              <a:buNone/>
              <a:defRPr sz="2016">
                <a:solidFill>
                  <a:schemeClr val="accent2"/>
                </a:solidFill>
                <a:latin typeface="+mj-lt"/>
              </a:defRPr>
            </a:lvl1pPr>
          </a:lstStyle>
          <a:p>
            <a:pPr lvl="0"/>
            <a:r>
              <a:rPr lang="en-US" dirty="0"/>
              <a:t>Title</a:t>
            </a:r>
          </a:p>
        </p:txBody>
      </p:sp>
      <p:sp>
        <p:nvSpPr>
          <p:cNvPr id="32" name="Text Placeholder 5">
            <a:extLst>
              <a:ext uri="{FF2B5EF4-FFF2-40B4-BE49-F238E27FC236}">
                <a16:creationId xmlns:a16="http://schemas.microsoft.com/office/drawing/2014/main" id="{1431687D-F746-4CC0-A749-0A90B9472E6D}"/>
              </a:ext>
            </a:extLst>
          </p:cNvPr>
          <p:cNvSpPr>
            <a:spLocks noGrp="1"/>
          </p:cNvSpPr>
          <p:nvPr>
            <p:ph type="body" sz="quarter" idx="35" hasCustomPrompt="1"/>
          </p:nvPr>
        </p:nvSpPr>
        <p:spPr bwMode="invGray">
          <a:xfrm>
            <a:off x="898664" y="1813259"/>
            <a:ext cx="379911" cy="232692"/>
          </a:xfrm>
        </p:spPr>
        <p:txBody>
          <a:bodyPr wrap="none" lIns="0" tIns="0" rIns="0" bIns="0" anchor="ctr">
            <a:spAutoFit/>
          </a:bodyPr>
          <a:lstStyle>
            <a:lvl1pPr marL="0" indent="0" algn="ctr">
              <a:buNone/>
              <a:defRPr sz="1512">
                <a:solidFill>
                  <a:schemeClr val="tx1"/>
                </a:solidFill>
                <a:latin typeface="+mn-lt"/>
              </a:defRPr>
            </a:lvl1pPr>
          </a:lstStyle>
          <a:p>
            <a:pPr lvl="0"/>
            <a:r>
              <a:rPr lang="en-US" dirty="0"/>
              <a:t>Icon</a:t>
            </a:r>
          </a:p>
        </p:txBody>
      </p:sp>
      <p:sp>
        <p:nvSpPr>
          <p:cNvPr id="33" name="Text Placeholder 5">
            <a:extLst>
              <a:ext uri="{FF2B5EF4-FFF2-40B4-BE49-F238E27FC236}">
                <a16:creationId xmlns:a16="http://schemas.microsoft.com/office/drawing/2014/main" id="{20883FF7-9702-4473-8FF2-A940DC42E300}"/>
              </a:ext>
            </a:extLst>
          </p:cNvPr>
          <p:cNvSpPr>
            <a:spLocks noGrp="1"/>
          </p:cNvSpPr>
          <p:nvPr>
            <p:ph type="body" sz="quarter" idx="52" hasCustomPrompt="1"/>
          </p:nvPr>
        </p:nvSpPr>
        <p:spPr bwMode="invGray">
          <a:xfrm>
            <a:off x="6861261" y="1813707"/>
            <a:ext cx="379911" cy="232692"/>
          </a:xfrm>
        </p:spPr>
        <p:txBody>
          <a:bodyPr wrap="none" lIns="0" tIns="0" rIns="0" bIns="0" anchor="ctr">
            <a:spAutoFit/>
          </a:bodyPr>
          <a:lstStyle>
            <a:lvl1pPr marL="0" indent="0" algn="ctr">
              <a:buNone/>
              <a:defRPr sz="1512">
                <a:solidFill>
                  <a:schemeClr val="tx1"/>
                </a:solidFill>
                <a:latin typeface="+mn-lt"/>
              </a:defRPr>
            </a:lvl1pPr>
          </a:lstStyle>
          <a:p>
            <a:pPr lvl="0"/>
            <a:r>
              <a:rPr lang="en-US" dirty="0"/>
              <a:t>Icon</a:t>
            </a:r>
          </a:p>
        </p:txBody>
      </p:sp>
      <p:sp>
        <p:nvSpPr>
          <p:cNvPr id="12" name="Slide Number Placeholder 5">
            <a:extLst>
              <a:ext uri="{FF2B5EF4-FFF2-40B4-BE49-F238E27FC236}">
                <a16:creationId xmlns:a16="http://schemas.microsoft.com/office/drawing/2014/main" id="{9E456788-4F8C-4D00-9D01-69182047EB6C}"/>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5701782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 x 3 Titles with ic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22" name="Oval 21">
            <a:extLst>
              <a:ext uri="{FF2B5EF4-FFF2-40B4-BE49-F238E27FC236}">
                <a16:creationId xmlns:a16="http://schemas.microsoft.com/office/drawing/2014/main" id="{7CBA39B7-A27E-460A-A6B5-9655C6FFF37E}"/>
              </a:ext>
            </a:extLst>
          </p:cNvPr>
          <p:cNvSpPr/>
          <p:nvPr/>
        </p:nvSpPr>
        <p:spPr bwMode="invGray">
          <a:xfrm>
            <a:off x="446306" y="1855379"/>
            <a:ext cx="1260158" cy="1152031"/>
          </a:xfrm>
          <a:prstGeom prst="ellipse">
            <a:avLst/>
          </a:prstGeom>
          <a:gradFill flip="none" rotWithShape="1">
            <a:gsLst>
              <a:gs pos="25000">
                <a:schemeClr val="accent1">
                  <a:alpha val="0"/>
                </a:schemeClr>
              </a:gs>
              <a:gs pos="100000">
                <a:schemeClr val="accent1"/>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4" dirty="0">
              <a:solidFill>
                <a:schemeClr val="tx1"/>
              </a:solidFill>
            </a:endParaRPr>
          </a:p>
        </p:txBody>
      </p:sp>
      <p:sp>
        <p:nvSpPr>
          <p:cNvPr id="23" name="Oval 22">
            <a:extLst>
              <a:ext uri="{FF2B5EF4-FFF2-40B4-BE49-F238E27FC236}">
                <a16:creationId xmlns:a16="http://schemas.microsoft.com/office/drawing/2014/main" id="{5FC3F0C6-F095-4B53-B6C1-F06866F554AC}"/>
              </a:ext>
            </a:extLst>
          </p:cNvPr>
          <p:cNvSpPr/>
          <p:nvPr/>
        </p:nvSpPr>
        <p:spPr bwMode="invGray">
          <a:xfrm>
            <a:off x="446306" y="3231752"/>
            <a:ext cx="1260158" cy="1152031"/>
          </a:xfrm>
          <a:prstGeom prst="ellipse">
            <a:avLst/>
          </a:prstGeom>
          <a:gradFill flip="none" rotWithShape="1">
            <a:gsLst>
              <a:gs pos="25000">
                <a:schemeClr val="accent2">
                  <a:alpha val="0"/>
                </a:schemeClr>
              </a:gs>
              <a:gs pos="100000">
                <a:schemeClr val="accent2"/>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4" dirty="0">
              <a:solidFill>
                <a:schemeClr val="tx1"/>
              </a:solidFill>
            </a:endParaRPr>
          </a:p>
        </p:txBody>
      </p:sp>
      <p:sp>
        <p:nvSpPr>
          <p:cNvPr id="25" name="Oval 24">
            <a:extLst>
              <a:ext uri="{FF2B5EF4-FFF2-40B4-BE49-F238E27FC236}">
                <a16:creationId xmlns:a16="http://schemas.microsoft.com/office/drawing/2014/main" id="{5482D622-AAA7-4A97-BDC5-77F70D964AD9}"/>
              </a:ext>
            </a:extLst>
          </p:cNvPr>
          <p:cNvSpPr/>
          <p:nvPr/>
        </p:nvSpPr>
        <p:spPr bwMode="invGray">
          <a:xfrm>
            <a:off x="446306" y="4608125"/>
            <a:ext cx="1260158" cy="1152031"/>
          </a:xfrm>
          <a:prstGeom prst="ellipse">
            <a:avLst/>
          </a:prstGeom>
          <a:gradFill flip="none" rotWithShape="1">
            <a:gsLst>
              <a:gs pos="25000">
                <a:schemeClr val="accent3">
                  <a:alpha val="0"/>
                </a:schemeClr>
              </a:gs>
              <a:gs pos="100000">
                <a:schemeClr val="accent3"/>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4" dirty="0">
              <a:solidFill>
                <a:schemeClr val="tx1"/>
              </a:solidFill>
            </a:endParaRPr>
          </a:p>
        </p:txBody>
      </p:sp>
      <p:sp>
        <p:nvSpPr>
          <p:cNvPr id="26" name="Text Placeholder 5">
            <a:extLst>
              <a:ext uri="{FF2B5EF4-FFF2-40B4-BE49-F238E27FC236}">
                <a16:creationId xmlns:a16="http://schemas.microsoft.com/office/drawing/2014/main" id="{A928ED84-7A49-4862-BEAE-26655C61FF1A}"/>
              </a:ext>
            </a:extLst>
          </p:cNvPr>
          <p:cNvSpPr>
            <a:spLocks noGrp="1"/>
          </p:cNvSpPr>
          <p:nvPr>
            <p:ph type="body" sz="quarter" idx="35" hasCustomPrompt="1"/>
          </p:nvPr>
        </p:nvSpPr>
        <p:spPr bwMode="invGray">
          <a:xfrm>
            <a:off x="886429" y="2315048"/>
            <a:ext cx="379911" cy="232692"/>
          </a:xfrm>
        </p:spPr>
        <p:txBody>
          <a:bodyPr wrap="none" lIns="0" tIns="0" rIns="0" bIns="0" anchor="ctr">
            <a:spAutoFit/>
          </a:bodyPr>
          <a:lstStyle>
            <a:lvl1pPr marL="0" indent="0" algn="ctr">
              <a:buNone/>
              <a:defRPr sz="1512">
                <a:solidFill>
                  <a:schemeClr val="tx1"/>
                </a:solidFill>
                <a:latin typeface="+mn-lt"/>
              </a:defRPr>
            </a:lvl1pPr>
          </a:lstStyle>
          <a:p>
            <a:pPr lvl="0"/>
            <a:r>
              <a:rPr lang="en-US" dirty="0"/>
              <a:t>Icon</a:t>
            </a:r>
          </a:p>
        </p:txBody>
      </p:sp>
      <p:sp>
        <p:nvSpPr>
          <p:cNvPr id="28" name="Text Placeholder 5">
            <a:extLst>
              <a:ext uri="{FF2B5EF4-FFF2-40B4-BE49-F238E27FC236}">
                <a16:creationId xmlns:a16="http://schemas.microsoft.com/office/drawing/2014/main" id="{AD86F44B-927D-45F9-B0F8-129711914423}"/>
              </a:ext>
            </a:extLst>
          </p:cNvPr>
          <p:cNvSpPr>
            <a:spLocks noGrp="1"/>
          </p:cNvSpPr>
          <p:nvPr>
            <p:ph type="body" sz="quarter" idx="36" hasCustomPrompt="1"/>
          </p:nvPr>
        </p:nvSpPr>
        <p:spPr bwMode="invGray">
          <a:xfrm>
            <a:off x="886429" y="3691422"/>
            <a:ext cx="379911" cy="232692"/>
          </a:xfrm>
        </p:spPr>
        <p:txBody>
          <a:bodyPr wrap="none" lIns="0" tIns="0" rIns="0" bIns="0" anchor="ctr">
            <a:spAutoFit/>
          </a:bodyPr>
          <a:lstStyle>
            <a:lvl1pPr marL="0" indent="0" algn="ctr">
              <a:buNone/>
              <a:defRPr sz="1512">
                <a:solidFill>
                  <a:schemeClr val="tx1"/>
                </a:solidFill>
                <a:latin typeface="+mn-lt"/>
              </a:defRPr>
            </a:lvl1pPr>
          </a:lstStyle>
          <a:p>
            <a:pPr lvl="0"/>
            <a:r>
              <a:rPr lang="en-US" dirty="0"/>
              <a:t>Icon</a:t>
            </a:r>
          </a:p>
        </p:txBody>
      </p:sp>
      <p:sp>
        <p:nvSpPr>
          <p:cNvPr id="31" name="Text Placeholder 5">
            <a:extLst>
              <a:ext uri="{FF2B5EF4-FFF2-40B4-BE49-F238E27FC236}">
                <a16:creationId xmlns:a16="http://schemas.microsoft.com/office/drawing/2014/main" id="{3D4CCDE1-9A12-4E71-91A0-C086E94A12C6}"/>
              </a:ext>
            </a:extLst>
          </p:cNvPr>
          <p:cNvSpPr>
            <a:spLocks noGrp="1"/>
          </p:cNvSpPr>
          <p:nvPr>
            <p:ph type="body" sz="quarter" idx="37" hasCustomPrompt="1"/>
          </p:nvPr>
        </p:nvSpPr>
        <p:spPr bwMode="invGray">
          <a:xfrm>
            <a:off x="886429" y="5067794"/>
            <a:ext cx="379911" cy="232692"/>
          </a:xfrm>
        </p:spPr>
        <p:txBody>
          <a:bodyPr wrap="none" lIns="0" tIns="0" rIns="0" bIns="0" anchor="ctr">
            <a:spAutoFit/>
          </a:bodyPr>
          <a:lstStyle>
            <a:lvl1pPr marL="0" indent="0" algn="ctr">
              <a:buNone/>
              <a:defRPr sz="1512">
                <a:solidFill>
                  <a:schemeClr val="tx1"/>
                </a:solidFill>
                <a:latin typeface="+mn-lt"/>
              </a:defRPr>
            </a:lvl1pPr>
          </a:lstStyle>
          <a:p>
            <a:pPr lvl="0"/>
            <a:r>
              <a:rPr lang="en-US" dirty="0"/>
              <a:t>Icon</a:t>
            </a:r>
          </a:p>
        </p:txBody>
      </p:sp>
      <p:sp>
        <p:nvSpPr>
          <p:cNvPr id="32" name="Text Placeholder 5">
            <a:extLst>
              <a:ext uri="{FF2B5EF4-FFF2-40B4-BE49-F238E27FC236}">
                <a16:creationId xmlns:a16="http://schemas.microsoft.com/office/drawing/2014/main" id="{5CFD6443-4873-4FD2-A44B-75D2F65DFEBB}"/>
              </a:ext>
            </a:extLst>
          </p:cNvPr>
          <p:cNvSpPr>
            <a:spLocks noGrp="1"/>
          </p:cNvSpPr>
          <p:nvPr>
            <p:ph type="body" sz="quarter" idx="23" hasCustomPrompt="1"/>
          </p:nvPr>
        </p:nvSpPr>
        <p:spPr bwMode="invGray">
          <a:xfrm>
            <a:off x="1902352" y="1361256"/>
            <a:ext cx="4284536" cy="576016"/>
          </a:xfrm>
        </p:spPr>
        <p:txBody>
          <a:bodyPr lIns="0" tIns="0" rIns="0" bIns="0" anchor="t"/>
          <a:lstStyle>
            <a:lvl1pPr marL="0" indent="0" algn="l">
              <a:buNone/>
              <a:defRPr sz="2016">
                <a:solidFill>
                  <a:schemeClr val="accent1"/>
                </a:solidFill>
                <a:latin typeface="+mj-lt"/>
              </a:defRPr>
            </a:lvl1pPr>
          </a:lstStyle>
          <a:p>
            <a:pPr lvl="0"/>
            <a:r>
              <a:rPr lang="en-US" dirty="0"/>
              <a:t>Title</a:t>
            </a:r>
          </a:p>
        </p:txBody>
      </p:sp>
      <p:sp>
        <p:nvSpPr>
          <p:cNvPr id="33" name="Text Placeholder 5">
            <a:extLst>
              <a:ext uri="{FF2B5EF4-FFF2-40B4-BE49-F238E27FC236}">
                <a16:creationId xmlns:a16="http://schemas.microsoft.com/office/drawing/2014/main" id="{6465BC5F-0FDA-4FAF-B829-BE36F8384D4F}"/>
              </a:ext>
            </a:extLst>
          </p:cNvPr>
          <p:cNvSpPr>
            <a:spLocks noGrp="1"/>
          </p:cNvSpPr>
          <p:nvPr>
            <p:ph type="body" sz="quarter" idx="13" hasCustomPrompt="1"/>
          </p:nvPr>
        </p:nvSpPr>
        <p:spPr bwMode="invGray">
          <a:xfrm>
            <a:off x="1897976" y="2038208"/>
            <a:ext cx="4284536" cy="1152031"/>
          </a:xfrm>
        </p:spPr>
        <p:txBody>
          <a:bodyPr lIns="0" tIns="0" rIns="0" bIns="0" anchor="t"/>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34" name="Text Placeholder 5">
            <a:extLst>
              <a:ext uri="{FF2B5EF4-FFF2-40B4-BE49-F238E27FC236}">
                <a16:creationId xmlns:a16="http://schemas.microsoft.com/office/drawing/2014/main" id="{72B57244-34E1-4D4E-BC3F-DA97EE6A0C7A}"/>
              </a:ext>
            </a:extLst>
          </p:cNvPr>
          <p:cNvSpPr>
            <a:spLocks noGrp="1"/>
          </p:cNvSpPr>
          <p:nvPr>
            <p:ph type="body" sz="quarter" idx="38" hasCustomPrompt="1"/>
          </p:nvPr>
        </p:nvSpPr>
        <p:spPr bwMode="invGray">
          <a:xfrm>
            <a:off x="1897976" y="3317629"/>
            <a:ext cx="4284536" cy="1152031"/>
          </a:xfrm>
        </p:spPr>
        <p:txBody>
          <a:bodyPr lIns="0" tIns="0" rIns="0" bIns="0" anchor="t"/>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35" name="Text Placeholder 5">
            <a:extLst>
              <a:ext uri="{FF2B5EF4-FFF2-40B4-BE49-F238E27FC236}">
                <a16:creationId xmlns:a16="http://schemas.microsoft.com/office/drawing/2014/main" id="{4A9BD519-8AC3-4B0A-A46D-CA604EED86F0}"/>
              </a:ext>
            </a:extLst>
          </p:cNvPr>
          <p:cNvSpPr>
            <a:spLocks noGrp="1"/>
          </p:cNvSpPr>
          <p:nvPr>
            <p:ph type="body" sz="quarter" idx="39" hasCustomPrompt="1"/>
          </p:nvPr>
        </p:nvSpPr>
        <p:spPr bwMode="invGray">
          <a:xfrm>
            <a:off x="1897976" y="4597050"/>
            <a:ext cx="4284536" cy="1152031"/>
          </a:xfrm>
        </p:spPr>
        <p:txBody>
          <a:bodyPr lIns="0" tIns="0" rIns="0" bIns="0" anchor="t"/>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36" name="Oval 35">
            <a:extLst>
              <a:ext uri="{FF2B5EF4-FFF2-40B4-BE49-F238E27FC236}">
                <a16:creationId xmlns:a16="http://schemas.microsoft.com/office/drawing/2014/main" id="{653C653F-6252-473E-B62E-C6A5150C1DFA}"/>
              </a:ext>
            </a:extLst>
          </p:cNvPr>
          <p:cNvSpPr/>
          <p:nvPr/>
        </p:nvSpPr>
        <p:spPr bwMode="invGray">
          <a:xfrm>
            <a:off x="6393819" y="1855379"/>
            <a:ext cx="1260158" cy="1152031"/>
          </a:xfrm>
          <a:prstGeom prst="ellipse">
            <a:avLst/>
          </a:prstGeom>
          <a:gradFill flip="none" rotWithShape="1">
            <a:gsLst>
              <a:gs pos="25000">
                <a:schemeClr val="accent1">
                  <a:alpha val="0"/>
                </a:schemeClr>
              </a:gs>
              <a:gs pos="100000">
                <a:schemeClr val="accent1"/>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4" dirty="0">
              <a:solidFill>
                <a:schemeClr val="tx1"/>
              </a:solidFill>
            </a:endParaRPr>
          </a:p>
        </p:txBody>
      </p:sp>
      <p:sp>
        <p:nvSpPr>
          <p:cNvPr id="37" name="Oval 36">
            <a:extLst>
              <a:ext uri="{FF2B5EF4-FFF2-40B4-BE49-F238E27FC236}">
                <a16:creationId xmlns:a16="http://schemas.microsoft.com/office/drawing/2014/main" id="{CD69C3EE-16E1-49C9-8B87-2E9502AEBCC8}"/>
              </a:ext>
            </a:extLst>
          </p:cNvPr>
          <p:cNvSpPr/>
          <p:nvPr/>
        </p:nvSpPr>
        <p:spPr bwMode="invGray">
          <a:xfrm>
            <a:off x="6393819" y="3231752"/>
            <a:ext cx="1260158" cy="1152031"/>
          </a:xfrm>
          <a:prstGeom prst="ellipse">
            <a:avLst/>
          </a:prstGeom>
          <a:gradFill flip="none" rotWithShape="1">
            <a:gsLst>
              <a:gs pos="25000">
                <a:schemeClr val="accent2">
                  <a:alpha val="0"/>
                </a:schemeClr>
              </a:gs>
              <a:gs pos="100000">
                <a:schemeClr val="accent2"/>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4" dirty="0">
              <a:solidFill>
                <a:schemeClr val="tx1"/>
              </a:solidFill>
            </a:endParaRPr>
          </a:p>
        </p:txBody>
      </p:sp>
      <p:sp>
        <p:nvSpPr>
          <p:cNvPr id="38" name="Oval 37">
            <a:extLst>
              <a:ext uri="{FF2B5EF4-FFF2-40B4-BE49-F238E27FC236}">
                <a16:creationId xmlns:a16="http://schemas.microsoft.com/office/drawing/2014/main" id="{D7241A9D-9908-43FA-8421-ED87D89C5FB8}"/>
              </a:ext>
            </a:extLst>
          </p:cNvPr>
          <p:cNvSpPr/>
          <p:nvPr/>
        </p:nvSpPr>
        <p:spPr bwMode="invGray">
          <a:xfrm>
            <a:off x="6393819" y="4608125"/>
            <a:ext cx="1260158" cy="1152031"/>
          </a:xfrm>
          <a:prstGeom prst="ellipse">
            <a:avLst/>
          </a:prstGeom>
          <a:gradFill flip="none" rotWithShape="1">
            <a:gsLst>
              <a:gs pos="25000">
                <a:schemeClr val="accent3">
                  <a:alpha val="0"/>
                </a:schemeClr>
              </a:gs>
              <a:gs pos="100000">
                <a:schemeClr val="accent3"/>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4" dirty="0">
              <a:solidFill>
                <a:schemeClr val="tx1"/>
              </a:solidFill>
            </a:endParaRPr>
          </a:p>
        </p:txBody>
      </p:sp>
      <p:sp>
        <p:nvSpPr>
          <p:cNvPr id="39" name="Text Placeholder 5">
            <a:extLst>
              <a:ext uri="{FF2B5EF4-FFF2-40B4-BE49-F238E27FC236}">
                <a16:creationId xmlns:a16="http://schemas.microsoft.com/office/drawing/2014/main" id="{097B0B3E-3C6C-4A63-86FE-2CD17083A07D}"/>
              </a:ext>
            </a:extLst>
          </p:cNvPr>
          <p:cNvSpPr>
            <a:spLocks noGrp="1"/>
          </p:cNvSpPr>
          <p:nvPr>
            <p:ph type="body" sz="quarter" idx="40" hasCustomPrompt="1"/>
          </p:nvPr>
        </p:nvSpPr>
        <p:spPr bwMode="invGray">
          <a:xfrm>
            <a:off x="6833942" y="2315048"/>
            <a:ext cx="379911" cy="232692"/>
          </a:xfrm>
        </p:spPr>
        <p:txBody>
          <a:bodyPr wrap="none" lIns="0" tIns="0" rIns="0" bIns="0" anchor="ctr">
            <a:spAutoFit/>
          </a:bodyPr>
          <a:lstStyle>
            <a:lvl1pPr marL="0" indent="0" algn="ctr">
              <a:buNone/>
              <a:defRPr sz="1512">
                <a:solidFill>
                  <a:schemeClr val="tx1"/>
                </a:solidFill>
                <a:latin typeface="+mn-lt"/>
              </a:defRPr>
            </a:lvl1pPr>
          </a:lstStyle>
          <a:p>
            <a:pPr lvl="0"/>
            <a:r>
              <a:rPr lang="en-US" dirty="0"/>
              <a:t>Icon</a:t>
            </a:r>
          </a:p>
        </p:txBody>
      </p:sp>
      <p:sp>
        <p:nvSpPr>
          <p:cNvPr id="40" name="Text Placeholder 5">
            <a:extLst>
              <a:ext uri="{FF2B5EF4-FFF2-40B4-BE49-F238E27FC236}">
                <a16:creationId xmlns:a16="http://schemas.microsoft.com/office/drawing/2014/main" id="{B401FB5F-38F7-49F3-9FC5-121C5D58D572}"/>
              </a:ext>
            </a:extLst>
          </p:cNvPr>
          <p:cNvSpPr>
            <a:spLocks noGrp="1"/>
          </p:cNvSpPr>
          <p:nvPr>
            <p:ph type="body" sz="quarter" idx="41" hasCustomPrompt="1"/>
          </p:nvPr>
        </p:nvSpPr>
        <p:spPr bwMode="invGray">
          <a:xfrm>
            <a:off x="6833942" y="3691422"/>
            <a:ext cx="379911" cy="232692"/>
          </a:xfrm>
        </p:spPr>
        <p:txBody>
          <a:bodyPr wrap="none" lIns="0" tIns="0" rIns="0" bIns="0" anchor="ctr">
            <a:spAutoFit/>
          </a:bodyPr>
          <a:lstStyle>
            <a:lvl1pPr marL="0" indent="0" algn="ctr">
              <a:buNone/>
              <a:defRPr sz="1512">
                <a:solidFill>
                  <a:schemeClr val="tx1"/>
                </a:solidFill>
                <a:latin typeface="+mn-lt"/>
              </a:defRPr>
            </a:lvl1pPr>
          </a:lstStyle>
          <a:p>
            <a:pPr lvl="0"/>
            <a:r>
              <a:rPr lang="en-US" dirty="0"/>
              <a:t>Icon</a:t>
            </a:r>
          </a:p>
        </p:txBody>
      </p:sp>
      <p:sp>
        <p:nvSpPr>
          <p:cNvPr id="41" name="Text Placeholder 5">
            <a:extLst>
              <a:ext uri="{FF2B5EF4-FFF2-40B4-BE49-F238E27FC236}">
                <a16:creationId xmlns:a16="http://schemas.microsoft.com/office/drawing/2014/main" id="{2A463556-916F-4946-B18E-76F98E8B7407}"/>
              </a:ext>
            </a:extLst>
          </p:cNvPr>
          <p:cNvSpPr>
            <a:spLocks noGrp="1"/>
          </p:cNvSpPr>
          <p:nvPr>
            <p:ph type="body" sz="quarter" idx="42" hasCustomPrompt="1"/>
          </p:nvPr>
        </p:nvSpPr>
        <p:spPr bwMode="invGray">
          <a:xfrm>
            <a:off x="6833942" y="5067794"/>
            <a:ext cx="379911" cy="232692"/>
          </a:xfrm>
        </p:spPr>
        <p:txBody>
          <a:bodyPr wrap="none" lIns="0" tIns="0" rIns="0" bIns="0" anchor="ctr">
            <a:spAutoFit/>
          </a:bodyPr>
          <a:lstStyle>
            <a:lvl1pPr marL="0" indent="0" algn="ctr">
              <a:buNone/>
              <a:defRPr sz="1512">
                <a:solidFill>
                  <a:schemeClr val="tx1"/>
                </a:solidFill>
                <a:latin typeface="+mn-lt"/>
              </a:defRPr>
            </a:lvl1pPr>
          </a:lstStyle>
          <a:p>
            <a:pPr lvl="0"/>
            <a:r>
              <a:rPr lang="en-US" dirty="0"/>
              <a:t>Icon</a:t>
            </a:r>
          </a:p>
        </p:txBody>
      </p:sp>
      <p:sp>
        <p:nvSpPr>
          <p:cNvPr id="42" name="Text Placeholder 5">
            <a:extLst>
              <a:ext uri="{FF2B5EF4-FFF2-40B4-BE49-F238E27FC236}">
                <a16:creationId xmlns:a16="http://schemas.microsoft.com/office/drawing/2014/main" id="{7550C26B-0501-4388-9887-63FDE0D22CF5}"/>
              </a:ext>
            </a:extLst>
          </p:cNvPr>
          <p:cNvSpPr>
            <a:spLocks noGrp="1"/>
          </p:cNvSpPr>
          <p:nvPr>
            <p:ph type="body" sz="quarter" idx="43" hasCustomPrompt="1"/>
          </p:nvPr>
        </p:nvSpPr>
        <p:spPr bwMode="invGray">
          <a:xfrm>
            <a:off x="7849866" y="1361256"/>
            <a:ext cx="4284536" cy="576016"/>
          </a:xfrm>
        </p:spPr>
        <p:txBody>
          <a:bodyPr lIns="0" tIns="0" rIns="0" bIns="0" anchor="t"/>
          <a:lstStyle>
            <a:lvl1pPr marL="0" indent="0" algn="l">
              <a:buNone/>
              <a:defRPr sz="2016">
                <a:solidFill>
                  <a:schemeClr val="accent4"/>
                </a:solidFill>
                <a:latin typeface="+mj-lt"/>
              </a:defRPr>
            </a:lvl1pPr>
          </a:lstStyle>
          <a:p>
            <a:pPr lvl="0"/>
            <a:r>
              <a:rPr lang="en-US" dirty="0"/>
              <a:t>Title</a:t>
            </a:r>
          </a:p>
        </p:txBody>
      </p:sp>
      <p:sp>
        <p:nvSpPr>
          <p:cNvPr id="43" name="Text Placeholder 5">
            <a:extLst>
              <a:ext uri="{FF2B5EF4-FFF2-40B4-BE49-F238E27FC236}">
                <a16:creationId xmlns:a16="http://schemas.microsoft.com/office/drawing/2014/main" id="{0521E56C-E85D-4D25-AEEA-02E586184A73}"/>
              </a:ext>
            </a:extLst>
          </p:cNvPr>
          <p:cNvSpPr>
            <a:spLocks noGrp="1"/>
          </p:cNvSpPr>
          <p:nvPr>
            <p:ph type="body" sz="quarter" idx="44" hasCustomPrompt="1"/>
          </p:nvPr>
        </p:nvSpPr>
        <p:spPr bwMode="invGray">
          <a:xfrm>
            <a:off x="7845489" y="2038208"/>
            <a:ext cx="4284536" cy="1152031"/>
          </a:xfrm>
        </p:spPr>
        <p:txBody>
          <a:bodyPr lIns="0" tIns="0" rIns="0" bIns="0" anchor="t"/>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44" name="Text Placeholder 5">
            <a:extLst>
              <a:ext uri="{FF2B5EF4-FFF2-40B4-BE49-F238E27FC236}">
                <a16:creationId xmlns:a16="http://schemas.microsoft.com/office/drawing/2014/main" id="{C955E9A9-80A2-4F02-B594-AADA02FE063E}"/>
              </a:ext>
            </a:extLst>
          </p:cNvPr>
          <p:cNvSpPr>
            <a:spLocks noGrp="1"/>
          </p:cNvSpPr>
          <p:nvPr>
            <p:ph type="body" sz="quarter" idx="45" hasCustomPrompt="1"/>
          </p:nvPr>
        </p:nvSpPr>
        <p:spPr bwMode="invGray">
          <a:xfrm>
            <a:off x="7845489" y="3317629"/>
            <a:ext cx="4284536" cy="1152031"/>
          </a:xfrm>
        </p:spPr>
        <p:txBody>
          <a:bodyPr lIns="0" tIns="0" rIns="0" bIns="0" anchor="t"/>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45" name="Text Placeholder 5">
            <a:extLst>
              <a:ext uri="{FF2B5EF4-FFF2-40B4-BE49-F238E27FC236}">
                <a16:creationId xmlns:a16="http://schemas.microsoft.com/office/drawing/2014/main" id="{C1F76ED5-4BF3-46CC-A650-BC77DB17084A}"/>
              </a:ext>
            </a:extLst>
          </p:cNvPr>
          <p:cNvSpPr>
            <a:spLocks noGrp="1"/>
          </p:cNvSpPr>
          <p:nvPr>
            <p:ph type="body" sz="quarter" idx="46" hasCustomPrompt="1"/>
          </p:nvPr>
        </p:nvSpPr>
        <p:spPr bwMode="invGray">
          <a:xfrm>
            <a:off x="7845489" y="4597050"/>
            <a:ext cx="4284536" cy="1152031"/>
          </a:xfrm>
        </p:spPr>
        <p:txBody>
          <a:bodyPr lIns="0" tIns="0" rIns="0" bIns="0" anchor="t"/>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24" name="Slide Number Placeholder 5">
            <a:extLst>
              <a:ext uri="{FF2B5EF4-FFF2-40B4-BE49-F238E27FC236}">
                <a16:creationId xmlns:a16="http://schemas.microsoft.com/office/drawing/2014/main" id="{A01D282D-1B73-4B14-B913-A2738CCE9C2F}"/>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8337880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titles with numbers">
    <p:spTree>
      <p:nvGrpSpPr>
        <p:cNvPr id="1" name=""/>
        <p:cNvGrpSpPr/>
        <p:nvPr/>
      </p:nvGrpSpPr>
      <p:grpSpPr>
        <a:xfrm>
          <a:off x="0" y="0"/>
          <a:ext cx="0" cy="0"/>
          <a:chOff x="0" y="0"/>
          <a:chExt cx="0" cy="0"/>
        </a:xfrm>
      </p:grpSpPr>
      <p:sp>
        <p:nvSpPr>
          <p:cNvPr id="28" name="Diamond 27">
            <a:extLst>
              <a:ext uri="{FF2B5EF4-FFF2-40B4-BE49-F238E27FC236}">
                <a16:creationId xmlns:a16="http://schemas.microsoft.com/office/drawing/2014/main" id="{D647EE49-82E3-4DA9-BA5D-DF952F6318D3}"/>
              </a:ext>
            </a:extLst>
          </p:cNvPr>
          <p:cNvSpPr/>
          <p:nvPr/>
        </p:nvSpPr>
        <p:spPr bwMode="invGray">
          <a:xfrm>
            <a:off x="5123218" y="2502578"/>
            <a:ext cx="2324563" cy="2125107"/>
          </a:xfrm>
          <a:prstGeom prst="diamond">
            <a:avLst/>
          </a:prstGeom>
          <a:noFill/>
          <a:ln w="19050">
            <a:solidFill>
              <a:schemeClr val="accent6">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22" name="Oval 21">
            <a:extLst>
              <a:ext uri="{FF2B5EF4-FFF2-40B4-BE49-F238E27FC236}">
                <a16:creationId xmlns:a16="http://schemas.microsoft.com/office/drawing/2014/main" id="{2F259ADB-D31C-4678-B56E-8C1A040D3936}"/>
              </a:ext>
            </a:extLst>
          </p:cNvPr>
          <p:cNvSpPr/>
          <p:nvPr/>
        </p:nvSpPr>
        <p:spPr bwMode="invGray">
          <a:xfrm rot="5400000">
            <a:off x="6326555" y="3474202"/>
            <a:ext cx="1346455" cy="1472830"/>
          </a:xfrm>
          <a:prstGeom prst="ellipse">
            <a:avLst/>
          </a:prstGeom>
          <a:gradFill>
            <a:gsLst>
              <a:gs pos="0">
                <a:schemeClr val="accent2"/>
              </a:gs>
              <a:gs pos="58000">
                <a:schemeClr val="bg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23" name="Oval 22">
            <a:extLst>
              <a:ext uri="{FF2B5EF4-FFF2-40B4-BE49-F238E27FC236}">
                <a16:creationId xmlns:a16="http://schemas.microsoft.com/office/drawing/2014/main" id="{78ED4925-A51C-41FB-B448-144821E0E698}"/>
              </a:ext>
            </a:extLst>
          </p:cNvPr>
          <p:cNvSpPr/>
          <p:nvPr/>
        </p:nvSpPr>
        <p:spPr bwMode="invGray">
          <a:xfrm>
            <a:off x="6256802" y="2245056"/>
            <a:ext cx="1472830" cy="1346455"/>
          </a:xfrm>
          <a:prstGeom prst="ellipse">
            <a:avLst/>
          </a:prstGeom>
          <a:gradFill>
            <a:gsLst>
              <a:gs pos="0">
                <a:schemeClr val="accent1"/>
              </a:gs>
              <a:gs pos="58000">
                <a:schemeClr val="bg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25" name="Oval 24">
            <a:extLst>
              <a:ext uri="{FF2B5EF4-FFF2-40B4-BE49-F238E27FC236}">
                <a16:creationId xmlns:a16="http://schemas.microsoft.com/office/drawing/2014/main" id="{BCE02FE3-DCC2-4DAB-BB88-F5E7B81E86EF}"/>
              </a:ext>
            </a:extLst>
          </p:cNvPr>
          <p:cNvSpPr/>
          <p:nvPr/>
        </p:nvSpPr>
        <p:spPr bwMode="invGray">
          <a:xfrm rot="16200000" flipH="1">
            <a:off x="4912160" y="3468202"/>
            <a:ext cx="1346455" cy="1472830"/>
          </a:xfrm>
          <a:prstGeom prst="ellipse">
            <a:avLst/>
          </a:prstGeom>
          <a:gradFill>
            <a:gsLst>
              <a:gs pos="0">
                <a:schemeClr val="accent3"/>
              </a:gs>
              <a:gs pos="58000">
                <a:schemeClr val="bg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26" name="Oval 25">
            <a:extLst>
              <a:ext uri="{FF2B5EF4-FFF2-40B4-BE49-F238E27FC236}">
                <a16:creationId xmlns:a16="http://schemas.microsoft.com/office/drawing/2014/main" id="{0708E8DB-73F0-4E36-BB08-D76CD25BDE19}"/>
              </a:ext>
            </a:extLst>
          </p:cNvPr>
          <p:cNvSpPr/>
          <p:nvPr/>
        </p:nvSpPr>
        <p:spPr bwMode="invGray">
          <a:xfrm flipH="1">
            <a:off x="4865382" y="2254055"/>
            <a:ext cx="1472830" cy="1346455"/>
          </a:xfrm>
          <a:prstGeom prst="ellipse">
            <a:avLst/>
          </a:prstGeom>
          <a:gradFill>
            <a:gsLst>
              <a:gs pos="0">
                <a:schemeClr val="accent4"/>
              </a:gs>
              <a:gs pos="58000">
                <a:schemeClr val="bg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31" name="Text Placeholder 5">
            <a:extLst>
              <a:ext uri="{FF2B5EF4-FFF2-40B4-BE49-F238E27FC236}">
                <a16:creationId xmlns:a16="http://schemas.microsoft.com/office/drawing/2014/main" id="{D686D3A1-D555-4836-BDB4-AA547069B54A}"/>
              </a:ext>
            </a:extLst>
          </p:cNvPr>
          <p:cNvSpPr>
            <a:spLocks noGrp="1"/>
          </p:cNvSpPr>
          <p:nvPr>
            <p:ph type="body" sz="quarter" idx="35" hasCustomPrompt="1"/>
          </p:nvPr>
        </p:nvSpPr>
        <p:spPr bwMode="invGray">
          <a:xfrm>
            <a:off x="5293232" y="2461694"/>
            <a:ext cx="218008" cy="465384"/>
          </a:xfrm>
        </p:spPr>
        <p:txBody>
          <a:bodyPr wrap="none" lIns="0" tIns="0" rIns="0" bIns="0" anchor="ctr">
            <a:spAutoFit/>
          </a:bodyPr>
          <a:lstStyle>
            <a:lvl1pPr marL="0" indent="0" algn="ctr">
              <a:buNone/>
              <a:defRPr sz="3024">
                <a:solidFill>
                  <a:schemeClr val="tx1"/>
                </a:solidFill>
                <a:latin typeface="+mj-lt"/>
              </a:defRPr>
            </a:lvl1pPr>
          </a:lstStyle>
          <a:p>
            <a:pPr lvl="0"/>
            <a:r>
              <a:rPr lang="en-US" dirty="0"/>
              <a:t>4</a:t>
            </a:r>
          </a:p>
        </p:txBody>
      </p:sp>
      <p:sp>
        <p:nvSpPr>
          <p:cNvPr id="32" name="Text Placeholder 5">
            <a:extLst>
              <a:ext uri="{FF2B5EF4-FFF2-40B4-BE49-F238E27FC236}">
                <a16:creationId xmlns:a16="http://schemas.microsoft.com/office/drawing/2014/main" id="{DE9DF25D-2CC5-43CE-8BB0-FF8BA97B2636}"/>
              </a:ext>
            </a:extLst>
          </p:cNvPr>
          <p:cNvSpPr>
            <a:spLocks noGrp="1"/>
          </p:cNvSpPr>
          <p:nvPr>
            <p:ph type="body" sz="quarter" idx="36" hasCustomPrompt="1"/>
          </p:nvPr>
        </p:nvSpPr>
        <p:spPr bwMode="invGray">
          <a:xfrm>
            <a:off x="5476324" y="3116136"/>
            <a:ext cx="1618351" cy="831531"/>
          </a:xfrm>
        </p:spPr>
        <p:txBody>
          <a:bodyPr wrap="none" lIns="0" tIns="0" rIns="0" bIns="0" anchor="ctr">
            <a:noAutofit/>
          </a:bodyPr>
          <a:lstStyle>
            <a:lvl1pPr marL="0" indent="0" algn="ctr">
              <a:buNone/>
              <a:defRPr sz="2268">
                <a:solidFill>
                  <a:schemeClr val="tx1"/>
                </a:solidFill>
                <a:latin typeface="+mj-lt"/>
              </a:defRPr>
            </a:lvl1pPr>
          </a:lstStyle>
          <a:p>
            <a:pPr lvl="0"/>
            <a:r>
              <a:rPr lang="en-US" dirty="0"/>
              <a:t>Text</a:t>
            </a:r>
          </a:p>
        </p:txBody>
      </p:sp>
      <p:sp>
        <p:nvSpPr>
          <p:cNvPr id="33" name="Text Placeholder 5">
            <a:extLst>
              <a:ext uri="{FF2B5EF4-FFF2-40B4-BE49-F238E27FC236}">
                <a16:creationId xmlns:a16="http://schemas.microsoft.com/office/drawing/2014/main" id="{B04C66A7-2AC5-4BB4-AA67-9FEE4F390519}"/>
              </a:ext>
            </a:extLst>
          </p:cNvPr>
          <p:cNvSpPr>
            <a:spLocks noGrp="1"/>
          </p:cNvSpPr>
          <p:nvPr>
            <p:ph type="body" sz="quarter" idx="37" hasCustomPrompt="1"/>
          </p:nvPr>
        </p:nvSpPr>
        <p:spPr bwMode="invGray">
          <a:xfrm>
            <a:off x="5295637" y="4103136"/>
            <a:ext cx="213200" cy="465384"/>
          </a:xfrm>
        </p:spPr>
        <p:txBody>
          <a:bodyPr wrap="none" lIns="0" tIns="0" rIns="0" bIns="0" anchor="ctr">
            <a:spAutoFit/>
          </a:bodyPr>
          <a:lstStyle>
            <a:lvl1pPr marL="0" indent="0" algn="ctr">
              <a:buNone/>
              <a:defRPr sz="3024">
                <a:solidFill>
                  <a:schemeClr val="tx1"/>
                </a:solidFill>
                <a:latin typeface="+mj-lt"/>
              </a:defRPr>
            </a:lvl1pPr>
          </a:lstStyle>
          <a:p>
            <a:pPr lvl="0"/>
            <a:r>
              <a:rPr lang="en-US" dirty="0"/>
              <a:t>3</a:t>
            </a:r>
          </a:p>
        </p:txBody>
      </p:sp>
      <p:sp>
        <p:nvSpPr>
          <p:cNvPr id="34" name="Text Placeholder 5">
            <a:extLst>
              <a:ext uri="{FF2B5EF4-FFF2-40B4-BE49-F238E27FC236}">
                <a16:creationId xmlns:a16="http://schemas.microsoft.com/office/drawing/2014/main" id="{2ADA71F5-7129-400C-B0DF-AC357FF32F31}"/>
              </a:ext>
            </a:extLst>
          </p:cNvPr>
          <p:cNvSpPr>
            <a:spLocks noGrp="1"/>
          </p:cNvSpPr>
          <p:nvPr>
            <p:ph type="body" sz="quarter" idx="38" hasCustomPrompt="1"/>
          </p:nvPr>
        </p:nvSpPr>
        <p:spPr bwMode="invGray">
          <a:xfrm>
            <a:off x="7158141" y="2461694"/>
            <a:ext cx="182742" cy="465384"/>
          </a:xfrm>
        </p:spPr>
        <p:txBody>
          <a:bodyPr wrap="none" lIns="0" tIns="0" rIns="0" bIns="0" anchor="ctr">
            <a:spAutoFit/>
          </a:bodyPr>
          <a:lstStyle>
            <a:lvl1pPr marL="0" indent="0" algn="ctr">
              <a:buNone/>
              <a:defRPr sz="3024">
                <a:solidFill>
                  <a:schemeClr val="tx1"/>
                </a:solidFill>
                <a:latin typeface="+mj-lt"/>
              </a:defRPr>
            </a:lvl1pPr>
          </a:lstStyle>
          <a:p>
            <a:pPr lvl="0"/>
            <a:r>
              <a:rPr lang="en-US" dirty="0"/>
              <a:t>1</a:t>
            </a:r>
          </a:p>
        </p:txBody>
      </p:sp>
      <p:sp>
        <p:nvSpPr>
          <p:cNvPr id="35" name="Text Placeholder 5">
            <a:extLst>
              <a:ext uri="{FF2B5EF4-FFF2-40B4-BE49-F238E27FC236}">
                <a16:creationId xmlns:a16="http://schemas.microsoft.com/office/drawing/2014/main" id="{9728EC26-22D9-446A-858E-1380646BEC8D}"/>
              </a:ext>
            </a:extLst>
          </p:cNvPr>
          <p:cNvSpPr>
            <a:spLocks noGrp="1"/>
          </p:cNvSpPr>
          <p:nvPr>
            <p:ph type="body" sz="quarter" idx="39" hasCustomPrompt="1"/>
          </p:nvPr>
        </p:nvSpPr>
        <p:spPr bwMode="invGray">
          <a:xfrm>
            <a:off x="7142913" y="4103136"/>
            <a:ext cx="213200" cy="465384"/>
          </a:xfrm>
        </p:spPr>
        <p:txBody>
          <a:bodyPr wrap="none" lIns="0" tIns="0" rIns="0" bIns="0" anchor="ctr">
            <a:spAutoFit/>
          </a:bodyPr>
          <a:lstStyle>
            <a:lvl1pPr marL="0" indent="0" algn="ctr">
              <a:buNone/>
              <a:defRPr sz="3024">
                <a:solidFill>
                  <a:schemeClr val="tx1"/>
                </a:solidFill>
                <a:latin typeface="+mj-lt"/>
              </a:defRPr>
            </a:lvl1pPr>
          </a:lstStyle>
          <a:p>
            <a:pPr lvl="0"/>
            <a:r>
              <a:rPr lang="en-US" dirty="0"/>
              <a:t>2</a:t>
            </a:r>
          </a:p>
        </p:txBody>
      </p:sp>
      <p:sp>
        <p:nvSpPr>
          <p:cNvPr id="44" name="Text Placeholder 5">
            <a:extLst>
              <a:ext uri="{FF2B5EF4-FFF2-40B4-BE49-F238E27FC236}">
                <a16:creationId xmlns:a16="http://schemas.microsoft.com/office/drawing/2014/main" id="{B228C6B8-C454-4F13-B085-2826A647087E}"/>
              </a:ext>
            </a:extLst>
          </p:cNvPr>
          <p:cNvSpPr>
            <a:spLocks noGrp="1"/>
          </p:cNvSpPr>
          <p:nvPr>
            <p:ph type="body" sz="quarter" idx="13" hasCustomPrompt="1"/>
          </p:nvPr>
        </p:nvSpPr>
        <p:spPr bwMode="invGray">
          <a:xfrm>
            <a:off x="441930" y="1816665"/>
            <a:ext cx="4158520" cy="1661584"/>
          </a:xfrm>
        </p:spPr>
        <p:txBody>
          <a:bodyPr lIns="0" tIns="0" rIns="0" bIns="0" anchor="t"/>
          <a:lstStyle>
            <a:lvl1pPr marL="0" indent="0" algn="l">
              <a:buFont typeface="Arial" panose="020B0604020202020204" pitchFamily="34" charset="0"/>
              <a:buNone/>
              <a:defRPr sz="1512">
                <a:latin typeface="+mn-lt"/>
              </a:defRPr>
            </a:lvl1pPr>
          </a:lstStyle>
          <a:p>
            <a:pPr lvl="0"/>
            <a:r>
              <a:rPr lang="en-US" dirty="0"/>
              <a:t>Text</a:t>
            </a:r>
          </a:p>
        </p:txBody>
      </p:sp>
      <p:sp>
        <p:nvSpPr>
          <p:cNvPr id="45" name="Text Placeholder 5">
            <a:extLst>
              <a:ext uri="{FF2B5EF4-FFF2-40B4-BE49-F238E27FC236}">
                <a16:creationId xmlns:a16="http://schemas.microsoft.com/office/drawing/2014/main" id="{59DE835B-E0E7-4904-B71F-7A45A531F3E4}"/>
              </a:ext>
            </a:extLst>
          </p:cNvPr>
          <p:cNvSpPr>
            <a:spLocks noGrp="1"/>
          </p:cNvSpPr>
          <p:nvPr>
            <p:ph type="body" sz="quarter" idx="49" hasCustomPrompt="1"/>
          </p:nvPr>
        </p:nvSpPr>
        <p:spPr bwMode="invGray">
          <a:xfrm>
            <a:off x="441930" y="1354037"/>
            <a:ext cx="4158520" cy="440473"/>
          </a:xfrm>
        </p:spPr>
        <p:txBody>
          <a:bodyPr lIns="0" tIns="0" rIns="0" bIns="0" anchor="ctr"/>
          <a:lstStyle>
            <a:lvl1pPr marL="0" indent="0" algn="l">
              <a:buFont typeface="Arial" panose="020B0604020202020204" pitchFamily="34" charset="0"/>
              <a:buNone/>
              <a:defRPr sz="1764">
                <a:solidFill>
                  <a:schemeClr val="accent4"/>
                </a:solidFill>
                <a:latin typeface="+mj-lt"/>
              </a:defRPr>
            </a:lvl1pPr>
          </a:lstStyle>
          <a:p>
            <a:pPr lvl="0"/>
            <a:r>
              <a:rPr lang="en-US" dirty="0"/>
              <a:t>Title</a:t>
            </a:r>
          </a:p>
        </p:txBody>
      </p:sp>
      <p:sp>
        <p:nvSpPr>
          <p:cNvPr id="46" name="Text Placeholder 5">
            <a:extLst>
              <a:ext uri="{FF2B5EF4-FFF2-40B4-BE49-F238E27FC236}">
                <a16:creationId xmlns:a16="http://schemas.microsoft.com/office/drawing/2014/main" id="{FFE36F5A-6540-404B-BAC3-45490143A4BB}"/>
              </a:ext>
            </a:extLst>
          </p:cNvPr>
          <p:cNvSpPr>
            <a:spLocks noGrp="1"/>
          </p:cNvSpPr>
          <p:nvPr>
            <p:ph type="body" sz="quarter" idx="50" hasCustomPrompt="1"/>
          </p:nvPr>
        </p:nvSpPr>
        <p:spPr bwMode="invGray">
          <a:xfrm>
            <a:off x="441930" y="4098572"/>
            <a:ext cx="4158520" cy="1661584"/>
          </a:xfrm>
        </p:spPr>
        <p:txBody>
          <a:bodyPr lIns="0" tIns="0" rIns="0" bIns="0" anchor="t"/>
          <a:lstStyle>
            <a:lvl1pPr marL="0" indent="0" algn="l">
              <a:buFont typeface="Arial" panose="020B0604020202020204" pitchFamily="34" charset="0"/>
              <a:buNone/>
              <a:defRPr sz="1512">
                <a:latin typeface="+mn-lt"/>
              </a:defRPr>
            </a:lvl1pPr>
          </a:lstStyle>
          <a:p>
            <a:pPr lvl="0"/>
            <a:r>
              <a:rPr lang="en-US" dirty="0"/>
              <a:t>Text</a:t>
            </a:r>
          </a:p>
        </p:txBody>
      </p:sp>
      <p:sp>
        <p:nvSpPr>
          <p:cNvPr id="49" name="Text Placeholder 5">
            <a:extLst>
              <a:ext uri="{FF2B5EF4-FFF2-40B4-BE49-F238E27FC236}">
                <a16:creationId xmlns:a16="http://schemas.microsoft.com/office/drawing/2014/main" id="{37E674A5-D356-4589-8349-70F08635D01D}"/>
              </a:ext>
            </a:extLst>
          </p:cNvPr>
          <p:cNvSpPr>
            <a:spLocks noGrp="1"/>
          </p:cNvSpPr>
          <p:nvPr>
            <p:ph type="body" sz="quarter" idx="51" hasCustomPrompt="1"/>
          </p:nvPr>
        </p:nvSpPr>
        <p:spPr bwMode="invGray">
          <a:xfrm>
            <a:off x="441930" y="3635944"/>
            <a:ext cx="4158520" cy="440473"/>
          </a:xfrm>
        </p:spPr>
        <p:txBody>
          <a:bodyPr lIns="0" tIns="0" rIns="0" bIns="0" anchor="ctr"/>
          <a:lstStyle>
            <a:lvl1pPr marL="0" marR="0" indent="0" algn="l" defTabSz="1152053" rtl="0" eaLnBrk="1" fontAlgn="auto" latinLnBrk="0" hangingPunct="1">
              <a:lnSpc>
                <a:spcPct val="100000"/>
              </a:lnSpc>
              <a:spcBef>
                <a:spcPts val="0"/>
              </a:spcBef>
              <a:spcAft>
                <a:spcPts val="504"/>
              </a:spcAft>
              <a:buClr>
                <a:srgbClr val="FFFFFF"/>
              </a:buClr>
              <a:buSzPct val="100000"/>
              <a:buFont typeface="Arial" panose="020B0604020202020204" pitchFamily="34" charset="0"/>
              <a:buNone/>
              <a:tabLst/>
              <a:defRPr sz="1764">
                <a:solidFill>
                  <a:schemeClr val="accent3"/>
                </a:solidFill>
                <a:latin typeface="+mj-lt"/>
              </a:defRPr>
            </a:lvl1pPr>
          </a:lstStyle>
          <a:p>
            <a:pPr lvl="0"/>
            <a:r>
              <a:rPr lang="en-US" dirty="0"/>
              <a:t>Title</a:t>
            </a:r>
          </a:p>
        </p:txBody>
      </p:sp>
      <p:sp>
        <p:nvSpPr>
          <p:cNvPr id="50" name="Text Placeholder 5">
            <a:extLst>
              <a:ext uri="{FF2B5EF4-FFF2-40B4-BE49-F238E27FC236}">
                <a16:creationId xmlns:a16="http://schemas.microsoft.com/office/drawing/2014/main" id="{C34FA53B-F531-4886-B345-0ECF29DACF5A}"/>
              </a:ext>
            </a:extLst>
          </p:cNvPr>
          <p:cNvSpPr>
            <a:spLocks noGrp="1"/>
          </p:cNvSpPr>
          <p:nvPr>
            <p:ph type="body" sz="quarter" idx="52" hasCustomPrompt="1"/>
          </p:nvPr>
        </p:nvSpPr>
        <p:spPr bwMode="invGray">
          <a:xfrm>
            <a:off x="7975882" y="1816665"/>
            <a:ext cx="4158520" cy="1661584"/>
          </a:xfrm>
        </p:spPr>
        <p:txBody>
          <a:bodyPr lIns="0" tIns="0" rIns="0" bIns="0" anchor="t"/>
          <a:lstStyle>
            <a:lvl1pPr marL="0" indent="0" algn="r">
              <a:buFont typeface="Arial" panose="020B0604020202020204" pitchFamily="34" charset="0"/>
              <a:buNone/>
              <a:defRPr sz="1512">
                <a:latin typeface="+mn-lt"/>
              </a:defRPr>
            </a:lvl1pPr>
          </a:lstStyle>
          <a:p>
            <a:pPr lvl="0"/>
            <a:r>
              <a:rPr lang="en-US" dirty="0"/>
              <a:t>Text</a:t>
            </a:r>
          </a:p>
        </p:txBody>
      </p:sp>
      <p:sp>
        <p:nvSpPr>
          <p:cNvPr id="54" name="Text Placeholder 5">
            <a:extLst>
              <a:ext uri="{FF2B5EF4-FFF2-40B4-BE49-F238E27FC236}">
                <a16:creationId xmlns:a16="http://schemas.microsoft.com/office/drawing/2014/main" id="{94B3C364-5411-4916-A935-D899A61821A4}"/>
              </a:ext>
            </a:extLst>
          </p:cNvPr>
          <p:cNvSpPr>
            <a:spLocks noGrp="1"/>
          </p:cNvSpPr>
          <p:nvPr>
            <p:ph type="body" sz="quarter" idx="53" hasCustomPrompt="1"/>
          </p:nvPr>
        </p:nvSpPr>
        <p:spPr bwMode="invGray">
          <a:xfrm>
            <a:off x="7975882" y="1354037"/>
            <a:ext cx="4158520" cy="440473"/>
          </a:xfrm>
        </p:spPr>
        <p:txBody>
          <a:bodyPr lIns="0" tIns="0" rIns="0" bIns="0" anchor="ctr"/>
          <a:lstStyle>
            <a:lvl1pPr marL="0" indent="0" algn="r">
              <a:buFont typeface="Arial" panose="020B0604020202020204" pitchFamily="34" charset="0"/>
              <a:buNone/>
              <a:defRPr sz="1764">
                <a:solidFill>
                  <a:schemeClr val="accent1"/>
                </a:solidFill>
                <a:latin typeface="+mj-lt"/>
              </a:defRPr>
            </a:lvl1pPr>
          </a:lstStyle>
          <a:p>
            <a:pPr lvl="0"/>
            <a:r>
              <a:rPr lang="en-US" dirty="0"/>
              <a:t>Title</a:t>
            </a:r>
          </a:p>
        </p:txBody>
      </p:sp>
      <p:sp>
        <p:nvSpPr>
          <p:cNvPr id="55" name="Text Placeholder 5">
            <a:extLst>
              <a:ext uri="{FF2B5EF4-FFF2-40B4-BE49-F238E27FC236}">
                <a16:creationId xmlns:a16="http://schemas.microsoft.com/office/drawing/2014/main" id="{6704B853-92BC-4755-8429-4E8BF0F67255}"/>
              </a:ext>
            </a:extLst>
          </p:cNvPr>
          <p:cNvSpPr>
            <a:spLocks noGrp="1"/>
          </p:cNvSpPr>
          <p:nvPr>
            <p:ph type="body" sz="quarter" idx="54" hasCustomPrompt="1"/>
          </p:nvPr>
        </p:nvSpPr>
        <p:spPr bwMode="invGray">
          <a:xfrm>
            <a:off x="7975882" y="4098572"/>
            <a:ext cx="4158520" cy="1661584"/>
          </a:xfrm>
        </p:spPr>
        <p:txBody>
          <a:bodyPr lIns="0" tIns="0" rIns="0" bIns="0" anchor="t"/>
          <a:lstStyle>
            <a:lvl1pPr marL="0" indent="0" algn="r">
              <a:buFont typeface="Arial" panose="020B0604020202020204" pitchFamily="34" charset="0"/>
              <a:buNone/>
              <a:defRPr sz="1512">
                <a:latin typeface="+mn-lt"/>
              </a:defRPr>
            </a:lvl1pPr>
          </a:lstStyle>
          <a:p>
            <a:pPr lvl="0"/>
            <a:r>
              <a:rPr lang="en-US" dirty="0"/>
              <a:t>Text</a:t>
            </a:r>
          </a:p>
        </p:txBody>
      </p:sp>
      <p:sp>
        <p:nvSpPr>
          <p:cNvPr id="56" name="Text Placeholder 5">
            <a:extLst>
              <a:ext uri="{FF2B5EF4-FFF2-40B4-BE49-F238E27FC236}">
                <a16:creationId xmlns:a16="http://schemas.microsoft.com/office/drawing/2014/main" id="{10F7BB3B-070D-44D0-8532-22A766ECACC4}"/>
              </a:ext>
            </a:extLst>
          </p:cNvPr>
          <p:cNvSpPr>
            <a:spLocks noGrp="1"/>
          </p:cNvSpPr>
          <p:nvPr>
            <p:ph type="body" sz="quarter" idx="55" hasCustomPrompt="1"/>
          </p:nvPr>
        </p:nvSpPr>
        <p:spPr bwMode="invGray">
          <a:xfrm>
            <a:off x="7975882" y="3635944"/>
            <a:ext cx="4158520" cy="440473"/>
          </a:xfrm>
        </p:spPr>
        <p:txBody>
          <a:bodyPr lIns="0" tIns="0" rIns="0" bIns="0" anchor="ctr"/>
          <a:lstStyle>
            <a:lvl1pPr marL="0" indent="0" algn="r">
              <a:buFont typeface="Arial" panose="020B0604020202020204" pitchFamily="34" charset="0"/>
              <a:buNone/>
              <a:defRPr sz="1764">
                <a:solidFill>
                  <a:schemeClr val="accent2"/>
                </a:solidFill>
                <a:latin typeface="+mj-lt"/>
              </a:defRPr>
            </a:lvl1pPr>
          </a:lstStyle>
          <a:p>
            <a:pPr lvl="0"/>
            <a:r>
              <a:rPr lang="en-US" dirty="0"/>
              <a:t>Title</a:t>
            </a:r>
          </a:p>
        </p:txBody>
      </p:sp>
      <p:sp>
        <p:nvSpPr>
          <p:cNvPr id="24" name="Slide Number Placeholder 5">
            <a:extLst>
              <a:ext uri="{FF2B5EF4-FFF2-40B4-BE49-F238E27FC236}">
                <a16:creationId xmlns:a16="http://schemas.microsoft.com/office/drawing/2014/main" id="{46F0B77D-73F4-4212-9FED-B7200E122021}"/>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3247644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invGray">
          <a:xfrm>
            <a:off x="313745" y="1244221"/>
            <a:ext cx="11815355" cy="4515934"/>
          </a:xfrm>
          <a:prstGeom prst="rect">
            <a:avLst/>
          </a:prstGeom>
        </p:spPr>
        <p:txBody>
          <a:bodyPr/>
          <a:lstStyle>
            <a:lvl1pPr>
              <a:buClr>
                <a:schemeClr val="tx1"/>
              </a:buClr>
              <a:defRPr/>
            </a:lvl1pPr>
            <a:lvl2pPr>
              <a:buClr>
                <a:schemeClr val="tx1"/>
              </a:buClr>
              <a:defRPr/>
            </a:lvl2pPr>
            <a:lvl3pPr>
              <a:buClr>
                <a:schemeClr val="tx1"/>
              </a:buClr>
              <a:defRPr/>
            </a:lvl3pPr>
            <a:lvl4pPr>
              <a:buClr>
                <a:schemeClr val="tx1"/>
              </a:buClr>
              <a:defRPr/>
            </a:lvl4pPr>
          </a:lstStyle>
          <a:p>
            <a:pPr lvl="0"/>
            <a:r>
              <a:rPr lang="nl-NL" dirty="0"/>
              <a:t>Paragraph 01 (Raleway Medium 14 pt)</a:t>
            </a:r>
          </a:p>
          <a:p>
            <a:pPr lvl="1"/>
            <a:r>
              <a:rPr lang="nl-NL" dirty="0"/>
              <a:t>Paragraph 02 (Raleway Light 12 pt)</a:t>
            </a:r>
          </a:p>
          <a:p>
            <a:pPr lvl="2"/>
            <a:r>
              <a:rPr lang="nl-NL" dirty="0"/>
              <a:t>Paragraph 03 (Raleway Light 11 pt)</a:t>
            </a:r>
          </a:p>
          <a:p>
            <a:pPr lvl="3"/>
            <a:r>
              <a:rPr lang="en-US" dirty="0"/>
              <a:t>Paragraph 04 (</a:t>
            </a:r>
            <a:r>
              <a:rPr lang="en-US" dirty="0" err="1"/>
              <a:t>Raleway</a:t>
            </a:r>
            <a:r>
              <a:rPr lang="en-US" dirty="0"/>
              <a:t> Light 10 </a:t>
            </a:r>
            <a:r>
              <a:rPr lang="en-US" dirty="0" err="1"/>
              <a:t>pt</a:t>
            </a:r>
            <a:r>
              <a:rPr lang="en-US" dirty="0"/>
              <a:t>)</a:t>
            </a:r>
            <a:endParaRPr lang="nl-NL" dirty="0"/>
          </a:p>
        </p:txBody>
      </p:sp>
      <p:sp>
        <p:nvSpPr>
          <p:cNvPr id="2" name="Title 1">
            <a:extLst>
              <a:ext uri="{FF2B5EF4-FFF2-40B4-BE49-F238E27FC236}">
                <a16:creationId xmlns:a16="http://schemas.microsoft.com/office/drawing/2014/main" id="{FBE39E19-1AC4-4742-8B2F-2B2F1EDFECDA}"/>
              </a:ext>
            </a:extLst>
          </p:cNvPr>
          <p:cNvSpPr>
            <a:spLocks noGrp="1"/>
          </p:cNvSpPr>
          <p:nvPr>
            <p:ph type="title" hasCustomPrompt="1"/>
          </p:nvPr>
        </p:nvSpPr>
        <p:spPr bwMode="invGray">
          <a:xfrm>
            <a:off x="313745" y="155567"/>
            <a:ext cx="11820277" cy="918924"/>
          </a:xfrm>
        </p:spPr>
        <p:txBody>
          <a:bodyPr/>
          <a:lstStyle/>
          <a:p>
            <a:r>
              <a:rPr lang="en-US" dirty="0"/>
              <a:t>Title in </a:t>
            </a:r>
            <a:r>
              <a:rPr lang="en-US" dirty="0" err="1"/>
              <a:t>Raleway</a:t>
            </a:r>
            <a:r>
              <a:rPr lang="en-US" dirty="0"/>
              <a:t> </a:t>
            </a:r>
            <a:r>
              <a:rPr lang="en-US" dirty="0" err="1"/>
              <a:t>SemiBold</a:t>
            </a:r>
            <a:r>
              <a:rPr lang="en-US" dirty="0"/>
              <a:t> 20pt</a:t>
            </a:r>
          </a:p>
        </p:txBody>
      </p:sp>
      <p:sp>
        <p:nvSpPr>
          <p:cNvPr id="5" name="Text Placeholder 4">
            <a:extLst>
              <a:ext uri="{FF2B5EF4-FFF2-40B4-BE49-F238E27FC236}">
                <a16:creationId xmlns:a16="http://schemas.microsoft.com/office/drawing/2014/main" id="{2A828D06-72A4-4FF4-BF9E-BC6ACDD1042A}"/>
              </a:ext>
            </a:extLst>
          </p:cNvPr>
          <p:cNvSpPr>
            <a:spLocks noGrp="1"/>
          </p:cNvSpPr>
          <p:nvPr>
            <p:ph type="body" sz="quarter" idx="10"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6" name="Slide Number Placeholder 5">
            <a:extLst>
              <a:ext uri="{FF2B5EF4-FFF2-40B4-BE49-F238E27FC236}">
                <a16:creationId xmlns:a16="http://schemas.microsoft.com/office/drawing/2014/main" id="{F3D4A5A4-87F8-4B71-9F6D-A04E29EB32AE}"/>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36604111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Eight titles">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360A106C-7E83-4E97-8AE0-90E2885456BF}"/>
              </a:ext>
            </a:extLst>
          </p:cNvPr>
          <p:cNvCxnSpPr>
            <a:cxnSpLocks/>
          </p:cNvCxnSpPr>
          <p:nvPr/>
        </p:nvCxnSpPr>
        <p:spPr bwMode="invGray">
          <a:xfrm flipV="1">
            <a:off x="441931" y="3558096"/>
            <a:ext cx="11704588" cy="1"/>
          </a:xfrm>
          <a:prstGeom prst="line">
            <a:avLst/>
          </a:prstGeom>
          <a:ln>
            <a:gradFill flip="none" rotWithShape="1">
              <a:gsLst>
                <a:gs pos="0">
                  <a:schemeClr val="accent1">
                    <a:alpha val="0"/>
                  </a:schemeClr>
                </a:gs>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B0A45B7-0313-483B-AE78-7E39674CD89A}"/>
              </a:ext>
            </a:extLst>
          </p:cNvPr>
          <p:cNvCxnSpPr/>
          <p:nvPr/>
        </p:nvCxnSpPr>
        <p:spPr bwMode="invGray">
          <a:xfrm>
            <a:off x="3306389" y="1356037"/>
            <a:ext cx="0" cy="4404119"/>
          </a:xfrm>
          <a:prstGeom prst="line">
            <a:avLst/>
          </a:prstGeom>
          <a:ln>
            <a:gradFill flip="none" rotWithShape="1">
              <a:gsLst>
                <a:gs pos="0">
                  <a:schemeClr val="accent1">
                    <a:alpha val="0"/>
                  </a:schemeClr>
                </a:gs>
                <a:gs pos="50000">
                  <a:schemeClr val="accent1"/>
                </a:gs>
                <a:gs pos="100000">
                  <a:schemeClr val="accent1">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7F9E84B-B0C7-4FEB-B8C8-B5137DF9BA2F}"/>
              </a:ext>
            </a:extLst>
          </p:cNvPr>
          <p:cNvCxnSpPr/>
          <p:nvPr/>
        </p:nvCxnSpPr>
        <p:spPr bwMode="invGray">
          <a:xfrm>
            <a:off x="6288164" y="1356037"/>
            <a:ext cx="0" cy="4404119"/>
          </a:xfrm>
          <a:prstGeom prst="line">
            <a:avLst/>
          </a:prstGeom>
          <a:ln>
            <a:gradFill flip="none" rotWithShape="1">
              <a:gsLst>
                <a:gs pos="0">
                  <a:schemeClr val="accent1">
                    <a:alpha val="0"/>
                  </a:schemeClr>
                </a:gs>
                <a:gs pos="50000">
                  <a:schemeClr val="accent1"/>
                </a:gs>
                <a:gs pos="100000">
                  <a:schemeClr val="accent1">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6746778-1213-402F-A56D-B7A31D93C456}"/>
              </a:ext>
            </a:extLst>
          </p:cNvPr>
          <p:cNvCxnSpPr/>
          <p:nvPr/>
        </p:nvCxnSpPr>
        <p:spPr bwMode="invGray">
          <a:xfrm>
            <a:off x="9269940" y="1356037"/>
            <a:ext cx="0" cy="4404119"/>
          </a:xfrm>
          <a:prstGeom prst="line">
            <a:avLst/>
          </a:prstGeom>
          <a:ln>
            <a:gradFill flip="none" rotWithShape="1">
              <a:gsLst>
                <a:gs pos="0">
                  <a:schemeClr val="accent1">
                    <a:alpha val="0"/>
                  </a:schemeClr>
                </a:gs>
                <a:gs pos="50000">
                  <a:schemeClr val="accent1"/>
                </a:gs>
                <a:gs pos="100000">
                  <a:schemeClr val="accent1">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invGray">
          <a:xfrm>
            <a:off x="441930" y="1354037"/>
            <a:ext cx="2747143" cy="2073656"/>
          </a:xfrm>
        </p:spPr>
        <p:txBody>
          <a:bodyPr lIns="0" tIns="0" rIns="0" bIns="0" anchor="t"/>
          <a:lstStyle>
            <a:lvl1pPr marL="0" indent="0" algn="l">
              <a:buFont typeface="Arial" panose="020B0604020202020204" pitchFamily="34" charset="0"/>
              <a:buNone/>
              <a:defRPr sz="1386">
                <a:latin typeface="+mn-lt"/>
              </a:defRPr>
            </a:lvl1pPr>
          </a:lstStyle>
          <a:p>
            <a:pPr lvl="0"/>
            <a:r>
              <a:rPr lang="en-US" dirty="0"/>
              <a:t>Text</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invGray">
          <a:xfrm>
            <a:off x="3423705" y="1354037"/>
            <a:ext cx="2747143" cy="2073656"/>
          </a:xfrm>
        </p:spPr>
        <p:txBody>
          <a:bodyPr lIns="0" tIns="0" rIns="0" bIns="0" anchor="t"/>
          <a:lstStyle>
            <a:lvl1pPr marL="0" indent="0" algn="l">
              <a:buFont typeface="Arial" panose="020B0604020202020204" pitchFamily="34" charset="0"/>
              <a:buNone/>
              <a:defRPr sz="1386">
                <a:latin typeface="+mn-lt"/>
              </a:defRPr>
            </a:lvl1pPr>
          </a:lstStyle>
          <a:p>
            <a:pPr lvl="0"/>
            <a:r>
              <a:rPr lang="en-US" dirty="0"/>
              <a:t>Text</a:t>
            </a:r>
          </a:p>
        </p:txBody>
      </p:sp>
      <p:sp>
        <p:nvSpPr>
          <p:cNvPr id="53" name="Text Placeholder 5">
            <a:extLst>
              <a:ext uri="{FF2B5EF4-FFF2-40B4-BE49-F238E27FC236}">
                <a16:creationId xmlns:a16="http://schemas.microsoft.com/office/drawing/2014/main" id="{51A44452-CBAC-4F3B-A256-C86AB53549C3}"/>
              </a:ext>
            </a:extLst>
          </p:cNvPr>
          <p:cNvSpPr>
            <a:spLocks noGrp="1"/>
          </p:cNvSpPr>
          <p:nvPr>
            <p:ph type="body" sz="quarter" idx="28" hasCustomPrompt="1"/>
          </p:nvPr>
        </p:nvSpPr>
        <p:spPr bwMode="invGray">
          <a:xfrm>
            <a:off x="6405480" y="1354037"/>
            <a:ext cx="2747143" cy="2073656"/>
          </a:xfrm>
        </p:spPr>
        <p:txBody>
          <a:bodyPr lIns="0" tIns="0" rIns="0" bIns="0" anchor="t"/>
          <a:lstStyle>
            <a:lvl1pPr marL="0" indent="0" algn="l">
              <a:buFont typeface="Arial" panose="020B0604020202020204" pitchFamily="34" charset="0"/>
              <a:buNone/>
              <a:defRPr sz="1386">
                <a:latin typeface="+mn-lt"/>
              </a:defRPr>
            </a:lvl1pPr>
          </a:lstStyle>
          <a:p>
            <a:pPr lvl="0"/>
            <a:r>
              <a:rPr lang="en-US" dirty="0"/>
              <a:t>Text</a:t>
            </a:r>
          </a:p>
        </p:txBody>
      </p:sp>
      <p:sp>
        <p:nvSpPr>
          <p:cNvPr id="63" name="Text Placeholder 5">
            <a:extLst>
              <a:ext uri="{FF2B5EF4-FFF2-40B4-BE49-F238E27FC236}">
                <a16:creationId xmlns:a16="http://schemas.microsoft.com/office/drawing/2014/main" id="{25151AA9-F1AE-42EA-81BD-CE6A771801E4}"/>
              </a:ext>
            </a:extLst>
          </p:cNvPr>
          <p:cNvSpPr>
            <a:spLocks noGrp="1"/>
          </p:cNvSpPr>
          <p:nvPr>
            <p:ph type="body" sz="quarter" idx="32" hasCustomPrompt="1"/>
          </p:nvPr>
        </p:nvSpPr>
        <p:spPr bwMode="invGray">
          <a:xfrm>
            <a:off x="441930" y="3686500"/>
            <a:ext cx="2747143" cy="2073656"/>
          </a:xfrm>
        </p:spPr>
        <p:txBody>
          <a:bodyPr lIns="0" tIns="0" rIns="0" bIns="0" anchor="t"/>
          <a:lstStyle>
            <a:lvl1pPr marL="0" indent="0" algn="l">
              <a:buFont typeface="Arial" panose="020B0604020202020204" pitchFamily="34" charset="0"/>
              <a:buNone/>
              <a:defRPr sz="1386">
                <a:latin typeface="+mn-lt"/>
              </a:defRPr>
            </a:lvl1pPr>
          </a:lstStyle>
          <a:p>
            <a:pPr lvl="0"/>
            <a:r>
              <a:rPr lang="en-US" dirty="0"/>
              <a:t>Text</a:t>
            </a:r>
          </a:p>
        </p:txBody>
      </p:sp>
      <p:sp>
        <p:nvSpPr>
          <p:cNvPr id="64" name="Text Placeholder 5">
            <a:extLst>
              <a:ext uri="{FF2B5EF4-FFF2-40B4-BE49-F238E27FC236}">
                <a16:creationId xmlns:a16="http://schemas.microsoft.com/office/drawing/2014/main" id="{84591BF7-D684-400E-ADB3-8BA8566583A4}"/>
              </a:ext>
            </a:extLst>
          </p:cNvPr>
          <p:cNvSpPr>
            <a:spLocks noGrp="1"/>
          </p:cNvSpPr>
          <p:nvPr>
            <p:ph type="body" sz="quarter" idx="33" hasCustomPrompt="1"/>
          </p:nvPr>
        </p:nvSpPr>
        <p:spPr bwMode="invGray">
          <a:xfrm>
            <a:off x="3423706" y="3686500"/>
            <a:ext cx="2747143" cy="2073656"/>
          </a:xfrm>
        </p:spPr>
        <p:txBody>
          <a:bodyPr lIns="0" tIns="0" rIns="0" bIns="0" anchor="t"/>
          <a:lstStyle>
            <a:lvl1pPr marL="0" indent="0" algn="l">
              <a:buFont typeface="Arial" panose="020B0604020202020204" pitchFamily="34" charset="0"/>
              <a:buNone/>
              <a:defRPr sz="1386">
                <a:latin typeface="+mn-lt"/>
              </a:defRPr>
            </a:lvl1pPr>
          </a:lstStyle>
          <a:p>
            <a:pPr lvl="0"/>
            <a:r>
              <a:rPr lang="en-US" dirty="0"/>
              <a:t>Text</a:t>
            </a:r>
          </a:p>
        </p:txBody>
      </p:sp>
      <p:sp>
        <p:nvSpPr>
          <p:cNvPr id="65" name="Text Placeholder 5">
            <a:extLst>
              <a:ext uri="{FF2B5EF4-FFF2-40B4-BE49-F238E27FC236}">
                <a16:creationId xmlns:a16="http://schemas.microsoft.com/office/drawing/2014/main" id="{0621D659-92B1-4C6E-BA9E-340B7DE5A15D}"/>
              </a:ext>
            </a:extLst>
          </p:cNvPr>
          <p:cNvSpPr>
            <a:spLocks noGrp="1"/>
          </p:cNvSpPr>
          <p:nvPr>
            <p:ph type="body" sz="quarter" idx="34" hasCustomPrompt="1"/>
          </p:nvPr>
        </p:nvSpPr>
        <p:spPr bwMode="invGray">
          <a:xfrm>
            <a:off x="6405482" y="3686500"/>
            <a:ext cx="2747143" cy="2073656"/>
          </a:xfrm>
        </p:spPr>
        <p:txBody>
          <a:bodyPr lIns="0" tIns="0" rIns="0" bIns="0" anchor="t"/>
          <a:lstStyle>
            <a:lvl1pPr marL="0" indent="0" algn="l">
              <a:buFont typeface="Arial" panose="020B0604020202020204" pitchFamily="34" charset="0"/>
              <a:buNone/>
              <a:defRPr sz="1386">
                <a:latin typeface="+mn-lt"/>
              </a:defRPr>
            </a:lvl1pPr>
          </a:lstStyle>
          <a:p>
            <a:pPr lvl="0"/>
            <a:r>
              <a:rPr lang="en-US" dirty="0"/>
              <a:t>Text</a:t>
            </a:r>
          </a:p>
        </p:txBody>
      </p:sp>
      <p:sp>
        <p:nvSpPr>
          <p:cNvPr id="28" name="Text Placeholder 5">
            <a:extLst>
              <a:ext uri="{FF2B5EF4-FFF2-40B4-BE49-F238E27FC236}">
                <a16:creationId xmlns:a16="http://schemas.microsoft.com/office/drawing/2014/main" id="{04D45D0F-ACD9-4F42-B26B-D669974F0A30}"/>
              </a:ext>
            </a:extLst>
          </p:cNvPr>
          <p:cNvSpPr>
            <a:spLocks noGrp="1"/>
          </p:cNvSpPr>
          <p:nvPr>
            <p:ph type="body" sz="quarter" idx="35" hasCustomPrompt="1"/>
          </p:nvPr>
        </p:nvSpPr>
        <p:spPr bwMode="invGray">
          <a:xfrm>
            <a:off x="9387258" y="1354037"/>
            <a:ext cx="2747143" cy="2073656"/>
          </a:xfrm>
        </p:spPr>
        <p:txBody>
          <a:bodyPr lIns="0" tIns="0" rIns="0" bIns="0" anchor="t"/>
          <a:lstStyle>
            <a:lvl1pPr marL="0" indent="0" algn="l">
              <a:buFont typeface="Arial" panose="020B0604020202020204" pitchFamily="34" charset="0"/>
              <a:buNone/>
              <a:defRPr sz="1386">
                <a:latin typeface="+mn-lt"/>
              </a:defRPr>
            </a:lvl1pPr>
          </a:lstStyle>
          <a:p>
            <a:pPr lvl="0"/>
            <a:r>
              <a:rPr lang="en-US" dirty="0"/>
              <a:t>Text</a:t>
            </a:r>
          </a:p>
        </p:txBody>
      </p:sp>
      <p:sp>
        <p:nvSpPr>
          <p:cNvPr id="31" name="Text Placeholder 5">
            <a:extLst>
              <a:ext uri="{FF2B5EF4-FFF2-40B4-BE49-F238E27FC236}">
                <a16:creationId xmlns:a16="http://schemas.microsoft.com/office/drawing/2014/main" id="{EC0D2291-4990-48EB-AB3C-41113664CF1A}"/>
              </a:ext>
            </a:extLst>
          </p:cNvPr>
          <p:cNvSpPr>
            <a:spLocks noGrp="1"/>
          </p:cNvSpPr>
          <p:nvPr>
            <p:ph type="body" sz="quarter" idx="36" hasCustomPrompt="1"/>
          </p:nvPr>
        </p:nvSpPr>
        <p:spPr bwMode="invGray">
          <a:xfrm>
            <a:off x="9387258" y="3686500"/>
            <a:ext cx="2747143" cy="2073656"/>
          </a:xfrm>
        </p:spPr>
        <p:txBody>
          <a:bodyPr lIns="0" tIns="0" rIns="0" bIns="0" anchor="t"/>
          <a:lstStyle>
            <a:lvl1pPr marL="0" indent="0" algn="l">
              <a:buFont typeface="Arial" panose="020B0604020202020204" pitchFamily="34" charset="0"/>
              <a:buNone/>
              <a:defRPr sz="1386">
                <a:latin typeface="+mn-lt"/>
              </a:defRPr>
            </a:lvl1pPr>
          </a:lstStyle>
          <a:p>
            <a:pPr lvl="0"/>
            <a:r>
              <a:rPr lang="en-US" dirty="0"/>
              <a:t>Text</a:t>
            </a:r>
          </a:p>
        </p:txBody>
      </p:sp>
      <p:sp>
        <p:nvSpPr>
          <p:cNvPr id="16" name="Slide Number Placeholder 5">
            <a:extLst>
              <a:ext uri="{FF2B5EF4-FFF2-40B4-BE49-F238E27FC236}">
                <a16:creationId xmlns:a16="http://schemas.microsoft.com/office/drawing/2014/main" id="{9F0BDF4D-B31D-40E0-B8F8-A6ACCD40B224}"/>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17700577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Divider 1">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C3DED43-0142-4050-A466-2CBA34767972}"/>
              </a:ext>
            </a:extLst>
          </p:cNvPr>
          <p:cNvGrpSpPr/>
          <p:nvPr/>
        </p:nvGrpSpPr>
        <p:grpSpPr bwMode="invGray">
          <a:xfrm>
            <a:off x="6405801" y="881860"/>
            <a:ext cx="5522686" cy="4337395"/>
            <a:chOff x="6531873" y="1076325"/>
            <a:chExt cx="2283515" cy="1961747"/>
          </a:xfrm>
        </p:grpSpPr>
        <p:sp>
          <p:nvSpPr>
            <p:cNvPr id="9" name="Oval 8">
              <a:extLst>
                <a:ext uri="{FF2B5EF4-FFF2-40B4-BE49-F238E27FC236}">
                  <a16:creationId xmlns:a16="http://schemas.microsoft.com/office/drawing/2014/main" id="{5F76AA89-46A0-4F89-9889-A7EC03C7017E}"/>
                </a:ext>
              </a:extLst>
            </p:cNvPr>
            <p:cNvSpPr/>
            <p:nvPr/>
          </p:nvSpPr>
          <p:spPr bwMode="invGray">
            <a:xfrm>
              <a:off x="7320724" y="1076325"/>
              <a:ext cx="1494664" cy="1494664"/>
            </a:xfrm>
            <a:prstGeom prst="ellipse">
              <a:avLst/>
            </a:prstGeom>
            <a:gradFill flip="none" rotWithShape="1">
              <a:gsLst>
                <a:gs pos="0">
                  <a:schemeClr val="accent4"/>
                </a:gs>
                <a:gs pos="100000">
                  <a:schemeClr val="accent4">
                    <a:alpha val="7000"/>
                  </a:schemeClr>
                </a:gs>
              </a:gsLst>
              <a:lin ang="10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10" name="Oval 9">
              <a:extLst>
                <a:ext uri="{FF2B5EF4-FFF2-40B4-BE49-F238E27FC236}">
                  <a16:creationId xmlns:a16="http://schemas.microsoft.com/office/drawing/2014/main" id="{33144C66-4A5F-4742-9750-9354819ED9D7}"/>
                </a:ext>
              </a:extLst>
            </p:cNvPr>
            <p:cNvSpPr/>
            <p:nvPr/>
          </p:nvSpPr>
          <p:spPr bwMode="invGray">
            <a:xfrm>
              <a:off x="6531873" y="1543408"/>
              <a:ext cx="1494664" cy="1494664"/>
            </a:xfrm>
            <a:prstGeom prst="ellipse">
              <a:avLst/>
            </a:prstGeom>
            <a:gradFill flip="none" rotWithShape="1">
              <a:gsLst>
                <a:gs pos="0">
                  <a:schemeClr val="accent1"/>
                </a:gs>
                <a:gs pos="100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grpSp>
      <p:sp>
        <p:nvSpPr>
          <p:cNvPr id="5" name="Text Placeholder 6">
            <a:extLst>
              <a:ext uri="{FF2B5EF4-FFF2-40B4-BE49-F238E27FC236}">
                <a16:creationId xmlns:a16="http://schemas.microsoft.com/office/drawing/2014/main" id="{4CB743F7-1E51-4231-BDBC-00E9E84244C3}"/>
              </a:ext>
            </a:extLst>
          </p:cNvPr>
          <p:cNvSpPr>
            <a:spLocks noGrp="1"/>
          </p:cNvSpPr>
          <p:nvPr>
            <p:ph type="body" sz="quarter" idx="10" hasCustomPrompt="1"/>
          </p:nvPr>
        </p:nvSpPr>
        <p:spPr bwMode="invGray">
          <a:xfrm>
            <a:off x="1365170" y="2397883"/>
            <a:ext cx="5128142" cy="1355509"/>
          </a:xfrm>
        </p:spPr>
        <p:txBody>
          <a:bodyPr lIns="0" tIns="0" rIns="0" bIns="0"/>
          <a:lstStyle>
            <a:lvl1pPr marL="0" indent="0">
              <a:buNone/>
              <a:defRPr sz="3528"/>
            </a:lvl1pPr>
          </a:lstStyle>
          <a:p>
            <a:pPr lvl="0"/>
            <a:r>
              <a:rPr lang="en-US" dirty="0"/>
              <a:t>Chapter Title</a:t>
            </a:r>
          </a:p>
        </p:txBody>
      </p:sp>
      <p:sp>
        <p:nvSpPr>
          <p:cNvPr id="6" name="Text Placeholder 6">
            <a:extLst>
              <a:ext uri="{FF2B5EF4-FFF2-40B4-BE49-F238E27FC236}">
                <a16:creationId xmlns:a16="http://schemas.microsoft.com/office/drawing/2014/main" id="{16BFB1D5-0A8B-432B-BC50-7C8FF108FF2F}"/>
              </a:ext>
            </a:extLst>
          </p:cNvPr>
          <p:cNvSpPr>
            <a:spLocks noGrp="1"/>
          </p:cNvSpPr>
          <p:nvPr>
            <p:ph type="body" sz="quarter" idx="16" hasCustomPrompt="1"/>
          </p:nvPr>
        </p:nvSpPr>
        <p:spPr bwMode="invGray">
          <a:xfrm>
            <a:off x="450209" y="2397884"/>
            <a:ext cx="586699" cy="542906"/>
          </a:xfrm>
        </p:spPr>
        <p:txBody>
          <a:bodyPr wrap="none" lIns="0" tIns="0" rIns="0" bIns="0">
            <a:spAutoFit/>
          </a:bodyPr>
          <a:lstStyle>
            <a:lvl1pPr marL="0" indent="0">
              <a:buNone/>
              <a:defRPr sz="3528">
                <a:solidFill>
                  <a:schemeClr val="accent1"/>
                </a:solidFill>
                <a:latin typeface="+mj-lt"/>
              </a:defRPr>
            </a:lvl1pPr>
          </a:lstStyle>
          <a:p>
            <a:pPr lvl="0"/>
            <a:r>
              <a:rPr lang="en-US" dirty="0"/>
              <a:t>01.</a:t>
            </a:r>
          </a:p>
        </p:txBody>
      </p:sp>
      <p:pic>
        <p:nvPicPr>
          <p:cNvPr id="11" name="Picture 10">
            <a:extLst>
              <a:ext uri="{FF2B5EF4-FFF2-40B4-BE49-F238E27FC236}">
                <a16:creationId xmlns:a16="http://schemas.microsoft.com/office/drawing/2014/main" id="{882437D3-80A3-4FDE-B55F-75100383D8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1259376" y="5915933"/>
            <a:ext cx="892617" cy="267382"/>
          </a:xfrm>
          <a:prstGeom prst="rect">
            <a:avLst/>
          </a:prstGeom>
        </p:spPr>
      </p:pic>
    </p:spTree>
    <p:extLst>
      <p:ext uri="{BB962C8B-B14F-4D97-AF65-F5344CB8AC3E}">
        <p14:creationId xmlns:p14="http://schemas.microsoft.com/office/powerpoint/2010/main" val="13415179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Divider 2">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514A9F92-D9DF-4CE5-A18E-35E04160C3DB}"/>
              </a:ext>
            </a:extLst>
          </p:cNvPr>
          <p:cNvGrpSpPr/>
          <p:nvPr/>
        </p:nvGrpSpPr>
        <p:grpSpPr bwMode="invGray">
          <a:xfrm>
            <a:off x="6615828" y="840023"/>
            <a:ext cx="4929058" cy="4554872"/>
            <a:chOff x="-2814641" y="-2652717"/>
            <a:chExt cx="3962974" cy="4005844"/>
          </a:xfrm>
        </p:grpSpPr>
        <p:sp>
          <p:nvSpPr>
            <p:cNvPr id="16" name="Oval 15">
              <a:extLst>
                <a:ext uri="{FF2B5EF4-FFF2-40B4-BE49-F238E27FC236}">
                  <a16:creationId xmlns:a16="http://schemas.microsoft.com/office/drawing/2014/main" id="{F9212EB8-01E2-45D1-A076-5EC4E0E62422}"/>
                </a:ext>
              </a:extLst>
            </p:cNvPr>
            <p:cNvSpPr>
              <a:spLocks noChangeAspect="1"/>
            </p:cNvSpPr>
            <p:nvPr userDrawn="1"/>
          </p:nvSpPr>
          <p:spPr bwMode="invGray">
            <a:xfrm>
              <a:off x="-2814641" y="-2097727"/>
              <a:ext cx="2386583" cy="2386584"/>
            </a:xfrm>
            <a:prstGeom prst="ellipse">
              <a:avLst/>
            </a:prstGeom>
            <a:gradFill flip="none" rotWithShape="1">
              <a:gsLst>
                <a:gs pos="57000">
                  <a:srgbClr val="A375FF">
                    <a:alpha val="11000"/>
                  </a:srgbClr>
                </a:gs>
                <a:gs pos="10000">
                  <a:schemeClr val="accent2"/>
                </a:gs>
                <a:gs pos="100000">
                  <a:schemeClr val="accent2">
                    <a:alpha val="0"/>
                  </a:schemeClr>
                </a:gs>
              </a:gsLst>
              <a:lin ang="4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17" name="Oval 16">
              <a:extLst>
                <a:ext uri="{FF2B5EF4-FFF2-40B4-BE49-F238E27FC236}">
                  <a16:creationId xmlns:a16="http://schemas.microsoft.com/office/drawing/2014/main" id="{CD03B5A8-41C6-40C8-914E-B7EF43319FC5}"/>
                </a:ext>
              </a:extLst>
            </p:cNvPr>
            <p:cNvSpPr>
              <a:spLocks noChangeAspect="1"/>
            </p:cNvSpPr>
            <p:nvPr userDrawn="1"/>
          </p:nvSpPr>
          <p:spPr bwMode="invGray">
            <a:xfrm>
              <a:off x="-1238250" y="-1592466"/>
              <a:ext cx="2386583" cy="2386584"/>
            </a:xfrm>
            <a:prstGeom prst="ellipse">
              <a:avLst/>
            </a:prstGeom>
            <a:gradFill flip="none" rotWithShape="1">
              <a:gsLst>
                <a:gs pos="61000">
                  <a:schemeClr val="accent5">
                    <a:alpha val="13000"/>
                  </a:schemeClr>
                </a:gs>
                <a:gs pos="8000">
                  <a:schemeClr val="accent5"/>
                </a:gs>
                <a:gs pos="77000">
                  <a:schemeClr val="accent5">
                    <a:alpha val="0"/>
                  </a:schemeClr>
                </a:gs>
              </a:gsLst>
              <a:lin ang="14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18" name="Oval 17">
              <a:extLst>
                <a:ext uri="{FF2B5EF4-FFF2-40B4-BE49-F238E27FC236}">
                  <a16:creationId xmlns:a16="http://schemas.microsoft.com/office/drawing/2014/main" id="{37BEB064-93E3-4EEA-8A4F-4D873C12F783}"/>
                </a:ext>
              </a:extLst>
            </p:cNvPr>
            <p:cNvSpPr>
              <a:spLocks noChangeAspect="1"/>
            </p:cNvSpPr>
            <p:nvPr userDrawn="1"/>
          </p:nvSpPr>
          <p:spPr bwMode="invGray">
            <a:xfrm>
              <a:off x="-1776415" y="-2652717"/>
              <a:ext cx="2386583" cy="2386584"/>
            </a:xfrm>
            <a:prstGeom prst="ellipse">
              <a:avLst/>
            </a:prstGeom>
            <a:gradFill flip="none" rotWithShape="1">
              <a:gsLst>
                <a:gs pos="68000">
                  <a:srgbClr val="039BDA">
                    <a:alpha val="13000"/>
                  </a:srgbClr>
                </a:gs>
                <a:gs pos="0">
                  <a:schemeClr val="accent1"/>
                </a:gs>
                <a:gs pos="100000">
                  <a:schemeClr val="accent4">
                    <a:alpha val="0"/>
                  </a:schemeClr>
                </a:gs>
              </a:gsLst>
              <a:lin ang="96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19" name="Oval 18">
              <a:extLst>
                <a:ext uri="{FF2B5EF4-FFF2-40B4-BE49-F238E27FC236}">
                  <a16:creationId xmlns:a16="http://schemas.microsoft.com/office/drawing/2014/main" id="{3BEAC7BB-7D36-461F-BC8C-942A7D0B56E7}"/>
                </a:ext>
              </a:extLst>
            </p:cNvPr>
            <p:cNvSpPr>
              <a:spLocks noChangeAspect="1"/>
            </p:cNvSpPr>
            <p:nvPr userDrawn="1"/>
          </p:nvSpPr>
          <p:spPr bwMode="invGray">
            <a:xfrm>
              <a:off x="-2276474" y="-1033457"/>
              <a:ext cx="2386583" cy="2386584"/>
            </a:xfrm>
            <a:prstGeom prst="ellipse">
              <a:avLst/>
            </a:prstGeom>
            <a:gradFill flip="none" rotWithShape="1">
              <a:gsLst>
                <a:gs pos="71000">
                  <a:srgbClr val="039BDA">
                    <a:alpha val="0"/>
                  </a:srgbClr>
                </a:gs>
                <a:gs pos="9000">
                  <a:schemeClr val="accent1"/>
                </a:gs>
                <a:gs pos="100000">
                  <a:schemeClr val="accent4">
                    <a:alpha val="0"/>
                  </a:schemeClr>
                </a:gs>
              </a:gsLst>
              <a:lin ang="19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grpSp>
      <p:sp>
        <p:nvSpPr>
          <p:cNvPr id="5" name="Text Placeholder 6">
            <a:extLst>
              <a:ext uri="{FF2B5EF4-FFF2-40B4-BE49-F238E27FC236}">
                <a16:creationId xmlns:a16="http://schemas.microsoft.com/office/drawing/2014/main" id="{4CB743F7-1E51-4231-BDBC-00E9E84244C3}"/>
              </a:ext>
            </a:extLst>
          </p:cNvPr>
          <p:cNvSpPr>
            <a:spLocks noGrp="1"/>
          </p:cNvSpPr>
          <p:nvPr>
            <p:ph type="body" sz="quarter" idx="10" hasCustomPrompt="1"/>
          </p:nvPr>
        </p:nvSpPr>
        <p:spPr bwMode="invGray">
          <a:xfrm>
            <a:off x="1365170" y="2397883"/>
            <a:ext cx="5128142" cy="1355509"/>
          </a:xfrm>
        </p:spPr>
        <p:txBody>
          <a:bodyPr lIns="0" tIns="0" rIns="0" bIns="0"/>
          <a:lstStyle>
            <a:lvl1pPr marL="0" indent="0">
              <a:buNone/>
              <a:defRPr sz="3528"/>
            </a:lvl1pPr>
          </a:lstStyle>
          <a:p>
            <a:pPr lvl="0"/>
            <a:r>
              <a:rPr lang="en-US" dirty="0"/>
              <a:t>Chapter Title</a:t>
            </a:r>
          </a:p>
        </p:txBody>
      </p:sp>
      <p:sp>
        <p:nvSpPr>
          <p:cNvPr id="6" name="Text Placeholder 6">
            <a:extLst>
              <a:ext uri="{FF2B5EF4-FFF2-40B4-BE49-F238E27FC236}">
                <a16:creationId xmlns:a16="http://schemas.microsoft.com/office/drawing/2014/main" id="{16BFB1D5-0A8B-432B-BC50-7C8FF108FF2F}"/>
              </a:ext>
            </a:extLst>
          </p:cNvPr>
          <p:cNvSpPr>
            <a:spLocks noGrp="1"/>
          </p:cNvSpPr>
          <p:nvPr>
            <p:ph type="body" sz="quarter" idx="16" hasCustomPrompt="1"/>
          </p:nvPr>
        </p:nvSpPr>
        <p:spPr bwMode="invGray">
          <a:xfrm>
            <a:off x="450209" y="2397884"/>
            <a:ext cx="621965" cy="542906"/>
          </a:xfrm>
        </p:spPr>
        <p:txBody>
          <a:bodyPr wrap="none" lIns="0" tIns="0" rIns="0" bIns="0">
            <a:spAutoFit/>
          </a:bodyPr>
          <a:lstStyle>
            <a:lvl1pPr marL="0" indent="0">
              <a:buNone/>
              <a:defRPr sz="3528">
                <a:solidFill>
                  <a:schemeClr val="accent1"/>
                </a:solidFill>
                <a:latin typeface="+mj-lt"/>
              </a:defRPr>
            </a:lvl1pPr>
          </a:lstStyle>
          <a:p>
            <a:pPr lvl="0"/>
            <a:r>
              <a:rPr lang="en-US" dirty="0"/>
              <a:t>02.</a:t>
            </a:r>
          </a:p>
        </p:txBody>
      </p:sp>
      <p:pic>
        <p:nvPicPr>
          <p:cNvPr id="10" name="Picture 9">
            <a:extLst>
              <a:ext uri="{FF2B5EF4-FFF2-40B4-BE49-F238E27FC236}">
                <a16:creationId xmlns:a16="http://schemas.microsoft.com/office/drawing/2014/main" id="{8DFBE6DC-205C-4668-8E23-82F76312E8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1259376" y="5915933"/>
            <a:ext cx="892617" cy="267382"/>
          </a:xfrm>
          <a:prstGeom prst="rect">
            <a:avLst/>
          </a:prstGeom>
        </p:spPr>
      </p:pic>
    </p:spTree>
    <p:extLst>
      <p:ext uri="{BB962C8B-B14F-4D97-AF65-F5344CB8AC3E}">
        <p14:creationId xmlns:p14="http://schemas.microsoft.com/office/powerpoint/2010/main" val="9941702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Divider 3">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DADC50D-91E2-4FD8-9A14-FC4AC1263DB5}"/>
              </a:ext>
            </a:extLst>
          </p:cNvPr>
          <p:cNvGrpSpPr/>
          <p:nvPr/>
        </p:nvGrpSpPr>
        <p:grpSpPr bwMode="invGray">
          <a:xfrm>
            <a:off x="6825852" y="1128031"/>
            <a:ext cx="4739285" cy="4332639"/>
            <a:chOff x="-5257800" y="-4102097"/>
            <a:chExt cx="4014214" cy="4014216"/>
          </a:xfrm>
        </p:grpSpPr>
        <p:sp>
          <p:nvSpPr>
            <p:cNvPr id="12" name="Oval 11">
              <a:extLst>
                <a:ext uri="{FF2B5EF4-FFF2-40B4-BE49-F238E27FC236}">
                  <a16:creationId xmlns:a16="http://schemas.microsoft.com/office/drawing/2014/main" id="{BD63C50E-9BCB-4010-8379-234C476DDF34}"/>
                </a:ext>
              </a:extLst>
            </p:cNvPr>
            <p:cNvSpPr>
              <a:spLocks noChangeAspect="1"/>
            </p:cNvSpPr>
            <p:nvPr userDrawn="1"/>
          </p:nvSpPr>
          <p:spPr bwMode="invGray">
            <a:xfrm>
              <a:off x="-5257800" y="-4102097"/>
              <a:ext cx="4014214" cy="4014216"/>
            </a:xfrm>
            <a:prstGeom prst="ellipse">
              <a:avLst/>
            </a:prstGeom>
            <a:gradFill flip="none" rotWithShape="1">
              <a:gsLst>
                <a:gs pos="68000">
                  <a:srgbClr val="039BDA">
                    <a:alpha val="13000"/>
                  </a:srgbClr>
                </a:gs>
                <a:gs pos="4000">
                  <a:schemeClr val="accent1"/>
                </a:gs>
                <a:gs pos="100000">
                  <a:schemeClr val="accent4">
                    <a:alpha val="0"/>
                  </a:schemeClr>
                </a:gs>
              </a:gsLst>
              <a:lin ang="10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13" name="Oval 12">
              <a:extLst>
                <a:ext uri="{FF2B5EF4-FFF2-40B4-BE49-F238E27FC236}">
                  <a16:creationId xmlns:a16="http://schemas.microsoft.com/office/drawing/2014/main" id="{224B6634-5322-4F33-A7EF-1B78850DA2B9}"/>
                </a:ext>
              </a:extLst>
            </p:cNvPr>
            <p:cNvSpPr>
              <a:spLocks noChangeAspect="1"/>
            </p:cNvSpPr>
            <p:nvPr userDrawn="1"/>
          </p:nvSpPr>
          <p:spPr bwMode="invGray">
            <a:xfrm>
              <a:off x="-4194009" y="-1974515"/>
              <a:ext cx="1883663" cy="1883664"/>
            </a:xfrm>
            <a:prstGeom prst="ellipse">
              <a:avLst/>
            </a:prstGeom>
            <a:gradFill flip="none" rotWithShape="1">
              <a:gsLst>
                <a:gs pos="68000">
                  <a:schemeClr val="accent3">
                    <a:alpha val="13000"/>
                  </a:schemeClr>
                </a:gs>
                <a:gs pos="8000">
                  <a:schemeClr val="accent3"/>
                </a:gs>
                <a:gs pos="100000">
                  <a:schemeClr val="accent4">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grpSp>
      <p:sp>
        <p:nvSpPr>
          <p:cNvPr id="5" name="Text Placeholder 6">
            <a:extLst>
              <a:ext uri="{FF2B5EF4-FFF2-40B4-BE49-F238E27FC236}">
                <a16:creationId xmlns:a16="http://schemas.microsoft.com/office/drawing/2014/main" id="{4CB743F7-1E51-4231-BDBC-00E9E84244C3}"/>
              </a:ext>
            </a:extLst>
          </p:cNvPr>
          <p:cNvSpPr>
            <a:spLocks noGrp="1"/>
          </p:cNvSpPr>
          <p:nvPr>
            <p:ph type="body" sz="quarter" idx="10" hasCustomPrompt="1"/>
          </p:nvPr>
        </p:nvSpPr>
        <p:spPr bwMode="invGray">
          <a:xfrm>
            <a:off x="1365170" y="2397883"/>
            <a:ext cx="5128142" cy="1355509"/>
          </a:xfrm>
        </p:spPr>
        <p:txBody>
          <a:bodyPr lIns="0" tIns="0" rIns="0" bIns="0"/>
          <a:lstStyle>
            <a:lvl1pPr marL="0" indent="0">
              <a:buNone/>
              <a:defRPr sz="3528"/>
            </a:lvl1pPr>
          </a:lstStyle>
          <a:p>
            <a:pPr lvl="0"/>
            <a:r>
              <a:rPr lang="en-US" dirty="0"/>
              <a:t>Chapter Title</a:t>
            </a:r>
          </a:p>
        </p:txBody>
      </p:sp>
      <p:sp>
        <p:nvSpPr>
          <p:cNvPr id="6" name="Text Placeholder 6">
            <a:extLst>
              <a:ext uri="{FF2B5EF4-FFF2-40B4-BE49-F238E27FC236}">
                <a16:creationId xmlns:a16="http://schemas.microsoft.com/office/drawing/2014/main" id="{16BFB1D5-0A8B-432B-BC50-7C8FF108FF2F}"/>
              </a:ext>
            </a:extLst>
          </p:cNvPr>
          <p:cNvSpPr>
            <a:spLocks noGrp="1"/>
          </p:cNvSpPr>
          <p:nvPr>
            <p:ph type="body" sz="quarter" idx="16" hasCustomPrompt="1"/>
          </p:nvPr>
        </p:nvSpPr>
        <p:spPr bwMode="invGray">
          <a:xfrm>
            <a:off x="450209" y="2397884"/>
            <a:ext cx="621965" cy="542906"/>
          </a:xfrm>
        </p:spPr>
        <p:txBody>
          <a:bodyPr wrap="none" lIns="0" tIns="0" rIns="0" bIns="0">
            <a:spAutoFit/>
          </a:bodyPr>
          <a:lstStyle>
            <a:lvl1pPr marL="0" indent="0">
              <a:buNone/>
              <a:defRPr sz="3528">
                <a:solidFill>
                  <a:schemeClr val="accent1"/>
                </a:solidFill>
                <a:latin typeface="+mj-lt"/>
              </a:defRPr>
            </a:lvl1pPr>
          </a:lstStyle>
          <a:p>
            <a:pPr lvl="0"/>
            <a:r>
              <a:rPr lang="en-US" dirty="0"/>
              <a:t>03.</a:t>
            </a:r>
          </a:p>
        </p:txBody>
      </p:sp>
      <p:pic>
        <p:nvPicPr>
          <p:cNvPr id="8" name="Picture 7">
            <a:extLst>
              <a:ext uri="{FF2B5EF4-FFF2-40B4-BE49-F238E27FC236}">
                <a16:creationId xmlns:a16="http://schemas.microsoft.com/office/drawing/2014/main" id="{243C3FDF-E641-4B0D-9266-CF68BC0A24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1259376" y="5915933"/>
            <a:ext cx="892617" cy="267382"/>
          </a:xfrm>
          <a:prstGeom prst="rect">
            <a:avLst/>
          </a:prstGeom>
        </p:spPr>
      </p:pic>
    </p:spTree>
    <p:extLst>
      <p:ext uri="{BB962C8B-B14F-4D97-AF65-F5344CB8AC3E}">
        <p14:creationId xmlns:p14="http://schemas.microsoft.com/office/powerpoint/2010/main" val="36021584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Divider 4">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B1F05F11-C684-4C97-850E-ACA71FED03DC}"/>
              </a:ext>
            </a:extLst>
          </p:cNvPr>
          <p:cNvGrpSpPr/>
          <p:nvPr/>
        </p:nvGrpSpPr>
        <p:grpSpPr bwMode="invGray">
          <a:xfrm>
            <a:off x="7083622" y="936026"/>
            <a:ext cx="4680555" cy="4327939"/>
            <a:chOff x="-2781243" y="-2005012"/>
            <a:chExt cx="3959798" cy="4005137"/>
          </a:xfrm>
        </p:grpSpPr>
        <p:sp>
          <p:nvSpPr>
            <p:cNvPr id="18" name="Oval 17">
              <a:extLst>
                <a:ext uri="{FF2B5EF4-FFF2-40B4-BE49-F238E27FC236}">
                  <a16:creationId xmlns:a16="http://schemas.microsoft.com/office/drawing/2014/main" id="{64D80E5F-B4A0-40FE-996D-13981286AF23}"/>
                </a:ext>
              </a:extLst>
            </p:cNvPr>
            <p:cNvSpPr>
              <a:spLocks noChangeAspect="1"/>
            </p:cNvSpPr>
            <p:nvPr userDrawn="1"/>
          </p:nvSpPr>
          <p:spPr bwMode="invGray">
            <a:xfrm>
              <a:off x="-1457326" y="-2000251"/>
              <a:ext cx="2624327" cy="2624328"/>
            </a:xfrm>
            <a:prstGeom prst="ellipse">
              <a:avLst/>
            </a:prstGeom>
            <a:gradFill flip="none" rotWithShape="1">
              <a:gsLst>
                <a:gs pos="58000">
                  <a:srgbClr val="039BDA">
                    <a:alpha val="23000"/>
                  </a:srgbClr>
                </a:gs>
                <a:gs pos="9000">
                  <a:schemeClr val="accent1"/>
                </a:gs>
                <a:gs pos="83000">
                  <a:schemeClr val="accent4">
                    <a:alpha val="0"/>
                  </a:schemeClr>
                </a:gs>
              </a:gsLst>
              <a:lin ang="3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19" name="Oval 18">
              <a:extLst>
                <a:ext uri="{FF2B5EF4-FFF2-40B4-BE49-F238E27FC236}">
                  <a16:creationId xmlns:a16="http://schemas.microsoft.com/office/drawing/2014/main" id="{044E1A18-C577-4864-88F9-DB012B9BEB2F}"/>
                </a:ext>
              </a:extLst>
            </p:cNvPr>
            <p:cNvSpPr>
              <a:spLocks noChangeAspect="1"/>
            </p:cNvSpPr>
            <p:nvPr userDrawn="1"/>
          </p:nvSpPr>
          <p:spPr bwMode="invGray">
            <a:xfrm>
              <a:off x="-1491492" y="-669923"/>
              <a:ext cx="2670047" cy="2670048"/>
            </a:xfrm>
            <a:prstGeom prst="ellipse">
              <a:avLst/>
            </a:prstGeom>
            <a:gradFill flip="none" rotWithShape="1">
              <a:gsLst>
                <a:gs pos="60000">
                  <a:srgbClr val="A375FF">
                    <a:alpha val="17000"/>
                  </a:srgbClr>
                </a:gs>
                <a:gs pos="0">
                  <a:schemeClr val="accent2"/>
                </a:gs>
                <a:gs pos="100000">
                  <a:schemeClr val="accent2">
                    <a:alpha val="0"/>
                  </a:schemeClr>
                </a:gs>
              </a:gsLst>
              <a:lin ang="10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20" name="Oval 19">
              <a:extLst>
                <a:ext uri="{FF2B5EF4-FFF2-40B4-BE49-F238E27FC236}">
                  <a16:creationId xmlns:a16="http://schemas.microsoft.com/office/drawing/2014/main" id="{931CC741-04C9-4BD8-88D4-B7C645460B52}"/>
                </a:ext>
              </a:extLst>
            </p:cNvPr>
            <p:cNvSpPr>
              <a:spLocks noChangeAspect="1"/>
            </p:cNvSpPr>
            <p:nvPr userDrawn="1"/>
          </p:nvSpPr>
          <p:spPr bwMode="invGray">
            <a:xfrm>
              <a:off x="-2781243" y="-2005012"/>
              <a:ext cx="2670047" cy="2670048"/>
            </a:xfrm>
            <a:prstGeom prst="ellipse">
              <a:avLst/>
            </a:prstGeom>
            <a:gradFill flip="none" rotWithShape="1">
              <a:gsLst>
                <a:gs pos="60000">
                  <a:srgbClr val="A375FF">
                    <a:alpha val="11000"/>
                  </a:srgbClr>
                </a:gs>
                <a:gs pos="6000">
                  <a:schemeClr val="accent2"/>
                </a:gs>
                <a:gs pos="100000">
                  <a:schemeClr val="accent2">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21" name="Oval 20">
              <a:extLst>
                <a:ext uri="{FF2B5EF4-FFF2-40B4-BE49-F238E27FC236}">
                  <a16:creationId xmlns:a16="http://schemas.microsoft.com/office/drawing/2014/main" id="{38DF7185-7367-4349-B619-626F72A3122C}"/>
                </a:ext>
              </a:extLst>
            </p:cNvPr>
            <p:cNvSpPr>
              <a:spLocks noChangeAspect="1"/>
            </p:cNvSpPr>
            <p:nvPr userDrawn="1"/>
          </p:nvSpPr>
          <p:spPr bwMode="invGray">
            <a:xfrm>
              <a:off x="-2781243" y="-644520"/>
              <a:ext cx="2624327" cy="2624328"/>
            </a:xfrm>
            <a:prstGeom prst="ellipse">
              <a:avLst/>
            </a:prstGeom>
            <a:gradFill flip="none" rotWithShape="1">
              <a:gsLst>
                <a:gs pos="58000">
                  <a:schemeClr val="accent4">
                    <a:alpha val="13000"/>
                  </a:schemeClr>
                </a:gs>
                <a:gs pos="0">
                  <a:schemeClr val="accent4"/>
                </a:gs>
                <a:gs pos="100000">
                  <a:schemeClr val="accent4">
                    <a:alpha val="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22" name="Rectangle 21">
              <a:extLst>
                <a:ext uri="{FF2B5EF4-FFF2-40B4-BE49-F238E27FC236}">
                  <a16:creationId xmlns:a16="http://schemas.microsoft.com/office/drawing/2014/main" id="{A82A702E-D967-417E-BEB3-257C9935AFEA}"/>
                </a:ext>
              </a:extLst>
            </p:cNvPr>
            <p:cNvSpPr/>
            <p:nvPr userDrawn="1"/>
          </p:nvSpPr>
          <p:spPr bwMode="invGray">
            <a:xfrm>
              <a:off x="-1459706" y="-669132"/>
              <a:ext cx="1316831" cy="1335881"/>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grpSp>
      <p:sp>
        <p:nvSpPr>
          <p:cNvPr id="5" name="Text Placeholder 6">
            <a:extLst>
              <a:ext uri="{FF2B5EF4-FFF2-40B4-BE49-F238E27FC236}">
                <a16:creationId xmlns:a16="http://schemas.microsoft.com/office/drawing/2014/main" id="{4CB743F7-1E51-4231-BDBC-00E9E84244C3}"/>
              </a:ext>
            </a:extLst>
          </p:cNvPr>
          <p:cNvSpPr>
            <a:spLocks noGrp="1"/>
          </p:cNvSpPr>
          <p:nvPr>
            <p:ph type="body" sz="quarter" idx="10" hasCustomPrompt="1"/>
          </p:nvPr>
        </p:nvSpPr>
        <p:spPr bwMode="invGray">
          <a:xfrm>
            <a:off x="1365170" y="2397883"/>
            <a:ext cx="5128142" cy="1355509"/>
          </a:xfrm>
        </p:spPr>
        <p:txBody>
          <a:bodyPr lIns="0" tIns="0" rIns="0" bIns="0"/>
          <a:lstStyle>
            <a:lvl1pPr marL="0" indent="0">
              <a:buNone/>
              <a:defRPr sz="3528"/>
            </a:lvl1pPr>
          </a:lstStyle>
          <a:p>
            <a:pPr lvl="0"/>
            <a:r>
              <a:rPr lang="en-US" dirty="0"/>
              <a:t>Chapter Title</a:t>
            </a:r>
          </a:p>
        </p:txBody>
      </p:sp>
      <p:sp>
        <p:nvSpPr>
          <p:cNvPr id="6" name="Text Placeholder 6">
            <a:extLst>
              <a:ext uri="{FF2B5EF4-FFF2-40B4-BE49-F238E27FC236}">
                <a16:creationId xmlns:a16="http://schemas.microsoft.com/office/drawing/2014/main" id="{16BFB1D5-0A8B-432B-BC50-7C8FF108FF2F}"/>
              </a:ext>
            </a:extLst>
          </p:cNvPr>
          <p:cNvSpPr>
            <a:spLocks noGrp="1"/>
          </p:cNvSpPr>
          <p:nvPr>
            <p:ph type="body" sz="quarter" idx="16" hasCustomPrompt="1"/>
          </p:nvPr>
        </p:nvSpPr>
        <p:spPr bwMode="invGray">
          <a:xfrm>
            <a:off x="450209" y="2397884"/>
            <a:ext cx="628377" cy="542906"/>
          </a:xfrm>
        </p:spPr>
        <p:txBody>
          <a:bodyPr wrap="none" lIns="0" tIns="0" rIns="0" bIns="0">
            <a:spAutoFit/>
          </a:bodyPr>
          <a:lstStyle>
            <a:lvl1pPr marL="0" indent="0">
              <a:buNone/>
              <a:defRPr sz="3528">
                <a:solidFill>
                  <a:schemeClr val="accent1"/>
                </a:solidFill>
                <a:latin typeface="+mj-lt"/>
              </a:defRPr>
            </a:lvl1pPr>
          </a:lstStyle>
          <a:p>
            <a:pPr lvl="0"/>
            <a:r>
              <a:rPr lang="en-US" dirty="0"/>
              <a:t>04.</a:t>
            </a:r>
          </a:p>
        </p:txBody>
      </p:sp>
      <p:pic>
        <p:nvPicPr>
          <p:cNvPr id="11" name="Picture 10">
            <a:extLst>
              <a:ext uri="{FF2B5EF4-FFF2-40B4-BE49-F238E27FC236}">
                <a16:creationId xmlns:a16="http://schemas.microsoft.com/office/drawing/2014/main" id="{F6EA1AF8-7794-4F58-AD7F-3070AFD6FB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1259376" y="5915933"/>
            <a:ext cx="892617" cy="267382"/>
          </a:xfrm>
          <a:prstGeom prst="rect">
            <a:avLst/>
          </a:prstGeom>
        </p:spPr>
      </p:pic>
    </p:spTree>
    <p:extLst>
      <p:ext uri="{BB962C8B-B14F-4D97-AF65-F5344CB8AC3E}">
        <p14:creationId xmlns:p14="http://schemas.microsoft.com/office/powerpoint/2010/main" val="1677909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Divider 5">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C7AAAA6-8CE5-4681-B758-7CE056D9C6BB}"/>
              </a:ext>
            </a:extLst>
          </p:cNvPr>
          <p:cNvGrpSpPr/>
          <p:nvPr/>
        </p:nvGrpSpPr>
        <p:grpSpPr bwMode="invGray">
          <a:xfrm>
            <a:off x="7548829" y="962911"/>
            <a:ext cx="4116761" cy="4133957"/>
            <a:chOff x="-4073526" y="-2951353"/>
            <a:chExt cx="3639311" cy="3997516"/>
          </a:xfrm>
        </p:grpSpPr>
        <p:sp>
          <p:nvSpPr>
            <p:cNvPr id="12" name="Oval 11">
              <a:extLst>
                <a:ext uri="{FF2B5EF4-FFF2-40B4-BE49-F238E27FC236}">
                  <a16:creationId xmlns:a16="http://schemas.microsoft.com/office/drawing/2014/main" id="{47450891-B485-4516-95C8-730D0A5940DD}"/>
                </a:ext>
              </a:extLst>
            </p:cNvPr>
            <p:cNvSpPr>
              <a:spLocks noChangeAspect="1"/>
            </p:cNvSpPr>
            <p:nvPr userDrawn="1"/>
          </p:nvSpPr>
          <p:spPr bwMode="invGray">
            <a:xfrm>
              <a:off x="-4073526" y="-2951353"/>
              <a:ext cx="3639311" cy="3639312"/>
            </a:xfrm>
            <a:prstGeom prst="ellipse">
              <a:avLst/>
            </a:prstGeom>
            <a:gradFill flip="none" rotWithShape="1">
              <a:gsLst>
                <a:gs pos="58000">
                  <a:schemeClr val="accent3">
                    <a:alpha val="24000"/>
                  </a:schemeClr>
                </a:gs>
                <a:gs pos="9000">
                  <a:schemeClr val="accent3">
                    <a:alpha val="85000"/>
                  </a:schemeClr>
                </a:gs>
                <a:gs pos="100000">
                  <a:schemeClr val="accent3">
                    <a:alpha val="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13" name="Rectangle 12">
              <a:extLst>
                <a:ext uri="{FF2B5EF4-FFF2-40B4-BE49-F238E27FC236}">
                  <a16:creationId xmlns:a16="http://schemas.microsoft.com/office/drawing/2014/main" id="{EA55C2B0-A996-4126-A27E-C127A668AF9D}"/>
                </a:ext>
              </a:extLst>
            </p:cNvPr>
            <p:cNvSpPr/>
            <p:nvPr userDrawn="1"/>
          </p:nvSpPr>
          <p:spPr bwMode="invGray">
            <a:xfrm>
              <a:off x="-2069935" y="-1023938"/>
              <a:ext cx="1630599" cy="2070101"/>
            </a:xfrm>
            <a:prstGeom prst="rect">
              <a:avLst/>
            </a:prstGeom>
            <a:gradFill flip="none" rotWithShape="1">
              <a:gsLst>
                <a:gs pos="0">
                  <a:schemeClr val="accent1"/>
                </a:gs>
                <a:gs pos="39000">
                  <a:schemeClr val="accent1">
                    <a:alpha val="48000"/>
                  </a:schemeClr>
                </a:gs>
                <a:gs pos="100000">
                  <a:schemeClr val="accent1">
                    <a:alpha val="0"/>
                  </a:schemeClr>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268" dirty="0"/>
            </a:p>
          </p:txBody>
        </p:sp>
        <p:sp>
          <p:nvSpPr>
            <p:cNvPr id="14" name="Rectangle 13">
              <a:extLst>
                <a:ext uri="{FF2B5EF4-FFF2-40B4-BE49-F238E27FC236}">
                  <a16:creationId xmlns:a16="http://schemas.microsoft.com/office/drawing/2014/main" id="{632C3547-D1D4-4287-8965-DF55C627FE6C}"/>
                </a:ext>
              </a:extLst>
            </p:cNvPr>
            <p:cNvSpPr/>
            <p:nvPr userDrawn="1"/>
          </p:nvSpPr>
          <p:spPr bwMode="invGray">
            <a:xfrm>
              <a:off x="-3702050" y="-47625"/>
              <a:ext cx="1630599" cy="1093788"/>
            </a:xfrm>
            <a:prstGeom prst="rect">
              <a:avLst/>
            </a:prstGeom>
            <a:gradFill flip="none" rotWithShape="1">
              <a:gsLst>
                <a:gs pos="0">
                  <a:schemeClr val="accent2"/>
                </a:gs>
                <a:gs pos="44200">
                  <a:srgbClr val="A375FF">
                    <a:alpha val="42000"/>
                  </a:srgbClr>
                </a:gs>
                <a:gs pos="100000">
                  <a:schemeClr val="accent2">
                    <a:alpha val="0"/>
                  </a:schemeClr>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grpSp>
      <p:sp>
        <p:nvSpPr>
          <p:cNvPr id="5" name="Text Placeholder 6">
            <a:extLst>
              <a:ext uri="{FF2B5EF4-FFF2-40B4-BE49-F238E27FC236}">
                <a16:creationId xmlns:a16="http://schemas.microsoft.com/office/drawing/2014/main" id="{4CB743F7-1E51-4231-BDBC-00E9E84244C3}"/>
              </a:ext>
            </a:extLst>
          </p:cNvPr>
          <p:cNvSpPr>
            <a:spLocks noGrp="1"/>
          </p:cNvSpPr>
          <p:nvPr>
            <p:ph type="body" sz="quarter" idx="10" hasCustomPrompt="1"/>
          </p:nvPr>
        </p:nvSpPr>
        <p:spPr bwMode="invGray">
          <a:xfrm>
            <a:off x="1365170" y="2397883"/>
            <a:ext cx="5128142" cy="1355509"/>
          </a:xfrm>
        </p:spPr>
        <p:txBody>
          <a:bodyPr lIns="0" tIns="0" rIns="0" bIns="0"/>
          <a:lstStyle>
            <a:lvl1pPr marL="0" indent="0">
              <a:buNone/>
              <a:defRPr sz="3528"/>
            </a:lvl1pPr>
          </a:lstStyle>
          <a:p>
            <a:pPr lvl="0"/>
            <a:r>
              <a:rPr lang="en-US" dirty="0"/>
              <a:t>Chapter Title</a:t>
            </a:r>
          </a:p>
        </p:txBody>
      </p:sp>
      <p:sp>
        <p:nvSpPr>
          <p:cNvPr id="6" name="Text Placeholder 6">
            <a:extLst>
              <a:ext uri="{FF2B5EF4-FFF2-40B4-BE49-F238E27FC236}">
                <a16:creationId xmlns:a16="http://schemas.microsoft.com/office/drawing/2014/main" id="{16BFB1D5-0A8B-432B-BC50-7C8FF108FF2F}"/>
              </a:ext>
            </a:extLst>
          </p:cNvPr>
          <p:cNvSpPr>
            <a:spLocks noGrp="1"/>
          </p:cNvSpPr>
          <p:nvPr>
            <p:ph type="body" sz="quarter" idx="16" hasCustomPrompt="1"/>
          </p:nvPr>
        </p:nvSpPr>
        <p:spPr bwMode="invGray">
          <a:xfrm>
            <a:off x="450209" y="2397884"/>
            <a:ext cx="623569" cy="542906"/>
          </a:xfrm>
        </p:spPr>
        <p:txBody>
          <a:bodyPr wrap="none" lIns="0" tIns="0" rIns="0" bIns="0">
            <a:spAutoFit/>
          </a:bodyPr>
          <a:lstStyle>
            <a:lvl1pPr marL="0" indent="0">
              <a:buNone/>
              <a:defRPr sz="3528">
                <a:solidFill>
                  <a:schemeClr val="accent1"/>
                </a:solidFill>
                <a:latin typeface="+mj-lt"/>
              </a:defRPr>
            </a:lvl1pPr>
          </a:lstStyle>
          <a:p>
            <a:pPr lvl="0"/>
            <a:r>
              <a:rPr lang="en-US" dirty="0"/>
              <a:t>05.</a:t>
            </a:r>
          </a:p>
        </p:txBody>
      </p:sp>
      <p:pic>
        <p:nvPicPr>
          <p:cNvPr id="10" name="Picture 9">
            <a:extLst>
              <a:ext uri="{FF2B5EF4-FFF2-40B4-BE49-F238E27FC236}">
                <a16:creationId xmlns:a16="http://schemas.microsoft.com/office/drawing/2014/main" id="{846FE349-F0F3-46B4-B5BD-9EE202D908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1259376" y="5915933"/>
            <a:ext cx="892617" cy="267382"/>
          </a:xfrm>
          <a:prstGeom prst="rect">
            <a:avLst/>
          </a:prstGeom>
        </p:spPr>
      </p:pic>
    </p:spTree>
    <p:extLst>
      <p:ext uri="{BB962C8B-B14F-4D97-AF65-F5344CB8AC3E}">
        <p14:creationId xmlns:p14="http://schemas.microsoft.com/office/powerpoint/2010/main" val="48753323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Divider 6">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4CB743F7-1E51-4231-BDBC-00E9E84244C3}"/>
              </a:ext>
            </a:extLst>
          </p:cNvPr>
          <p:cNvSpPr>
            <a:spLocks noGrp="1"/>
          </p:cNvSpPr>
          <p:nvPr>
            <p:ph type="body" sz="quarter" idx="10" hasCustomPrompt="1"/>
          </p:nvPr>
        </p:nvSpPr>
        <p:spPr bwMode="invGray">
          <a:xfrm>
            <a:off x="1365170" y="2397883"/>
            <a:ext cx="5128142" cy="1355509"/>
          </a:xfrm>
        </p:spPr>
        <p:txBody>
          <a:bodyPr lIns="0" tIns="0" rIns="0" bIns="0"/>
          <a:lstStyle>
            <a:lvl1pPr marL="0" indent="0">
              <a:buNone/>
              <a:defRPr sz="3528"/>
            </a:lvl1pPr>
          </a:lstStyle>
          <a:p>
            <a:pPr lvl="0"/>
            <a:r>
              <a:rPr lang="en-US" dirty="0"/>
              <a:t>Chapter Title</a:t>
            </a:r>
          </a:p>
        </p:txBody>
      </p:sp>
      <p:sp>
        <p:nvSpPr>
          <p:cNvPr id="6" name="Text Placeholder 6">
            <a:extLst>
              <a:ext uri="{FF2B5EF4-FFF2-40B4-BE49-F238E27FC236}">
                <a16:creationId xmlns:a16="http://schemas.microsoft.com/office/drawing/2014/main" id="{16BFB1D5-0A8B-432B-BC50-7C8FF108FF2F}"/>
              </a:ext>
            </a:extLst>
          </p:cNvPr>
          <p:cNvSpPr>
            <a:spLocks noGrp="1"/>
          </p:cNvSpPr>
          <p:nvPr>
            <p:ph type="body" sz="quarter" idx="16" hasCustomPrompt="1"/>
          </p:nvPr>
        </p:nvSpPr>
        <p:spPr bwMode="invGray">
          <a:xfrm>
            <a:off x="450209" y="2397884"/>
            <a:ext cx="647613" cy="542906"/>
          </a:xfrm>
        </p:spPr>
        <p:txBody>
          <a:bodyPr wrap="none" lIns="0" tIns="0" rIns="0" bIns="0">
            <a:spAutoFit/>
          </a:bodyPr>
          <a:lstStyle>
            <a:lvl1pPr marL="0" indent="0">
              <a:buNone/>
              <a:defRPr sz="3528">
                <a:solidFill>
                  <a:schemeClr val="accent1"/>
                </a:solidFill>
                <a:latin typeface="+mj-lt"/>
              </a:defRPr>
            </a:lvl1pPr>
          </a:lstStyle>
          <a:p>
            <a:pPr lvl="0"/>
            <a:r>
              <a:rPr lang="en-US" dirty="0"/>
              <a:t>06.</a:t>
            </a:r>
          </a:p>
        </p:txBody>
      </p:sp>
      <p:grpSp>
        <p:nvGrpSpPr>
          <p:cNvPr id="16" name="Group 15">
            <a:extLst>
              <a:ext uri="{FF2B5EF4-FFF2-40B4-BE49-F238E27FC236}">
                <a16:creationId xmlns:a16="http://schemas.microsoft.com/office/drawing/2014/main" id="{84ABE7CC-CFB2-4FAD-9D21-E6658EDC9828}"/>
              </a:ext>
            </a:extLst>
          </p:cNvPr>
          <p:cNvGrpSpPr/>
          <p:nvPr/>
        </p:nvGrpSpPr>
        <p:grpSpPr bwMode="invGray">
          <a:xfrm>
            <a:off x="7140893" y="910359"/>
            <a:ext cx="4511181" cy="4474135"/>
            <a:chOff x="1423648" y="-3821905"/>
            <a:chExt cx="4008014" cy="4348193"/>
          </a:xfrm>
        </p:grpSpPr>
        <p:sp>
          <p:nvSpPr>
            <p:cNvPr id="17" name="Oval 16">
              <a:extLst>
                <a:ext uri="{FF2B5EF4-FFF2-40B4-BE49-F238E27FC236}">
                  <a16:creationId xmlns:a16="http://schemas.microsoft.com/office/drawing/2014/main" id="{C598D923-5708-4B33-AD76-C12D767990F9}"/>
                </a:ext>
              </a:extLst>
            </p:cNvPr>
            <p:cNvSpPr>
              <a:spLocks noChangeAspect="1"/>
            </p:cNvSpPr>
            <p:nvPr userDrawn="1"/>
          </p:nvSpPr>
          <p:spPr bwMode="invGray">
            <a:xfrm>
              <a:off x="2505075" y="-3821905"/>
              <a:ext cx="1847087" cy="1847088"/>
            </a:xfrm>
            <a:prstGeom prst="ellipse">
              <a:avLst/>
            </a:prstGeom>
            <a:gradFill flip="none" rotWithShape="1">
              <a:gsLst>
                <a:gs pos="45000">
                  <a:srgbClr val="039BDA">
                    <a:alpha val="32000"/>
                  </a:srgbClr>
                </a:gs>
                <a:gs pos="0">
                  <a:schemeClr val="accent1"/>
                </a:gs>
                <a:gs pos="97000">
                  <a:schemeClr val="accent1">
                    <a:alpha val="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18" name="Oval 17">
              <a:extLst>
                <a:ext uri="{FF2B5EF4-FFF2-40B4-BE49-F238E27FC236}">
                  <a16:creationId xmlns:a16="http://schemas.microsoft.com/office/drawing/2014/main" id="{9BA51C5D-34F0-4E4D-9086-A004645C91C5}"/>
                </a:ext>
              </a:extLst>
            </p:cNvPr>
            <p:cNvSpPr>
              <a:spLocks noChangeAspect="1"/>
            </p:cNvSpPr>
            <p:nvPr userDrawn="1"/>
          </p:nvSpPr>
          <p:spPr bwMode="invGray">
            <a:xfrm>
              <a:off x="3584575" y="-3195637"/>
              <a:ext cx="1847087" cy="1847088"/>
            </a:xfrm>
            <a:prstGeom prst="ellipse">
              <a:avLst/>
            </a:prstGeom>
            <a:gradFill flip="none" rotWithShape="1">
              <a:gsLst>
                <a:gs pos="45000">
                  <a:schemeClr val="accent5">
                    <a:alpha val="39000"/>
                  </a:schemeClr>
                </a:gs>
                <a:gs pos="0">
                  <a:schemeClr val="accent5"/>
                </a:gs>
                <a:gs pos="92000">
                  <a:schemeClr val="accent5">
                    <a:alpha val="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19" name="Oval 18">
              <a:extLst>
                <a:ext uri="{FF2B5EF4-FFF2-40B4-BE49-F238E27FC236}">
                  <a16:creationId xmlns:a16="http://schemas.microsoft.com/office/drawing/2014/main" id="{76F1FC35-380A-438D-BAEA-131C2BF096E9}"/>
                </a:ext>
              </a:extLst>
            </p:cNvPr>
            <p:cNvSpPr>
              <a:spLocks noChangeAspect="1"/>
            </p:cNvSpPr>
            <p:nvPr userDrawn="1"/>
          </p:nvSpPr>
          <p:spPr bwMode="invGray">
            <a:xfrm>
              <a:off x="3584575" y="-1951037"/>
              <a:ext cx="1847087" cy="1847088"/>
            </a:xfrm>
            <a:prstGeom prst="ellipse">
              <a:avLst/>
            </a:prstGeom>
            <a:gradFill flip="none" rotWithShape="1">
              <a:gsLst>
                <a:gs pos="56000">
                  <a:srgbClr val="039BDA">
                    <a:alpha val="32000"/>
                  </a:srgbClr>
                </a:gs>
                <a:gs pos="0">
                  <a:schemeClr val="accent1"/>
                </a:gs>
                <a:gs pos="85000">
                  <a:schemeClr val="accent1">
                    <a:alpha val="0"/>
                  </a:schemeClr>
                </a:gs>
              </a:gsLst>
              <a:lin ang="13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20" name="Oval 19">
              <a:extLst>
                <a:ext uri="{FF2B5EF4-FFF2-40B4-BE49-F238E27FC236}">
                  <a16:creationId xmlns:a16="http://schemas.microsoft.com/office/drawing/2014/main" id="{77C9F8B7-B8BD-4B42-9CF2-CC0D4B2A0036}"/>
                </a:ext>
              </a:extLst>
            </p:cNvPr>
            <p:cNvSpPr>
              <a:spLocks noChangeAspect="1"/>
            </p:cNvSpPr>
            <p:nvPr userDrawn="1"/>
          </p:nvSpPr>
          <p:spPr bwMode="invGray">
            <a:xfrm>
              <a:off x="2505075" y="-1320800"/>
              <a:ext cx="1847087" cy="1847088"/>
            </a:xfrm>
            <a:prstGeom prst="ellipse">
              <a:avLst/>
            </a:prstGeom>
            <a:gradFill flip="none" rotWithShape="1">
              <a:gsLst>
                <a:gs pos="56000">
                  <a:schemeClr val="accent3">
                    <a:alpha val="23000"/>
                  </a:schemeClr>
                </a:gs>
                <a:gs pos="0">
                  <a:schemeClr val="accent3"/>
                </a:gs>
                <a:gs pos="92000">
                  <a:schemeClr val="accent3">
                    <a:alpha val="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21" name="Oval 20">
              <a:extLst>
                <a:ext uri="{FF2B5EF4-FFF2-40B4-BE49-F238E27FC236}">
                  <a16:creationId xmlns:a16="http://schemas.microsoft.com/office/drawing/2014/main" id="{F78B7F1A-7106-4BAB-BEF2-A2E20744F170}"/>
                </a:ext>
              </a:extLst>
            </p:cNvPr>
            <p:cNvSpPr>
              <a:spLocks noChangeAspect="1"/>
            </p:cNvSpPr>
            <p:nvPr userDrawn="1"/>
          </p:nvSpPr>
          <p:spPr bwMode="invGray">
            <a:xfrm>
              <a:off x="1423648" y="-1951037"/>
              <a:ext cx="1847087" cy="1847088"/>
            </a:xfrm>
            <a:prstGeom prst="ellipse">
              <a:avLst/>
            </a:prstGeom>
            <a:gradFill flip="none" rotWithShape="1">
              <a:gsLst>
                <a:gs pos="56000">
                  <a:srgbClr val="039BDA">
                    <a:alpha val="32000"/>
                  </a:srgbClr>
                </a:gs>
                <a:gs pos="0">
                  <a:schemeClr val="accent1"/>
                </a:gs>
                <a:gs pos="86000">
                  <a:schemeClr val="accent1">
                    <a:alpha val="0"/>
                  </a:schemeClr>
                </a:gs>
              </a:gsLst>
              <a:lin ang="19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22" name="Oval 21">
              <a:extLst>
                <a:ext uri="{FF2B5EF4-FFF2-40B4-BE49-F238E27FC236}">
                  <a16:creationId xmlns:a16="http://schemas.microsoft.com/office/drawing/2014/main" id="{351C2E01-BEED-48DF-ABDB-1C3328D85B47}"/>
                </a:ext>
              </a:extLst>
            </p:cNvPr>
            <p:cNvSpPr>
              <a:spLocks noChangeAspect="1"/>
            </p:cNvSpPr>
            <p:nvPr userDrawn="1"/>
          </p:nvSpPr>
          <p:spPr bwMode="invGray">
            <a:xfrm>
              <a:off x="1423648" y="-3195637"/>
              <a:ext cx="1847087" cy="1847088"/>
            </a:xfrm>
            <a:prstGeom prst="ellipse">
              <a:avLst/>
            </a:prstGeom>
            <a:gradFill flip="none" rotWithShape="1">
              <a:gsLst>
                <a:gs pos="56000">
                  <a:schemeClr val="accent3">
                    <a:alpha val="23000"/>
                  </a:schemeClr>
                </a:gs>
                <a:gs pos="0">
                  <a:schemeClr val="accent3"/>
                </a:gs>
                <a:gs pos="92000">
                  <a:schemeClr val="accent3">
                    <a:alpha val="0"/>
                  </a:schemeClr>
                </a:gs>
              </a:gsLst>
              <a:lin ang="1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grpSp>
      <p:pic>
        <p:nvPicPr>
          <p:cNvPr id="12" name="Picture 11">
            <a:extLst>
              <a:ext uri="{FF2B5EF4-FFF2-40B4-BE49-F238E27FC236}">
                <a16:creationId xmlns:a16="http://schemas.microsoft.com/office/drawing/2014/main" id="{B5BFCFD3-673F-463D-8C5E-D1915CDF24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1259376" y="5915933"/>
            <a:ext cx="892617" cy="267382"/>
          </a:xfrm>
          <a:prstGeom prst="rect">
            <a:avLst/>
          </a:prstGeom>
        </p:spPr>
      </p:pic>
    </p:spTree>
    <p:extLst>
      <p:ext uri="{BB962C8B-B14F-4D97-AF65-F5344CB8AC3E}">
        <p14:creationId xmlns:p14="http://schemas.microsoft.com/office/powerpoint/2010/main" val="28177645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Questio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B0C4FFE-CBEE-4906-9823-4164ADEA4911}"/>
              </a:ext>
            </a:extLst>
          </p:cNvPr>
          <p:cNvSpPr/>
          <p:nvPr/>
        </p:nvSpPr>
        <p:spPr bwMode="invGray">
          <a:xfrm>
            <a:off x="0" y="0"/>
            <a:ext cx="12601575" cy="6480175"/>
          </a:xfrm>
          <a:prstGeom prst="rect">
            <a:avLst/>
          </a:prstGeom>
          <a:gradFill flip="none" rotWithShape="1">
            <a:gsLst>
              <a:gs pos="53000">
                <a:schemeClr val="bg1">
                  <a:alpha val="0"/>
                </a:schemeClr>
              </a:gs>
              <a:gs pos="100000">
                <a:schemeClr val="accent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5" name="Text Placeholder 6">
            <a:extLst>
              <a:ext uri="{FF2B5EF4-FFF2-40B4-BE49-F238E27FC236}">
                <a16:creationId xmlns:a16="http://schemas.microsoft.com/office/drawing/2014/main" id="{4CB743F7-1E51-4231-BDBC-00E9E84244C3}"/>
              </a:ext>
            </a:extLst>
          </p:cNvPr>
          <p:cNvSpPr>
            <a:spLocks noGrp="1"/>
          </p:cNvSpPr>
          <p:nvPr>
            <p:ph type="body" sz="quarter" idx="10" hasCustomPrompt="1"/>
          </p:nvPr>
        </p:nvSpPr>
        <p:spPr bwMode="invGray">
          <a:xfrm>
            <a:off x="3045382" y="2376065"/>
            <a:ext cx="6510814" cy="1141121"/>
          </a:xfrm>
        </p:spPr>
        <p:txBody>
          <a:bodyPr lIns="0" tIns="0" rIns="0" bIns="0" anchor="ctr">
            <a:noAutofit/>
          </a:bodyPr>
          <a:lstStyle>
            <a:lvl1pPr marL="0" indent="0" algn="ctr">
              <a:buNone/>
              <a:defRPr sz="3528">
                <a:latin typeface="+mj-lt"/>
              </a:defRPr>
            </a:lvl1pPr>
          </a:lstStyle>
          <a:p>
            <a:pPr lvl="0"/>
            <a:r>
              <a:rPr lang="en-US" dirty="0"/>
              <a:t>Questions</a:t>
            </a:r>
          </a:p>
        </p:txBody>
      </p:sp>
      <p:sp>
        <p:nvSpPr>
          <p:cNvPr id="4" name="Slide Number Placeholder 5">
            <a:extLst>
              <a:ext uri="{FF2B5EF4-FFF2-40B4-BE49-F238E27FC236}">
                <a16:creationId xmlns:a16="http://schemas.microsoft.com/office/drawing/2014/main" id="{BBB6B6EA-9D5E-448E-ACCF-4BD6C98D9DAC}"/>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8013732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Closing">
    <p:spTree>
      <p:nvGrpSpPr>
        <p:cNvPr id="1" name=""/>
        <p:cNvGrpSpPr/>
        <p:nvPr/>
      </p:nvGrpSpPr>
      <p:grpSpPr>
        <a:xfrm>
          <a:off x="0" y="0"/>
          <a:ext cx="0" cy="0"/>
          <a:chOff x="0" y="0"/>
          <a:chExt cx="0" cy="0"/>
        </a:xfrm>
      </p:grpSpPr>
      <p:pic>
        <p:nvPicPr>
          <p:cNvPr id="12" name="Picture 11" descr="Logo, company name&#10;&#10;Description automatically generated">
            <a:extLst>
              <a:ext uri="{FF2B5EF4-FFF2-40B4-BE49-F238E27FC236}">
                <a16:creationId xmlns:a16="http://schemas.microsoft.com/office/drawing/2014/main" id="{56565743-BD48-4237-B250-C41593D7BE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510814" y="487398"/>
            <a:ext cx="5611995" cy="5129085"/>
          </a:xfrm>
          <a:prstGeom prst="rect">
            <a:avLst/>
          </a:prstGeom>
        </p:spPr>
      </p:pic>
      <p:sp>
        <p:nvSpPr>
          <p:cNvPr id="7" name="AddNotifier#1"/>
          <p:cNvSpPr txBox="1">
            <a:spLocks noChangeArrowheads="1"/>
          </p:cNvSpPr>
          <p:nvPr/>
        </p:nvSpPr>
        <p:spPr bwMode="invGray">
          <a:xfrm>
            <a:off x="322503" y="4872132"/>
            <a:ext cx="4175559" cy="572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756" kern="1200" baseline="0" dirty="0">
                <a:solidFill>
                  <a:schemeClr val="tx1"/>
                </a:solidFill>
                <a:latin typeface="Raleway Light" pitchFamily="2" charset="0"/>
                <a:ea typeface="Verdana" pitchFamily="34" charset="0"/>
                <a:cs typeface="Verdana" pitchFamily="34" charset="0"/>
              </a:rPr>
              <a:t>Atos is the registered trademarks of the Atos group.  </a:t>
            </a:r>
            <a:br>
              <a:rPr lang="en-US" sz="756" kern="1200" baseline="0" dirty="0">
                <a:solidFill>
                  <a:schemeClr val="tx1"/>
                </a:solidFill>
                <a:latin typeface="Raleway Light" pitchFamily="2" charset="0"/>
                <a:ea typeface="Verdana" pitchFamily="34" charset="0"/>
                <a:cs typeface="Verdana" pitchFamily="34" charset="0"/>
              </a:rPr>
            </a:br>
            <a:r>
              <a:rPr lang="en-US" sz="756" kern="1200" baseline="0" dirty="0">
                <a:solidFill>
                  <a:schemeClr val="tx1"/>
                </a:solidFill>
                <a:latin typeface="Raleway Light" pitchFamily="2" charset="0"/>
                <a:ea typeface="Verdana" pitchFamily="34" charset="0"/>
                <a:cs typeface="Verdana" pitchFamily="34" charset="0"/>
              </a:rPr>
              <a:t>January 2022. © 2022 Atos. Confidential information owned by Atos, to be used by the recipient only. This document, or any part of it, may not be reproduced, copied, circulated and/or distributed nor quoted without prior written approval from Atos.</a:t>
            </a:r>
          </a:p>
        </p:txBody>
      </p:sp>
      <p:sp>
        <p:nvSpPr>
          <p:cNvPr id="8" name="Title 1">
            <a:extLst>
              <a:ext uri="{FF2B5EF4-FFF2-40B4-BE49-F238E27FC236}">
                <a16:creationId xmlns:a16="http://schemas.microsoft.com/office/drawing/2014/main" id="{5933833C-BE40-40EB-B9B8-B07DCCE93C81}"/>
              </a:ext>
            </a:extLst>
          </p:cNvPr>
          <p:cNvSpPr>
            <a:spLocks noGrp="1"/>
          </p:cNvSpPr>
          <p:nvPr>
            <p:ph type="ctrTitle" hasCustomPrompt="1"/>
          </p:nvPr>
        </p:nvSpPr>
        <p:spPr bwMode="invGray">
          <a:xfrm>
            <a:off x="451582" y="2088058"/>
            <a:ext cx="5670709" cy="962208"/>
          </a:xfrm>
          <a:prstGeom prst="rect">
            <a:avLst/>
          </a:prstGeom>
        </p:spPr>
        <p:txBody>
          <a:bodyPr wrap="none" lIns="0" tIns="0" rIns="0" bIns="0" anchor="ctr" anchorCtr="0">
            <a:noAutofit/>
          </a:bodyPr>
          <a:lstStyle>
            <a:lvl1pPr>
              <a:defRPr sz="5040" b="0" baseline="0">
                <a:solidFill>
                  <a:schemeClr val="tx1"/>
                </a:solidFill>
                <a:latin typeface="Raleway SemiBold" pitchFamily="2" charset="0"/>
                <a:ea typeface="Verdana" pitchFamily="34" charset="0"/>
                <a:cs typeface="Verdana" pitchFamily="34" charset="0"/>
              </a:defRPr>
            </a:lvl1pPr>
          </a:lstStyle>
          <a:p>
            <a:r>
              <a:rPr lang="en-NL" dirty="0"/>
              <a:t>Thank you</a:t>
            </a:r>
            <a:endParaRPr lang="nl-NL" dirty="0"/>
          </a:p>
        </p:txBody>
      </p:sp>
      <p:sp>
        <p:nvSpPr>
          <p:cNvPr id="10" name="Text Placeholder 2">
            <a:extLst>
              <a:ext uri="{FF2B5EF4-FFF2-40B4-BE49-F238E27FC236}">
                <a16:creationId xmlns:a16="http://schemas.microsoft.com/office/drawing/2014/main" id="{6160EC47-C4E5-4087-B956-F139EF0BE257}"/>
              </a:ext>
            </a:extLst>
          </p:cNvPr>
          <p:cNvSpPr>
            <a:spLocks noGrp="1"/>
          </p:cNvSpPr>
          <p:nvPr>
            <p:ph type="body" sz="quarter" idx="10"/>
          </p:nvPr>
        </p:nvSpPr>
        <p:spPr bwMode="invGray">
          <a:xfrm>
            <a:off x="451580" y="3201316"/>
            <a:ext cx="5670709" cy="1382437"/>
          </a:xfrm>
        </p:spPr>
        <p:txBody>
          <a:bodyPr wrap="none" lIns="0" tIns="0" rIns="0" bIns="0">
            <a:noAutofit/>
          </a:bodyPr>
          <a:lstStyle>
            <a:lvl1pPr marL="0" indent="0">
              <a:spcAft>
                <a:spcPts val="0"/>
              </a:spcAft>
              <a:buNone/>
              <a:defRPr sz="1512">
                <a:solidFill>
                  <a:schemeClr val="accent1"/>
                </a:solidFill>
                <a:latin typeface="Raleway Medium" pitchFamily="2" charset="0"/>
              </a:defRPr>
            </a:lvl1pPr>
            <a:lvl2pPr marL="207369" indent="0">
              <a:buNone/>
              <a:defRPr>
                <a:solidFill>
                  <a:schemeClr val="accent1"/>
                </a:solidFill>
                <a:latin typeface="Raleway Medium" pitchFamily="2" charset="0"/>
              </a:defRPr>
            </a:lvl2pPr>
            <a:lvl3pPr marL="414739" indent="0">
              <a:buNone/>
              <a:defRPr>
                <a:solidFill>
                  <a:schemeClr val="accent1"/>
                </a:solidFill>
                <a:latin typeface="Raleway Medium" pitchFamily="2" charset="0"/>
              </a:defRPr>
            </a:lvl3pPr>
            <a:lvl4pPr marL="622108" indent="0">
              <a:buNone/>
              <a:defRPr>
                <a:solidFill>
                  <a:schemeClr val="accent1"/>
                </a:solidFill>
                <a:latin typeface="Raleway Medium" pitchFamily="2" charset="0"/>
              </a:defRPr>
            </a:lvl4pPr>
            <a:lvl5pPr marL="1360692" indent="0">
              <a:buNone/>
              <a:defRPr>
                <a:solidFill>
                  <a:schemeClr val="accent1"/>
                </a:solidFill>
                <a:latin typeface="Raleway Medium" pitchFamily="2" charset="0"/>
              </a:defRPr>
            </a:lvl5pPr>
          </a:lstStyle>
          <a:p>
            <a:pPr lvl="0"/>
            <a:r>
              <a:rPr lang="en-US"/>
              <a:t>Click to edit Master text styles</a:t>
            </a:r>
          </a:p>
        </p:txBody>
      </p:sp>
      <p:sp>
        <p:nvSpPr>
          <p:cNvPr id="11" name="AddClassification">
            <a:extLst>
              <a:ext uri="{FF2B5EF4-FFF2-40B4-BE49-F238E27FC236}">
                <a16:creationId xmlns:a16="http://schemas.microsoft.com/office/drawing/2014/main" id="{F1491302-6D30-4397-AB4C-678BC1B9C679}"/>
              </a:ext>
            </a:extLst>
          </p:cNvPr>
          <p:cNvSpPr txBox="1">
            <a:spLocks noChangeArrowheads="1"/>
          </p:cNvSpPr>
          <p:nvPr/>
        </p:nvSpPr>
        <p:spPr bwMode="invGray">
          <a:xfrm>
            <a:off x="5667602" y="6051964"/>
            <a:ext cx="1266372" cy="13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882" b="0" baseline="0" dirty="0">
                <a:solidFill>
                  <a:schemeClr val="tx1"/>
                </a:solidFill>
                <a:latin typeface="Raleway Medium" pitchFamily="2" charset="0"/>
                <a:ea typeface="Verdana" pitchFamily="34" charset="0"/>
                <a:cs typeface="Verdana" pitchFamily="34" charset="0"/>
              </a:rPr>
              <a:t>© Atos - for internal use</a:t>
            </a:r>
          </a:p>
        </p:txBody>
      </p:sp>
      <p:pic>
        <p:nvPicPr>
          <p:cNvPr id="13" name="Picture 12">
            <a:extLst>
              <a:ext uri="{FF2B5EF4-FFF2-40B4-BE49-F238E27FC236}">
                <a16:creationId xmlns:a16="http://schemas.microsoft.com/office/drawing/2014/main" id="{00C10B0F-805C-4F21-AACF-354160C708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10518610" y="5701303"/>
            <a:ext cx="1638684" cy="490867"/>
          </a:xfrm>
          <a:prstGeom prst="rect">
            <a:avLst/>
          </a:prstGeom>
        </p:spPr>
      </p:pic>
    </p:spTree>
    <p:extLst>
      <p:ext uri="{BB962C8B-B14F-4D97-AF65-F5344CB8AC3E}">
        <p14:creationId xmlns:p14="http://schemas.microsoft.com/office/powerpoint/2010/main" val="345202711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11" name="Title 4">
            <a:extLst>
              <a:ext uri="{FF2B5EF4-FFF2-40B4-BE49-F238E27FC236}">
                <a16:creationId xmlns:a16="http://schemas.microsoft.com/office/drawing/2014/main" id="{42A67D0E-7482-4A6A-9596-65138D4180BE}"/>
              </a:ext>
            </a:extLst>
          </p:cNvPr>
          <p:cNvSpPr>
            <a:spLocks noGrp="1"/>
          </p:cNvSpPr>
          <p:nvPr>
            <p:ph type="title" hasCustomPrompt="1"/>
          </p:nvPr>
        </p:nvSpPr>
        <p:spPr>
          <a:xfrm>
            <a:off x="475664" y="2295750"/>
            <a:ext cx="11670855" cy="1436291"/>
          </a:xfrm>
          <a:prstGeom prst="rect">
            <a:avLst/>
          </a:prstGeom>
        </p:spPr>
        <p:txBody>
          <a:bodyPr wrap="square" lIns="0" tIns="0" rIns="0" bIns="0" anchor="ctr">
            <a:spAutoFit/>
          </a:bodyPr>
          <a:lstStyle>
            <a:lvl1pPr>
              <a:lnSpc>
                <a:spcPts val="5625"/>
              </a:lnSpc>
              <a:defRPr sz="4800" b="0" i="0" baseline="0">
                <a:solidFill>
                  <a:srgbClr val="0066A1"/>
                </a:solidFill>
                <a:latin typeface="+mj-lt"/>
                <a:ea typeface="Stag Sans Light" charset="0"/>
                <a:cs typeface="Stag Sans Light" charset="0"/>
              </a:defRPr>
            </a:lvl1pPr>
          </a:lstStyle>
          <a:p>
            <a:r>
              <a:rPr lang="x-none" dirty="0"/>
              <a:t>Here goes the </a:t>
            </a:r>
            <a:br>
              <a:rPr lang="x-none" dirty="0"/>
            </a:br>
            <a:r>
              <a:rPr lang="x-none" dirty="0"/>
              <a:t>title of this PPT</a:t>
            </a:r>
            <a:endParaRPr lang="en-US" dirty="0"/>
          </a:p>
        </p:txBody>
      </p:sp>
      <p:sp>
        <p:nvSpPr>
          <p:cNvPr id="5" name="Text Placeholder 4">
            <a:extLst>
              <a:ext uri="{FF2B5EF4-FFF2-40B4-BE49-F238E27FC236}">
                <a16:creationId xmlns:a16="http://schemas.microsoft.com/office/drawing/2014/main" id="{F75BD067-9788-4900-8A28-259FC3534E27}"/>
              </a:ext>
            </a:extLst>
          </p:cNvPr>
          <p:cNvSpPr>
            <a:spLocks noGrp="1"/>
          </p:cNvSpPr>
          <p:nvPr>
            <p:ph type="body" sz="quarter" idx="10" hasCustomPrompt="1"/>
          </p:nvPr>
        </p:nvSpPr>
        <p:spPr>
          <a:xfrm>
            <a:off x="475663" y="5139355"/>
            <a:ext cx="4410552" cy="232656"/>
          </a:xfrm>
        </p:spPr>
        <p:txBody>
          <a:bodyPr wrap="none" lIns="0" tIns="0" rIns="0" bIns="0" anchor="ctr">
            <a:noAutofit/>
          </a:bodyPr>
          <a:lstStyle>
            <a:lvl1pPr marL="0" indent="0">
              <a:buNone/>
              <a:defRPr sz="1200">
                <a:solidFill>
                  <a:srgbClr val="0066A1"/>
                </a:solidFill>
              </a:defRPr>
            </a:lvl1pPr>
            <a:lvl2pPr marL="270000" indent="0">
              <a:buNone/>
              <a:defRPr/>
            </a:lvl2pPr>
          </a:lstStyle>
          <a:p>
            <a:pPr lvl="0"/>
            <a:r>
              <a:rPr lang="en-US" dirty="0"/>
              <a:t>dd-mm-</a:t>
            </a:r>
            <a:r>
              <a:rPr lang="en-US" dirty="0" err="1"/>
              <a:t>yyyy</a:t>
            </a:r>
            <a:endParaRPr lang="en-US" dirty="0"/>
          </a:p>
        </p:txBody>
      </p:sp>
    </p:spTree>
    <p:extLst>
      <p:ext uri="{BB962C8B-B14F-4D97-AF65-F5344CB8AC3E}">
        <p14:creationId xmlns:p14="http://schemas.microsoft.com/office/powerpoint/2010/main" val="357613018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s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8CB1D-5947-44F5-AE79-B722F4608754}"/>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3" name="Text Placeholder 4">
            <a:extLst>
              <a:ext uri="{FF2B5EF4-FFF2-40B4-BE49-F238E27FC236}">
                <a16:creationId xmlns:a16="http://schemas.microsoft.com/office/drawing/2014/main" id="{0B5D53C6-A782-4970-ADF1-3F0A38B4951D}"/>
              </a:ext>
            </a:extLst>
          </p:cNvPr>
          <p:cNvSpPr>
            <a:spLocks noGrp="1"/>
          </p:cNvSpPr>
          <p:nvPr>
            <p:ph type="body" sz="quarter" idx="10"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4" name="Slide Number Placeholder 5">
            <a:extLst>
              <a:ext uri="{FF2B5EF4-FFF2-40B4-BE49-F238E27FC236}">
                <a16:creationId xmlns:a16="http://schemas.microsoft.com/office/drawing/2014/main" id="{BE3F730E-BA64-4CF7-8BE0-EBEA1B5AF8F8}"/>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131142075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cSld name="Number slide #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4518" y="2877205"/>
            <a:ext cx="7810990" cy="725769"/>
          </a:xfrm>
        </p:spPr>
        <p:txBody>
          <a:bodyPr anchor="t"/>
          <a:lstStyle>
            <a:lvl1pPr>
              <a:defRPr sz="3000" b="0">
                <a:solidFill>
                  <a:srgbClr val="0066A1"/>
                </a:solidFill>
              </a:defRPr>
            </a:lvl1pPr>
          </a:lstStyle>
          <a:p>
            <a:r>
              <a:rPr lang="en-US" dirty="0"/>
              <a:t>Chapter title</a:t>
            </a:r>
          </a:p>
        </p:txBody>
      </p:sp>
    </p:spTree>
    <p:extLst>
      <p:ext uri="{BB962C8B-B14F-4D97-AF65-F5344CB8AC3E}">
        <p14:creationId xmlns:p14="http://schemas.microsoft.com/office/powerpoint/2010/main" val="26303207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Content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1164" y="1244221"/>
            <a:ext cx="11815355" cy="4515935"/>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6" name="Title 5"/>
          <p:cNvSpPr>
            <a:spLocks noGrp="1"/>
          </p:cNvSpPr>
          <p:nvPr>
            <p:ph type="title" hasCustomPrompt="1"/>
          </p:nvPr>
        </p:nvSpPr>
        <p:spPr>
          <a:xfrm>
            <a:off x="331164" y="155567"/>
            <a:ext cx="11815355" cy="907212"/>
          </a:xfrm>
        </p:spPr>
        <p:txBody>
          <a:bodyPr/>
          <a:lstStyle>
            <a:lvl1pPr>
              <a:defRPr>
                <a:solidFill>
                  <a:srgbClr val="0066A1"/>
                </a:solidFill>
              </a:defRPr>
            </a:lvl1pPr>
          </a:lstStyle>
          <a:p>
            <a:r>
              <a:rPr lang="en-US" dirty="0"/>
              <a:t>Click to edit the header</a:t>
            </a:r>
          </a:p>
        </p:txBody>
      </p:sp>
    </p:spTree>
    <p:extLst>
      <p:ext uri="{BB962C8B-B14F-4D97-AF65-F5344CB8AC3E}">
        <p14:creationId xmlns:p14="http://schemas.microsoft.com/office/powerpoint/2010/main" val="2851244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cSld name="Number slide #2">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41DB888-BAC0-4A0E-B191-8389ECDDF7C5}"/>
              </a:ext>
            </a:extLst>
          </p:cNvPr>
          <p:cNvSpPr>
            <a:spLocks noGrp="1"/>
          </p:cNvSpPr>
          <p:nvPr>
            <p:ph type="title" hasCustomPrompt="1"/>
          </p:nvPr>
        </p:nvSpPr>
        <p:spPr>
          <a:xfrm>
            <a:off x="474518" y="2877205"/>
            <a:ext cx="7810990" cy="725769"/>
          </a:xfrm>
        </p:spPr>
        <p:txBody>
          <a:bodyPr anchor="t"/>
          <a:lstStyle>
            <a:lvl1pPr>
              <a:defRPr sz="3000" b="0">
                <a:solidFill>
                  <a:srgbClr val="0066A1"/>
                </a:solidFill>
              </a:defRPr>
            </a:lvl1pPr>
          </a:lstStyle>
          <a:p>
            <a:r>
              <a:rPr lang="en-US" dirty="0"/>
              <a:t>Chapter title</a:t>
            </a:r>
          </a:p>
        </p:txBody>
      </p:sp>
    </p:spTree>
    <p:extLst>
      <p:ext uri="{BB962C8B-B14F-4D97-AF65-F5344CB8AC3E}">
        <p14:creationId xmlns:p14="http://schemas.microsoft.com/office/powerpoint/2010/main" val="164852013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cSld name="Number slide #3">
    <p:bg>
      <p:bgPr>
        <a:solidFill>
          <a:schemeClr val="bg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79E06BF-DA37-4CB2-B317-AA69899CFCA4}"/>
              </a:ext>
            </a:extLst>
          </p:cNvPr>
          <p:cNvSpPr>
            <a:spLocks noGrp="1"/>
          </p:cNvSpPr>
          <p:nvPr>
            <p:ph type="title" hasCustomPrompt="1"/>
          </p:nvPr>
        </p:nvSpPr>
        <p:spPr>
          <a:xfrm>
            <a:off x="474518" y="2877205"/>
            <a:ext cx="7810990" cy="725769"/>
          </a:xfrm>
        </p:spPr>
        <p:txBody>
          <a:bodyPr anchor="t"/>
          <a:lstStyle>
            <a:lvl1pPr>
              <a:defRPr sz="3000" b="0">
                <a:solidFill>
                  <a:srgbClr val="0066A1"/>
                </a:solidFill>
              </a:defRPr>
            </a:lvl1pPr>
          </a:lstStyle>
          <a:p>
            <a:r>
              <a:rPr lang="en-US" dirty="0"/>
              <a:t>Chapter title</a:t>
            </a:r>
          </a:p>
        </p:txBody>
      </p:sp>
    </p:spTree>
    <p:extLst>
      <p:ext uri="{BB962C8B-B14F-4D97-AF65-F5344CB8AC3E}">
        <p14:creationId xmlns:p14="http://schemas.microsoft.com/office/powerpoint/2010/main" val="40681568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cSld name="Number slide #4">
    <p:bg>
      <p:bgPr>
        <a:solidFill>
          <a:schemeClr val="bg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9CA2755-427E-4107-8A88-2E4002A509B1}"/>
              </a:ext>
            </a:extLst>
          </p:cNvPr>
          <p:cNvSpPr>
            <a:spLocks noGrp="1"/>
          </p:cNvSpPr>
          <p:nvPr>
            <p:ph type="title" hasCustomPrompt="1"/>
          </p:nvPr>
        </p:nvSpPr>
        <p:spPr>
          <a:xfrm>
            <a:off x="474518" y="2877205"/>
            <a:ext cx="7810990" cy="725769"/>
          </a:xfrm>
        </p:spPr>
        <p:txBody>
          <a:bodyPr anchor="t"/>
          <a:lstStyle>
            <a:lvl1pPr>
              <a:defRPr sz="3000" b="0">
                <a:solidFill>
                  <a:srgbClr val="0066A1"/>
                </a:solidFill>
              </a:defRPr>
            </a:lvl1pPr>
          </a:lstStyle>
          <a:p>
            <a:r>
              <a:rPr lang="en-US" dirty="0"/>
              <a:t>Chapter title</a:t>
            </a:r>
          </a:p>
        </p:txBody>
      </p:sp>
    </p:spTree>
    <p:extLst>
      <p:ext uri="{BB962C8B-B14F-4D97-AF65-F5344CB8AC3E}">
        <p14:creationId xmlns:p14="http://schemas.microsoft.com/office/powerpoint/2010/main" val="123051316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Content Slide - 2 colum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1164" y="1244221"/>
            <a:ext cx="5843099" cy="4515935"/>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6" name="Title 5"/>
          <p:cNvSpPr>
            <a:spLocks noGrp="1"/>
          </p:cNvSpPr>
          <p:nvPr>
            <p:ph type="title" hasCustomPrompt="1"/>
          </p:nvPr>
        </p:nvSpPr>
        <p:spPr>
          <a:xfrm>
            <a:off x="331163" y="155567"/>
            <a:ext cx="12023021" cy="907212"/>
          </a:xfrm>
        </p:spPr>
        <p:txBody>
          <a:bodyPr/>
          <a:lstStyle>
            <a:lvl1pPr>
              <a:defRPr>
                <a:solidFill>
                  <a:srgbClr val="0066A1"/>
                </a:solidFill>
              </a:defRPr>
            </a:lvl1pPr>
          </a:lstStyle>
          <a:p>
            <a:r>
              <a:rPr lang="en-US" dirty="0"/>
              <a:t>Click to edit the header</a:t>
            </a:r>
          </a:p>
        </p:txBody>
      </p:sp>
      <p:sp>
        <p:nvSpPr>
          <p:cNvPr id="7" name="Content Placeholder 2">
            <a:extLst>
              <a:ext uri="{FF2B5EF4-FFF2-40B4-BE49-F238E27FC236}">
                <a16:creationId xmlns:a16="http://schemas.microsoft.com/office/drawing/2014/main" id="{A16EED14-0D0C-4A25-868B-368743F11E8A}"/>
              </a:ext>
            </a:extLst>
          </p:cNvPr>
          <p:cNvSpPr>
            <a:spLocks noGrp="1"/>
          </p:cNvSpPr>
          <p:nvPr>
            <p:ph idx="10" hasCustomPrompt="1"/>
          </p:nvPr>
        </p:nvSpPr>
        <p:spPr>
          <a:xfrm>
            <a:off x="6427316" y="1243563"/>
            <a:ext cx="5926870" cy="4515935"/>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Tree>
    <p:extLst>
      <p:ext uri="{BB962C8B-B14F-4D97-AF65-F5344CB8AC3E}">
        <p14:creationId xmlns:p14="http://schemas.microsoft.com/office/powerpoint/2010/main" val="250614717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cSld name="Number slide #5">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BF20183-58EF-4DBD-A9AC-14890CFB9EE5}"/>
              </a:ext>
            </a:extLst>
          </p:cNvPr>
          <p:cNvSpPr>
            <a:spLocks noGrp="1"/>
          </p:cNvSpPr>
          <p:nvPr>
            <p:ph type="title" hasCustomPrompt="1"/>
          </p:nvPr>
        </p:nvSpPr>
        <p:spPr>
          <a:xfrm>
            <a:off x="474518" y="2877205"/>
            <a:ext cx="7810990" cy="725769"/>
          </a:xfrm>
        </p:spPr>
        <p:txBody>
          <a:bodyPr anchor="t"/>
          <a:lstStyle>
            <a:lvl1pPr>
              <a:defRPr sz="3000" b="0">
                <a:solidFill>
                  <a:srgbClr val="0066A1"/>
                </a:solidFill>
              </a:defRPr>
            </a:lvl1pPr>
          </a:lstStyle>
          <a:p>
            <a:r>
              <a:rPr lang="en-US" dirty="0"/>
              <a:t>Chapter title</a:t>
            </a:r>
          </a:p>
        </p:txBody>
      </p:sp>
    </p:spTree>
    <p:extLst>
      <p:ext uri="{BB962C8B-B14F-4D97-AF65-F5344CB8AC3E}">
        <p14:creationId xmlns:p14="http://schemas.microsoft.com/office/powerpoint/2010/main" val="289109306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cSld name="Number slide #6">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275DD8E-E1FB-4906-B885-8EC3F61F21AF}"/>
              </a:ext>
            </a:extLst>
          </p:cNvPr>
          <p:cNvSpPr>
            <a:spLocks noGrp="1"/>
          </p:cNvSpPr>
          <p:nvPr>
            <p:ph type="title" hasCustomPrompt="1"/>
          </p:nvPr>
        </p:nvSpPr>
        <p:spPr>
          <a:xfrm>
            <a:off x="474518" y="2877205"/>
            <a:ext cx="7810990" cy="725769"/>
          </a:xfrm>
        </p:spPr>
        <p:txBody>
          <a:bodyPr anchor="t"/>
          <a:lstStyle>
            <a:lvl1pPr>
              <a:defRPr sz="3000" b="0">
                <a:solidFill>
                  <a:srgbClr val="0066A1"/>
                </a:solidFill>
              </a:defRPr>
            </a:lvl1pPr>
          </a:lstStyle>
          <a:p>
            <a:r>
              <a:rPr lang="en-US" dirty="0"/>
              <a:t>Chapter title</a:t>
            </a:r>
          </a:p>
        </p:txBody>
      </p:sp>
    </p:spTree>
    <p:extLst>
      <p:ext uri="{BB962C8B-B14F-4D97-AF65-F5344CB8AC3E}">
        <p14:creationId xmlns:p14="http://schemas.microsoft.com/office/powerpoint/2010/main" val="119782550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cSld name="Number slide #7">
    <p:bg>
      <p:bgPr>
        <a:solidFill>
          <a:schemeClr val="bg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838F385-C9D7-410B-A3C3-8A18E4BD7658}"/>
              </a:ext>
            </a:extLst>
          </p:cNvPr>
          <p:cNvSpPr>
            <a:spLocks noGrp="1"/>
          </p:cNvSpPr>
          <p:nvPr>
            <p:ph type="title" hasCustomPrompt="1"/>
          </p:nvPr>
        </p:nvSpPr>
        <p:spPr>
          <a:xfrm>
            <a:off x="474518" y="2877205"/>
            <a:ext cx="7810990" cy="725769"/>
          </a:xfrm>
        </p:spPr>
        <p:txBody>
          <a:bodyPr anchor="t"/>
          <a:lstStyle>
            <a:lvl1pPr>
              <a:defRPr sz="3000" b="0">
                <a:solidFill>
                  <a:srgbClr val="0066A1"/>
                </a:solidFill>
              </a:defRPr>
            </a:lvl1pPr>
          </a:lstStyle>
          <a:p>
            <a:r>
              <a:rPr lang="en-US" dirty="0"/>
              <a:t>Chapter title</a:t>
            </a:r>
          </a:p>
        </p:txBody>
      </p:sp>
    </p:spTree>
    <p:extLst>
      <p:ext uri="{BB962C8B-B14F-4D97-AF65-F5344CB8AC3E}">
        <p14:creationId xmlns:p14="http://schemas.microsoft.com/office/powerpoint/2010/main" val="307458251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cSld name="Number slide #8">
    <p:bg>
      <p:bgPr>
        <a:solidFill>
          <a:schemeClr val="bg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EB73E4C-0E69-4B10-8B32-26F47DCB11F6}"/>
              </a:ext>
            </a:extLst>
          </p:cNvPr>
          <p:cNvSpPr>
            <a:spLocks noGrp="1"/>
          </p:cNvSpPr>
          <p:nvPr>
            <p:ph type="title" hasCustomPrompt="1"/>
          </p:nvPr>
        </p:nvSpPr>
        <p:spPr>
          <a:xfrm>
            <a:off x="474518" y="2877205"/>
            <a:ext cx="7810990" cy="725769"/>
          </a:xfrm>
        </p:spPr>
        <p:txBody>
          <a:bodyPr anchor="t"/>
          <a:lstStyle>
            <a:lvl1pPr>
              <a:defRPr sz="3000" b="0">
                <a:solidFill>
                  <a:srgbClr val="0066A1"/>
                </a:solidFill>
              </a:defRPr>
            </a:lvl1pPr>
          </a:lstStyle>
          <a:p>
            <a:r>
              <a:rPr lang="en-US" dirty="0"/>
              <a:t>Chapter title</a:t>
            </a:r>
          </a:p>
        </p:txBody>
      </p:sp>
    </p:spTree>
    <p:extLst>
      <p:ext uri="{BB962C8B-B14F-4D97-AF65-F5344CB8AC3E}">
        <p14:creationId xmlns:p14="http://schemas.microsoft.com/office/powerpoint/2010/main" val="1743771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invGray">
          <a:xfrm>
            <a:off x="313745" y="1244221"/>
            <a:ext cx="5796725" cy="4515934"/>
          </a:xfrm>
          <a:prstGeom prst="rect">
            <a:avLst/>
          </a:prstGeom>
        </p:spPr>
        <p:txBody>
          <a:bodyPr/>
          <a:lstStyle>
            <a:lvl1pPr>
              <a:lnSpc>
                <a:spcPct val="100000"/>
              </a:lnSpc>
              <a:spcAft>
                <a:spcPts val="504"/>
              </a:spcAft>
              <a:buClr>
                <a:schemeClr val="tx1"/>
              </a:buClr>
              <a:defRPr/>
            </a:lvl1pPr>
            <a:lvl2pPr>
              <a:lnSpc>
                <a:spcPct val="100000"/>
              </a:lnSpc>
              <a:spcAft>
                <a:spcPts val="504"/>
              </a:spcAft>
              <a:buClr>
                <a:schemeClr val="tx1"/>
              </a:buClr>
              <a:defRPr/>
            </a:lvl2pPr>
            <a:lvl3pPr>
              <a:lnSpc>
                <a:spcPct val="100000"/>
              </a:lnSpc>
              <a:spcAft>
                <a:spcPts val="504"/>
              </a:spcAft>
              <a:buClr>
                <a:schemeClr val="tx1"/>
              </a:buClr>
              <a:defRPr/>
            </a:lvl3pPr>
            <a:lvl4pPr marL="829478" marR="0" indent="-207369" algn="l" defTabSz="1152053" rtl="0" eaLnBrk="1" fontAlgn="auto" latinLnBrk="0" hangingPunct="1">
              <a:lnSpc>
                <a:spcPct val="100000"/>
              </a:lnSpc>
              <a:spcBef>
                <a:spcPts val="0"/>
              </a:spcBef>
              <a:spcAft>
                <a:spcPts val="504"/>
              </a:spcAft>
              <a:buClr>
                <a:schemeClr val="tx1"/>
              </a:buClr>
              <a:buSzTx/>
              <a:buFont typeface="Arial" panose="020B0604020202020204" pitchFamily="34" charset="0"/>
              <a:buChar char="•"/>
              <a:tabLst/>
              <a:defRPr/>
            </a:lvl4pPr>
          </a:lstStyle>
          <a:p>
            <a:pPr lvl="0"/>
            <a:r>
              <a:rPr lang="nl-NL" dirty="0"/>
              <a:t>Paragraph 01 (Raleway Medium 14 pt)</a:t>
            </a:r>
          </a:p>
          <a:p>
            <a:pPr lvl="1"/>
            <a:r>
              <a:rPr lang="nl-NL" dirty="0"/>
              <a:t>Paragraph 02 (Raleway Light 12 pt)</a:t>
            </a:r>
          </a:p>
          <a:p>
            <a:pPr lvl="2"/>
            <a:r>
              <a:rPr lang="nl-NL" dirty="0"/>
              <a:t>Paragraph 03 (Raleway Light 11 pt)</a:t>
            </a:r>
          </a:p>
          <a:p>
            <a:pPr lvl="3"/>
            <a:r>
              <a:rPr lang="en-US" dirty="0"/>
              <a:t>Paragraph 04 (</a:t>
            </a:r>
            <a:r>
              <a:rPr lang="en-US" dirty="0" err="1"/>
              <a:t>Raleway</a:t>
            </a:r>
            <a:r>
              <a:rPr lang="en-US" dirty="0"/>
              <a:t> Light 10 </a:t>
            </a:r>
            <a:r>
              <a:rPr lang="en-US" dirty="0" err="1"/>
              <a:t>pt</a:t>
            </a:r>
            <a:r>
              <a:rPr lang="en-US" dirty="0"/>
              <a:t>)</a:t>
            </a:r>
            <a:endParaRPr lang="nl-NL" dirty="0"/>
          </a:p>
        </p:txBody>
      </p:sp>
      <p:sp>
        <p:nvSpPr>
          <p:cNvPr id="6" name="Content Placeholder 2">
            <a:extLst>
              <a:ext uri="{FF2B5EF4-FFF2-40B4-BE49-F238E27FC236}">
                <a16:creationId xmlns:a16="http://schemas.microsoft.com/office/drawing/2014/main" id="{8F0C999C-E8DD-4EB6-823D-52177C9EEB31}"/>
              </a:ext>
            </a:extLst>
          </p:cNvPr>
          <p:cNvSpPr>
            <a:spLocks noGrp="1"/>
          </p:cNvSpPr>
          <p:nvPr>
            <p:ph idx="11" hasCustomPrompt="1"/>
          </p:nvPr>
        </p:nvSpPr>
        <p:spPr bwMode="invGray">
          <a:xfrm>
            <a:off x="6337298" y="1244221"/>
            <a:ext cx="5796725" cy="4515934"/>
          </a:xfrm>
          <a:prstGeom prst="rect">
            <a:avLst/>
          </a:prstGeom>
        </p:spPr>
        <p:txBody>
          <a:bodyPr/>
          <a:lstStyle>
            <a:lvl1pPr>
              <a:lnSpc>
                <a:spcPct val="100000"/>
              </a:lnSpc>
              <a:spcAft>
                <a:spcPts val="504"/>
              </a:spcAft>
              <a:buClr>
                <a:schemeClr val="tx1"/>
              </a:buClr>
              <a:defRPr/>
            </a:lvl1pPr>
            <a:lvl2pPr>
              <a:lnSpc>
                <a:spcPct val="100000"/>
              </a:lnSpc>
              <a:spcAft>
                <a:spcPts val="504"/>
              </a:spcAft>
              <a:buClr>
                <a:schemeClr val="tx1"/>
              </a:buClr>
              <a:defRPr/>
            </a:lvl2pPr>
            <a:lvl3pPr>
              <a:lnSpc>
                <a:spcPct val="100000"/>
              </a:lnSpc>
              <a:spcAft>
                <a:spcPts val="504"/>
              </a:spcAft>
              <a:buClr>
                <a:schemeClr val="tx1"/>
              </a:buClr>
              <a:defRPr/>
            </a:lvl3pPr>
            <a:lvl4pPr marL="829478" marR="0" indent="-207369" algn="l" defTabSz="1152053" rtl="0" eaLnBrk="1" fontAlgn="auto" latinLnBrk="0" hangingPunct="1">
              <a:lnSpc>
                <a:spcPct val="100000"/>
              </a:lnSpc>
              <a:spcBef>
                <a:spcPts val="0"/>
              </a:spcBef>
              <a:spcAft>
                <a:spcPts val="504"/>
              </a:spcAft>
              <a:buClr>
                <a:schemeClr val="tx1"/>
              </a:buClr>
              <a:buSzTx/>
              <a:buFont typeface="Arial" panose="020B0604020202020204" pitchFamily="34" charset="0"/>
              <a:buChar char="•"/>
              <a:tabLst/>
              <a:defRPr/>
            </a:lvl4pPr>
          </a:lstStyle>
          <a:p>
            <a:pPr lvl="0"/>
            <a:r>
              <a:rPr lang="nl-NL" dirty="0"/>
              <a:t>Paragraph 01 (Raleway Medium 14 pt)</a:t>
            </a:r>
          </a:p>
          <a:p>
            <a:pPr lvl="1"/>
            <a:r>
              <a:rPr lang="nl-NL" dirty="0"/>
              <a:t>Paragraph 02 (Raleway Light 12 pt)</a:t>
            </a:r>
          </a:p>
          <a:p>
            <a:pPr lvl="2"/>
            <a:r>
              <a:rPr lang="nl-NL" dirty="0"/>
              <a:t>Paragraph 03 (Raleway Light 11 pt)</a:t>
            </a:r>
          </a:p>
          <a:p>
            <a:pPr lvl="3"/>
            <a:r>
              <a:rPr lang="en-US" dirty="0"/>
              <a:t>Paragraph 04 (</a:t>
            </a:r>
            <a:r>
              <a:rPr lang="en-US" dirty="0" err="1"/>
              <a:t>Raleway</a:t>
            </a:r>
            <a:r>
              <a:rPr lang="en-US" dirty="0"/>
              <a:t> Light 10 </a:t>
            </a:r>
            <a:r>
              <a:rPr lang="en-US" dirty="0" err="1"/>
              <a:t>pt</a:t>
            </a:r>
            <a:r>
              <a:rPr lang="en-US" dirty="0"/>
              <a:t>)</a:t>
            </a:r>
            <a:endParaRPr lang="nl-NL" dirty="0"/>
          </a:p>
        </p:txBody>
      </p:sp>
      <p:sp>
        <p:nvSpPr>
          <p:cNvPr id="2" name="Title 1">
            <a:extLst>
              <a:ext uri="{FF2B5EF4-FFF2-40B4-BE49-F238E27FC236}">
                <a16:creationId xmlns:a16="http://schemas.microsoft.com/office/drawing/2014/main" id="{F4096816-C8D8-4D33-ADC6-A0DDE3C6E31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5" name="Text Placeholder 4">
            <a:extLst>
              <a:ext uri="{FF2B5EF4-FFF2-40B4-BE49-F238E27FC236}">
                <a16:creationId xmlns:a16="http://schemas.microsoft.com/office/drawing/2014/main" id="{EA2E3C4D-A53B-49B6-90E2-150065B8751E}"/>
              </a:ext>
            </a:extLst>
          </p:cNvPr>
          <p:cNvSpPr>
            <a:spLocks noGrp="1"/>
          </p:cNvSpPr>
          <p:nvPr>
            <p:ph type="body" sz="quarter" idx="10"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7" name="Slide Number Placeholder 5">
            <a:extLst>
              <a:ext uri="{FF2B5EF4-FFF2-40B4-BE49-F238E27FC236}">
                <a16:creationId xmlns:a16="http://schemas.microsoft.com/office/drawing/2014/main" id="{0E01B1D9-5646-4335-A2C7-92BA113AC29E}"/>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348532875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cSld name="Number slide #9">
    <p:bg>
      <p:bgPr>
        <a:solidFill>
          <a:schemeClr val="bg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E5DE3ED-43A9-4D11-95B0-652A70645359}"/>
              </a:ext>
            </a:extLst>
          </p:cNvPr>
          <p:cNvSpPr>
            <a:spLocks noGrp="1"/>
          </p:cNvSpPr>
          <p:nvPr>
            <p:ph type="title" hasCustomPrompt="1"/>
          </p:nvPr>
        </p:nvSpPr>
        <p:spPr>
          <a:xfrm>
            <a:off x="474518" y="2877205"/>
            <a:ext cx="7810990" cy="725769"/>
          </a:xfrm>
        </p:spPr>
        <p:txBody>
          <a:bodyPr anchor="t"/>
          <a:lstStyle>
            <a:lvl1pPr>
              <a:defRPr sz="3000" b="0">
                <a:solidFill>
                  <a:srgbClr val="0066A1"/>
                </a:solidFill>
              </a:defRPr>
            </a:lvl1pPr>
          </a:lstStyle>
          <a:p>
            <a:r>
              <a:rPr lang="en-US" dirty="0"/>
              <a:t>Chapter title</a:t>
            </a:r>
          </a:p>
        </p:txBody>
      </p:sp>
    </p:spTree>
    <p:extLst>
      <p:ext uri="{BB962C8B-B14F-4D97-AF65-F5344CB8AC3E}">
        <p14:creationId xmlns:p14="http://schemas.microsoft.com/office/powerpoint/2010/main" val="26171311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cSld name="1_Questions">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ED4C143-82C8-4E8B-B704-B5E94F9ACFF0}"/>
              </a:ext>
            </a:extLst>
          </p:cNvPr>
          <p:cNvSpPr>
            <a:spLocks noGrp="1"/>
          </p:cNvSpPr>
          <p:nvPr>
            <p:ph type="title" hasCustomPrompt="1"/>
          </p:nvPr>
        </p:nvSpPr>
        <p:spPr>
          <a:xfrm>
            <a:off x="474518" y="2877205"/>
            <a:ext cx="7810990" cy="725769"/>
          </a:xfrm>
        </p:spPr>
        <p:txBody>
          <a:bodyPr anchor="t"/>
          <a:lstStyle>
            <a:lvl1pPr>
              <a:defRPr sz="3000" b="0">
                <a:solidFill>
                  <a:srgbClr val="0066A1"/>
                </a:solidFill>
              </a:defRPr>
            </a:lvl1pPr>
          </a:lstStyle>
          <a:p>
            <a:r>
              <a:rPr lang="x-none" dirty="0"/>
              <a:t>Questions</a:t>
            </a:r>
            <a:endParaRPr lang="en-US" dirty="0"/>
          </a:p>
        </p:txBody>
      </p:sp>
    </p:spTree>
    <p:extLst>
      <p:ext uri="{BB962C8B-B14F-4D97-AF65-F5344CB8AC3E}">
        <p14:creationId xmlns:p14="http://schemas.microsoft.com/office/powerpoint/2010/main" val="313850416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cSld name="Closing Slide">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97369" y="1516387"/>
            <a:ext cx="8980500" cy="1389037"/>
          </a:xfrm>
          <a:prstGeom prst="rect">
            <a:avLst/>
          </a:prstGeom>
        </p:spPr>
        <p:txBody>
          <a:bodyPr anchor="b" anchorCtr="0">
            <a:noAutofit/>
          </a:bodyPr>
          <a:lstStyle>
            <a:lvl1pPr>
              <a:defRPr sz="4800" b="0" baseline="0">
                <a:solidFill>
                  <a:srgbClr val="0066A1"/>
                </a:solidFill>
                <a:latin typeface="Verdana" pitchFamily="34" charset="0"/>
                <a:ea typeface="Verdana" pitchFamily="34" charset="0"/>
                <a:cs typeface="Verdana" pitchFamily="34" charset="0"/>
              </a:defRPr>
            </a:lvl1pPr>
          </a:lstStyle>
          <a:p>
            <a:r>
              <a:rPr lang="nl-NL" dirty="0"/>
              <a:t>Click to edit the title</a:t>
            </a:r>
          </a:p>
        </p:txBody>
      </p:sp>
    </p:spTree>
    <p:extLst>
      <p:ext uri="{BB962C8B-B14F-4D97-AF65-F5344CB8AC3E}">
        <p14:creationId xmlns:p14="http://schemas.microsoft.com/office/powerpoint/2010/main" val="1947933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pic>
        <p:nvPicPr>
          <p:cNvPr id="3" name="Picture 2" descr="Logo, company name&#10;&#10;Description automatically generated">
            <a:extLst>
              <a:ext uri="{FF2B5EF4-FFF2-40B4-BE49-F238E27FC236}">
                <a16:creationId xmlns:a16="http://schemas.microsoft.com/office/drawing/2014/main" id="{E12B68CA-5535-49D1-8E3F-4B53EFEE148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6510814" y="487398"/>
            <a:ext cx="5611995" cy="5129085"/>
          </a:xfrm>
          <a:prstGeom prst="rect">
            <a:avLst/>
          </a:prstGeom>
        </p:spPr>
      </p:pic>
      <p:sp>
        <p:nvSpPr>
          <p:cNvPr id="4" name="Text Placeholder 3">
            <a:extLst>
              <a:ext uri="{FF2B5EF4-FFF2-40B4-BE49-F238E27FC236}">
                <a16:creationId xmlns:a16="http://schemas.microsoft.com/office/drawing/2014/main" id="{4C62829B-E2C5-44BC-B862-8528BA6E42EB}"/>
              </a:ext>
            </a:extLst>
          </p:cNvPr>
          <p:cNvSpPr>
            <a:spLocks noGrp="1"/>
          </p:cNvSpPr>
          <p:nvPr userDrawn="1">
            <p:ph type="body" sz="quarter" idx="11" hasCustomPrompt="1"/>
          </p:nvPr>
        </p:nvSpPr>
        <p:spPr bwMode="gray">
          <a:xfrm>
            <a:off x="439313" y="1608043"/>
            <a:ext cx="6456549" cy="2147135"/>
          </a:xfrm>
        </p:spPr>
        <p:txBody>
          <a:bodyPr lIns="0" tIns="0" rIns="0" bIns="0" anchor="ctr">
            <a:noAutofit/>
          </a:bodyPr>
          <a:lstStyle>
            <a:lvl1pPr marL="0" indent="0">
              <a:spcAft>
                <a:spcPts val="126"/>
              </a:spcAft>
              <a:buNone/>
              <a:defRPr sz="4032">
                <a:latin typeface="Raleway SemiBold" pitchFamily="2" charset="0"/>
              </a:defRPr>
            </a:lvl1pPr>
            <a:lvl2pPr marL="0" indent="0">
              <a:spcAft>
                <a:spcPts val="126"/>
              </a:spcAft>
              <a:buNone/>
              <a:defRPr sz="3024">
                <a:solidFill>
                  <a:schemeClr val="accent1"/>
                </a:solidFill>
                <a:latin typeface="Raleway SemiBold" pitchFamily="2" charset="0"/>
              </a:defRPr>
            </a:lvl2pPr>
          </a:lstStyle>
          <a:p>
            <a:pPr lvl="0"/>
            <a:r>
              <a:rPr lang="en-US" dirty="0"/>
              <a:t>Title in </a:t>
            </a:r>
            <a:r>
              <a:rPr lang="en-US" dirty="0" err="1"/>
              <a:t>Raleway</a:t>
            </a:r>
            <a:br>
              <a:rPr lang="en-US" dirty="0"/>
            </a:br>
            <a:r>
              <a:rPr lang="en-US" dirty="0" err="1"/>
              <a:t>SemiBold</a:t>
            </a:r>
            <a:r>
              <a:rPr lang="en-US" dirty="0"/>
              <a:t> 32pt</a:t>
            </a:r>
          </a:p>
          <a:p>
            <a:pPr lvl="1"/>
            <a:r>
              <a:rPr lang="en-US" dirty="0"/>
              <a:t>Subtitle in </a:t>
            </a:r>
            <a:r>
              <a:rPr lang="en-US" dirty="0" err="1"/>
              <a:t>Raleway</a:t>
            </a:r>
            <a:r>
              <a:rPr lang="en-US" dirty="0"/>
              <a:t> </a:t>
            </a:r>
            <a:br>
              <a:rPr lang="en-US" dirty="0"/>
            </a:br>
            <a:r>
              <a:rPr lang="en-US" dirty="0" err="1"/>
              <a:t>SemiBold</a:t>
            </a:r>
            <a:r>
              <a:rPr lang="en-US" dirty="0"/>
              <a:t> 24pt</a:t>
            </a:r>
          </a:p>
        </p:txBody>
      </p:sp>
      <p:sp>
        <p:nvSpPr>
          <p:cNvPr id="17" name="Text Placeholder 16">
            <a:extLst>
              <a:ext uri="{FF2B5EF4-FFF2-40B4-BE49-F238E27FC236}">
                <a16:creationId xmlns:a16="http://schemas.microsoft.com/office/drawing/2014/main" id="{B8AE34A7-F4A5-49F5-86B2-EC41ED39E6FE}"/>
              </a:ext>
            </a:extLst>
          </p:cNvPr>
          <p:cNvSpPr>
            <a:spLocks noGrp="1"/>
          </p:cNvSpPr>
          <p:nvPr userDrawn="1">
            <p:ph type="body" sz="quarter" idx="12" hasCustomPrompt="1"/>
          </p:nvPr>
        </p:nvSpPr>
        <p:spPr bwMode="gray">
          <a:xfrm>
            <a:off x="439314" y="4641356"/>
            <a:ext cx="4412540" cy="697969"/>
          </a:xfrm>
        </p:spPr>
        <p:txBody>
          <a:bodyPr wrap="none" lIns="0" tIns="0" rIns="0" bIns="0">
            <a:noAutofit/>
          </a:bodyPr>
          <a:lstStyle>
            <a:lvl1pPr marL="0" indent="0" algn="l" defTabSz="1152053" rtl="0" eaLnBrk="1" latinLnBrk="0" hangingPunct="1">
              <a:spcBef>
                <a:spcPts val="0"/>
              </a:spcBef>
              <a:spcAft>
                <a:spcPts val="0"/>
              </a:spcAft>
              <a:buClr>
                <a:srgbClr val="0588E8"/>
              </a:buClr>
              <a:buSzPct val="85000"/>
              <a:buFont typeface="Lucida Sans Unicode" pitchFamily="34" charset="0"/>
              <a:buNone/>
              <a:defRPr lang="en-US" sz="1512" kern="1200" baseline="0" dirty="0" smtClean="0">
                <a:solidFill>
                  <a:schemeClr val="tx1"/>
                </a:solidFill>
                <a:latin typeface="Raleway Medium" pitchFamily="2" charset="0"/>
                <a:ea typeface="Verdana" pitchFamily="34" charset="0"/>
                <a:cs typeface="Raleway Medium" pitchFamily="2" charset="0"/>
              </a:defRPr>
            </a:lvl1pPr>
            <a:lvl2pPr marL="0" indent="0" algn="l" defTabSz="1152053" rtl="0" eaLnBrk="1" latinLnBrk="0" hangingPunct="1">
              <a:spcBef>
                <a:spcPts val="0"/>
              </a:spcBef>
              <a:spcAft>
                <a:spcPts val="0"/>
              </a:spcAft>
              <a:buClr>
                <a:srgbClr val="0588E8"/>
              </a:buClr>
              <a:buSzPct val="85000"/>
              <a:buFont typeface="Lucida Sans Unicode" pitchFamily="34" charset="0"/>
              <a:buNone/>
              <a:defRPr lang="en-US" sz="1512" kern="1200" baseline="0" dirty="0" smtClean="0">
                <a:solidFill>
                  <a:schemeClr val="tx1"/>
                </a:solidFill>
                <a:latin typeface="Raleway Medium" pitchFamily="2" charset="0"/>
                <a:ea typeface="Verdana" pitchFamily="34" charset="0"/>
                <a:cs typeface="Raleway Medium" pitchFamily="2" charset="0"/>
              </a:defRPr>
            </a:lvl2pPr>
            <a:lvl3pPr marL="0" indent="0" algn="l" defTabSz="1152053" rtl="0" eaLnBrk="1" latinLnBrk="0" hangingPunct="1">
              <a:spcBef>
                <a:spcPts val="0"/>
              </a:spcBef>
              <a:spcAft>
                <a:spcPts val="0"/>
              </a:spcAft>
              <a:buClr>
                <a:srgbClr val="0588E8"/>
              </a:buClr>
              <a:buSzPct val="85000"/>
              <a:buFont typeface="Lucida Sans Unicode" pitchFamily="34" charset="0"/>
              <a:buNone/>
              <a:defRPr lang="en-US" sz="1512" kern="1200" baseline="0" dirty="0" smtClean="0">
                <a:solidFill>
                  <a:srgbClr val="808080"/>
                </a:solidFill>
                <a:latin typeface="Raleway Light" pitchFamily="2" charset="0"/>
                <a:ea typeface="Verdana" pitchFamily="34" charset="0"/>
                <a:cs typeface="Verdana" pitchFamily="34" charset="0"/>
              </a:defRPr>
            </a:lvl3pPr>
          </a:lstStyle>
          <a:p>
            <a:pPr lvl="0"/>
            <a:r>
              <a:rPr lang="en-US" dirty="0"/>
              <a:t>Presenter Name</a:t>
            </a:r>
          </a:p>
          <a:p>
            <a:pPr lvl="1"/>
            <a:r>
              <a:rPr lang="en-US" dirty="0"/>
              <a:t>Job Title</a:t>
            </a:r>
          </a:p>
          <a:p>
            <a:pPr lvl="1"/>
            <a:r>
              <a:rPr lang="en-US" dirty="0"/>
              <a:t>dd/mm/</a:t>
            </a:r>
            <a:r>
              <a:rPr lang="en-US" dirty="0" err="1"/>
              <a:t>yyyy</a:t>
            </a:r>
            <a:endParaRPr lang="en-US" dirty="0"/>
          </a:p>
        </p:txBody>
      </p:sp>
      <p:sp>
        <p:nvSpPr>
          <p:cNvPr id="10" name="AddClassification">
            <a:extLst>
              <a:ext uri="{FF2B5EF4-FFF2-40B4-BE49-F238E27FC236}">
                <a16:creationId xmlns:a16="http://schemas.microsoft.com/office/drawing/2014/main" id="{1C5ED923-D00B-4B32-A761-EACBE27AA8F2}"/>
              </a:ext>
            </a:extLst>
          </p:cNvPr>
          <p:cNvSpPr txBox="1">
            <a:spLocks noChangeArrowheads="1"/>
          </p:cNvSpPr>
          <p:nvPr userDrawn="1"/>
        </p:nvSpPr>
        <p:spPr bwMode="gray">
          <a:xfrm>
            <a:off x="5667602" y="6050097"/>
            <a:ext cx="1266372" cy="13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882" b="0" baseline="0" dirty="0">
                <a:solidFill>
                  <a:schemeClr val="tx1"/>
                </a:solidFill>
                <a:latin typeface="Raleway Medium" pitchFamily="2" charset="0"/>
                <a:ea typeface="Verdana" pitchFamily="34" charset="0"/>
                <a:cs typeface="Verdana" pitchFamily="34" charset="0"/>
              </a:rPr>
              <a:t>© Atos - for internal use</a:t>
            </a:r>
          </a:p>
        </p:txBody>
      </p:sp>
      <p:pic>
        <p:nvPicPr>
          <p:cNvPr id="7" name="Picture 6">
            <a:extLst>
              <a:ext uri="{FF2B5EF4-FFF2-40B4-BE49-F238E27FC236}">
                <a16:creationId xmlns:a16="http://schemas.microsoft.com/office/drawing/2014/main" id="{AA2F9011-CB78-4B44-9181-AD7ECBE4002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10518610" y="5701303"/>
            <a:ext cx="1638684" cy="490867"/>
          </a:xfrm>
          <a:prstGeom prst="rect">
            <a:avLst/>
          </a:prstGeom>
        </p:spPr>
      </p:pic>
    </p:spTree>
    <p:extLst>
      <p:ext uri="{BB962C8B-B14F-4D97-AF65-F5344CB8AC3E}">
        <p14:creationId xmlns:p14="http://schemas.microsoft.com/office/powerpoint/2010/main" val="1220886332"/>
      </p:ext>
    </p:extLst>
  </p:cSld>
  <p:clrMapOvr>
    <a:masterClrMapping/>
  </p:clrMapOvr>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58500-CE5F-4F59-96C2-296CFAC09E48}"/>
              </a:ext>
            </a:extLst>
          </p:cNvPr>
          <p:cNvSpPr>
            <a:spLocks noGrp="1"/>
          </p:cNvSpPr>
          <p:nvPr>
            <p:ph type="title" hasCustomPrompt="1"/>
          </p:nvPr>
        </p:nvSpPr>
        <p:spPr bwMode="gray">
          <a:xfrm>
            <a:off x="313745" y="155567"/>
            <a:ext cx="11820277" cy="714350"/>
          </a:xfrm>
        </p:spPr>
        <p:txBody>
          <a:bodyPr/>
          <a:lstStyle>
            <a:lvl1pPr>
              <a:defRPr/>
            </a:lvl1pPr>
          </a:lstStyle>
          <a:p>
            <a:r>
              <a:rPr lang="en-US" dirty="0"/>
              <a:t>Content Overview</a:t>
            </a:r>
          </a:p>
        </p:txBody>
      </p:sp>
      <p:sp>
        <p:nvSpPr>
          <p:cNvPr id="7" name="Text Placeholder 6">
            <a:extLst>
              <a:ext uri="{FF2B5EF4-FFF2-40B4-BE49-F238E27FC236}">
                <a16:creationId xmlns:a16="http://schemas.microsoft.com/office/drawing/2014/main" id="{C942F813-D13D-4898-A2BE-1B872D7D58BC}"/>
              </a:ext>
            </a:extLst>
          </p:cNvPr>
          <p:cNvSpPr>
            <a:spLocks noGrp="1"/>
          </p:cNvSpPr>
          <p:nvPr>
            <p:ph type="body" sz="quarter" idx="10" hasCustomPrompt="1"/>
          </p:nvPr>
        </p:nvSpPr>
        <p:spPr bwMode="gray">
          <a:xfrm>
            <a:off x="1365169" y="1363673"/>
            <a:ext cx="4662583" cy="693475"/>
          </a:xfrm>
        </p:spPr>
        <p:txBody>
          <a:bodyPr lIns="0" tIns="0" rIns="0" bIns="0"/>
          <a:lstStyle>
            <a:lvl1pPr marL="0" indent="0">
              <a:buNone/>
              <a:defRPr sz="2520">
                <a:latin typeface="+mn-lt"/>
              </a:defRPr>
            </a:lvl1pPr>
          </a:lstStyle>
          <a:p>
            <a:pPr lvl="0"/>
            <a:r>
              <a:rPr lang="en-US" dirty="0"/>
              <a:t>Chapter Title</a:t>
            </a:r>
          </a:p>
        </p:txBody>
      </p:sp>
      <p:sp>
        <p:nvSpPr>
          <p:cNvPr id="8" name="Text Placeholder 6">
            <a:extLst>
              <a:ext uri="{FF2B5EF4-FFF2-40B4-BE49-F238E27FC236}">
                <a16:creationId xmlns:a16="http://schemas.microsoft.com/office/drawing/2014/main" id="{347FEC1B-68F0-49E3-8BE9-A03AAC0A6241}"/>
              </a:ext>
            </a:extLst>
          </p:cNvPr>
          <p:cNvSpPr>
            <a:spLocks noGrp="1"/>
          </p:cNvSpPr>
          <p:nvPr>
            <p:ph type="body" sz="quarter" idx="11" hasCustomPrompt="1"/>
          </p:nvPr>
        </p:nvSpPr>
        <p:spPr bwMode="gray">
          <a:xfrm>
            <a:off x="1365169" y="2589889"/>
            <a:ext cx="4662583" cy="693475"/>
          </a:xfrm>
        </p:spPr>
        <p:txBody>
          <a:bodyPr lIns="0" tIns="0" rIns="0" bIns="0"/>
          <a:lstStyle>
            <a:lvl1pPr marL="0" indent="0">
              <a:buNone/>
              <a:defRPr sz="2520">
                <a:latin typeface="+mn-lt"/>
              </a:defRPr>
            </a:lvl1pPr>
          </a:lstStyle>
          <a:p>
            <a:pPr lvl="0"/>
            <a:r>
              <a:rPr lang="en-US" dirty="0"/>
              <a:t>Chapter Title</a:t>
            </a:r>
          </a:p>
        </p:txBody>
      </p:sp>
      <p:sp>
        <p:nvSpPr>
          <p:cNvPr id="9" name="Text Placeholder 6">
            <a:extLst>
              <a:ext uri="{FF2B5EF4-FFF2-40B4-BE49-F238E27FC236}">
                <a16:creationId xmlns:a16="http://schemas.microsoft.com/office/drawing/2014/main" id="{3549CB22-2806-43E4-9527-5624BCB6EC71}"/>
              </a:ext>
            </a:extLst>
          </p:cNvPr>
          <p:cNvSpPr>
            <a:spLocks noGrp="1"/>
          </p:cNvSpPr>
          <p:nvPr>
            <p:ph type="body" sz="quarter" idx="12" hasCustomPrompt="1"/>
          </p:nvPr>
        </p:nvSpPr>
        <p:spPr bwMode="gray">
          <a:xfrm>
            <a:off x="1365169" y="3816104"/>
            <a:ext cx="4662583" cy="693475"/>
          </a:xfrm>
        </p:spPr>
        <p:txBody>
          <a:bodyPr lIns="0" tIns="0" rIns="0" bIns="0"/>
          <a:lstStyle>
            <a:lvl1pPr marL="0" indent="0">
              <a:buNone/>
              <a:defRPr sz="2520">
                <a:latin typeface="+mn-lt"/>
              </a:defRPr>
            </a:lvl1pPr>
          </a:lstStyle>
          <a:p>
            <a:pPr lvl="0"/>
            <a:r>
              <a:rPr lang="en-US" dirty="0"/>
              <a:t>Chapter Title</a:t>
            </a:r>
          </a:p>
        </p:txBody>
      </p:sp>
      <p:sp>
        <p:nvSpPr>
          <p:cNvPr id="10" name="Text Placeholder 6">
            <a:extLst>
              <a:ext uri="{FF2B5EF4-FFF2-40B4-BE49-F238E27FC236}">
                <a16:creationId xmlns:a16="http://schemas.microsoft.com/office/drawing/2014/main" id="{69F854CC-480E-4C43-A264-6534CA2A6540}"/>
              </a:ext>
            </a:extLst>
          </p:cNvPr>
          <p:cNvSpPr>
            <a:spLocks noGrp="1"/>
          </p:cNvSpPr>
          <p:nvPr>
            <p:ph type="body" sz="quarter" idx="13" hasCustomPrompt="1"/>
          </p:nvPr>
        </p:nvSpPr>
        <p:spPr bwMode="gray">
          <a:xfrm>
            <a:off x="7471440" y="1363673"/>
            <a:ext cx="4662583" cy="693475"/>
          </a:xfrm>
        </p:spPr>
        <p:txBody>
          <a:bodyPr lIns="0" tIns="0" rIns="0" bIns="0"/>
          <a:lstStyle>
            <a:lvl1pPr marL="0" indent="0">
              <a:buNone/>
              <a:defRPr sz="2520">
                <a:latin typeface="+mn-lt"/>
              </a:defRPr>
            </a:lvl1pPr>
          </a:lstStyle>
          <a:p>
            <a:pPr lvl="0"/>
            <a:r>
              <a:rPr lang="en-US" dirty="0"/>
              <a:t>Chapter Title</a:t>
            </a:r>
          </a:p>
        </p:txBody>
      </p:sp>
      <p:sp>
        <p:nvSpPr>
          <p:cNvPr id="11" name="Text Placeholder 6">
            <a:extLst>
              <a:ext uri="{FF2B5EF4-FFF2-40B4-BE49-F238E27FC236}">
                <a16:creationId xmlns:a16="http://schemas.microsoft.com/office/drawing/2014/main" id="{14CAF380-1CE0-47D8-BF63-BD2BE8A6EF7E}"/>
              </a:ext>
            </a:extLst>
          </p:cNvPr>
          <p:cNvSpPr>
            <a:spLocks noGrp="1"/>
          </p:cNvSpPr>
          <p:nvPr>
            <p:ph type="body" sz="quarter" idx="14" hasCustomPrompt="1"/>
          </p:nvPr>
        </p:nvSpPr>
        <p:spPr bwMode="gray">
          <a:xfrm>
            <a:off x="7471440" y="2589889"/>
            <a:ext cx="4662583" cy="693475"/>
          </a:xfrm>
        </p:spPr>
        <p:txBody>
          <a:bodyPr lIns="0" tIns="0" rIns="0" bIns="0"/>
          <a:lstStyle>
            <a:lvl1pPr marL="0" indent="0">
              <a:buNone/>
              <a:defRPr sz="2520">
                <a:latin typeface="+mn-lt"/>
              </a:defRPr>
            </a:lvl1pPr>
          </a:lstStyle>
          <a:p>
            <a:pPr lvl="0"/>
            <a:r>
              <a:rPr lang="en-US" dirty="0"/>
              <a:t>Chapter Title</a:t>
            </a:r>
          </a:p>
        </p:txBody>
      </p:sp>
      <p:sp>
        <p:nvSpPr>
          <p:cNvPr id="12" name="Text Placeholder 6">
            <a:extLst>
              <a:ext uri="{FF2B5EF4-FFF2-40B4-BE49-F238E27FC236}">
                <a16:creationId xmlns:a16="http://schemas.microsoft.com/office/drawing/2014/main" id="{3F07D1BF-42AE-4960-AA19-EA8FF7BF0DB6}"/>
              </a:ext>
            </a:extLst>
          </p:cNvPr>
          <p:cNvSpPr>
            <a:spLocks noGrp="1"/>
          </p:cNvSpPr>
          <p:nvPr>
            <p:ph type="body" sz="quarter" idx="15" hasCustomPrompt="1"/>
          </p:nvPr>
        </p:nvSpPr>
        <p:spPr bwMode="gray">
          <a:xfrm>
            <a:off x="7471440" y="3816104"/>
            <a:ext cx="4662583" cy="693475"/>
          </a:xfrm>
        </p:spPr>
        <p:txBody>
          <a:bodyPr lIns="0" tIns="0" rIns="0" bIns="0"/>
          <a:lstStyle>
            <a:lvl1pPr marL="0" indent="0">
              <a:buNone/>
              <a:defRPr sz="2520">
                <a:latin typeface="+mn-lt"/>
              </a:defRPr>
            </a:lvl1pPr>
          </a:lstStyle>
          <a:p>
            <a:pPr lvl="0"/>
            <a:r>
              <a:rPr lang="en-US" dirty="0"/>
              <a:t>Chapter Title</a:t>
            </a:r>
          </a:p>
        </p:txBody>
      </p:sp>
      <p:sp>
        <p:nvSpPr>
          <p:cNvPr id="13" name="Text Placeholder 6">
            <a:extLst>
              <a:ext uri="{FF2B5EF4-FFF2-40B4-BE49-F238E27FC236}">
                <a16:creationId xmlns:a16="http://schemas.microsoft.com/office/drawing/2014/main" id="{AD83F0B5-8532-42AC-9FDE-DA41889DF0A4}"/>
              </a:ext>
            </a:extLst>
          </p:cNvPr>
          <p:cNvSpPr>
            <a:spLocks noGrp="1"/>
          </p:cNvSpPr>
          <p:nvPr>
            <p:ph type="body" sz="quarter" idx="16" hasCustomPrompt="1"/>
          </p:nvPr>
        </p:nvSpPr>
        <p:spPr bwMode="gray">
          <a:xfrm>
            <a:off x="450209" y="1363673"/>
            <a:ext cx="419987" cy="387798"/>
          </a:xfrm>
        </p:spPr>
        <p:txBody>
          <a:bodyPr wrap="none" lIns="0" tIns="0" rIns="0" bIns="0">
            <a:spAutoFit/>
          </a:bodyPr>
          <a:lstStyle>
            <a:lvl1pPr marL="0" indent="0">
              <a:buNone/>
              <a:defRPr sz="2520">
                <a:solidFill>
                  <a:schemeClr val="accent1"/>
                </a:solidFill>
                <a:latin typeface="+mj-lt"/>
              </a:defRPr>
            </a:lvl1pPr>
          </a:lstStyle>
          <a:p>
            <a:pPr lvl="0"/>
            <a:r>
              <a:rPr lang="en-US" dirty="0"/>
              <a:t>01.</a:t>
            </a:r>
          </a:p>
        </p:txBody>
      </p:sp>
      <p:sp>
        <p:nvSpPr>
          <p:cNvPr id="14" name="Text Placeholder 6">
            <a:extLst>
              <a:ext uri="{FF2B5EF4-FFF2-40B4-BE49-F238E27FC236}">
                <a16:creationId xmlns:a16="http://schemas.microsoft.com/office/drawing/2014/main" id="{506973D8-023E-4304-AF2C-5E14B5E74DBC}"/>
              </a:ext>
            </a:extLst>
          </p:cNvPr>
          <p:cNvSpPr>
            <a:spLocks noGrp="1"/>
          </p:cNvSpPr>
          <p:nvPr>
            <p:ph type="body" sz="quarter" idx="17" hasCustomPrompt="1"/>
          </p:nvPr>
        </p:nvSpPr>
        <p:spPr bwMode="gray">
          <a:xfrm>
            <a:off x="450209" y="2589889"/>
            <a:ext cx="445635" cy="387798"/>
          </a:xfrm>
        </p:spPr>
        <p:txBody>
          <a:bodyPr wrap="none" lIns="0" tIns="0" rIns="0" bIns="0">
            <a:spAutoFit/>
          </a:bodyPr>
          <a:lstStyle>
            <a:lvl1pPr marL="0" indent="0">
              <a:buNone/>
              <a:defRPr sz="2520">
                <a:solidFill>
                  <a:schemeClr val="accent1"/>
                </a:solidFill>
                <a:latin typeface="+mj-lt"/>
              </a:defRPr>
            </a:lvl1pPr>
          </a:lstStyle>
          <a:p>
            <a:pPr lvl="0"/>
            <a:r>
              <a:rPr lang="en-US" dirty="0"/>
              <a:t>02.</a:t>
            </a:r>
          </a:p>
        </p:txBody>
      </p:sp>
      <p:sp>
        <p:nvSpPr>
          <p:cNvPr id="15" name="Text Placeholder 6">
            <a:extLst>
              <a:ext uri="{FF2B5EF4-FFF2-40B4-BE49-F238E27FC236}">
                <a16:creationId xmlns:a16="http://schemas.microsoft.com/office/drawing/2014/main" id="{4A27ABC0-C61F-4F54-B518-CCA6BBA22BB5}"/>
              </a:ext>
            </a:extLst>
          </p:cNvPr>
          <p:cNvSpPr>
            <a:spLocks noGrp="1"/>
          </p:cNvSpPr>
          <p:nvPr>
            <p:ph type="body" sz="quarter" idx="18" hasCustomPrompt="1"/>
          </p:nvPr>
        </p:nvSpPr>
        <p:spPr bwMode="gray">
          <a:xfrm>
            <a:off x="450209" y="3816104"/>
            <a:ext cx="445635" cy="387798"/>
          </a:xfrm>
        </p:spPr>
        <p:txBody>
          <a:bodyPr wrap="none" lIns="0" tIns="0" rIns="0" bIns="0">
            <a:spAutoFit/>
          </a:bodyPr>
          <a:lstStyle>
            <a:lvl1pPr marL="0" indent="0">
              <a:buNone/>
              <a:defRPr sz="2520">
                <a:solidFill>
                  <a:schemeClr val="accent1"/>
                </a:solidFill>
                <a:latin typeface="+mj-lt"/>
              </a:defRPr>
            </a:lvl1pPr>
          </a:lstStyle>
          <a:p>
            <a:pPr lvl="0"/>
            <a:r>
              <a:rPr lang="en-US" dirty="0"/>
              <a:t>03.</a:t>
            </a:r>
          </a:p>
        </p:txBody>
      </p:sp>
      <p:sp>
        <p:nvSpPr>
          <p:cNvPr id="16" name="Text Placeholder 6">
            <a:extLst>
              <a:ext uri="{FF2B5EF4-FFF2-40B4-BE49-F238E27FC236}">
                <a16:creationId xmlns:a16="http://schemas.microsoft.com/office/drawing/2014/main" id="{EF03094F-42FA-42F4-8825-CFEF822E272A}"/>
              </a:ext>
            </a:extLst>
          </p:cNvPr>
          <p:cNvSpPr>
            <a:spLocks noGrp="1"/>
          </p:cNvSpPr>
          <p:nvPr>
            <p:ph type="body" sz="quarter" idx="19" hasCustomPrompt="1"/>
          </p:nvPr>
        </p:nvSpPr>
        <p:spPr bwMode="gray">
          <a:xfrm>
            <a:off x="6586307" y="1363673"/>
            <a:ext cx="450444" cy="387798"/>
          </a:xfrm>
        </p:spPr>
        <p:txBody>
          <a:bodyPr wrap="none" lIns="0" tIns="0" rIns="0" bIns="0">
            <a:spAutoFit/>
          </a:bodyPr>
          <a:lstStyle>
            <a:lvl1pPr marL="0" indent="0">
              <a:buNone/>
              <a:defRPr sz="2520">
                <a:solidFill>
                  <a:schemeClr val="accent1"/>
                </a:solidFill>
                <a:latin typeface="+mj-lt"/>
              </a:defRPr>
            </a:lvl1pPr>
          </a:lstStyle>
          <a:p>
            <a:pPr lvl="0"/>
            <a:r>
              <a:rPr lang="en-US" dirty="0"/>
              <a:t>04.</a:t>
            </a:r>
          </a:p>
        </p:txBody>
      </p:sp>
      <p:sp>
        <p:nvSpPr>
          <p:cNvPr id="17" name="Text Placeholder 6">
            <a:extLst>
              <a:ext uri="{FF2B5EF4-FFF2-40B4-BE49-F238E27FC236}">
                <a16:creationId xmlns:a16="http://schemas.microsoft.com/office/drawing/2014/main" id="{2FBF07A3-F7C2-4BCF-827D-B6CB2A336230}"/>
              </a:ext>
            </a:extLst>
          </p:cNvPr>
          <p:cNvSpPr>
            <a:spLocks noGrp="1"/>
          </p:cNvSpPr>
          <p:nvPr>
            <p:ph type="body" sz="quarter" idx="20" hasCustomPrompt="1"/>
          </p:nvPr>
        </p:nvSpPr>
        <p:spPr bwMode="gray">
          <a:xfrm>
            <a:off x="6586307" y="2589889"/>
            <a:ext cx="445635" cy="387798"/>
          </a:xfrm>
        </p:spPr>
        <p:txBody>
          <a:bodyPr wrap="none" lIns="0" tIns="0" rIns="0" bIns="0">
            <a:spAutoFit/>
          </a:bodyPr>
          <a:lstStyle>
            <a:lvl1pPr marL="0" indent="0">
              <a:buNone/>
              <a:defRPr sz="2520">
                <a:solidFill>
                  <a:schemeClr val="accent1"/>
                </a:solidFill>
                <a:latin typeface="+mj-lt"/>
              </a:defRPr>
            </a:lvl1pPr>
          </a:lstStyle>
          <a:p>
            <a:pPr lvl="0"/>
            <a:r>
              <a:rPr lang="en-US" dirty="0"/>
              <a:t>05.</a:t>
            </a:r>
          </a:p>
        </p:txBody>
      </p:sp>
      <p:sp>
        <p:nvSpPr>
          <p:cNvPr id="18" name="Text Placeholder 6">
            <a:extLst>
              <a:ext uri="{FF2B5EF4-FFF2-40B4-BE49-F238E27FC236}">
                <a16:creationId xmlns:a16="http://schemas.microsoft.com/office/drawing/2014/main" id="{8AE22612-FC9E-4469-8E99-65F225DCC96C}"/>
              </a:ext>
            </a:extLst>
          </p:cNvPr>
          <p:cNvSpPr>
            <a:spLocks noGrp="1"/>
          </p:cNvSpPr>
          <p:nvPr>
            <p:ph type="body" sz="quarter" idx="21" hasCustomPrompt="1"/>
          </p:nvPr>
        </p:nvSpPr>
        <p:spPr bwMode="gray">
          <a:xfrm>
            <a:off x="6586306" y="3816104"/>
            <a:ext cx="463268" cy="387798"/>
          </a:xfrm>
        </p:spPr>
        <p:txBody>
          <a:bodyPr wrap="none" lIns="0" tIns="0" rIns="0" bIns="0">
            <a:spAutoFit/>
          </a:bodyPr>
          <a:lstStyle>
            <a:lvl1pPr marL="0" indent="0">
              <a:buNone/>
              <a:defRPr sz="2520">
                <a:solidFill>
                  <a:schemeClr val="accent1"/>
                </a:solidFill>
                <a:latin typeface="+mj-lt"/>
              </a:defRPr>
            </a:lvl1pPr>
          </a:lstStyle>
          <a:p>
            <a:pPr lvl="0"/>
            <a:r>
              <a:rPr lang="en-US" dirty="0"/>
              <a:t>06.</a:t>
            </a:r>
          </a:p>
        </p:txBody>
      </p:sp>
      <p:sp>
        <p:nvSpPr>
          <p:cNvPr id="19" name="Slide Number Placeholder 5">
            <a:extLst>
              <a:ext uri="{FF2B5EF4-FFF2-40B4-BE49-F238E27FC236}">
                <a16:creationId xmlns:a16="http://schemas.microsoft.com/office/drawing/2014/main" id="{9F92AC99-5BF1-49E5-B35F-AF3578852B27}"/>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315353678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318668" y="1244221"/>
            <a:ext cx="11815355" cy="4515934"/>
          </a:xfrm>
          <a:prstGeom prst="rect">
            <a:avLst/>
          </a:prstGeom>
        </p:spPr>
        <p:txBody>
          <a:bodyPr/>
          <a:lstStyle>
            <a:lvl4pPr>
              <a:defRPr/>
            </a:lvl4pPr>
          </a:lstStyle>
          <a:p>
            <a:pPr lvl="0"/>
            <a:r>
              <a:rPr lang="nl-NL" dirty="0"/>
              <a:t>Paragraph 01 (Raleway Medium 14 pt)</a:t>
            </a:r>
          </a:p>
          <a:p>
            <a:pPr lvl="1"/>
            <a:r>
              <a:rPr lang="nl-NL" dirty="0"/>
              <a:t>Paragraph 02 (Raleway Light 12 pt)</a:t>
            </a:r>
          </a:p>
          <a:p>
            <a:pPr lvl="2"/>
            <a:r>
              <a:rPr lang="nl-NL" dirty="0"/>
              <a:t>Paragraph 03 (Raleway Light 11 pt)</a:t>
            </a:r>
          </a:p>
          <a:p>
            <a:pPr lvl="3"/>
            <a:r>
              <a:rPr lang="en-US" dirty="0"/>
              <a:t>Paragraph 04 (</a:t>
            </a:r>
            <a:r>
              <a:rPr lang="en-US" dirty="0" err="1"/>
              <a:t>Raleway</a:t>
            </a:r>
            <a:r>
              <a:rPr lang="en-US" dirty="0"/>
              <a:t> Light 10 </a:t>
            </a:r>
            <a:r>
              <a:rPr lang="en-US" dirty="0" err="1"/>
              <a:t>pt</a:t>
            </a:r>
            <a:r>
              <a:rPr lang="en-US" dirty="0"/>
              <a:t>)</a:t>
            </a:r>
            <a:endParaRPr lang="nl-NL" dirty="0"/>
          </a:p>
        </p:txBody>
      </p:sp>
      <p:sp>
        <p:nvSpPr>
          <p:cNvPr id="2" name="Title 1">
            <a:extLst>
              <a:ext uri="{FF2B5EF4-FFF2-40B4-BE49-F238E27FC236}">
                <a16:creationId xmlns:a16="http://schemas.microsoft.com/office/drawing/2014/main" id="{9BC570E9-2A2F-4939-B0C0-AB1431773FBA}"/>
              </a:ext>
            </a:extLst>
          </p:cNvPr>
          <p:cNvSpPr>
            <a:spLocks noGrp="1"/>
          </p:cNvSpPr>
          <p:nvPr>
            <p:ph type="title" hasCustomPrompt="1"/>
          </p:nvPr>
        </p:nvSpPr>
        <p:spPr bwMode="gray">
          <a:xfrm>
            <a:off x="313745" y="155567"/>
            <a:ext cx="11820277" cy="921625"/>
          </a:xfrm>
        </p:spPr>
        <p:txBody>
          <a:bodyPr/>
          <a:lstStyle/>
          <a:p>
            <a:pPr lvl="0"/>
            <a:r>
              <a:rPr lang="en-US" dirty="0"/>
              <a:t>Title in </a:t>
            </a:r>
            <a:r>
              <a:rPr lang="en-US" dirty="0" err="1"/>
              <a:t>Raleway</a:t>
            </a:r>
            <a:r>
              <a:rPr lang="en-US" dirty="0"/>
              <a:t> </a:t>
            </a:r>
            <a:r>
              <a:rPr lang="en-US" dirty="0" err="1"/>
              <a:t>SemiBold</a:t>
            </a:r>
            <a:r>
              <a:rPr lang="en-US" dirty="0"/>
              <a:t> 20pt</a:t>
            </a:r>
          </a:p>
        </p:txBody>
      </p:sp>
      <p:sp>
        <p:nvSpPr>
          <p:cNvPr id="4" name="Text Placeholder 4">
            <a:extLst>
              <a:ext uri="{FF2B5EF4-FFF2-40B4-BE49-F238E27FC236}">
                <a16:creationId xmlns:a16="http://schemas.microsoft.com/office/drawing/2014/main" id="{58DF64B4-820E-44CB-84F9-19FBC3D52E9A}"/>
              </a:ext>
            </a:extLst>
          </p:cNvPr>
          <p:cNvSpPr>
            <a:spLocks noGrp="1"/>
          </p:cNvSpPr>
          <p:nvPr>
            <p:ph type="body" sz="quarter" idx="10" hasCustomPrompt="1"/>
          </p:nvPr>
        </p:nvSpPr>
        <p:spPr>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5" name="Slide Number Placeholder 5">
            <a:extLst>
              <a:ext uri="{FF2B5EF4-FFF2-40B4-BE49-F238E27FC236}">
                <a16:creationId xmlns:a16="http://schemas.microsoft.com/office/drawing/2014/main" id="{A4F472B5-763E-4FE8-A7E9-57C5450F6436}"/>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1228915206"/>
      </p:ext>
    </p:extLst>
  </p:cSld>
  <p:clrMapOvr>
    <a:masterClrMapping/>
  </p:clrMapOvr>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s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55AB8-B6EC-4304-ABBB-CA0A4399AC01}"/>
              </a:ext>
            </a:extLst>
          </p:cNvPr>
          <p:cNvSpPr>
            <a:spLocks noGrp="1"/>
          </p:cNvSpPr>
          <p:nvPr>
            <p:ph type="title" hasCustomPrompt="1"/>
          </p:nvPr>
        </p:nvSpPr>
        <p:spPr bwMode="gray">
          <a:xfrm>
            <a:off x="313745" y="155567"/>
            <a:ext cx="11820277" cy="921625"/>
          </a:xfrm>
        </p:spPr>
        <p:txBody>
          <a:bodyPr/>
          <a:lstStyle/>
          <a:p>
            <a:pPr lvl="0"/>
            <a:r>
              <a:rPr lang="en-US" dirty="0"/>
              <a:t>Title in </a:t>
            </a:r>
            <a:r>
              <a:rPr lang="en-US" dirty="0" err="1"/>
              <a:t>Raleway</a:t>
            </a:r>
            <a:r>
              <a:rPr lang="en-US" dirty="0"/>
              <a:t> </a:t>
            </a:r>
            <a:r>
              <a:rPr lang="en-US" dirty="0" err="1"/>
              <a:t>SemiBold</a:t>
            </a:r>
            <a:r>
              <a:rPr lang="en-US" dirty="0"/>
              <a:t> 20pt</a:t>
            </a:r>
          </a:p>
        </p:txBody>
      </p:sp>
      <p:sp>
        <p:nvSpPr>
          <p:cNvPr id="3" name="Text Placeholder 4">
            <a:extLst>
              <a:ext uri="{FF2B5EF4-FFF2-40B4-BE49-F238E27FC236}">
                <a16:creationId xmlns:a16="http://schemas.microsoft.com/office/drawing/2014/main" id="{4FC3B6DC-AAAC-4B11-9BD4-A2E99D2BCBE1}"/>
              </a:ext>
            </a:extLst>
          </p:cNvPr>
          <p:cNvSpPr>
            <a:spLocks noGrp="1"/>
          </p:cNvSpPr>
          <p:nvPr>
            <p:ph type="body" sz="quarter" idx="10" hasCustomPrompt="1"/>
          </p:nvPr>
        </p:nvSpPr>
        <p:spPr>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4" name="Slide Number Placeholder 5">
            <a:extLst>
              <a:ext uri="{FF2B5EF4-FFF2-40B4-BE49-F238E27FC236}">
                <a16:creationId xmlns:a16="http://schemas.microsoft.com/office/drawing/2014/main" id="{E91ACFA9-286E-4D18-8A01-5219BA79CA96}"/>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3590899774"/>
      </p:ext>
    </p:extLst>
  </p:cSld>
  <p:clrMapOvr>
    <a:masterClrMapping/>
  </p:clrMapOvr>
  <p:hf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318668" y="1244221"/>
            <a:ext cx="5796725" cy="4515934"/>
          </a:xfrm>
          <a:prstGeom prst="rect">
            <a:avLst/>
          </a:prstGeom>
        </p:spPr>
        <p:txBody>
          <a:bodyPr/>
          <a:lstStyle>
            <a:lvl1pPr>
              <a:lnSpc>
                <a:spcPct val="100000"/>
              </a:lnSpc>
              <a:spcAft>
                <a:spcPts val="504"/>
              </a:spcAft>
              <a:defRPr/>
            </a:lvl1pPr>
            <a:lvl2pPr>
              <a:lnSpc>
                <a:spcPct val="100000"/>
              </a:lnSpc>
              <a:spcAft>
                <a:spcPts val="504"/>
              </a:spcAft>
              <a:defRPr/>
            </a:lvl2pPr>
            <a:lvl3pPr>
              <a:lnSpc>
                <a:spcPct val="100000"/>
              </a:lnSpc>
              <a:spcAft>
                <a:spcPts val="504"/>
              </a:spcAft>
              <a:defRPr/>
            </a:lvl3pPr>
            <a:lvl4pPr marL="829478" marR="0" indent="-207369" algn="l" defTabSz="1152053" rtl="0" eaLnBrk="1" fontAlgn="auto" latinLnBrk="0" hangingPunct="1">
              <a:lnSpc>
                <a:spcPct val="100000"/>
              </a:lnSpc>
              <a:spcBef>
                <a:spcPts val="0"/>
              </a:spcBef>
              <a:spcAft>
                <a:spcPts val="504"/>
              </a:spcAft>
              <a:buClr>
                <a:schemeClr val="tx1"/>
              </a:buClr>
              <a:buSzTx/>
              <a:buFont typeface="Arial" panose="020B0604020202020204" pitchFamily="34" charset="0"/>
              <a:buChar char="•"/>
              <a:tabLst/>
              <a:defRPr/>
            </a:lvl4pPr>
          </a:lstStyle>
          <a:p>
            <a:pPr lvl="0"/>
            <a:r>
              <a:rPr lang="nl-NL" dirty="0"/>
              <a:t>Paragraph 01 (Raleway Medium 14 pt)</a:t>
            </a:r>
          </a:p>
          <a:p>
            <a:pPr lvl="1"/>
            <a:r>
              <a:rPr lang="nl-NL" dirty="0"/>
              <a:t>Paragraph 02 (Raleway Light 12 pt)</a:t>
            </a:r>
          </a:p>
          <a:p>
            <a:pPr lvl="2"/>
            <a:r>
              <a:rPr lang="nl-NL" dirty="0"/>
              <a:t>Paragraph 03 (Raleway Light 11 pt)</a:t>
            </a:r>
          </a:p>
          <a:p>
            <a:pPr marL="829478" marR="0" lvl="3" indent="-207369" algn="l" defTabSz="1152053" rtl="0" eaLnBrk="1" fontAlgn="auto" latinLnBrk="0" hangingPunct="1">
              <a:lnSpc>
                <a:spcPct val="100000"/>
              </a:lnSpc>
              <a:spcBef>
                <a:spcPts val="0"/>
              </a:spcBef>
              <a:spcAft>
                <a:spcPts val="378"/>
              </a:spcAft>
              <a:buClr>
                <a:schemeClr val="tx1"/>
              </a:buClr>
              <a:buSzTx/>
              <a:buFont typeface="Arial" panose="020B0604020202020204" pitchFamily="34" charset="0"/>
              <a:buChar char="•"/>
              <a:tabLst/>
              <a:defRPr/>
            </a:pPr>
            <a:r>
              <a:rPr lang="en-US" dirty="0"/>
              <a:t>Paragraph 04 (</a:t>
            </a:r>
            <a:r>
              <a:rPr lang="en-US" dirty="0" err="1"/>
              <a:t>Raleway</a:t>
            </a:r>
            <a:r>
              <a:rPr lang="en-US" dirty="0"/>
              <a:t> Light 10 </a:t>
            </a:r>
            <a:r>
              <a:rPr lang="en-US" dirty="0" err="1"/>
              <a:t>pt</a:t>
            </a:r>
            <a:r>
              <a:rPr lang="en-US" dirty="0"/>
              <a:t>)</a:t>
            </a:r>
            <a:endParaRPr lang="nl-NL" dirty="0"/>
          </a:p>
        </p:txBody>
      </p:sp>
      <p:sp>
        <p:nvSpPr>
          <p:cNvPr id="6" name="Content Placeholder 2">
            <a:extLst>
              <a:ext uri="{FF2B5EF4-FFF2-40B4-BE49-F238E27FC236}">
                <a16:creationId xmlns:a16="http://schemas.microsoft.com/office/drawing/2014/main" id="{8F0C999C-E8DD-4EB6-823D-52177C9EEB31}"/>
              </a:ext>
            </a:extLst>
          </p:cNvPr>
          <p:cNvSpPr>
            <a:spLocks noGrp="1"/>
          </p:cNvSpPr>
          <p:nvPr>
            <p:ph idx="11" hasCustomPrompt="1"/>
          </p:nvPr>
        </p:nvSpPr>
        <p:spPr bwMode="gray">
          <a:xfrm>
            <a:off x="6337298" y="1244221"/>
            <a:ext cx="5796725" cy="4515934"/>
          </a:xfrm>
          <a:prstGeom prst="rect">
            <a:avLst/>
          </a:prstGeom>
        </p:spPr>
        <p:txBody>
          <a:bodyPr/>
          <a:lstStyle>
            <a:lvl1pPr>
              <a:lnSpc>
                <a:spcPct val="100000"/>
              </a:lnSpc>
              <a:spcAft>
                <a:spcPts val="504"/>
              </a:spcAft>
              <a:defRPr/>
            </a:lvl1pPr>
            <a:lvl2pPr>
              <a:lnSpc>
                <a:spcPct val="100000"/>
              </a:lnSpc>
              <a:spcAft>
                <a:spcPts val="504"/>
              </a:spcAft>
              <a:defRPr/>
            </a:lvl2pPr>
            <a:lvl3pPr>
              <a:lnSpc>
                <a:spcPct val="100000"/>
              </a:lnSpc>
              <a:spcAft>
                <a:spcPts val="504"/>
              </a:spcAft>
              <a:defRPr/>
            </a:lvl3pPr>
            <a:lvl4pPr marL="829478" marR="0" indent="-207369" algn="l" defTabSz="1152053" rtl="0" eaLnBrk="1" fontAlgn="auto" latinLnBrk="0" hangingPunct="1">
              <a:lnSpc>
                <a:spcPct val="100000"/>
              </a:lnSpc>
              <a:spcBef>
                <a:spcPts val="0"/>
              </a:spcBef>
              <a:spcAft>
                <a:spcPts val="504"/>
              </a:spcAft>
              <a:buClr>
                <a:schemeClr val="tx1"/>
              </a:buClr>
              <a:buSzTx/>
              <a:buFont typeface="Arial" panose="020B0604020202020204" pitchFamily="34" charset="0"/>
              <a:buChar char="•"/>
              <a:tabLst/>
              <a:defRPr/>
            </a:lvl4pPr>
          </a:lstStyle>
          <a:p>
            <a:pPr lvl="0"/>
            <a:r>
              <a:rPr lang="nl-NL" dirty="0"/>
              <a:t>Paragraph 01 (Raleway Medium 14 pt)</a:t>
            </a:r>
          </a:p>
          <a:p>
            <a:pPr lvl="1"/>
            <a:r>
              <a:rPr lang="nl-NL" dirty="0"/>
              <a:t>Paragraph 02 (Raleway Light 12 pt)</a:t>
            </a:r>
          </a:p>
          <a:p>
            <a:pPr lvl="2"/>
            <a:r>
              <a:rPr lang="nl-NL" dirty="0"/>
              <a:t>Paragraph 03 (Raleway Light 11 pt)</a:t>
            </a:r>
          </a:p>
          <a:p>
            <a:pPr marL="829478" marR="0" lvl="3" indent="-207369" algn="l" defTabSz="1152053" rtl="0" eaLnBrk="1" fontAlgn="auto" latinLnBrk="0" hangingPunct="1">
              <a:lnSpc>
                <a:spcPct val="100000"/>
              </a:lnSpc>
              <a:spcBef>
                <a:spcPts val="0"/>
              </a:spcBef>
              <a:spcAft>
                <a:spcPts val="378"/>
              </a:spcAft>
              <a:buClr>
                <a:schemeClr val="tx1"/>
              </a:buClr>
              <a:buSzTx/>
              <a:buFont typeface="Arial" panose="020B0604020202020204" pitchFamily="34" charset="0"/>
              <a:buChar char="•"/>
              <a:tabLst/>
              <a:defRPr/>
            </a:pPr>
            <a:r>
              <a:rPr lang="en-US" dirty="0"/>
              <a:t>Paragraph 04 (</a:t>
            </a:r>
            <a:r>
              <a:rPr lang="en-US" dirty="0" err="1"/>
              <a:t>Raleway</a:t>
            </a:r>
            <a:r>
              <a:rPr lang="en-US" dirty="0"/>
              <a:t> Light 10 </a:t>
            </a:r>
            <a:r>
              <a:rPr lang="en-US" dirty="0" err="1"/>
              <a:t>pt</a:t>
            </a:r>
            <a:r>
              <a:rPr lang="en-US" dirty="0"/>
              <a:t>)</a:t>
            </a:r>
            <a:endParaRPr lang="nl-NL" dirty="0"/>
          </a:p>
        </p:txBody>
      </p:sp>
      <p:sp>
        <p:nvSpPr>
          <p:cNvPr id="2" name="Title 1">
            <a:extLst>
              <a:ext uri="{FF2B5EF4-FFF2-40B4-BE49-F238E27FC236}">
                <a16:creationId xmlns:a16="http://schemas.microsoft.com/office/drawing/2014/main" id="{C4BDEE2C-DCC8-4415-9CAB-605408617EBD}"/>
              </a:ext>
            </a:extLst>
          </p:cNvPr>
          <p:cNvSpPr>
            <a:spLocks noGrp="1"/>
          </p:cNvSpPr>
          <p:nvPr>
            <p:ph type="title" hasCustomPrompt="1"/>
          </p:nvPr>
        </p:nvSpPr>
        <p:spPr bwMode="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5" name="Text Placeholder 4">
            <a:extLst>
              <a:ext uri="{FF2B5EF4-FFF2-40B4-BE49-F238E27FC236}">
                <a16:creationId xmlns:a16="http://schemas.microsoft.com/office/drawing/2014/main" id="{1BBBDA73-A1CA-4046-A0D5-BDDA5C2E2A1F}"/>
              </a:ext>
            </a:extLst>
          </p:cNvPr>
          <p:cNvSpPr>
            <a:spLocks noGrp="1"/>
          </p:cNvSpPr>
          <p:nvPr>
            <p:ph type="body" sz="quarter" idx="10" hasCustomPrompt="1"/>
          </p:nvPr>
        </p:nvSpPr>
        <p:spPr>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7" name="Slide Number Placeholder 5">
            <a:extLst>
              <a:ext uri="{FF2B5EF4-FFF2-40B4-BE49-F238E27FC236}">
                <a16:creationId xmlns:a16="http://schemas.microsoft.com/office/drawing/2014/main" id="{19D39AFC-ED8E-47CB-AD21-A33C3CF5FE6C}"/>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2928025775"/>
      </p:ext>
    </p:extLst>
  </p:cSld>
  <p:clrMapOvr>
    <a:masterClrMapping/>
  </p:clrMapOvr>
  <p:hf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318668" y="1244221"/>
            <a:ext cx="3780473" cy="4515934"/>
          </a:xfrm>
          <a:prstGeom prst="rect">
            <a:avLst/>
          </a:prstGeom>
        </p:spPr>
        <p:txBody>
          <a:bodyPr/>
          <a:lstStyle>
            <a:lvl1pPr>
              <a:lnSpc>
                <a:spcPct val="100000"/>
              </a:lnSpc>
              <a:spcAft>
                <a:spcPts val="504"/>
              </a:spcAft>
              <a:defRPr/>
            </a:lvl1pPr>
            <a:lvl2pPr>
              <a:lnSpc>
                <a:spcPct val="100000"/>
              </a:lnSpc>
              <a:spcAft>
                <a:spcPts val="504"/>
              </a:spcAft>
              <a:defRPr/>
            </a:lvl2pPr>
            <a:lvl3pPr>
              <a:lnSpc>
                <a:spcPct val="100000"/>
              </a:lnSpc>
              <a:spcAft>
                <a:spcPts val="504"/>
              </a:spcAft>
              <a:defRPr/>
            </a:lvl3pPr>
            <a:lvl4pPr marL="829478" marR="0" indent="-207369" algn="l" defTabSz="1152053" rtl="0" eaLnBrk="1" fontAlgn="auto" latinLnBrk="0" hangingPunct="1">
              <a:lnSpc>
                <a:spcPct val="100000"/>
              </a:lnSpc>
              <a:spcBef>
                <a:spcPts val="0"/>
              </a:spcBef>
              <a:spcAft>
                <a:spcPts val="504"/>
              </a:spcAft>
              <a:buClr>
                <a:schemeClr val="tx1"/>
              </a:buClr>
              <a:buSzTx/>
              <a:buFont typeface="Arial" panose="020B0604020202020204" pitchFamily="34" charset="0"/>
              <a:buChar char="•"/>
              <a:tabLst/>
              <a:defRPr/>
            </a:lvl4pPr>
          </a:lstStyle>
          <a:p>
            <a:pPr lvl="0"/>
            <a:r>
              <a:rPr lang="nl-NL" dirty="0"/>
              <a:t>Paragraph 01 </a:t>
            </a:r>
            <a:br>
              <a:rPr lang="nl-NL" dirty="0"/>
            </a:br>
            <a:r>
              <a:rPr lang="nl-NL" dirty="0"/>
              <a:t>(Raleway Medium 14 pt)</a:t>
            </a:r>
          </a:p>
          <a:p>
            <a:pPr lvl="1"/>
            <a:r>
              <a:rPr lang="nl-NL" dirty="0"/>
              <a:t>Paragraph 02 </a:t>
            </a:r>
            <a:br>
              <a:rPr lang="nl-NL" dirty="0"/>
            </a:br>
            <a:r>
              <a:rPr lang="nl-NL" dirty="0"/>
              <a:t>(Raleway Light 12 pt)</a:t>
            </a:r>
          </a:p>
          <a:p>
            <a:pPr lvl="2"/>
            <a:r>
              <a:rPr lang="nl-NL" dirty="0"/>
              <a:t>Paragraph 03 </a:t>
            </a:r>
            <a:br>
              <a:rPr lang="nl-NL" dirty="0"/>
            </a:br>
            <a:r>
              <a:rPr lang="nl-NL" dirty="0"/>
              <a:t>(Raleway Light 11 pt)</a:t>
            </a:r>
          </a:p>
          <a:p>
            <a:pPr marL="829478" marR="0" lvl="3" indent="-207369" algn="l" defTabSz="1152053" rtl="0" eaLnBrk="1" fontAlgn="auto" latinLnBrk="0" hangingPunct="1">
              <a:lnSpc>
                <a:spcPct val="100000"/>
              </a:lnSpc>
              <a:spcBef>
                <a:spcPts val="0"/>
              </a:spcBef>
              <a:spcAft>
                <a:spcPts val="378"/>
              </a:spcAft>
              <a:buClr>
                <a:schemeClr val="tx1"/>
              </a:buClr>
              <a:buSzTx/>
              <a:buFont typeface="Arial" panose="020B0604020202020204" pitchFamily="34" charset="0"/>
              <a:buChar char="•"/>
              <a:tabLst/>
              <a:defRPr/>
            </a:pPr>
            <a:r>
              <a:rPr lang="en-US" dirty="0"/>
              <a:t>Paragraph 04 </a:t>
            </a:r>
            <a:br>
              <a:rPr lang="en-US" dirty="0"/>
            </a:br>
            <a:r>
              <a:rPr lang="en-US" dirty="0"/>
              <a:t>(</a:t>
            </a:r>
            <a:r>
              <a:rPr lang="en-US" dirty="0" err="1"/>
              <a:t>Raleway</a:t>
            </a:r>
            <a:r>
              <a:rPr lang="en-US" dirty="0"/>
              <a:t> Light 10 </a:t>
            </a:r>
            <a:r>
              <a:rPr lang="en-US" dirty="0" err="1"/>
              <a:t>pt</a:t>
            </a:r>
            <a:r>
              <a:rPr lang="en-US" dirty="0"/>
              <a:t>)</a:t>
            </a:r>
            <a:endParaRPr lang="nl-NL" dirty="0"/>
          </a:p>
        </p:txBody>
      </p:sp>
      <p:sp>
        <p:nvSpPr>
          <p:cNvPr id="6" name="Content Placeholder 2">
            <a:extLst>
              <a:ext uri="{FF2B5EF4-FFF2-40B4-BE49-F238E27FC236}">
                <a16:creationId xmlns:a16="http://schemas.microsoft.com/office/drawing/2014/main" id="{8F0C999C-E8DD-4EB6-823D-52177C9EEB31}"/>
              </a:ext>
            </a:extLst>
          </p:cNvPr>
          <p:cNvSpPr>
            <a:spLocks noGrp="1"/>
          </p:cNvSpPr>
          <p:nvPr>
            <p:ph idx="11" hasCustomPrompt="1"/>
          </p:nvPr>
        </p:nvSpPr>
        <p:spPr bwMode="gray">
          <a:xfrm>
            <a:off x="4348604" y="1244221"/>
            <a:ext cx="3780473" cy="4515934"/>
          </a:xfrm>
          <a:prstGeom prst="rect">
            <a:avLst/>
          </a:prstGeom>
        </p:spPr>
        <p:txBody>
          <a:bodyPr/>
          <a:lstStyle>
            <a:lvl1pPr>
              <a:lnSpc>
                <a:spcPct val="100000"/>
              </a:lnSpc>
              <a:spcAft>
                <a:spcPts val="504"/>
              </a:spcAft>
              <a:defRPr/>
            </a:lvl1pPr>
            <a:lvl2pPr>
              <a:lnSpc>
                <a:spcPct val="100000"/>
              </a:lnSpc>
              <a:spcAft>
                <a:spcPts val="504"/>
              </a:spcAft>
              <a:defRPr/>
            </a:lvl2pPr>
            <a:lvl3pPr>
              <a:lnSpc>
                <a:spcPct val="100000"/>
              </a:lnSpc>
              <a:spcAft>
                <a:spcPts val="504"/>
              </a:spcAft>
              <a:defRPr/>
            </a:lvl3pPr>
            <a:lvl4pPr marL="829478" marR="0" indent="-207369" algn="l" defTabSz="1152053" rtl="0" eaLnBrk="1" fontAlgn="auto" latinLnBrk="0" hangingPunct="1">
              <a:lnSpc>
                <a:spcPct val="100000"/>
              </a:lnSpc>
              <a:spcBef>
                <a:spcPts val="0"/>
              </a:spcBef>
              <a:spcAft>
                <a:spcPts val="378"/>
              </a:spcAft>
              <a:buClr>
                <a:schemeClr val="tx1"/>
              </a:buClr>
              <a:buSzTx/>
              <a:buFont typeface="Arial" panose="020B0604020202020204" pitchFamily="34" charset="0"/>
              <a:buChar char="•"/>
              <a:tabLst/>
              <a:defRPr/>
            </a:lvl4pPr>
          </a:lstStyle>
          <a:p>
            <a:pPr lvl="0"/>
            <a:r>
              <a:rPr lang="nl-NL" dirty="0"/>
              <a:t>Paragraph 01 </a:t>
            </a:r>
            <a:br>
              <a:rPr lang="nl-NL" dirty="0"/>
            </a:br>
            <a:r>
              <a:rPr lang="nl-NL" dirty="0"/>
              <a:t>(Raleway Medium 14 pt)</a:t>
            </a:r>
          </a:p>
          <a:p>
            <a:pPr lvl="1"/>
            <a:r>
              <a:rPr lang="nl-NL" dirty="0"/>
              <a:t>Paragraph 02 </a:t>
            </a:r>
            <a:br>
              <a:rPr lang="nl-NL" dirty="0"/>
            </a:br>
            <a:r>
              <a:rPr lang="nl-NL" dirty="0"/>
              <a:t>(Raleway Light 12 pt)</a:t>
            </a:r>
          </a:p>
          <a:p>
            <a:pPr lvl="2"/>
            <a:r>
              <a:rPr lang="nl-NL" dirty="0"/>
              <a:t>Paragraph 03 </a:t>
            </a:r>
            <a:br>
              <a:rPr lang="nl-NL" dirty="0"/>
            </a:br>
            <a:r>
              <a:rPr lang="nl-NL" dirty="0"/>
              <a:t>(Raleway Light 11 pt)</a:t>
            </a:r>
          </a:p>
          <a:p>
            <a:pPr marL="829478" marR="0" lvl="3" indent="-207369" algn="l" defTabSz="1152053" rtl="0" eaLnBrk="1" fontAlgn="auto" latinLnBrk="0" hangingPunct="1">
              <a:lnSpc>
                <a:spcPct val="100000"/>
              </a:lnSpc>
              <a:spcBef>
                <a:spcPts val="0"/>
              </a:spcBef>
              <a:spcAft>
                <a:spcPts val="378"/>
              </a:spcAft>
              <a:buClr>
                <a:schemeClr val="tx1"/>
              </a:buClr>
              <a:buSzTx/>
              <a:buFont typeface="Arial" panose="020B0604020202020204" pitchFamily="34" charset="0"/>
              <a:buChar char="•"/>
              <a:tabLst/>
              <a:defRPr/>
            </a:pPr>
            <a:r>
              <a:rPr lang="en-US" dirty="0"/>
              <a:t>Paragraph 04 </a:t>
            </a:r>
            <a:br>
              <a:rPr lang="en-US" dirty="0"/>
            </a:br>
            <a:r>
              <a:rPr lang="en-US" dirty="0"/>
              <a:t>(</a:t>
            </a:r>
            <a:r>
              <a:rPr lang="en-US" dirty="0" err="1"/>
              <a:t>Raleway</a:t>
            </a:r>
            <a:r>
              <a:rPr lang="en-US" dirty="0"/>
              <a:t> Light 10 </a:t>
            </a:r>
            <a:r>
              <a:rPr lang="en-US" dirty="0" err="1"/>
              <a:t>pt</a:t>
            </a:r>
            <a:r>
              <a:rPr lang="en-US" dirty="0"/>
              <a:t>)</a:t>
            </a:r>
            <a:endParaRPr lang="nl-NL" dirty="0"/>
          </a:p>
        </p:txBody>
      </p:sp>
      <p:sp>
        <p:nvSpPr>
          <p:cNvPr id="8" name="Content Placeholder 2">
            <a:extLst>
              <a:ext uri="{FF2B5EF4-FFF2-40B4-BE49-F238E27FC236}">
                <a16:creationId xmlns:a16="http://schemas.microsoft.com/office/drawing/2014/main" id="{4B9EAFC4-2931-4078-BD56-0615F35AC039}"/>
              </a:ext>
            </a:extLst>
          </p:cNvPr>
          <p:cNvSpPr>
            <a:spLocks noGrp="1"/>
          </p:cNvSpPr>
          <p:nvPr>
            <p:ph idx="12" hasCustomPrompt="1"/>
          </p:nvPr>
        </p:nvSpPr>
        <p:spPr bwMode="gray">
          <a:xfrm>
            <a:off x="8353550" y="1244221"/>
            <a:ext cx="3780473" cy="4515934"/>
          </a:xfrm>
          <a:prstGeom prst="rect">
            <a:avLst/>
          </a:prstGeom>
        </p:spPr>
        <p:txBody>
          <a:bodyPr/>
          <a:lstStyle>
            <a:lvl1pPr>
              <a:lnSpc>
                <a:spcPct val="100000"/>
              </a:lnSpc>
              <a:spcAft>
                <a:spcPts val="504"/>
              </a:spcAft>
              <a:defRPr/>
            </a:lvl1pPr>
            <a:lvl2pPr>
              <a:lnSpc>
                <a:spcPct val="100000"/>
              </a:lnSpc>
              <a:spcAft>
                <a:spcPts val="504"/>
              </a:spcAft>
              <a:defRPr/>
            </a:lvl2pPr>
            <a:lvl3pPr>
              <a:lnSpc>
                <a:spcPct val="100000"/>
              </a:lnSpc>
              <a:spcAft>
                <a:spcPts val="504"/>
              </a:spcAft>
              <a:defRPr/>
            </a:lvl3pPr>
            <a:lvl4pPr marL="829478" marR="0" indent="-207369" algn="l" defTabSz="1152053" rtl="0" eaLnBrk="1" fontAlgn="auto" latinLnBrk="0" hangingPunct="1">
              <a:lnSpc>
                <a:spcPct val="100000"/>
              </a:lnSpc>
              <a:spcBef>
                <a:spcPts val="0"/>
              </a:spcBef>
              <a:spcAft>
                <a:spcPts val="378"/>
              </a:spcAft>
              <a:buClr>
                <a:schemeClr val="tx1"/>
              </a:buClr>
              <a:buSzTx/>
              <a:buFont typeface="Arial" panose="020B0604020202020204" pitchFamily="34" charset="0"/>
              <a:buChar char="•"/>
              <a:tabLst/>
              <a:defRPr/>
            </a:lvl4pPr>
          </a:lstStyle>
          <a:p>
            <a:pPr lvl="0"/>
            <a:r>
              <a:rPr lang="nl-NL" dirty="0"/>
              <a:t>Paragraph 01 </a:t>
            </a:r>
            <a:br>
              <a:rPr lang="nl-NL" dirty="0"/>
            </a:br>
            <a:r>
              <a:rPr lang="nl-NL" dirty="0"/>
              <a:t>(Raleway Medium 14 pt)</a:t>
            </a:r>
          </a:p>
          <a:p>
            <a:pPr lvl="1"/>
            <a:r>
              <a:rPr lang="nl-NL" dirty="0"/>
              <a:t>Paragraph 02 </a:t>
            </a:r>
            <a:br>
              <a:rPr lang="nl-NL" dirty="0"/>
            </a:br>
            <a:r>
              <a:rPr lang="nl-NL" dirty="0"/>
              <a:t>(Raleway Light 12 pt)</a:t>
            </a:r>
          </a:p>
          <a:p>
            <a:pPr lvl="2"/>
            <a:r>
              <a:rPr lang="nl-NL" dirty="0"/>
              <a:t>Paragraph 03 </a:t>
            </a:r>
            <a:br>
              <a:rPr lang="nl-NL" dirty="0"/>
            </a:br>
            <a:r>
              <a:rPr lang="nl-NL" dirty="0"/>
              <a:t>(Raleway Light 11 pt)</a:t>
            </a:r>
          </a:p>
          <a:p>
            <a:pPr marL="829478" marR="0" lvl="3" indent="-207369" algn="l" defTabSz="1152053" rtl="0" eaLnBrk="1" fontAlgn="auto" latinLnBrk="0" hangingPunct="1">
              <a:lnSpc>
                <a:spcPct val="100000"/>
              </a:lnSpc>
              <a:spcBef>
                <a:spcPts val="0"/>
              </a:spcBef>
              <a:spcAft>
                <a:spcPts val="378"/>
              </a:spcAft>
              <a:buClr>
                <a:schemeClr val="tx1"/>
              </a:buClr>
              <a:buSzTx/>
              <a:buFont typeface="Arial" panose="020B0604020202020204" pitchFamily="34" charset="0"/>
              <a:buChar char="•"/>
              <a:tabLst/>
              <a:defRPr/>
            </a:pPr>
            <a:r>
              <a:rPr lang="en-US" dirty="0"/>
              <a:t>Paragraph 04 </a:t>
            </a:r>
            <a:br>
              <a:rPr lang="en-US" dirty="0"/>
            </a:br>
            <a:r>
              <a:rPr lang="en-US" dirty="0"/>
              <a:t>(</a:t>
            </a:r>
            <a:r>
              <a:rPr lang="en-US" dirty="0" err="1"/>
              <a:t>Raleway</a:t>
            </a:r>
            <a:r>
              <a:rPr lang="en-US" dirty="0"/>
              <a:t> Light 10 </a:t>
            </a:r>
            <a:r>
              <a:rPr lang="en-US" dirty="0" err="1"/>
              <a:t>pt</a:t>
            </a:r>
            <a:r>
              <a:rPr lang="en-US" dirty="0"/>
              <a:t>)</a:t>
            </a:r>
            <a:endParaRPr lang="nl-NL" dirty="0"/>
          </a:p>
        </p:txBody>
      </p:sp>
      <p:sp>
        <p:nvSpPr>
          <p:cNvPr id="2" name="Title 1">
            <a:extLst>
              <a:ext uri="{FF2B5EF4-FFF2-40B4-BE49-F238E27FC236}">
                <a16:creationId xmlns:a16="http://schemas.microsoft.com/office/drawing/2014/main" id="{48B33866-2876-4BF0-9DE2-747710DFDDCB}"/>
              </a:ext>
            </a:extLst>
          </p:cNvPr>
          <p:cNvSpPr>
            <a:spLocks noGrp="1"/>
          </p:cNvSpPr>
          <p:nvPr>
            <p:ph type="title" hasCustomPrompt="1"/>
          </p:nvPr>
        </p:nvSpPr>
        <p:spPr bwMode="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7" name="Text Placeholder 4">
            <a:extLst>
              <a:ext uri="{FF2B5EF4-FFF2-40B4-BE49-F238E27FC236}">
                <a16:creationId xmlns:a16="http://schemas.microsoft.com/office/drawing/2014/main" id="{01A60ECB-6EBC-4D73-80BF-8386A8B8CD15}"/>
              </a:ext>
            </a:extLst>
          </p:cNvPr>
          <p:cNvSpPr>
            <a:spLocks noGrp="1"/>
          </p:cNvSpPr>
          <p:nvPr>
            <p:ph type="body" sz="quarter" idx="10" hasCustomPrompt="1"/>
          </p:nvPr>
        </p:nvSpPr>
        <p:spPr>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9" name="Slide Number Placeholder 5">
            <a:extLst>
              <a:ext uri="{FF2B5EF4-FFF2-40B4-BE49-F238E27FC236}">
                <a16:creationId xmlns:a16="http://schemas.microsoft.com/office/drawing/2014/main" id="{380D1BCD-10A4-4EB4-91F4-36B58C6F997D}"/>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1209541499"/>
      </p:ext>
    </p:extLst>
  </p:cSld>
  <p:clrMapOvr>
    <a:masterClrMapping/>
  </p:clrMapOvr>
  <p:hf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with design">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D485E858-7277-4523-AC6A-346226C6B618}"/>
              </a:ext>
            </a:extLst>
          </p:cNvPr>
          <p:cNvGrpSpPr/>
          <p:nvPr userDrawn="1"/>
        </p:nvGrpSpPr>
        <p:grpSpPr bwMode="gray">
          <a:xfrm>
            <a:off x="6811286" y="0"/>
            <a:ext cx="5790290" cy="5544150"/>
            <a:chOff x="1271192" y="805323"/>
            <a:chExt cx="4461628" cy="4672922"/>
          </a:xfrm>
        </p:grpSpPr>
        <p:sp>
          <p:nvSpPr>
            <p:cNvPr id="23" name="Freeform: Shape 22">
              <a:extLst>
                <a:ext uri="{FF2B5EF4-FFF2-40B4-BE49-F238E27FC236}">
                  <a16:creationId xmlns:a16="http://schemas.microsoft.com/office/drawing/2014/main" id="{0B2F2D73-3DD3-40BF-8096-F1D0AA2DBD43}"/>
                </a:ext>
              </a:extLst>
            </p:cNvPr>
            <p:cNvSpPr/>
            <p:nvPr userDrawn="1"/>
          </p:nvSpPr>
          <p:spPr bwMode="gray">
            <a:xfrm>
              <a:off x="1271192" y="805324"/>
              <a:ext cx="4461628" cy="4672921"/>
            </a:xfrm>
            <a:custGeom>
              <a:avLst/>
              <a:gdLst>
                <a:gd name="connsiteX0" fmla="*/ 738812 w 4461628"/>
                <a:gd name="connsiteY0" fmla="*/ 0 h 4672921"/>
                <a:gd name="connsiteX1" fmla="*/ 4461628 w 4461628"/>
                <a:gd name="connsiteY1" fmla="*/ 0 h 4672921"/>
                <a:gd name="connsiteX2" fmla="*/ 4461628 w 4461628"/>
                <a:gd name="connsiteY2" fmla="*/ 4110245 h 4672921"/>
                <a:gd name="connsiteX3" fmla="*/ 4345762 w 4461628"/>
                <a:gd name="connsiteY3" fmla="*/ 4196888 h 4672921"/>
                <a:gd name="connsiteX4" fmla="*/ 2787336 w 4461628"/>
                <a:gd name="connsiteY4" fmla="*/ 4672921 h 4672921"/>
                <a:gd name="connsiteX5" fmla="*/ 0 w 4461628"/>
                <a:gd name="connsiteY5" fmla="*/ 1885585 h 4672921"/>
                <a:gd name="connsiteX6" fmla="*/ 636492 w 4461628"/>
                <a:gd name="connsiteY6" fmla="*/ 112581 h 467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1628" h="4672921">
                  <a:moveTo>
                    <a:pt x="738812" y="0"/>
                  </a:moveTo>
                  <a:lnTo>
                    <a:pt x="4461628" y="0"/>
                  </a:lnTo>
                  <a:lnTo>
                    <a:pt x="4461628" y="4110245"/>
                  </a:lnTo>
                  <a:lnTo>
                    <a:pt x="4345762" y="4196888"/>
                  </a:lnTo>
                  <a:cubicBezTo>
                    <a:pt x="3900900" y="4497431"/>
                    <a:pt x="3364612" y="4672921"/>
                    <a:pt x="2787336" y="4672921"/>
                  </a:cubicBezTo>
                  <a:cubicBezTo>
                    <a:pt x="1247933" y="4672921"/>
                    <a:pt x="0" y="3424988"/>
                    <a:pt x="0" y="1885585"/>
                  </a:cubicBezTo>
                  <a:cubicBezTo>
                    <a:pt x="0" y="1212096"/>
                    <a:pt x="238862" y="594397"/>
                    <a:pt x="636492" y="112581"/>
                  </a:cubicBezTo>
                  <a:close/>
                </a:path>
              </a:pathLst>
            </a:custGeom>
            <a:gradFill flip="none" rotWithShape="1">
              <a:gsLst>
                <a:gs pos="46000">
                  <a:srgbClr val="039BDA">
                    <a:alpha val="38000"/>
                  </a:srgbClr>
                </a:gs>
                <a:gs pos="0">
                  <a:schemeClr val="accent1"/>
                </a:gs>
                <a:gs pos="100000">
                  <a:schemeClr val="accent1">
                    <a:alpha val="0"/>
                  </a:schemeClr>
                </a:gs>
              </a:gsLst>
              <a:lin ang="168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268" dirty="0"/>
            </a:p>
          </p:txBody>
        </p:sp>
        <p:sp>
          <p:nvSpPr>
            <p:cNvPr id="24" name="Freeform: Shape 23">
              <a:extLst>
                <a:ext uri="{FF2B5EF4-FFF2-40B4-BE49-F238E27FC236}">
                  <a16:creationId xmlns:a16="http://schemas.microsoft.com/office/drawing/2014/main" id="{C464B45B-BE47-4C67-90A6-19379D104E55}"/>
                </a:ext>
              </a:extLst>
            </p:cNvPr>
            <p:cNvSpPr/>
            <p:nvPr userDrawn="1"/>
          </p:nvSpPr>
          <p:spPr bwMode="gray">
            <a:xfrm>
              <a:off x="2875525" y="805323"/>
              <a:ext cx="2857295" cy="2998788"/>
            </a:xfrm>
            <a:custGeom>
              <a:avLst/>
              <a:gdLst>
                <a:gd name="connsiteX0" fmla="*/ 43110 w 2857295"/>
                <a:gd name="connsiteY0" fmla="*/ 0 h 2998788"/>
                <a:gd name="connsiteX1" fmla="*/ 2857295 w 2857295"/>
                <a:gd name="connsiteY1" fmla="*/ 0 h 2998788"/>
                <a:gd name="connsiteX2" fmla="*/ 2857295 w 2857295"/>
                <a:gd name="connsiteY2" fmla="*/ 2977273 h 2998788"/>
                <a:gd name="connsiteX3" fmla="*/ 2802326 w 2857295"/>
                <a:gd name="connsiteY3" fmla="*/ 2985662 h 2998788"/>
                <a:gd name="connsiteX4" fmla="*/ 2542382 w 2857295"/>
                <a:gd name="connsiteY4" fmla="*/ 2998788 h 2998788"/>
                <a:gd name="connsiteX5" fmla="*/ 0 w 2857295"/>
                <a:gd name="connsiteY5" fmla="*/ 456406 h 2998788"/>
                <a:gd name="connsiteX6" fmla="*/ 13126 w 2857295"/>
                <a:gd name="connsiteY6" fmla="*/ 196462 h 2998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295" h="2998788">
                  <a:moveTo>
                    <a:pt x="43110" y="0"/>
                  </a:moveTo>
                  <a:lnTo>
                    <a:pt x="2857295" y="0"/>
                  </a:lnTo>
                  <a:lnTo>
                    <a:pt x="2857295" y="2977273"/>
                  </a:lnTo>
                  <a:lnTo>
                    <a:pt x="2802326" y="2985662"/>
                  </a:lnTo>
                  <a:cubicBezTo>
                    <a:pt x="2716859" y="2994342"/>
                    <a:pt x="2630140" y="2998788"/>
                    <a:pt x="2542382" y="2998788"/>
                  </a:cubicBezTo>
                  <a:cubicBezTo>
                    <a:pt x="1138263" y="2998788"/>
                    <a:pt x="0" y="1860525"/>
                    <a:pt x="0" y="456406"/>
                  </a:cubicBezTo>
                  <a:cubicBezTo>
                    <a:pt x="0" y="368649"/>
                    <a:pt x="4447" y="281930"/>
                    <a:pt x="13126" y="196462"/>
                  </a:cubicBezTo>
                  <a:close/>
                </a:path>
              </a:pathLst>
            </a:custGeom>
            <a:solidFill>
              <a:schemeClr val="accent2">
                <a:alpha val="22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268" dirty="0"/>
            </a:p>
          </p:txBody>
        </p:sp>
      </p:grpSp>
      <p:sp>
        <p:nvSpPr>
          <p:cNvPr id="7" name="Content Placeholder 2">
            <a:extLst>
              <a:ext uri="{FF2B5EF4-FFF2-40B4-BE49-F238E27FC236}">
                <a16:creationId xmlns:a16="http://schemas.microsoft.com/office/drawing/2014/main" id="{6C20DF42-863D-4864-B783-B1EC7CEE7910}"/>
              </a:ext>
            </a:extLst>
          </p:cNvPr>
          <p:cNvSpPr>
            <a:spLocks noGrp="1"/>
          </p:cNvSpPr>
          <p:nvPr>
            <p:ph idx="1" hasCustomPrompt="1"/>
          </p:nvPr>
        </p:nvSpPr>
        <p:spPr bwMode="gray">
          <a:xfrm>
            <a:off x="318668" y="1244221"/>
            <a:ext cx="6552819" cy="4515934"/>
          </a:xfrm>
          <a:prstGeom prst="rect">
            <a:avLst/>
          </a:prstGeom>
        </p:spPr>
        <p:txBody>
          <a:bodyPr/>
          <a:lstStyle>
            <a:lvl1pPr>
              <a:lnSpc>
                <a:spcPct val="100000"/>
              </a:lnSpc>
              <a:spcAft>
                <a:spcPts val="504"/>
              </a:spcAft>
              <a:defRPr/>
            </a:lvl1pPr>
            <a:lvl2pPr>
              <a:lnSpc>
                <a:spcPct val="100000"/>
              </a:lnSpc>
              <a:spcAft>
                <a:spcPts val="504"/>
              </a:spcAft>
              <a:defRPr/>
            </a:lvl2pPr>
            <a:lvl3pPr>
              <a:lnSpc>
                <a:spcPct val="100000"/>
              </a:lnSpc>
              <a:spcAft>
                <a:spcPts val="504"/>
              </a:spcAft>
              <a:defRPr/>
            </a:lvl3pPr>
            <a:lvl4pPr marL="829478" marR="0" indent="-207369" algn="l" defTabSz="1152053" rtl="0" eaLnBrk="1" fontAlgn="auto" latinLnBrk="0" hangingPunct="1">
              <a:lnSpc>
                <a:spcPct val="100000"/>
              </a:lnSpc>
              <a:spcBef>
                <a:spcPts val="0"/>
              </a:spcBef>
              <a:spcAft>
                <a:spcPts val="504"/>
              </a:spcAft>
              <a:buClr>
                <a:schemeClr val="tx1"/>
              </a:buClr>
              <a:buSzTx/>
              <a:buFont typeface="Arial" panose="020B0604020202020204" pitchFamily="34" charset="0"/>
              <a:buChar char="•"/>
              <a:tabLst/>
              <a:defRPr/>
            </a:lvl4pPr>
          </a:lstStyle>
          <a:p>
            <a:pPr lvl="0"/>
            <a:r>
              <a:rPr lang="nl-NL" dirty="0"/>
              <a:t>Paragraph 01 (Raleway Medium 14 pt)</a:t>
            </a:r>
          </a:p>
          <a:p>
            <a:pPr lvl="1"/>
            <a:r>
              <a:rPr lang="nl-NL" dirty="0"/>
              <a:t>Paragraph 02 (Raleway Light 12 pt)</a:t>
            </a:r>
          </a:p>
          <a:p>
            <a:pPr lvl="2"/>
            <a:r>
              <a:rPr lang="nl-NL" dirty="0"/>
              <a:t>Paragraph 03 (Raleway Light 11 pt)</a:t>
            </a:r>
          </a:p>
          <a:p>
            <a:pPr marL="829478" marR="0" lvl="3" indent="-207369" algn="l" defTabSz="1152053" rtl="0" eaLnBrk="1" fontAlgn="auto" latinLnBrk="0" hangingPunct="1">
              <a:lnSpc>
                <a:spcPct val="100000"/>
              </a:lnSpc>
              <a:spcBef>
                <a:spcPts val="0"/>
              </a:spcBef>
              <a:spcAft>
                <a:spcPts val="378"/>
              </a:spcAft>
              <a:buClr>
                <a:schemeClr val="tx1"/>
              </a:buClr>
              <a:buSzTx/>
              <a:buFont typeface="Arial" panose="020B0604020202020204" pitchFamily="34" charset="0"/>
              <a:buChar char="•"/>
              <a:tabLst/>
              <a:defRPr/>
            </a:pPr>
            <a:r>
              <a:rPr lang="en-US" dirty="0"/>
              <a:t>Paragraph 04 (</a:t>
            </a:r>
            <a:r>
              <a:rPr lang="en-US" dirty="0" err="1"/>
              <a:t>Raleway</a:t>
            </a:r>
            <a:r>
              <a:rPr lang="en-US" dirty="0"/>
              <a:t> Light 10 </a:t>
            </a:r>
            <a:r>
              <a:rPr lang="en-US" dirty="0" err="1"/>
              <a:t>pt</a:t>
            </a:r>
            <a:r>
              <a:rPr lang="en-US" dirty="0"/>
              <a:t>)</a:t>
            </a:r>
            <a:endParaRPr lang="nl-NL" dirty="0"/>
          </a:p>
        </p:txBody>
      </p:sp>
      <p:sp>
        <p:nvSpPr>
          <p:cNvPr id="9" name="Content Placeholder 2">
            <a:extLst>
              <a:ext uri="{FF2B5EF4-FFF2-40B4-BE49-F238E27FC236}">
                <a16:creationId xmlns:a16="http://schemas.microsoft.com/office/drawing/2014/main" id="{1DBE6B0A-11C9-4607-AEBB-04B9ED54F675}"/>
              </a:ext>
            </a:extLst>
          </p:cNvPr>
          <p:cNvSpPr>
            <a:spLocks noGrp="1"/>
          </p:cNvSpPr>
          <p:nvPr>
            <p:ph idx="11" hasCustomPrompt="1"/>
          </p:nvPr>
        </p:nvSpPr>
        <p:spPr bwMode="gray">
          <a:xfrm>
            <a:off x="7093393" y="1244221"/>
            <a:ext cx="5040630" cy="4515934"/>
          </a:xfrm>
          <a:prstGeom prst="rect">
            <a:avLst/>
          </a:prstGeom>
        </p:spPr>
        <p:txBody>
          <a:bodyPr/>
          <a:lstStyle>
            <a:lvl1pPr>
              <a:lnSpc>
                <a:spcPct val="100000"/>
              </a:lnSpc>
              <a:spcAft>
                <a:spcPts val="504"/>
              </a:spcAft>
              <a:defRPr>
                <a:solidFill>
                  <a:schemeClr val="tx1"/>
                </a:solidFill>
              </a:defRPr>
            </a:lvl1pPr>
            <a:lvl2pPr>
              <a:lnSpc>
                <a:spcPct val="100000"/>
              </a:lnSpc>
              <a:spcAft>
                <a:spcPts val="504"/>
              </a:spcAft>
              <a:defRPr>
                <a:solidFill>
                  <a:schemeClr val="tx1"/>
                </a:solidFill>
              </a:defRPr>
            </a:lvl2pPr>
            <a:lvl3pPr>
              <a:lnSpc>
                <a:spcPct val="100000"/>
              </a:lnSpc>
              <a:spcAft>
                <a:spcPts val="504"/>
              </a:spcAft>
              <a:defRPr>
                <a:solidFill>
                  <a:schemeClr val="tx1"/>
                </a:solidFill>
              </a:defRPr>
            </a:lvl3pPr>
            <a:lvl4pPr marL="829478" marR="0" indent="-207369" algn="l" defTabSz="1152053" rtl="0" eaLnBrk="1" fontAlgn="auto" latinLnBrk="0" hangingPunct="1">
              <a:lnSpc>
                <a:spcPct val="100000"/>
              </a:lnSpc>
              <a:spcBef>
                <a:spcPts val="0"/>
              </a:spcBef>
              <a:spcAft>
                <a:spcPts val="504"/>
              </a:spcAft>
              <a:buClr>
                <a:schemeClr val="tx1"/>
              </a:buClr>
              <a:buSzTx/>
              <a:buFont typeface="Arial" panose="020B0604020202020204" pitchFamily="34" charset="0"/>
              <a:buChar char="•"/>
              <a:tabLst/>
              <a:defRPr>
                <a:solidFill>
                  <a:schemeClr val="tx1"/>
                </a:solidFill>
              </a:defRPr>
            </a:lvl4pPr>
          </a:lstStyle>
          <a:p>
            <a:pPr lvl="0"/>
            <a:r>
              <a:rPr lang="nl-NL" dirty="0"/>
              <a:t>Paragraph 01 (Raleway Medium 14 pt)</a:t>
            </a:r>
          </a:p>
          <a:p>
            <a:pPr lvl="1"/>
            <a:r>
              <a:rPr lang="nl-NL" dirty="0"/>
              <a:t>Paragraph 02 (Raleway Light 12 pt)</a:t>
            </a:r>
          </a:p>
          <a:p>
            <a:pPr lvl="2"/>
            <a:r>
              <a:rPr lang="nl-NL" dirty="0"/>
              <a:t>Paragraph 03 (Raleway Light 11 pt)</a:t>
            </a:r>
          </a:p>
          <a:p>
            <a:pPr marL="829478" marR="0" lvl="3" indent="-207369" algn="l" defTabSz="1152053" rtl="0" eaLnBrk="1" fontAlgn="auto" latinLnBrk="0" hangingPunct="1">
              <a:lnSpc>
                <a:spcPct val="100000"/>
              </a:lnSpc>
              <a:spcBef>
                <a:spcPts val="0"/>
              </a:spcBef>
              <a:spcAft>
                <a:spcPts val="378"/>
              </a:spcAft>
              <a:buClr>
                <a:schemeClr val="tx1"/>
              </a:buClr>
              <a:buSzTx/>
              <a:buFont typeface="Arial" panose="020B0604020202020204" pitchFamily="34" charset="0"/>
              <a:buChar char="•"/>
              <a:tabLst/>
              <a:defRPr/>
            </a:pPr>
            <a:r>
              <a:rPr lang="en-US" dirty="0"/>
              <a:t>Paragraph 04 (</a:t>
            </a:r>
            <a:r>
              <a:rPr lang="en-US" dirty="0" err="1"/>
              <a:t>Raleway</a:t>
            </a:r>
            <a:r>
              <a:rPr lang="en-US" dirty="0"/>
              <a:t> Light 10 </a:t>
            </a:r>
            <a:r>
              <a:rPr lang="en-US" dirty="0" err="1"/>
              <a:t>pt</a:t>
            </a:r>
            <a:r>
              <a:rPr lang="en-US" dirty="0"/>
              <a:t>)</a:t>
            </a:r>
            <a:endParaRPr lang="nl-NL" dirty="0"/>
          </a:p>
        </p:txBody>
      </p:sp>
      <p:sp>
        <p:nvSpPr>
          <p:cNvPr id="2" name="Title 1">
            <a:extLst>
              <a:ext uri="{FF2B5EF4-FFF2-40B4-BE49-F238E27FC236}">
                <a16:creationId xmlns:a16="http://schemas.microsoft.com/office/drawing/2014/main" id="{6625216C-BD30-4E0C-98A7-B66CA3B490D4}"/>
              </a:ext>
            </a:extLst>
          </p:cNvPr>
          <p:cNvSpPr>
            <a:spLocks noGrp="1"/>
          </p:cNvSpPr>
          <p:nvPr>
            <p:ph type="title" hasCustomPrompt="1"/>
          </p:nvPr>
        </p:nvSpPr>
        <p:spPr bwMode="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8" name="Text Placeholder 4">
            <a:extLst>
              <a:ext uri="{FF2B5EF4-FFF2-40B4-BE49-F238E27FC236}">
                <a16:creationId xmlns:a16="http://schemas.microsoft.com/office/drawing/2014/main" id="{51A3424B-3137-4162-8F0D-DFDAB92C0D28}"/>
              </a:ext>
            </a:extLst>
          </p:cNvPr>
          <p:cNvSpPr>
            <a:spLocks noGrp="1"/>
          </p:cNvSpPr>
          <p:nvPr>
            <p:ph type="body" sz="quarter" idx="10" hasCustomPrompt="1"/>
          </p:nvPr>
        </p:nvSpPr>
        <p:spPr>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10" name="Slide Number Placeholder 5">
            <a:extLst>
              <a:ext uri="{FF2B5EF4-FFF2-40B4-BE49-F238E27FC236}">
                <a16:creationId xmlns:a16="http://schemas.microsoft.com/office/drawing/2014/main" id="{AEBCAC5C-2CF2-4CB2-82A6-89D1694B4C67}"/>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94764927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invGray">
          <a:xfrm>
            <a:off x="313745" y="1244221"/>
            <a:ext cx="3780473" cy="4515934"/>
          </a:xfrm>
          <a:prstGeom prst="rect">
            <a:avLst/>
          </a:prstGeom>
        </p:spPr>
        <p:txBody>
          <a:bodyPr/>
          <a:lstStyle>
            <a:lvl1pPr>
              <a:lnSpc>
                <a:spcPct val="100000"/>
              </a:lnSpc>
              <a:spcAft>
                <a:spcPts val="504"/>
              </a:spcAft>
              <a:buClr>
                <a:schemeClr val="tx1"/>
              </a:buClr>
              <a:defRPr/>
            </a:lvl1pPr>
            <a:lvl2pPr>
              <a:lnSpc>
                <a:spcPct val="100000"/>
              </a:lnSpc>
              <a:spcAft>
                <a:spcPts val="504"/>
              </a:spcAft>
              <a:buClr>
                <a:schemeClr val="tx1"/>
              </a:buClr>
              <a:defRPr/>
            </a:lvl2pPr>
            <a:lvl3pPr>
              <a:lnSpc>
                <a:spcPct val="100000"/>
              </a:lnSpc>
              <a:spcAft>
                <a:spcPts val="504"/>
              </a:spcAft>
              <a:buClr>
                <a:schemeClr val="tx1"/>
              </a:buClr>
              <a:defRPr/>
            </a:lvl3pPr>
            <a:lvl4pPr marL="829478" marR="0" indent="-207369" algn="l" defTabSz="1152053" rtl="0" eaLnBrk="1" fontAlgn="auto" latinLnBrk="0" hangingPunct="1">
              <a:lnSpc>
                <a:spcPct val="100000"/>
              </a:lnSpc>
              <a:spcBef>
                <a:spcPts val="0"/>
              </a:spcBef>
              <a:spcAft>
                <a:spcPts val="504"/>
              </a:spcAft>
              <a:buClr>
                <a:schemeClr val="tx1"/>
              </a:buClr>
              <a:buSzTx/>
              <a:buFont typeface="Arial" panose="020B0604020202020204" pitchFamily="34" charset="0"/>
              <a:buChar char="•"/>
              <a:tabLst/>
              <a:defRPr/>
            </a:lvl4pPr>
          </a:lstStyle>
          <a:p>
            <a:pPr lvl="0"/>
            <a:r>
              <a:rPr lang="nl-NL" dirty="0"/>
              <a:t>Paragraph 01 </a:t>
            </a:r>
            <a:br>
              <a:rPr lang="nl-NL" dirty="0"/>
            </a:br>
            <a:r>
              <a:rPr lang="nl-NL" dirty="0"/>
              <a:t>(Raleway Medium 14 pt)</a:t>
            </a:r>
          </a:p>
          <a:p>
            <a:pPr lvl="1"/>
            <a:r>
              <a:rPr lang="nl-NL" dirty="0"/>
              <a:t>Paragraph 02 </a:t>
            </a:r>
            <a:br>
              <a:rPr lang="nl-NL" dirty="0"/>
            </a:br>
            <a:r>
              <a:rPr lang="nl-NL" dirty="0"/>
              <a:t>(Raleway Light 12 pt)</a:t>
            </a:r>
          </a:p>
          <a:p>
            <a:pPr lvl="2"/>
            <a:r>
              <a:rPr lang="nl-NL" dirty="0"/>
              <a:t>Paragraph 03 </a:t>
            </a:r>
            <a:br>
              <a:rPr lang="nl-NL" dirty="0"/>
            </a:br>
            <a:r>
              <a:rPr lang="nl-NL" dirty="0"/>
              <a:t>(Raleway Light 11 pt)</a:t>
            </a:r>
          </a:p>
          <a:p>
            <a:pPr marL="829478" marR="0" lvl="3" indent="-207369" algn="l" defTabSz="1152053" rtl="0" eaLnBrk="1" fontAlgn="auto" latinLnBrk="0" hangingPunct="1">
              <a:lnSpc>
                <a:spcPct val="100000"/>
              </a:lnSpc>
              <a:spcBef>
                <a:spcPts val="0"/>
              </a:spcBef>
              <a:spcAft>
                <a:spcPts val="378"/>
              </a:spcAft>
              <a:buClr>
                <a:schemeClr val="tx1"/>
              </a:buClr>
              <a:buSzTx/>
              <a:buFont typeface="Arial" panose="020B0604020202020204" pitchFamily="34" charset="0"/>
              <a:buChar char="•"/>
              <a:tabLst/>
              <a:defRPr/>
            </a:pPr>
            <a:r>
              <a:rPr lang="en-US" dirty="0"/>
              <a:t>Paragraph 04 </a:t>
            </a:r>
            <a:br>
              <a:rPr lang="en-US" dirty="0"/>
            </a:br>
            <a:r>
              <a:rPr lang="en-US" dirty="0"/>
              <a:t>(</a:t>
            </a:r>
            <a:r>
              <a:rPr lang="en-US" dirty="0" err="1"/>
              <a:t>Raleway</a:t>
            </a:r>
            <a:r>
              <a:rPr lang="en-US" dirty="0"/>
              <a:t> Light 10 </a:t>
            </a:r>
            <a:r>
              <a:rPr lang="en-US" dirty="0" err="1"/>
              <a:t>pt</a:t>
            </a:r>
            <a:r>
              <a:rPr lang="en-US" dirty="0"/>
              <a:t>)</a:t>
            </a:r>
            <a:endParaRPr lang="nl-NL" dirty="0"/>
          </a:p>
        </p:txBody>
      </p:sp>
      <p:sp>
        <p:nvSpPr>
          <p:cNvPr id="6" name="Content Placeholder 2">
            <a:extLst>
              <a:ext uri="{FF2B5EF4-FFF2-40B4-BE49-F238E27FC236}">
                <a16:creationId xmlns:a16="http://schemas.microsoft.com/office/drawing/2014/main" id="{8F0C999C-E8DD-4EB6-823D-52177C9EEB31}"/>
              </a:ext>
            </a:extLst>
          </p:cNvPr>
          <p:cNvSpPr>
            <a:spLocks noGrp="1"/>
          </p:cNvSpPr>
          <p:nvPr>
            <p:ph idx="11" hasCustomPrompt="1"/>
          </p:nvPr>
        </p:nvSpPr>
        <p:spPr bwMode="invGray">
          <a:xfrm>
            <a:off x="4348604" y="1244221"/>
            <a:ext cx="3780473" cy="4515934"/>
          </a:xfrm>
          <a:prstGeom prst="rect">
            <a:avLst/>
          </a:prstGeom>
        </p:spPr>
        <p:txBody>
          <a:bodyPr/>
          <a:lstStyle>
            <a:lvl1pPr>
              <a:lnSpc>
                <a:spcPct val="100000"/>
              </a:lnSpc>
              <a:spcAft>
                <a:spcPts val="504"/>
              </a:spcAft>
              <a:buClr>
                <a:schemeClr val="tx1"/>
              </a:buClr>
              <a:defRPr/>
            </a:lvl1pPr>
            <a:lvl2pPr>
              <a:lnSpc>
                <a:spcPct val="100000"/>
              </a:lnSpc>
              <a:spcAft>
                <a:spcPts val="504"/>
              </a:spcAft>
              <a:buClr>
                <a:schemeClr val="tx1"/>
              </a:buClr>
              <a:defRPr/>
            </a:lvl2pPr>
            <a:lvl3pPr>
              <a:lnSpc>
                <a:spcPct val="100000"/>
              </a:lnSpc>
              <a:spcAft>
                <a:spcPts val="504"/>
              </a:spcAft>
              <a:buClr>
                <a:schemeClr val="tx1"/>
              </a:buClr>
              <a:defRPr/>
            </a:lvl3pPr>
            <a:lvl4pPr marL="829478" marR="0" indent="-207369" algn="l" defTabSz="1152053" rtl="0" eaLnBrk="1" fontAlgn="auto" latinLnBrk="0" hangingPunct="1">
              <a:lnSpc>
                <a:spcPct val="100000"/>
              </a:lnSpc>
              <a:spcBef>
                <a:spcPts val="0"/>
              </a:spcBef>
              <a:spcAft>
                <a:spcPts val="378"/>
              </a:spcAft>
              <a:buClr>
                <a:schemeClr val="tx1"/>
              </a:buClr>
              <a:buSzTx/>
              <a:buFont typeface="Arial" panose="020B0604020202020204" pitchFamily="34" charset="0"/>
              <a:buChar char="•"/>
              <a:tabLst/>
              <a:defRPr/>
            </a:lvl4pPr>
          </a:lstStyle>
          <a:p>
            <a:pPr lvl="0"/>
            <a:r>
              <a:rPr lang="nl-NL" dirty="0"/>
              <a:t>Paragraph 01 </a:t>
            </a:r>
            <a:br>
              <a:rPr lang="nl-NL" dirty="0"/>
            </a:br>
            <a:r>
              <a:rPr lang="nl-NL" dirty="0"/>
              <a:t>(Raleway Medium 14 pt)</a:t>
            </a:r>
          </a:p>
          <a:p>
            <a:pPr lvl="1"/>
            <a:r>
              <a:rPr lang="nl-NL" dirty="0"/>
              <a:t>Paragraph 02 </a:t>
            </a:r>
            <a:br>
              <a:rPr lang="nl-NL" dirty="0"/>
            </a:br>
            <a:r>
              <a:rPr lang="nl-NL" dirty="0"/>
              <a:t>(Raleway Light 12 pt)</a:t>
            </a:r>
          </a:p>
          <a:p>
            <a:pPr lvl="2"/>
            <a:r>
              <a:rPr lang="nl-NL" dirty="0"/>
              <a:t>Paragraph 03 </a:t>
            </a:r>
            <a:br>
              <a:rPr lang="nl-NL" dirty="0"/>
            </a:br>
            <a:r>
              <a:rPr lang="nl-NL" dirty="0"/>
              <a:t>(Raleway Light 11 pt)</a:t>
            </a:r>
          </a:p>
          <a:p>
            <a:pPr marL="829478" marR="0" lvl="3" indent="-207369" algn="l" defTabSz="1152053" rtl="0" eaLnBrk="1" fontAlgn="auto" latinLnBrk="0" hangingPunct="1">
              <a:lnSpc>
                <a:spcPct val="100000"/>
              </a:lnSpc>
              <a:spcBef>
                <a:spcPts val="0"/>
              </a:spcBef>
              <a:spcAft>
                <a:spcPts val="378"/>
              </a:spcAft>
              <a:buClr>
                <a:schemeClr val="tx1"/>
              </a:buClr>
              <a:buSzTx/>
              <a:buFont typeface="Arial" panose="020B0604020202020204" pitchFamily="34" charset="0"/>
              <a:buChar char="•"/>
              <a:tabLst/>
              <a:defRPr/>
            </a:pPr>
            <a:r>
              <a:rPr lang="en-US" dirty="0"/>
              <a:t>Paragraph 04 </a:t>
            </a:r>
            <a:br>
              <a:rPr lang="en-US" dirty="0"/>
            </a:br>
            <a:r>
              <a:rPr lang="en-US" dirty="0"/>
              <a:t>(</a:t>
            </a:r>
            <a:r>
              <a:rPr lang="en-US" dirty="0" err="1"/>
              <a:t>Raleway</a:t>
            </a:r>
            <a:r>
              <a:rPr lang="en-US" dirty="0"/>
              <a:t> Light 10 </a:t>
            </a:r>
            <a:r>
              <a:rPr lang="en-US" dirty="0" err="1"/>
              <a:t>pt</a:t>
            </a:r>
            <a:r>
              <a:rPr lang="en-US" dirty="0"/>
              <a:t>)</a:t>
            </a:r>
            <a:endParaRPr lang="nl-NL" dirty="0"/>
          </a:p>
        </p:txBody>
      </p:sp>
      <p:sp>
        <p:nvSpPr>
          <p:cNvPr id="8" name="Content Placeholder 2">
            <a:extLst>
              <a:ext uri="{FF2B5EF4-FFF2-40B4-BE49-F238E27FC236}">
                <a16:creationId xmlns:a16="http://schemas.microsoft.com/office/drawing/2014/main" id="{4B9EAFC4-2931-4078-BD56-0615F35AC039}"/>
              </a:ext>
            </a:extLst>
          </p:cNvPr>
          <p:cNvSpPr>
            <a:spLocks noGrp="1"/>
          </p:cNvSpPr>
          <p:nvPr>
            <p:ph idx="12" hasCustomPrompt="1"/>
          </p:nvPr>
        </p:nvSpPr>
        <p:spPr bwMode="invGray">
          <a:xfrm>
            <a:off x="8353550" y="1244221"/>
            <a:ext cx="3780473" cy="4515934"/>
          </a:xfrm>
          <a:prstGeom prst="rect">
            <a:avLst/>
          </a:prstGeom>
        </p:spPr>
        <p:txBody>
          <a:bodyPr/>
          <a:lstStyle>
            <a:lvl1pPr>
              <a:lnSpc>
                <a:spcPct val="100000"/>
              </a:lnSpc>
              <a:spcAft>
                <a:spcPts val="504"/>
              </a:spcAft>
              <a:buClr>
                <a:schemeClr val="tx1"/>
              </a:buClr>
              <a:defRPr/>
            </a:lvl1pPr>
            <a:lvl2pPr>
              <a:lnSpc>
                <a:spcPct val="100000"/>
              </a:lnSpc>
              <a:spcAft>
                <a:spcPts val="504"/>
              </a:spcAft>
              <a:buClr>
                <a:schemeClr val="tx1"/>
              </a:buClr>
              <a:defRPr/>
            </a:lvl2pPr>
            <a:lvl3pPr>
              <a:lnSpc>
                <a:spcPct val="100000"/>
              </a:lnSpc>
              <a:spcAft>
                <a:spcPts val="504"/>
              </a:spcAft>
              <a:buClr>
                <a:schemeClr val="tx1"/>
              </a:buClr>
              <a:defRPr/>
            </a:lvl3pPr>
            <a:lvl4pPr marL="829478" marR="0" indent="-207369" algn="l" defTabSz="1152053" rtl="0" eaLnBrk="1" fontAlgn="auto" latinLnBrk="0" hangingPunct="1">
              <a:lnSpc>
                <a:spcPct val="100000"/>
              </a:lnSpc>
              <a:spcBef>
                <a:spcPts val="0"/>
              </a:spcBef>
              <a:spcAft>
                <a:spcPts val="378"/>
              </a:spcAft>
              <a:buClr>
                <a:schemeClr val="tx1"/>
              </a:buClr>
              <a:buSzTx/>
              <a:buFont typeface="Arial" panose="020B0604020202020204" pitchFamily="34" charset="0"/>
              <a:buChar char="•"/>
              <a:tabLst/>
              <a:defRPr/>
            </a:lvl4pPr>
          </a:lstStyle>
          <a:p>
            <a:pPr lvl="0"/>
            <a:r>
              <a:rPr lang="nl-NL" dirty="0"/>
              <a:t>Paragraph 01 </a:t>
            </a:r>
            <a:br>
              <a:rPr lang="nl-NL" dirty="0"/>
            </a:br>
            <a:r>
              <a:rPr lang="nl-NL" dirty="0"/>
              <a:t>(Raleway Medium 14 pt)</a:t>
            </a:r>
          </a:p>
          <a:p>
            <a:pPr lvl="1"/>
            <a:r>
              <a:rPr lang="nl-NL" dirty="0"/>
              <a:t>Paragraph 02 </a:t>
            </a:r>
            <a:br>
              <a:rPr lang="nl-NL" dirty="0"/>
            </a:br>
            <a:r>
              <a:rPr lang="nl-NL" dirty="0"/>
              <a:t>(Raleway Light 12 pt)</a:t>
            </a:r>
          </a:p>
          <a:p>
            <a:pPr lvl="2"/>
            <a:r>
              <a:rPr lang="nl-NL" dirty="0"/>
              <a:t>Paragraph 03 </a:t>
            </a:r>
            <a:br>
              <a:rPr lang="nl-NL" dirty="0"/>
            </a:br>
            <a:r>
              <a:rPr lang="nl-NL" dirty="0"/>
              <a:t>(Raleway Light 11 pt)</a:t>
            </a:r>
          </a:p>
          <a:p>
            <a:pPr marL="829478" marR="0" lvl="3" indent="-207369" algn="l" defTabSz="1152053" rtl="0" eaLnBrk="1" fontAlgn="auto" latinLnBrk="0" hangingPunct="1">
              <a:lnSpc>
                <a:spcPct val="100000"/>
              </a:lnSpc>
              <a:spcBef>
                <a:spcPts val="0"/>
              </a:spcBef>
              <a:spcAft>
                <a:spcPts val="378"/>
              </a:spcAft>
              <a:buClr>
                <a:schemeClr val="tx1"/>
              </a:buClr>
              <a:buSzTx/>
              <a:buFont typeface="Arial" panose="020B0604020202020204" pitchFamily="34" charset="0"/>
              <a:buChar char="•"/>
              <a:tabLst/>
              <a:defRPr/>
            </a:pPr>
            <a:r>
              <a:rPr lang="en-US" dirty="0"/>
              <a:t>Paragraph 04 </a:t>
            </a:r>
            <a:br>
              <a:rPr lang="en-US" dirty="0"/>
            </a:br>
            <a:r>
              <a:rPr lang="en-US" dirty="0"/>
              <a:t>(</a:t>
            </a:r>
            <a:r>
              <a:rPr lang="en-US" dirty="0" err="1"/>
              <a:t>Raleway</a:t>
            </a:r>
            <a:r>
              <a:rPr lang="en-US" dirty="0"/>
              <a:t> Light 10 </a:t>
            </a:r>
            <a:r>
              <a:rPr lang="en-US" dirty="0" err="1"/>
              <a:t>pt</a:t>
            </a:r>
            <a:r>
              <a:rPr lang="en-US" dirty="0"/>
              <a:t>)</a:t>
            </a:r>
            <a:endParaRPr lang="nl-NL" dirty="0"/>
          </a:p>
        </p:txBody>
      </p:sp>
      <p:sp>
        <p:nvSpPr>
          <p:cNvPr id="2" name="Title 1">
            <a:extLst>
              <a:ext uri="{FF2B5EF4-FFF2-40B4-BE49-F238E27FC236}">
                <a16:creationId xmlns:a16="http://schemas.microsoft.com/office/drawing/2014/main" id="{ED056BDA-97F4-488A-9616-412A550DD63F}"/>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7" name="Text Placeholder 4">
            <a:extLst>
              <a:ext uri="{FF2B5EF4-FFF2-40B4-BE49-F238E27FC236}">
                <a16:creationId xmlns:a16="http://schemas.microsoft.com/office/drawing/2014/main" id="{69080211-5C81-4EF6-8A99-584EB4FC63A1}"/>
              </a:ext>
            </a:extLst>
          </p:cNvPr>
          <p:cNvSpPr>
            <a:spLocks noGrp="1"/>
          </p:cNvSpPr>
          <p:nvPr>
            <p:ph type="body" sz="quarter" idx="10"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9" name="Slide Number Placeholder 5">
            <a:extLst>
              <a:ext uri="{FF2B5EF4-FFF2-40B4-BE49-F238E27FC236}">
                <a16:creationId xmlns:a16="http://schemas.microsoft.com/office/drawing/2014/main" id="{D444B69E-865F-4944-9FCA-E74C63EBCE63}"/>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171861692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 x 3 Table format">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FD2044E8-B170-4670-93E7-0D73DE2C2BA1}"/>
              </a:ext>
            </a:extLst>
          </p:cNvPr>
          <p:cNvSpPr/>
          <p:nvPr userDrawn="1"/>
        </p:nvSpPr>
        <p:spPr bwMode="gray">
          <a:xfrm>
            <a:off x="3988565" y="1354037"/>
            <a:ext cx="3951556" cy="681591"/>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64" dirty="0">
              <a:solidFill>
                <a:schemeClr val="accent1"/>
              </a:solidFill>
              <a:latin typeface="+mj-lt"/>
            </a:endParaRPr>
          </a:p>
        </p:txBody>
      </p:sp>
      <p:sp>
        <p:nvSpPr>
          <p:cNvPr id="17" name="Rectangle: Rounded Corners 16">
            <a:extLst>
              <a:ext uri="{FF2B5EF4-FFF2-40B4-BE49-F238E27FC236}">
                <a16:creationId xmlns:a16="http://schemas.microsoft.com/office/drawing/2014/main" id="{60471C9D-9067-4CE4-9B0A-0516F060B6DD}"/>
              </a:ext>
            </a:extLst>
          </p:cNvPr>
          <p:cNvSpPr/>
          <p:nvPr userDrawn="1"/>
        </p:nvSpPr>
        <p:spPr bwMode="gray">
          <a:xfrm>
            <a:off x="8197151" y="1354037"/>
            <a:ext cx="3951556" cy="681591"/>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64" dirty="0">
              <a:solidFill>
                <a:schemeClr val="accent4"/>
              </a:solidFill>
              <a:latin typeface="+mj-lt"/>
            </a:endParaRPr>
          </a:p>
        </p:txBody>
      </p:sp>
      <p:sp>
        <p:nvSpPr>
          <p:cNvPr id="13" name="Rectangle: Rounded Corners 12">
            <a:extLst>
              <a:ext uri="{FF2B5EF4-FFF2-40B4-BE49-F238E27FC236}">
                <a16:creationId xmlns:a16="http://schemas.microsoft.com/office/drawing/2014/main" id="{0AAC43FA-2C17-4310-975D-9F2CC8E8A130}"/>
              </a:ext>
            </a:extLst>
          </p:cNvPr>
          <p:cNvSpPr/>
          <p:nvPr userDrawn="1"/>
        </p:nvSpPr>
        <p:spPr bwMode="gray">
          <a:xfrm>
            <a:off x="446307" y="2203399"/>
            <a:ext cx="3285228" cy="1040183"/>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512" dirty="0">
              <a:solidFill>
                <a:schemeClr val="tx1"/>
              </a:solidFill>
              <a:latin typeface="+mj-lt"/>
            </a:endParaRPr>
          </a:p>
        </p:txBody>
      </p:sp>
      <p:sp>
        <p:nvSpPr>
          <p:cNvPr id="14" name="Rectangle: Rounded Corners 13">
            <a:extLst>
              <a:ext uri="{FF2B5EF4-FFF2-40B4-BE49-F238E27FC236}">
                <a16:creationId xmlns:a16="http://schemas.microsoft.com/office/drawing/2014/main" id="{EA29D3CB-04E1-4254-96D2-04A5B8CB64A8}"/>
              </a:ext>
            </a:extLst>
          </p:cNvPr>
          <p:cNvSpPr/>
          <p:nvPr userDrawn="1"/>
        </p:nvSpPr>
        <p:spPr bwMode="gray">
          <a:xfrm>
            <a:off x="446307" y="3461687"/>
            <a:ext cx="3285228" cy="1040183"/>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512" dirty="0">
              <a:solidFill>
                <a:schemeClr val="tx1"/>
              </a:solidFill>
              <a:latin typeface="+mj-lt"/>
            </a:endParaRPr>
          </a:p>
        </p:txBody>
      </p:sp>
      <p:sp>
        <p:nvSpPr>
          <p:cNvPr id="15" name="Rectangle: Rounded Corners 14">
            <a:extLst>
              <a:ext uri="{FF2B5EF4-FFF2-40B4-BE49-F238E27FC236}">
                <a16:creationId xmlns:a16="http://schemas.microsoft.com/office/drawing/2014/main" id="{363853CF-3336-48A6-A5C4-BD73780749EA}"/>
              </a:ext>
            </a:extLst>
          </p:cNvPr>
          <p:cNvSpPr/>
          <p:nvPr userDrawn="1"/>
        </p:nvSpPr>
        <p:spPr bwMode="gray">
          <a:xfrm>
            <a:off x="446307" y="4719973"/>
            <a:ext cx="3285228" cy="1040183"/>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512" dirty="0">
              <a:solidFill>
                <a:schemeClr val="tx1"/>
              </a:solidFill>
              <a:latin typeface="+mj-lt"/>
            </a:endParaRPr>
          </a:p>
        </p:txBody>
      </p:sp>
      <p:sp>
        <p:nvSpPr>
          <p:cNvPr id="20" name="Text Placeholder 5">
            <a:extLst>
              <a:ext uri="{FF2B5EF4-FFF2-40B4-BE49-F238E27FC236}">
                <a16:creationId xmlns:a16="http://schemas.microsoft.com/office/drawing/2014/main" id="{865DE240-9DED-468B-8408-87FDDC1791EE}"/>
              </a:ext>
            </a:extLst>
          </p:cNvPr>
          <p:cNvSpPr>
            <a:spLocks noGrp="1"/>
          </p:cNvSpPr>
          <p:nvPr>
            <p:ph type="body" sz="quarter" idx="14" hasCustomPrompt="1"/>
          </p:nvPr>
        </p:nvSpPr>
        <p:spPr bwMode="gray">
          <a:xfrm>
            <a:off x="446306" y="2203398"/>
            <a:ext cx="3289011" cy="1036828"/>
          </a:xfrm>
        </p:spPr>
        <p:txBody>
          <a:bodyPr lIns="91440" tIns="91440" rIns="91440" bIns="45720" anchor="t"/>
          <a:lstStyle>
            <a:lvl1pPr marL="0" indent="0" algn="l">
              <a:buNone/>
              <a:defRPr sz="1512">
                <a:latin typeface="+mj-lt"/>
              </a:defRPr>
            </a:lvl1pPr>
          </a:lstStyle>
          <a:p>
            <a:pPr lvl="0"/>
            <a:r>
              <a:rPr lang="en-US" dirty="0"/>
              <a:t>Text</a:t>
            </a:r>
          </a:p>
        </p:txBody>
      </p:sp>
      <p:sp>
        <p:nvSpPr>
          <p:cNvPr id="21" name="Text Placeholder 5">
            <a:extLst>
              <a:ext uri="{FF2B5EF4-FFF2-40B4-BE49-F238E27FC236}">
                <a16:creationId xmlns:a16="http://schemas.microsoft.com/office/drawing/2014/main" id="{24221231-F65C-444E-86F3-11E362190CDA}"/>
              </a:ext>
            </a:extLst>
          </p:cNvPr>
          <p:cNvSpPr>
            <a:spLocks noGrp="1"/>
          </p:cNvSpPr>
          <p:nvPr>
            <p:ph type="body" sz="quarter" idx="15" hasCustomPrompt="1"/>
          </p:nvPr>
        </p:nvSpPr>
        <p:spPr bwMode="gray">
          <a:xfrm>
            <a:off x="446306" y="3461686"/>
            <a:ext cx="3289011" cy="1036828"/>
          </a:xfrm>
        </p:spPr>
        <p:txBody>
          <a:bodyPr lIns="91440" tIns="91440" rIns="91440" bIns="45720" anchor="t"/>
          <a:lstStyle>
            <a:lvl1pPr marL="0" indent="0" algn="l">
              <a:buNone/>
              <a:defRPr sz="1512">
                <a:latin typeface="+mj-lt"/>
              </a:defRPr>
            </a:lvl1pPr>
          </a:lstStyle>
          <a:p>
            <a:pPr lvl="0"/>
            <a:r>
              <a:rPr lang="en-US" dirty="0"/>
              <a:t>Text</a:t>
            </a:r>
          </a:p>
        </p:txBody>
      </p:sp>
      <p:sp>
        <p:nvSpPr>
          <p:cNvPr id="22" name="Text Placeholder 5">
            <a:extLst>
              <a:ext uri="{FF2B5EF4-FFF2-40B4-BE49-F238E27FC236}">
                <a16:creationId xmlns:a16="http://schemas.microsoft.com/office/drawing/2014/main" id="{2482BD1E-38F6-47D7-BBAC-A70C8E7A28F6}"/>
              </a:ext>
            </a:extLst>
          </p:cNvPr>
          <p:cNvSpPr>
            <a:spLocks noGrp="1"/>
          </p:cNvSpPr>
          <p:nvPr>
            <p:ph type="body" sz="quarter" idx="16" hasCustomPrompt="1"/>
          </p:nvPr>
        </p:nvSpPr>
        <p:spPr bwMode="gray">
          <a:xfrm>
            <a:off x="446306" y="4719973"/>
            <a:ext cx="3289011" cy="1036828"/>
          </a:xfrm>
        </p:spPr>
        <p:txBody>
          <a:bodyPr lIns="91440" tIns="91440" rIns="91440" bIns="45720" anchor="t"/>
          <a:lstStyle>
            <a:lvl1pPr marL="0" indent="0" algn="l">
              <a:buNone/>
              <a:defRPr sz="1512">
                <a:latin typeface="+mj-lt"/>
              </a:defRPr>
            </a:lvl1pPr>
          </a:lstStyle>
          <a:p>
            <a:pPr lvl="0"/>
            <a:r>
              <a:rPr lang="en-US" dirty="0"/>
              <a:t>Text</a:t>
            </a: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2" name="Text Placeholder 4">
            <a:extLst>
              <a:ext uri="{FF2B5EF4-FFF2-40B4-BE49-F238E27FC236}">
                <a16:creationId xmlns:a16="http://schemas.microsoft.com/office/drawing/2014/main" id="{20E81642-44FE-49E3-9BF9-79C2AC852D3A}"/>
              </a:ext>
            </a:extLst>
          </p:cNvPr>
          <p:cNvSpPr>
            <a:spLocks noGrp="1"/>
          </p:cNvSpPr>
          <p:nvPr>
            <p:ph type="body" sz="quarter" idx="10" hasCustomPrompt="1"/>
          </p:nvPr>
        </p:nvSpPr>
        <p:spPr bwMode="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19" name="Text Placeholder 5">
            <a:extLst>
              <a:ext uri="{FF2B5EF4-FFF2-40B4-BE49-F238E27FC236}">
                <a16:creationId xmlns:a16="http://schemas.microsoft.com/office/drawing/2014/main" id="{DF47391B-86BB-448B-BDAB-35ECA05C01C8}"/>
              </a:ext>
            </a:extLst>
          </p:cNvPr>
          <p:cNvSpPr>
            <a:spLocks noGrp="1"/>
          </p:cNvSpPr>
          <p:nvPr>
            <p:ph type="body" sz="quarter" idx="13" hasCustomPrompt="1"/>
          </p:nvPr>
        </p:nvSpPr>
        <p:spPr bwMode="gray">
          <a:xfrm>
            <a:off x="3988565" y="2203398"/>
            <a:ext cx="3956895" cy="1036828"/>
          </a:xfrm>
        </p:spPr>
        <p:txBody>
          <a:bodyPr lIns="91440" tIns="45720" rIns="91440" bIns="45720" anchor="t"/>
          <a:lstStyle>
            <a:lvl1pPr marL="0" indent="0" algn="l">
              <a:buNone/>
              <a:defRPr sz="1512">
                <a:latin typeface="+mn-lt"/>
              </a:defRPr>
            </a:lvl1pPr>
          </a:lstStyle>
          <a:p>
            <a:pPr lvl="0"/>
            <a:r>
              <a:rPr lang="en-US" dirty="0"/>
              <a:t>Text</a:t>
            </a:r>
          </a:p>
        </p:txBody>
      </p:sp>
      <p:sp>
        <p:nvSpPr>
          <p:cNvPr id="23" name="Text Placeholder 5">
            <a:extLst>
              <a:ext uri="{FF2B5EF4-FFF2-40B4-BE49-F238E27FC236}">
                <a16:creationId xmlns:a16="http://schemas.microsoft.com/office/drawing/2014/main" id="{DFD8F45F-7B56-4332-AF85-2AE6A07C0D23}"/>
              </a:ext>
            </a:extLst>
          </p:cNvPr>
          <p:cNvSpPr>
            <a:spLocks noGrp="1"/>
          </p:cNvSpPr>
          <p:nvPr>
            <p:ph type="body" sz="quarter" idx="17" hasCustomPrompt="1"/>
          </p:nvPr>
        </p:nvSpPr>
        <p:spPr bwMode="gray">
          <a:xfrm>
            <a:off x="3988565" y="3461686"/>
            <a:ext cx="3956895" cy="1036828"/>
          </a:xfrm>
        </p:spPr>
        <p:txBody>
          <a:bodyPr lIns="91440" tIns="45720" rIns="91440" bIns="45720" anchor="t"/>
          <a:lstStyle>
            <a:lvl1pPr marL="0" indent="0" algn="l">
              <a:buNone/>
              <a:defRPr sz="1512">
                <a:latin typeface="+mn-lt"/>
              </a:defRPr>
            </a:lvl1pPr>
          </a:lstStyle>
          <a:p>
            <a:pPr lvl="0"/>
            <a:r>
              <a:rPr lang="en-US" dirty="0"/>
              <a:t>Text</a:t>
            </a:r>
          </a:p>
        </p:txBody>
      </p:sp>
      <p:sp>
        <p:nvSpPr>
          <p:cNvPr id="24" name="Text Placeholder 5">
            <a:extLst>
              <a:ext uri="{FF2B5EF4-FFF2-40B4-BE49-F238E27FC236}">
                <a16:creationId xmlns:a16="http://schemas.microsoft.com/office/drawing/2014/main" id="{CDE47660-6FF5-4273-927F-10B15F30F6BA}"/>
              </a:ext>
            </a:extLst>
          </p:cNvPr>
          <p:cNvSpPr>
            <a:spLocks noGrp="1"/>
          </p:cNvSpPr>
          <p:nvPr>
            <p:ph type="body" sz="quarter" idx="18" hasCustomPrompt="1"/>
          </p:nvPr>
        </p:nvSpPr>
        <p:spPr bwMode="gray">
          <a:xfrm>
            <a:off x="3988565" y="4719973"/>
            <a:ext cx="3956895" cy="1036828"/>
          </a:xfrm>
        </p:spPr>
        <p:txBody>
          <a:bodyPr lIns="91440" tIns="45720" rIns="91440" bIns="45720" anchor="t"/>
          <a:lstStyle>
            <a:lvl1pPr marL="0" indent="0" algn="l">
              <a:buNone/>
              <a:defRPr sz="1512">
                <a:latin typeface="+mn-lt"/>
              </a:defRPr>
            </a:lvl1pPr>
          </a:lstStyle>
          <a:p>
            <a:pPr lvl="0"/>
            <a:r>
              <a:rPr lang="en-US" dirty="0"/>
              <a:t>Text</a:t>
            </a:r>
          </a:p>
        </p:txBody>
      </p:sp>
      <p:sp>
        <p:nvSpPr>
          <p:cNvPr id="25" name="Text Placeholder 5">
            <a:extLst>
              <a:ext uri="{FF2B5EF4-FFF2-40B4-BE49-F238E27FC236}">
                <a16:creationId xmlns:a16="http://schemas.microsoft.com/office/drawing/2014/main" id="{A0B1C8B2-9DC8-4FF8-A533-631CF381CF76}"/>
              </a:ext>
            </a:extLst>
          </p:cNvPr>
          <p:cNvSpPr>
            <a:spLocks noGrp="1"/>
          </p:cNvSpPr>
          <p:nvPr>
            <p:ph type="body" sz="quarter" idx="19" hasCustomPrompt="1"/>
          </p:nvPr>
        </p:nvSpPr>
        <p:spPr bwMode="gray">
          <a:xfrm>
            <a:off x="8197151" y="2203398"/>
            <a:ext cx="3956895" cy="1036828"/>
          </a:xfrm>
        </p:spPr>
        <p:txBody>
          <a:bodyPr lIns="91440" tIns="45720" rIns="91440" bIns="45720" anchor="t"/>
          <a:lstStyle>
            <a:lvl1pPr marL="0" indent="0" algn="l">
              <a:buNone/>
              <a:defRPr sz="1512">
                <a:latin typeface="+mn-lt"/>
              </a:defRPr>
            </a:lvl1pPr>
          </a:lstStyle>
          <a:p>
            <a:pPr lvl="0"/>
            <a:r>
              <a:rPr lang="en-US" dirty="0"/>
              <a:t>Text</a:t>
            </a:r>
          </a:p>
        </p:txBody>
      </p:sp>
      <p:sp>
        <p:nvSpPr>
          <p:cNvPr id="26" name="Text Placeholder 5">
            <a:extLst>
              <a:ext uri="{FF2B5EF4-FFF2-40B4-BE49-F238E27FC236}">
                <a16:creationId xmlns:a16="http://schemas.microsoft.com/office/drawing/2014/main" id="{CDB831E6-1489-49ED-9F9D-7DAAC230B4E6}"/>
              </a:ext>
            </a:extLst>
          </p:cNvPr>
          <p:cNvSpPr>
            <a:spLocks noGrp="1"/>
          </p:cNvSpPr>
          <p:nvPr>
            <p:ph type="body" sz="quarter" idx="20" hasCustomPrompt="1"/>
          </p:nvPr>
        </p:nvSpPr>
        <p:spPr bwMode="gray">
          <a:xfrm>
            <a:off x="8197151" y="3461686"/>
            <a:ext cx="3956895" cy="1036828"/>
          </a:xfrm>
        </p:spPr>
        <p:txBody>
          <a:bodyPr lIns="91440" tIns="45720" rIns="91440" bIns="45720" anchor="t"/>
          <a:lstStyle>
            <a:lvl1pPr marL="0" indent="0" algn="l">
              <a:buNone/>
              <a:defRPr sz="1512">
                <a:latin typeface="+mn-lt"/>
              </a:defRPr>
            </a:lvl1pPr>
          </a:lstStyle>
          <a:p>
            <a:pPr lvl="0"/>
            <a:r>
              <a:rPr lang="en-US" dirty="0"/>
              <a:t>Text</a:t>
            </a:r>
          </a:p>
        </p:txBody>
      </p:sp>
      <p:sp>
        <p:nvSpPr>
          <p:cNvPr id="27" name="Text Placeholder 5">
            <a:extLst>
              <a:ext uri="{FF2B5EF4-FFF2-40B4-BE49-F238E27FC236}">
                <a16:creationId xmlns:a16="http://schemas.microsoft.com/office/drawing/2014/main" id="{63D5D76A-D62F-4F95-80F9-A22030B23127}"/>
              </a:ext>
            </a:extLst>
          </p:cNvPr>
          <p:cNvSpPr>
            <a:spLocks noGrp="1"/>
          </p:cNvSpPr>
          <p:nvPr>
            <p:ph type="body" sz="quarter" idx="21" hasCustomPrompt="1"/>
          </p:nvPr>
        </p:nvSpPr>
        <p:spPr bwMode="gray">
          <a:xfrm>
            <a:off x="8197151" y="4719973"/>
            <a:ext cx="3956895" cy="1036828"/>
          </a:xfrm>
        </p:spPr>
        <p:txBody>
          <a:bodyPr lIns="91440" tIns="45720" rIns="91440" bIns="45720" anchor="t"/>
          <a:lstStyle>
            <a:lvl1pPr marL="0" indent="0" algn="l">
              <a:buNone/>
              <a:defRPr sz="1512">
                <a:latin typeface="+mn-lt"/>
              </a:defRPr>
            </a:lvl1pPr>
          </a:lstStyle>
          <a:p>
            <a:pPr lvl="0"/>
            <a:r>
              <a:rPr lang="en-US" dirty="0"/>
              <a:t>Text</a:t>
            </a:r>
          </a:p>
        </p:txBody>
      </p:sp>
      <p:sp>
        <p:nvSpPr>
          <p:cNvPr id="28" name="Text Placeholder 5">
            <a:extLst>
              <a:ext uri="{FF2B5EF4-FFF2-40B4-BE49-F238E27FC236}">
                <a16:creationId xmlns:a16="http://schemas.microsoft.com/office/drawing/2014/main" id="{9F96D3A1-11B2-4382-8EB9-8DA25C910034}"/>
              </a:ext>
            </a:extLst>
          </p:cNvPr>
          <p:cNvSpPr>
            <a:spLocks noGrp="1"/>
          </p:cNvSpPr>
          <p:nvPr>
            <p:ph type="body" sz="quarter" idx="22" hasCustomPrompt="1"/>
          </p:nvPr>
        </p:nvSpPr>
        <p:spPr bwMode="gray">
          <a:xfrm>
            <a:off x="3988565" y="1354037"/>
            <a:ext cx="3956895" cy="679698"/>
          </a:xfrm>
        </p:spPr>
        <p:txBody>
          <a:bodyPr lIns="91440" tIns="45720" rIns="91440" bIns="45720" anchor="ctr"/>
          <a:lstStyle>
            <a:lvl1pPr marL="0" indent="0" algn="l">
              <a:buNone/>
              <a:defRPr sz="1764">
                <a:solidFill>
                  <a:schemeClr val="accent1"/>
                </a:solidFill>
                <a:latin typeface="+mj-lt"/>
              </a:defRPr>
            </a:lvl1pPr>
          </a:lstStyle>
          <a:p>
            <a:pPr lvl="0"/>
            <a:r>
              <a:rPr lang="en-US" dirty="0"/>
              <a:t>Title</a:t>
            </a:r>
          </a:p>
        </p:txBody>
      </p:sp>
      <p:sp>
        <p:nvSpPr>
          <p:cNvPr id="29" name="Text Placeholder 5">
            <a:extLst>
              <a:ext uri="{FF2B5EF4-FFF2-40B4-BE49-F238E27FC236}">
                <a16:creationId xmlns:a16="http://schemas.microsoft.com/office/drawing/2014/main" id="{A80A609B-1E9B-43D5-9C67-882D8D8F76A0}"/>
              </a:ext>
            </a:extLst>
          </p:cNvPr>
          <p:cNvSpPr>
            <a:spLocks noGrp="1"/>
          </p:cNvSpPr>
          <p:nvPr>
            <p:ph type="body" sz="quarter" idx="23" hasCustomPrompt="1"/>
          </p:nvPr>
        </p:nvSpPr>
        <p:spPr bwMode="gray">
          <a:xfrm>
            <a:off x="8197151" y="1354037"/>
            <a:ext cx="3956895" cy="679698"/>
          </a:xfrm>
        </p:spPr>
        <p:txBody>
          <a:bodyPr lIns="91440" tIns="45720" rIns="91440" bIns="45720" anchor="ctr"/>
          <a:lstStyle>
            <a:lvl1pPr marL="0" indent="0" algn="l">
              <a:buNone/>
              <a:defRPr sz="1764">
                <a:solidFill>
                  <a:schemeClr val="accent4"/>
                </a:solidFill>
                <a:latin typeface="+mj-lt"/>
              </a:defRPr>
            </a:lvl1pPr>
          </a:lstStyle>
          <a:p>
            <a:pPr lvl="0"/>
            <a:r>
              <a:rPr lang="en-US" dirty="0"/>
              <a:t>Title</a:t>
            </a:r>
          </a:p>
        </p:txBody>
      </p:sp>
      <p:sp>
        <p:nvSpPr>
          <p:cNvPr id="30" name="Slide Number Placeholder 5">
            <a:extLst>
              <a:ext uri="{FF2B5EF4-FFF2-40B4-BE49-F238E27FC236}">
                <a16:creationId xmlns:a16="http://schemas.microsoft.com/office/drawing/2014/main" id="{1223B345-B5B0-453E-9B46-ED4C7F6B08EE}"/>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1669832905"/>
      </p:ext>
    </p:extLst>
  </p:cSld>
  <p:clrMapOvr>
    <a:masterClrMapping/>
  </p:clrMapOvr>
  <p:hf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ingle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753AB01-8E4C-47D6-B8E3-10AC53C8EB24}"/>
              </a:ext>
            </a:extLst>
          </p:cNvPr>
          <p:cNvSpPr>
            <a:spLocks noGrp="1" noChangeAspect="1"/>
          </p:cNvSpPr>
          <p:nvPr>
            <p:ph type="pic" sz="quarter" idx="10" hasCustomPrompt="1"/>
          </p:nvPr>
        </p:nvSpPr>
        <p:spPr bwMode="gray">
          <a:xfrm>
            <a:off x="459432" y="2298863"/>
            <a:ext cx="2860558" cy="2615111"/>
          </a:xfrm>
          <a:prstGeom prst="ellipse">
            <a:avLst/>
          </a:prstGeom>
        </p:spPr>
        <p:txBody>
          <a:bodyPr anchor="ctr"/>
          <a:lstStyle>
            <a:lvl1pPr marL="0" indent="0" algn="l">
              <a:buNone/>
              <a:defRPr sz="1134">
                <a:solidFill>
                  <a:schemeClr val="tx1"/>
                </a:solidFill>
              </a:defRPr>
            </a:lvl1pPr>
          </a:lstStyle>
          <a:p>
            <a:r>
              <a:rPr lang="en-US" dirty="0"/>
              <a:t>Step 1: Click icon to add picture</a:t>
            </a:r>
            <a:br>
              <a:rPr lang="en-US" dirty="0"/>
            </a:br>
            <a:r>
              <a:rPr lang="en-US" dirty="0"/>
              <a:t>Step 2: Go to View &gt;&gt; Slide Master and copy the gradient shapes, close the Slide Master and paste the gradient shapes on top of the selected image</a:t>
            </a:r>
          </a:p>
        </p:txBody>
      </p:sp>
      <p:sp>
        <p:nvSpPr>
          <p:cNvPr id="5" name="Oval 4">
            <a:extLst>
              <a:ext uri="{FF2B5EF4-FFF2-40B4-BE49-F238E27FC236}">
                <a16:creationId xmlns:a16="http://schemas.microsoft.com/office/drawing/2014/main" id="{D8BAC6B4-51B9-4B47-8996-D65FBF9EDB5F}"/>
              </a:ext>
            </a:extLst>
          </p:cNvPr>
          <p:cNvSpPr>
            <a:spLocks noChangeAspect="1"/>
          </p:cNvSpPr>
          <p:nvPr userDrawn="1"/>
        </p:nvSpPr>
        <p:spPr>
          <a:xfrm>
            <a:off x="466258" y="2298063"/>
            <a:ext cx="2860558" cy="2615111"/>
          </a:xfrm>
          <a:prstGeom prst="ellipse">
            <a:avLst/>
          </a:prstGeom>
          <a:gradFill>
            <a:gsLst>
              <a:gs pos="48000">
                <a:schemeClr val="accent1">
                  <a:alpha val="0"/>
                </a:schemeClr>
              </a:gs>
              <a:gs pos="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42" name="Oval 41">
            <a:extLst>
              <a:ext uri="{FF2B5EF4-FFF2-40B4-BE49-F238E27FC236}">
                <a16:creationId xmlns:a16="http://schemas.microsoft.com/office/drawing/2014/main" id="{F6D67A50-8F02-4A68-A376-32DC985938EC}"/>
              </a:ext>
            </a:extLst>
          </p:cNvPr>
          <p:cNvSpPr>
            <a:spLocks noChangeAspect="1"/>
          </p:cNvSpPr>
          <p:nvPr/>
        </p:nvSpPr>
        <p:spPr bwMode="gray">
          <a:xfrm>
            <a:off x="1473229" y="1762057"/>
            <a:ext cx="2860556" cy="2615111"/>
          </a:xfrm>
          <a:prstGeom prst="ellipse">
            <a:avLst/>
          </a:prstGeom>
          <a:gradFill flip="none" rotWithShape="1">
            <a:gsLst>
              <a:gs pos="43000">
                <a:schemeClr val="accent4">
                  <a:alpha val="13000"/>
                </a:schemeClr>
              </a:gs>
              <a:gs pos="8000">
                <a:schemeClr val="accent4"/>
              </a:gs>
              <a:gs pos="71000">
                <a:schemeClr val="accent4">
                  <a:alpha val="0"/>
                </a:schemeClr>
              </a:gs>
            </a:gsLst>
            <a:lin ang="13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6" name="Text Placeholder 5">
            <a:extLst>
              <a:ext uri="{FF2B5EF4-FFF2-40B4-BE49-F238E27FC236}">
                <a16:creationId xmlns:a16="http://schemas.microsoft.com/office/drawing/2014/main" id="{5745C628-C734-425D-A3FF-809A59836586}"/>
              </a:ext>
            </a:extLst>
          </p:cNvPr>
          <p:cNvSpPr>
            <a:spLocks noGrp="1"/>
          </p:cNvSpPr>
          <p:nvPr>
            <p:ph type="body" sz="quarter" idx="11" hasCustomPrompt="1"/>
          </p:nvPr>
        </p:nvSpPr>
        <p:spPr bwMode="gray">
          <a:xfrm>
            <a:off x="4617721" y="1354037"/>
            <a:ext cx="7523140" cy="4400759"/>
          </a:xfrm>
        </p:spPr>
        <p:txBody>
          <a:bodyPr lIns="0" tIns="0" rIns="0" bIns="0" anchor="ctr"/>
          <a:lstStyle>
            <a:lvl1pPr marL="0" indent="0" algn="ctr">
              <a:buNone/>
              <a:defRPr>
                <a:latin typeface="Raleway Light" pitchFamily="2" charset="0"/>
              </a:defRPr>
            </a:lvl1pPr>
          </a:lstStyle>
          <a:p>
            <a:pPr lvl="0"/>
            <a:r>
              <a:rPr lang="en-US" dirty="0"/>
              <a:t>Quote/Introduction text</a:t>
            </a:r>
          </a:p>
        </p:txBody>
      </p:sp>
      <p:sp>
        <p:nvSpPr>
          <p:cNvPr id="7" name="Text Placeholder 4">
            <a:extLst>
              <a:ext uri="{FF2B5EF4-FFF2-40B4-BE49-F238E27FC236}">
                <a16:creationId xmlns:a16="http://schemas.microsoft.com/office/drawing/2014/main" id="{09468FF4-883B-440C-A361-DDE3DFD3EE4E}"/>
              </a:ext>
            </a:extLst>
          </p:cNvPr>
          <p:cNvSpPr>
            <a:spLocks noGrp="1"/>
          </p:cNvSpPr>
          <p:nvPr>
            <p:ph type="body" sz="quarter" idx="12" hasCustomPrompt="1"/>
          </p:nvPr>
        </p:nvSpPr>
        <p:spPr>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8" name="Slide Number Placeholder 5">
            <a:extLst>
              <a:ext uri="{FF2B5EF4-FFF2-40B4-BE49-F238E27FC236}">
                <a16:creationId xmlns:a16="http://schemas.microsoft.com/office/drawing/2014/main" id="{071E2DAB-0E36-4CB9-99B3-9141B3D2FBA1}"/>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460963923"/>
      </p:ext>
    </p:extLst>
  </p:cSld>
  <p:clrMapOvr>
    <a:masterClrMapping/>
  </p:clrMapOvr>
  <p:hf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para with desig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6" name="Text Placeholder 5">
            <a:extLst>
              <a:ext uri="{FF2B5EF4-FFF2-40B4-BE49-F238E27FC236}">
                <a16:creationId xmlns:a16="http://schemas.microsoft.com/office/drawing/2014/main" id="{5745C628-C734-425D-A3FF-809A59836586}"/>
              </a:ext>
            </a:extLst>
          </p:cNvPr>
          <p:cNvSpPr>
            <a:spLocks noGrp="1"/>
          </p:cNvSpPr>
          <p:nvPr>
            <p:ph type="body" sz="quarter" idx="11" hasCustomPrompt="1"/>
          </p:nvPr>
        </p:nvSpPr>
        <p:spPr bwMode="gray">
          <a:xfrm>
            <a:off x="441929" y="1354037"/>
            <a:ext cx="7812977" cy="1267234"/>
          </a:xfrm>
        </p:spPr>
        <p:txBody>
          <a:bodyPr lIns="0" tIns="0" rIns="0" bIns="0" anchor="ctr"/>
          <a:lstStyle>
            <a:lvl1pPr marL="0" indent="0" algn="l">
              <a:buNone/>
              <a:defRPr>
                <a:latin typeface="Raleway Light" pitchFamily="2" charset="0"/>
              </a:defRPr>
            </a:lvl1pPr>
          </a:lstStyle>
          <a:p>
            <a:pPr lvl="0"/>
            <a:r>
              <a:rPr lang="en-US" dirty="0"/>
              <a:t>Text</a:t>
            </a:r>
          </a:p>
        </p:txBody>
      </p:sp>
      <p:sp>
        <p:nvSpPr>
          <p:cNvPr id="7" name="Text Placeholder 4">
            <a:extLst>
              <a:ext uri="{FF2B5EF4-FFF2-40B4-BE49-F238E27FC236}">
                <a16:creationId xmlns:a16="http://schemas.microsoft.com/office/drawing/2014/main" id="{A231BA4B-8E51-4730-9569-847C0722DAC8}"/>
              </a:ext>
            </a:extLst>
          </p:cNvPr>
          <p:cNvSpPr>
            <a:spLocks noGrp="1"/>
          </p:cNvSpPr>
          <p:nvPr>
            <p:ph type="body" sz="quarter" idx="12" hasCustomPrompt="1"/>
          </p:nvPr>
        </p:nvSpPr>
        <p:spPr bwMode="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8" name="Text Placeholder 5">
            <a:extLst>
              <a:ext uri="{FF2B5EF4-FFF2-40B4-BE49-F238E27FC236}">
                <a16:creationId xmlns:a16="http://schemas.microsoft.com/office/drawing/2014/main" id="{D36EF7ED-6900-4FD5-AA62-B93F5B77D31D}"/>
              </a:ext>
            </a:extLst>
          </p:cNvPr>
          <p:cNvSpPr>
            <a:spLocks noGrp="1"/>
          </p:cNvSpPr>
          <p:nvPr>
            <p:ph type="body" sz="quarter" idx="13" hasCustomPrompt="1"/>
          </p:nvPr>
        </p:nvSpPr>
        <p:spPr bwMode="gray">
          <a:xfrm>
            <a:off x="441929" y="2922977"/>
            <a:ext cx="7812977" cy="1267234"/>
          </a:xfrm>
        </p:spPr>
        <p:txBody>
          <a:bodyPr lIns="0" tIns="0" rIns="0" bIns="0" anchor="ctr"/>
          <a:lstStyle>
            <a:lvl1pPr marL="0" indent="0" algn="l">
              <a:buNone/>
              <a:defRPr>
                <a:latin typeface="Raleway Light" pitchFamily="2" charset="0"/>
              </a:defRPr>
            </a:lvl1pPr>
          </a:lstStyle>
          <a:p>
            <a:pPr lvl="0"/>
            <a:r>
              <a:rPr lang="en-US" dirty="0"/>
              <a:t>Text</a:t>
            </a:r>
          </a:p>
        </p:txBody>
      </p:sp>
      <p:sp>
        <p:nvSpPr>
          <p:cNvPr id="9" name="Text Placeholder 5">
            <a:extLst>
              <a:ext uri="{FF2B5EF4-FFF2-40B4-BE49-F238E27FC236}">
                <a16:creationId xmlns:a16="http://schemas.microsoft.com/office/drawing/2014/main" id="{ED4A2992-ECB4-49A6-8DA5-345891EC76FE}"/>
              </a:ext>
            </a:extLst>
          </p:cNvPr>
          <p:cNvSpPr>
            <a:spLocks noGrp="1"/>
          </p:cNvSpPr>
          <p:nvPr>
            <p:ph type="body" sz="quarter" idx="14" hasCustomPrompt="1"/>
          </p:nvPr>
        </p:nvSpPr>
        <p:spPr bwMode="gray">
          <a:xfrm>
            <a:off x="441929" y="4491916"/>
            <a:ext cx="7812977" cy="1267234"/>
          </a:xfrm>
        </p:spPr>
        <p:txBody>
          <a:bodyPr lIns="0" tIns="0" rIns="0" bIns="0" anchor="ctr"/>
          <a:lstStyle>
            <a:lvl1pPr marL="0" indent="0" algn="l">
              <a:buNone/>
              <a:defRPr>
                <a:latin typeface="Raleway Light" pitchFamily="2" charset="0"/>
              </a:defRPr>
            </a:lvl1pPr>
          </a:lstStyle>
          <a:p>
            <a:pPr lvl="0"/>
            <a:r>
              <a:rPr lang="en-US" dirty="0"/>
              <a:t>Text</a:t>
            </a:r>
          </a:p>
        </p:txBody>
      </p:sp>
      <p:sp>
        <p:nvSpPr>
          <p:cNvPr id="15" name="Arc 14">
            <a:extLst>
              <a:ext uri="{FF2B5EF4-FFF2-40B4-BE49-F238E27FC236}">
                <a16:creationId xmlns:a16="http://schemas.microsoft.com/office/drawing/2014/main" id="{DAEC8E06-34A8-456E-9A2E-696A684F3B89}"/>
              </a:ext>
            </a:extLst>
          </p:cNvPr>
          <p:cNvSpPr>
            <a:spLocks noChangeAspect="1"/>
          </p:cNvSpPr>
          <p:nvPr userDrawn="1"/>
        </p:nvSpPr>
        <p:spPr bwMode="gray">
          <a:xfrm>
            <a:off x="9011942" y="1608081"/>
            <a:ext cx="4200524" cy="3840102"/>
          </a:xfrm>
          <a:prstGeom prst="arc">
            <a:avLst>
              <a:gd name="adj1" fmla="val 5277044"/>
              <a:gd name="adj2" fmla="val 16275839"/>
            </a:avLst>
          </a:prstGeom>
          <a:ln w="47625">
            <a:gradFill flip="none" rotWithShape="1">
              <a:gsLst>
                <a:gs pos="0">
                  <a:schemeClr val="bg1">
                    <a:alpha val="0"/>
                  </a:schemeClr>
                </a:gs>
                <a:gs pos="50000">
                  <a:schemeClr val="accent6"/>
                </a:gs>
                <a:gs pos="6000">
                  <a:schemeClr val="accent6">
                    <a:lumMod val="25000"/>
                    <a:lumOff val="75000"/>
                  </a:schemeClr>
                </a:gs>
                <a:gs pos="94000">
                  <a:schemeClr val="accent6">
                    <a:lumMod val="25000"/>
                    <a:lumOff val="75000"/>
                  </a:schemeClr>
                </a:gs>
                <a:gs pos="100000">
                  <a:schemeClr val="bg1">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268" dirty="0"/>
          </a:p>
        </p:txBody>
      </p:sp>
      <p:sp>
        <p:nvSpPr>
          <p:cNvPr id="12" name="Oval 11">
            <a:extLst>
              <a:ext uri="{FF2B5EF4-FFF2-40B4-BE49-F238E27FC236}">
                <a16:creationId xmlns:a16="http://schemas.microsoft.com/office/drawing/2014/main" id="{FEA2561D-8307-4588-B581-F9B15BE8CF14}"/>
              </a:ext>
            </a:extLst>
          </p:cNvPr>
          <p:cNvSpPr>
            <a:spLocks noChangeAspect="1"/>
          </p:cNvSpPr>
          <p:nvPr userDrawn="1"/>
        </p:nvSpPr>
        <p:spPr bwMode="gray">
          <a:xfrm>
            <a:off x="9440266" y="4611764"/>
            <a:ext cx="1222353" cy="1117470"/>
          </a:xfrm>
          <a:prstGeom prst="ellipse">
            <a:avLst/>
          </a:prstGeom>
          <a:gradFill flip="none" rotWithShape="1">
            <a:gsLst>
              <a:gs pos="58000">
                <a:srgbClr val="039BDA">
                  <a:alpha val="30000"/>
                </a:srgbClr>
              </a:gs>
              <a:gs pos="9000">
                <a:schemeClr val="accent1"/>
              </a:gs>
              <a:gs pos="84000">
                <a:schemeClr val="accent1">
                  <a:alpha val="0"/>
                </a:schemeClr>
              </a:gs>
            </a:gsLst>
            <a:lin ang="17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13" name="Oval 12">
            <a:extLst>
              <a:ext uri="{FF2B5EF4-FFF2-40B4-BE49-F238E27FC236}">
                <a16:creationId xmlns:a16="http://schemas.microsoft.com/office/drawing/2014/main" id="{5C2EA899-5726-4F3E-A809-0837BD902FD6}"/>
              </a:ext>
            </a:extLst>
          </p:cNvPr>
          <p:cNvSpPr>
            <a:spLocks noChangeAspect="1"/>
          </p:cNvSpPr>
          <p:nvPr userDrawn="1"/>
        </p:nvSpPr>
        <p:spPr bwMode="gray">
          <a:xfrm>
            <a:off x="9440266" y="1372038"/>
            <a:ext cx="1222353" cy="1117470"/>
          </a:xfrm>
          <a:prstGeom prst="ellipse">
            <a:avLst/>
          </a:prstGeom>
          <a:gradFill flip="none" rotWithShape="1">
            <a:gsLst>
              <a:gs pos="58000">
                <a:srgbClr val="039BDA">
                  <a:alpha val="30000"/>
                </a:srgbClr>
              </a:gs>
              <a:gs pos="9000">
                <a:schemeClr val="accent1"/>
              </a:gs>
              <a:gs pos="89000">
                <a:schemeClr val="accent1">
                  <a:alpha val="0"/>
                </a:schemeClr>
              </a:gs>
            </a:gsLst>
            <a:lin ang="4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10" name="Oval 9">
            <a:extLst>
              <a:ext uri="{FF2B5EF4-FFF2-40B4-BE49-F238E27FC236}">
                <a16:creationId xmlns:a16="http://schemas.microsoft.com/office/drawing/2014/main" id="{57EB26C2-51F4-4065-B6A9-87F434601DAA}"/>
              </a:ext>
            </a:extLst>
          </p:cNvPr>
          <p:cNvSpPr>
            <a:spLocks noChangeAspect="1"/>
          </p:cNvSpPr>
          <p:nvPr userDrawn="1"/>
        </p:nvSpPr>
        <p:spPr bwMode="gray">
          <a:xfrm>
            <a:off x="8518921" y="3014451"/>
            <a:ext cx="1222353" cy="1117470"/>
          </a:xfrm>
          <a:prstGeom prst="ellipse">
            <a:avLst/>
          </a:prstGeom>
          <a:gradFill flip="none" rotWithShape="1">
            <a:gsLst>
              <a:gs pos="58000">
                <a:srgbClr val="039BDA">
                  <a:alpha val="30000"/>
                </a:srgbClr>
              </a:gs>
              <a:gs pos="9000">
                <a:schemeClr val="accent1"/>
              </a:gs>
              <a:gs pos="98000">
                <a:schemeClr val="accent1">
                  <a:alpha val="0"/>
                </a:schemeClr>
              </a:gs>
            </a:gsLst>
            <a:lin ang="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11" name="Slide Number Placeholder 5">
            <a:extLst>
              <a:ext uri="{FF2B5EF4-FFF2-40B4-BE49-F238E27FC236}">
                <a16:creationId xmlns:a16="http://schemas.microsoft.com/office/drawing/2014/main" id="{199A943D-4E01-4B77-B769-D878B59C2E26}"/>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600364372"/>
      </p:ext>
    </p:extLst>
  </p:cSld>
  <p:clrMapOvr>
    <a:masterClrMapping/>
  </p:clrMapOvr>
  <p:hf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images 1">
    <p:spTree>
      <p:nvGrpSpPr>
        <p:cNvPr id="1" name=""/>
        <p:cNvGrpSpPr/>
        <p:nvPr/>
      </p:nvGrpSpPr>
      <p:grpSpPr>
        <a:xfrm>
          <a:off x="0" y="0"/>
          <a:ext cx="0" cy="0"/>
          <a:chOff x="0" y="0"/>
          <a:chExt cx="0" cy="0"/>
        </a:xfrm>
      </p:grpSpPr>
      <p:sp>
        <p:nvSpPr>
          <p:cNvPr id="22" name="Picture Placeholder 3">
            <a:extLst>
              <a:ext uri="{FF2B5EF4-FFF2-40B4-BE49-F238E27FC236}">
                <a16:creationId xmlns:a16="http://schemas.microsoft.com/office/drawing/2014/main" id="{95F79ED8-DE62-4265-BF98-CA8F3250F44E}"/>
              </a:ext>
            </a:extLst>
          </p:cNvPr>
          <p:cNvSpPr>
            <a:spLocks noGrp="1" noChangeAspect="1"/>
          </p:cNvSpPr>
          <p:nvPr>
            <p:ph type="pic" sz="quarter" idx="15" hasCustomPrompt="1"/>
          </p:nvPr>
        </p:nvSpPr>
        <p:spPr bwMode="gray">
          <a:xfrm>
            <a:off x="441075" y="3980306"/>
            <a:ext cx="1650806" cy="1509161"/>
          </a:xfrm>
          <a:prstGeom prst="ellipse">
            <a:avLst/>
          </a:prstGeom>
        </p:spPr>
        <p:txBody>
          <a:bodyPr lIns="0" tIns="0" rIns="0" bIns="0" anchor="ctr"/>
          <a:lstStyle>
            <a:lvl1pPr marL="0" indent="0" algn="ctr">
              <a:buNone/>
              <a:defRPr sz="756">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24" name="Picture Placeholder 3">
            <a:extLst>
              <a:ext uri="{FF2B5EF4-FFF2-40B4-BE49-F238E27FC236}">
                <a16:creationId xmlns:a16="http://schemas.microsoft.com/office/drawing/2014/main" id="{23DF603E-3B4A-4E51-8C9E-306B088CC2B0}"/>
              </a:ext>
            </a:extLst>
          </p:cNvPr>
          <p:cNvSpPr>
            <a:spLocks noGrp="1" noChangeAspect="1"/>
          </p:cNvSpPr>
          <p:nvPr>
            <p:ph type="pic" sz="quarter" idx="17" hasCustomPrompt="1"/>
          </p:nvPr>
        </p:nvSpPr>
        <p:spPr bwMode="gray">
          <a:xfrm>
            <a:off x="10488674" y="3980306"/>
            <a:ext cx="1650806" cy="1509161"/>
          </a:xfrm>
          <a:prstGeom prst="ellipse">
            <a:avLst/>
          </a:prstGeom>
        </p:spPr>
        <p:txBody>
          <a:bodyPr lIns="0" tIns="0" rIns="0" bIns="0" anchor="ctr"/>
          <a:lstStyle>
            <a:lvl1pPr marL="0" indent="0" algn="ctr">
              <a:buNone/>
              <a:defRPr sz="756">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23" name="Picture Placeholder 3">
            <a:extLst>
              <a:ext uri="{FF2B5EF4-FFF2-40B4-BE49-F238E27FC236}">
                <a16:creationId xmlns:a16="http://schemas.microsoft.com/office/drawing/2014/main" id="{8079FDD0-E93A-4BF9-AE06-64395560F12E}"/>
              </a:ext>
            </a:extLst>
          </p:cNvPr>
          <p:cNvSpPr>
            <a:spLocks noGrp="1" noChangeAspect="1"/>
          </p:cNvSpPr>
          <p:nvPr>
            <p:ph type="pic" sz="quarter" idx="16" hasCustomPrompt="1"/>
          </p:nvPr>
        </p:nvSpPr>
        <p:spPr bwMode="gray">
          <a:xfrm>
            <a:off x="10488674" y="1650751"/>
            <a:ext cx="1650806" cy="1509161"/>
          </a:xfrm>
          <a:prstGeom prst="ellipse">
            <a:avLst/>
          </a:prstGeom>
        </p:spPr>
        <p:txBody>
          <a:bodyPr lIns="0" tIns="0" rIns="0" bIns="0" anchor="ctr"/>
          <a:lstStyle>
            <a:lvl1pPr marL="0" indent="0" algn="ctr">
              <a:buNone/>
              <a:defRPr sz="756">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4" name="Picture Placeholder 3">
            <a:extLst>
              <a:ext uri="{FF2B5EF4-FFF2-40B4-BE49-F238E27FC236}">
                <a16:creationId xmlns:a16="http://schemas.microsoft.com/office/drawing/2014/main" id="{3753AB01-8E4C-47D6-B8E3-10AC53C8EB24}"/>
              </a:ext>
            </a:extLst>
          </p:cNvPr>
          <p:cNvSpPr>
            <a:spLocks noGrp="1" noChangeAspect="1"/>
          </p:cNvSpPr>
          <p:nvPr>
            <p:ph type="pic" sz="quarter" idx="10" hasCustomPrompt="1"/>
          </p:nvPr>
        </p:nvSpPr>
        <p:spPr bwMode="gray">
          <a:xfrm>
            <a:off x="441075" y="1654404"/>
            <a:ext cx="1650806" cy="1509161"/>
          </a:xfrm>
          <a:prstGeom prst="ellipse">
            <a:avLst/>
          </a:prstGeom>
        </p:spPr>
        <p:txBody>
          <a:bodyPr lIns="0" tIns="0" rIns="0" bIns="0" anchor="ctr"/>
          <a:lstStyle>
            <a:lvl1pPr marL="0" indent="0" algn="ctr">
              <a:buNone/>
              <a:defRPr sz="756">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15" name="Oval 14">
            <a:extLst>
              <a:ext uri="{FF2B5EF4-FFF2-40B4-BE49-F238E27FC236}">
                <a16:creationId xmlns:a16="http://schemas.microsoft.com/office/drawing/2014/main" id="{AD321218-61CD-4A7C-A430-F5A1DDE9AD9B}"/>
              </a:ext>
            </a:extLst>
          </p:cNvPr>
          <p:cNvSpPr>
            <a:spLocks noChangeAspect="1"/>
          </p:cNvSpPr>
          <p:nvPr userDrawn="1"/>
        </p:nvSpPr>
        <p:spPr bwMode="gray">
          <a:xfrm>
            <a:off x="434774" y="1658925"/>
            <a:ext cx="1650806" cy="1509161"/>
          </a:xfrm>
          <a:prstGeom prst="ellipse">
            <a:avLst/>
          </a:prstGeom>
          <a:gradFill flip="none" rotWithShape="1">
            <a:gsLst>
              <a:gs pos="47000">
                <a:schemeClr val="accent1">
                  <a:alpha val="0"/>
                </a:schemeClr>
              </a:gs>
              <a:gs pos="0">
                <a:schemeClr val="accent1"/>
              </a:gs>
            </a:gsLst>
            <a:lin ang="4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8" dirty="0">
              <a:solidFill>
                <a:schemeClr val="bg1"/>
              </a:solidFill>
              <a:latin typeface="+mj-lt"/>
            </a:endParaRPr>
          </a:p>
        </p:txBody>
      </p:sp>
      <p:sp>
        <p:nvSpPr>
          <p:cNvPr id="25" name="Oval 24">
            <a:extLst>
              <a:ext uri="{FF2B5EF4-FFF2-40B4-BE49-F238E27FC236}">
                <a16:creationId xmlns:a16="http://schemas.microsoft.com/office/drawing/2014/main" id="{835E1044-5A44-4BFE-89AF-ACDEEA2B4BF2}"/>
              </a:ext>
            </a:extLst>
          </p:cNvPr>
          <p:cNvSpPr>
            <a:spLocks noChangeAspect="1"/>
          </p:cNvSpPr>
          <p:nvPr userDrawn="1"/>
        </p:nvSpPr>
        <p:spPr bwMode="gray">
          <a:xfrm>
            <a:off x="434774" y="3986028"/>
            <a:ext cx="1650806" cy="1509161"/>
          </a:xfrm>
          <a:prstGeom prst="ellipse">
            <a:avLst/>
          </a:prstGeom>
          <a:gradFill flip="none" rotWithShape="1">
            <a:gsLst>
              <a:gs pos="47000">
                <a:schemeClr val="accent4">
                  <a:alpha val="0"/>
                </a:schemeClr>
              </a:gs>
              <a:gs pos="0">
                <a:schemeClr val="accent4"/>
              </a:gs>
            </a:gsLst>
            <a:lin ang="17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8" dirty="0">
              <a:solidFill>
                <a:schemeClr val="bg1"/>
              </a:solidFill>
              <a:latin typeface="+mj-lt"/>
            </a:endParaRPr>
          </a:p>
        </p:txBody>
      </p:sp>
      <p:sp>
        <p:nvSpPr>
          <p:cNvPr id="26" name="Oval 25">
            <a:extLst>
              <a:ext uri="{FF2B5EF4-FFF2-40B4-BE49-F238E27FC236}">
                <a16:creationId xmlns:a16="http://schemas.microsoft.com/office/drawing/2014/main" id="{058BCB6D-0CAC-42F5-AA2A-440E5D9D92B4}"/>
              </a:ext>
            </a:extLst>
          </p:cNvPr>
          <p:cNvSpPr>
            <a:spLocks noChangeAspect="1"/>
          </p:cNvSpPr>
          <p:nvPr userDrawn="1"/>
        </p:nvSpPr>
        <p:spPr bwMode="gray">
          <a:xfrm>
            <a:off x="10482373" y="3986028"/>
            <a:ext cx="1650806" cy="1509161"/>
          </a:xfrm>
          <a:prstGeom prst="ellipse">
            <a:avLst/>
          </a:prstGeom>
          <a:gradFill flip="none" rotWithShape="1">
            <a:gsLst>
              <a:gs pos="47000">
                <a:schemeClr val="accent3">
                  <a:alpha val="0"/>
                </a:schemeClr>
              </a:gs>
              <a:gs pos="8000">
                <a:schemeClr val="accent3"/>
              </a:gs>
            </a:gsLst>
            <a:lin ang="17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8" dirty="0">
              <a:solidFill>
                <a:schemeClr val="bg1"/>
              </a:solidFill>
              <a:latin typeface="+mj-lt"/>
            </a:endParaRPr>
          </a:p>
        </p:txBody>
      </p:sp>
      <p:sp>
        <p:nvSpPr>
          <p:cNvPr id="27" name="Oval 26">
            <a:extLst>
              <a:ext uri="{FF2B5EF4-FFF2-40B4-BE49-F238E27FC236}">
                <a16:creationId xmlns:a16="http://schemas.microsoft.com/office/drawing/2014/main" id="{74BE5BC6-9E7F-4FC5-9732-D81384AB690C}"/>
              </a:ext>
            </a:extLst>
          </p:cNvPr>
          <p:cNvSpPr>
            <a:spLocks noChangeAspect="1"/>
          </p:cNvSpPr>
          <p:nvPr userDrawn="1"/>
        </p:nvSpPr>
        <p:spPr bwMode="gray">
          <a:xfrm>
            <a:off x="10482373" y="1644990"/>
            <a:ext cx="1650806" cy="1509161"/>
          </a:xfrm>
          <a:prstGeom prst="ellipse">
            <a:avLst/>
          </a:prstGeom>
          <a:gradFill flip="none" rotWithShape="1">
            <a:gsLst>
              <a:gs pos="47000">
                <a:schemeClr val="accent2">
                  <a:alpha val="0"/>
                </a:schemeClr>
              </a:gs>
              <a:gs pos="10000">
                <a:schemeClr val="accent2"/>
              </a:gs>
            </a:gsLst>
            <a:lin ang="4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8" dirty="0">
              <a:solidFill>
                <a:schemeClr val="bg1"/>
              </a:solidFill>
              <a:latin typeface="+mj-lt"/>
            </a:endParaRP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6" name="Text Placeholder 5">
            <a:extLst>
              <a:ext uri="{FF2B5EF4-FFF2-40B4-BE49-F238E27FC236}">
                <a16:creationId xmlns:a16="http://schemas.microsoft.com/office/drawing/2014/main" id="{5745C628-C734-425D-A3FF-809A59836586}"/>
              </a:ext>
            </a:extLst>
          </p:cNvPr>
          <p:cNvSpPr>
            <a:spLocks noGrp="1"/>
          </p:cNvSpPr>
          <p:nvPr>
            <p:ph type="body" sz="quarter" idx="11" hasCustomPrompt="1"/>
          </p:nvPr>
        </p:nvSpPr>
        <p:spPr bwMode="gray">
          <a:xfrm>
            <a:off x="2310289" y="1365222"/>
            <a:ext cx="3911437" cy="2073656"/>
          </a:xfrm>
        </p:spPr>
        <p:txBody>
          <a:bodyPr lIns="0" tIns="0" rIns="0" bIns="0" anchor="ctr"/>
          <a:lstStyle>
            <a:lvl1pPr marL="0" indent="0">
              <a:buNone/>
              <a:defRPr>
                <a:latin typeface="Raleway Light" pitchFamily="2" charset="0"/>
              </a:defRPr>
            </a:lvl1pPr>
          </a:lstStyle>
          <a:p>
            <a:pPr lvl="0"/>
            <a:r>
              <a:rPr lang="en-US" dirty="0"/>
              <a:t>Text</a:t>
            </a:r>
          </a:p>
        </p:txBody>
      </p:sp>
      <p:sp>
        <p:nvSpPr>
          <p:cNvPr id="19" name="Text Placeholder 5">
            <a:extLst>
              <a:ext uri="{FF2B5EF4-FFF2-40B4-BE49-F238E27FC236}">
                <a16:creationId xmlns:a16="http://schemas.microsoft.com/office/drawing/2014/main" id="{81DB8866-7A09-49FF-8B8F-A2030E186C7D}"/>
              </a:ext>
            </a:extLst>
          </p:cNvPr>
          <p:cNvSpPr>
            <a:spLocks noGrp="1"/>
          </p:cNvSpPr>
          <p:nvPr>
            <p:ph type="body" sz="quarter" idx="12" hasCustomPrompt="1"/>
          </p:nvPr>
        </p:nvSpPr>
        <p:spPr bwMode="gray">
          <a:xfrm>
            <a:off x="2310289" y="3686500"/>
            <a:ext cx="3911437" cy="2073656"/>
          </a:xfrm>
        </p:spPr>
        <p:txBody>
          <a:bodyPr lIns="0" tIns="0" rIns="0" bIns="0" anchor="ctr"/>
          <a:lstStyle>
            <a:lvl1pPr marL="0" indent="0">
              <a:buNone/>
              <a:defRPr>
                <a:latin typeface="Raleway Light" pitchFamily="2" charset="0"/>
              </a:defRPr>
            </a:lvl1pPr>
          </a:lstStyle>
          <a:p>
            <a:pPr lvl="0"/>
            <a:r>
              <a:rPr lang="en-US" dirty="0"/>
              <a:t>Text</a:t>
            </a:r>
          </a:p>
        </p:txBody>
      </p:sp>
      <p:sp>
        <p:nvSpPr>
          <p:cNvPr id="20" name="Text Placeholder 5">
            <a:extLst>
              <a:ext uri="{FF2B5EF4-FFF2-40B4-BE49-F238E27FC236}">
                <a16:creationId xmlns:a16="http://schemas.microsoft.com/office/drawing/2014/main" id="{2E07EB45-86F8-4B7E-B80F-413B61F063C2}"/>
              </a:ext>
            </a:extLst>
          </p:cNvPr>
          <p:cNvSpPr>
            <a:spLocks noGrp="1"/>
          </p:cNvSpPr>
          <p:nvPr>
            <p:ph type="body" sz="quarter" idx="13" hasCustomPrompt="1"/>
          </p:nvPr>
        </p:nvSpPr>
        <p:spPr bwMode="gray">
          <a:xfrm>
            <a:off x="6393685" y="1365222"/>
            <a:ext cx="3911437" cy="2073656"/>
          </a:xfrm>
        </p:spPr>
        <p:txBody>
          <a:bodyPr lIns="0" tIns="0" rIns="0" bIns="0" anchor="ctr"/>
          <a:lstStyle>
            <a:lvl1pPr marL="0" indent="0" algn="r">
              <a:buNone/>
              <a:defRPr>
                <a:latin typeface="Raleway Light" pitchFamily="2" charset="0"/>
              </a:defRPr>
            </a:lvl1pPr>
          </a:lstStyle>
          <a:p>
            <a:pPr lvl="0"/>
            <a:r>
              <a:rPr lang="en-US" dirty="0"/>
              <a:t>Text</a:t>
            </a:r>
          </a:p>
        </p:txBody>
      </p:sp>
      <p:sp>
        <p:nvSpPr>
          <p:cNvPr id="21" name="Text Placeholder 5">
            <a:extLst>
              <a:ext uri="{FF2B5EF4-FFF2-40B4-BE49-F238E27FC236}">
                <a16:creationId xmlns:a16="http://schemas.microsoft.com/office/drawing/2014/main" id="{3E432386-8EA5-4AD4-BF83-1A3847D5D488}"/>
              </a:ext>
            </a:extLst>
          </p:cNvPr>
          <p:cNvSpPr>
            <a:spLocks noGrp="1"/>
          </p:cNvSpPr>
          <p:nvPr>
            <p:ph type="body" sz="quarter" idx="14" hasCustomPrompt="1"/>
          </p:nvPr>
        </p:nvSpPr>
        <p:spPr bwMode="gray">
          <a:xfrm>
            <a:off x="6393685" y="3686500"/>
            <a:ext cx="3911437" cy="2073656"/>
          </a:xfrm>
        </p:spPr>
        <p:txBody>
          <a:bodyPr lIns="0" tIns="0" rIns="0" bIns="0" anchor="ctr"/>
          <a:lstStyle>
            <a:lvl1pPr marL="0" indent="0" algn="r">
              <a:buNone/>
              <a:defRPr>
                <a:latin typeface="Raleway Light" pitchFamily="2" charset="0"/>
              </a:defRPr>
            </a:lvl1pPr>
          </a:lstStyle>
          <a:p>
            <a:pPr lvl="0"/>
            <a:r>
              <a:rPr lang="en-US" dirty="0"/>
              <a:t>Text</a:t>
            </a:r>
          </a:p>
        </p:txBody>
      </p:sp>
      <p:sp>
        <p:nvSpPr>
          <p:cNvPr id="16" name="Text Placeholder 4">
            <a:extLst>
              <a:ext uri="{FF2B5EF4-FFF2-40B4-BE49-F238E27FC236}">
                <a16:creationId xmlns:a16="http://schemas.microsoft.com/office/drawing/2014/main" id="{7322B76E-A710-4C85-816A-763EBC340C21}"/>
              </a:ext>
            </a:extLst>
          </p:cNvPr>
          <p:cNvSpPr>
            <a:spLocks noGrp="1"/>
          </p:cNvSpPr>
          <p:nvPr>
            <p:ph type="body" sz="quarter" idx="18" hasCustomPrompt="1"/>
          </p:nvPr>
        </p:nvSpPr>
        <p:spPr>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17" name="Slide Number Placeholder 5">
            <a:extLst>
              <a:ext uri="{FF2B5EF4-FFF2-40B4-BE49-F238E27FC236}">
                <a16:creationId xmlns:a16="http://schemas.microsoft.com/office/drawing/2014/main" id="{0D080BEE-09D2-4296-A405-591812B0B39D}"/>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1156098214"/>
      </p:ext>
    </p:extLst>
  </p:cSld>
  <p:clrMapOvr>
    <a:masterClrMapping/>
  </p:clrMapOvr>
  <p:hf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our images 2">
    <p:spTree>
      <p:nvGrpSpPr>
        <p:cNvPr id="1" name=""/>
        <p:cNvGrpSpPr/>
        <p:nvPr/>
      </p:nvGrpSpPr>
      <p:grpSpPr>
        <a:xfrm>
          <a:off x="0" y="0"/>
          <a:ext cx="0" cy="0"/>
          <a:chOff x="0" y="0"/>
          <a:chExt cx="0" cy="0"/>
        </a:xfrm>
      </p:grpSpPr>
      <p:sp>
        <p:nvSpPr>
          <p:cNvPr id="42" name="Picture Placeholder 3">
            <a:extLst>
              <a:ext uri="{FF2B5EF4-FFF2-40B4-BE49-F238E27FC236}">
                <a16:creationId xmlns:a16="http://schemas.microsoft.com/office/drawing/2014/main" id="{87ECCD5F-585C-4256-9B5B-49C97CB57375}"/>
              </a:ext>
            </a:extLst>
          </p:cNvPr>
          <p:cNvSpPr>
            <a:spLocks noGrp="1" noChangeAspect="1"/>
          </p:cNvSpPr>
          <p:nvPr>
            <p:ph type="pic" sz="quarter" idx="21" hasCustomPrompt="1"/>
          </p:nvPr>
        </p:nvSpPr>
        <p:spPr bwMode="gray">
          <a:xfrm>
            <a:off x="9969249" y="1354037"/>
            <a:ext cx="1650806" cy="1509161"/>
          </a:xfrm>
          <a:prstGeom prst="ellipse">
            <a:avLst/>
          </a:prstGeom>
        </p:spPr>
        <p:txBody>
          <a:bodyPr lIns="0" tIns="0" rIns="0" bIns="0" anchor="ctr"/>
          <a:lstStyle>
            <a:lvl1pPr marL="0" indent="0" algn="ctr">
              <a:buNone/>
              <a:defRPr sz="756">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41" name="Picture Placeholder 3">
            <a:extLst>
              <a:ext uri="{FF2B5EF4-FFF2-40B4-BE49-F238E27FC236}">
                <a16:creationId xmlns:a16="http://schemas.microsoft.com/office/drawing/2014/main" id="{B21D74B9-8621-4C24-8533-7BE723A60770}"/>
              </a:ext>
            </a:extLst>
          </p:cNvPr>
          <p:cNvSpPr>
            <a:spLocks noGrp="1" noChangeAspect="1"/>
          </p:cNvSpPr>
          <p:nvPr>
            <p:ph type="pic" sz="quarter" idx="20" hasCustomPrompt="1"/>
          </p:nvPr>
        </p:nvSpPr>
        <p:spPr bwMode="gray">
          <a:xfrm>
            <a:off x="6991454" y="1354037"/>
            <a:ext cx="1650806" cy="1509161"/>
          </a:xfrm>
          <a:prstGeom prst="ellipse">
            <a:avLst/>
          </a:prstGeom>
        </p:spPr>
        <p:txBody>
          <a:bodyPr lIns="0" tIns="0" rIns="0" bIns="0" anchor="ctr"/>
          <a:lstStyle>
            <a:lvl1pPr marL="0" indent="0" algn="ctr">
              <a:buNone/>
              <a:defRPr sz="756">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40" name="Picture Placeholder 3">
            <a:extLst>
              <a:ext uri="{FF2B5EF4-FFF2-40B4-BE49-F238E27FC236}">
                <a16:creationId xmlns:a16="http://schemas.microsoft.com/office/drawing/2014/main" id="{0084BE70-235A-4A84-BDB3-2A7C9EDFF3D1}"/>
              </a:ext>
            </a:extLst>
          </p:cNvPr>
          <p:cNvSpPr>
            <a:spLocks noGrp="1" noChangeAspect="1"/>
          </p:cNvSpPr>
          <p:nvPr>
            <p:ph type="pic" sz="quarter" idx="19" hasCustomPrompt="1"/>
          </p:nvPr>
        </p:nvSpPr>
        <p:spPr bwMode="gray">
          <a:xfrm>
            <a:off x="3948496" y="1354037"/>
            <a:ext cx="1650806" cy="1509161"/>
          </a:xfrm>
          <a:prstGeom prst="ellipse">
            <a:avLst/>
          </a:prstGeom>
        </p:spPr>
        <p:txBody>
          <a:bodyPr lIns="0" tIns="0" rIns="0" bIns="0" anchor="ctr"/>
          <a:lstStyle>
            <a:lvl1pPr marL="0" indent="0" algn="ctr">
              <a:buNone/>
              <a:defRPr sz="756">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4" name="Picture Placeholder 3">
            <a:extLst>
              <a:ext uri="{FF2B5EF4-FFF2-40B4-BE49-F238E27FC236}">
                <a16:creationId xmlns:a16="http://schemas.microsoft.com/office/drawing/2014/main" id="{3753AB01-8E4C-47D6-B8E3-10AC53C8EB24}"/>
              </a:ext>
            </a:extLst>
          </p:cNvPr>
          <p:cNvSpPr>
            <a:spLocks noGrp="1" noChangeAspect="1"/>
          </p:cNvSpPr>
          <p:nvPr>
            <p:ph type="pic" sz="quarter" idx="10" hasCustomPrompt="1"/>
          </p:nvPr>
        </p:nvSpPr>
        <p:spPr bwMode="gray">
          <a:xfrm>
            <a:off x="973125" y="1354037"/>
            <a:ext cx="1650806" cy="1509161"/>
          </a:xfrm>
          <a:prstGeom prst="ellipse">
            <a:avLst/>
          </a:prstGeom>
        </p:spPr>
        <p:txBody>
          <a:bodyPr lIns="0" tIns="0" rIns="0" bIns="0" anchor="ctr"/>
          <a:lstStyle>
            <a:lvl1pPr marL="0" indent="0" algn="ctr">
              <a:buNone/>
              <a:defRPr sz="756">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5" name="Oval 4">
            <a:extLst>
              <a:ext uri="{FF2B5EF4-FFF2-40B4-BE49-F238E27FC236}">
                <a16:creationId xmlns:a16="http://schemas.microsoft.com/office/drawing/2014/main" id="{9525D430-C43C-4729-86E5-DEA9E9E60E43}"/>
              </a:ext>
            </a:extLst>
          </p:cNvPr>
          <p:cNvSpPr>
            <a:spLocks noChangeAspect="1"/>
          </p:cNvSpPr>
          <p:nvPr userDrawn="1"/>
        </p:nvSpPr>
        <p:spPr>
          <a:xfrm>
            <a:off x="970321" y="1359397"/>
            <a:ext cx="1650806" cy="1509161"/>
          </a:xfrm>
          <a:prstGeom prst="ellipse">
            <a:avLst/>
          </a:prstGeom>
          <a:gradFill>
            <a:gsLst>
              <a:gs pos="47000">
                <a:schemeClr val="accent1">
                  <a:alpha val="0"/>
                </a:schemeClr>
              </a:gs>
              <a:gs pos="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8" name="Oval 7">
            <a:extLst>
              <a:ext uri="{FF2B5EF4-FFF2-40B4-BE49-F238E27FC236}">
                <a16:creationId xmlns:a16="http://schemas.microsoft.com/office/drawing/2014/main" id="{AFD6F98B-7844-403D-B366-D998D999F999}"/>
              </a:ext>
            </a:extLst>
          </p:cNvPr>
          <p:cNvSpPr>
            <a:spLocks noChangeAspect="1"/>
          </p:cNvSpPr>
          <p:nvPr userDrawn="1"/>
        </p:nvSpPr>
        <p:spPr>
          <a:xfrm>
            <a:off x="6993874" y="1359397"/>
            <a:ext cx="1650806" cy="1509161"/>
          </a:xfrm>
          <a:prstGeom prst="ellipse">
            <a:avLst/>
          </a:prstGeom>
          <a:gradFill>
            <a:gsLst>
              <a:gs pos="47000">
                <a:schemeClr val="accent2">
                  <a:alpha val="0"/>
                </a:schemeClr>
              </a:gs>
              <a:gs pos="0">
                <a:schemeClr val="accent2"/>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9" name="Oval 8">
            <a:extLst>
              <a:ext uri="{FF2B5EF4-FFF2-40B4-BE49-F238E27FC236}">
                <a16:creationId xmlns:a16="http://schemas.microsoft.com/office/drawing/2014/main" id="{8068B072-953A-47FF-A114-8E7D56DE298E}"/>
              </a:ext>
            </a:extLst>
          </p:cNvPr>
          <p:cNvSpPr>
            <a:spLocks noChangeAspect="1"/>
          </p:cNvSpPr>
          <p:nvPr userDrawn="1"/>
        </p:nvSpPr>
        <p:spPr>
          <a:xfrm>
            <a:off x="9967846" y="1359397"/>
            <a:ext cx="1650806" cy="1509161"/>
          </a:xfrm>
          <a:prstGeom prst="ellipse">
            <a:avLst/>
          </a:prstGeom>
          <a:gradFill>
            <a:gsLst>
              <a:gs pos="47000">
                <a:schemeClr val="accent3">
                  <a:alpha val="0"/>
                </a:schemeClr>
              </a:gs>
              <a:gs pos="0">
                <a:schemeClr val="accent3"/>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10" name="Oval 9">
            <a:extLst>
              <a:ext uri="{FF2B5EF4-FFF2-40B4-BE49-F238E27FC236}">
                <a16:creationId xmlns:a16="http://schemas.microsoft.com/office/drawing/2014/main" id="{2E232DF0-A5F7-42CE-A8B7-B50478ADC87D}"/>
              </a:ext>
            </a:extLst>
          </p:cNvPr>
          <p:cNvSpPr>
            <a:spLocks noChangeAspect="1"/>
          </p:cNvSpPr>
          <p:nvPr userDrawn="1"/>
        </p:nvSpPr>
        <p:spPr>
          <a:xfrm>
            <a:off x="3944293" y="1359397"/>
            <a:ext cx="1650806" cy="1509161"/>
          </a:xfrm>
          <a:prstGeom prst="ellipse">
            <a:avLst/>
          </a:prstGeom>
          <a:gradFill>
            <a:gsLst>
              <a:gs pos="47000">
                <a:schemeClr val="accent4">
                  <a:alpha val="0"/>
                </a:schemeClr>
              </a:gs>
              <a:gs pos="0">
                <a:schemeClr val="accent4"/>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2" name="Title 1">
            <a:extLst>
              <a:ext uri="{FF2B5EF4-FFF2-40B4-BE49-F238E27FC236}">
                <a16:creationId xmlns:a16="http://schemas.microsoft.com/office/drawing/2014/main" id="{E0C09B28-0925-453E-8BD4-72CDB513A74E}"/>
              </a:ext>
            </a:extLst>
          </p:cNvPr>
          <p:cNvSpPr>
            <a:spLocks noGrp="1"/>
          </p:cNvSpPr>
          <p:nvPr userDrawn="1">
            <p:ph type="title" hasCustomPrompt="1"/>
          </p:nvPr>
        </p:nvSpPr>
        <p:spPr bwMode="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6" name="Text Placeholder 5">
            <a:extLst>
              <a:ext uri="{FF2B5EF4-FFF2-40B4-BE49-F238E27FC236}">
                <a16:creationId xmlns:a16="http://schemas.microsoft.com/office/drawing/2014/main" id="{5745C628-C734-425D-A3FF-809A59836586}"/>
              </a:ext>
            </a:extLst>
          </p:cNvPr>
          <p:cNvSpPr>
            <a:spLocks noGrp="1"/>
          </p:cNvSpPr>
          <p:nvPr userDrawn="1">
            <p:ph type="body" sz="quarter" idx="11" hasCustomPrompt="1"/>
          </p:nvPr>
        </p:nvSpPr>
        <p:spPr bwMode="gray">
          <a:xfrm>
            <a:off x="459263" y="3429293"/>
            <a:ext cx="2696737" cy="2327103"/>
          </a:xfrm>
        </p:spPr>
        <p:txBody>
          <a:bodyPr lIns="0" tIns="0" rIns="0" bIns="0" anchor="t"/>
          <a:lstStyle>
            <a:lvl1pPr marL="0" indent="0" algn="ctr">
              <a:buNone/>
              <a:defRPr sz="1512">
                <a:latin typeface="Raleway Light" pitchFamily="2" charset="0"/>
              </a:defRPr>
            </a:lvl1pPr>
          </a:lstStyle>
          <a:p>
            <a:pPr lvl="0"/>
            <a:r>
              <a:rPr lang="en-US" dirty="0"/>
              <a:t>Text</a:t>
            </a:r>
          </a:p>
        </p:txBody>
      </p:sp>
      <p:sp>
        <p:nvSpPr>
          <p:cNvPr id="15" name="Text Placeholder 5">
            <a:extLst>
              <a:ext uri="{FF2B5EF4-FFF2-40B4-BE49-F238E27FC236}">
                <a16:creationId xmlns:a16="http://schemas.microsoft.com/office/drawing/2014/main" id="{C7808F05-407F-4197-BCEF-70999CAED6F0}"/>
              </a:ext>
            </a:extLst>
          </p:cNvPr>
          <p:cNvSpPr>
            <a:spLocks noGrp="1"/>
          </p:cNvSpPr>
          <p:nvPr userDrawn="1">
            <p:ph type="body" sz="quarter" idx="12" hasCustomPrompt="1"/>
          </p:nvPr>
        </p:nvSpPr>
        <p:spPr bwMode="gray">
          <a:xfrm>
            <a:off x="459263" y="2990851"/>
            <a:ext cx="2696737" cy="345609"/>
          </a:xfrm>
        </p:spPr>
        <p:txBody>
          <a:bodyPr lIns="0" tIns="0" rIns="0" bIns="0" anchor="ctr"/>
          <a:lstStyle>
            <a:lvl1pPr marL="0" indent="0" algn="ctr">
              <a:buNone/>
              <a:defRPr sz="1512">
                <a:solidFill>
                  <a:schemeClr val="accent1"/>
                </a:solidFill>
                <a:latin typeface="+mj-lt"/>
              </a:defRPr>
            </a:lvl1pPr>
          </a:lstStyle>
          <a:p>
            <a:pPr lvl="0"/>
            <a:r>
              <a:rPr lang="en-US" dirty="0"/>
              <a:t>Text or Name</a:t>
            </a:r>
          </a:p>
        </p:txBody>
      </p:sp>
      <p:sp>
        <p:nvSpPr>
          <p:cNvPr id="16" name="Text Placeholder 5">
            <a:extLst>
              <a:ext uri="{FF2B5EF4-FFF2-40B4-BE49-F238E27FC236}">
                <a16:creationId xmlns:a16="http://schemas.microsoft.com/office/drawing/2014/main" id="{ACD32266-B506-4017-85D4-6D3B7BFD84BB}"/>
              </a:ext>
            </a:extLst>
          </p:cNvPr>
          <p:cNvSpPr>
            <a:spLocks noGrp="1"/>
          </p:cNvSpPr>
          <p:nvPr userDrawn="1">
            <p:ph type="body" sz="quarter" idx="13" hasCustomPrompt="1"/>
          </p:nvPr>
        </p:nvSpPr>
        <p:spPr bwMode="gray">
          <a:xfrm>
            <a:off x="3452064" y="3429293"/>
            <a:ext cx="2696737" cy="2327103"/>
          </a:xfrm>
        </p:spPr>
        <p:txBody>
          <a:bodyPr lIns="0" tIns="0" rIns="0" bIns="0" anchor="t"/>
          <a:lstStyle>
            <a:lvl1pPr marL="0" indent="0" algn="ctr">
              <a:buNone/>
              <a:defRPr sz="1512">
                <a:latin typeface="Raleway Light" pitchFamily="2" charset="0"/>
              </a:defRPr>
            </a:lvl1pPr>
          </a:lstStyle>
          <a:p>
            <a:pPr lvl="0"/>
            <a:r>
              <a:rPr lang="en-US" dirty="0"/>
              <a:t>Text</a:t>
            </a:r>
          </a:p>
        </p:txBody>
      </p:sp>
      <p:sp>
        <p:nvSpPr>
          <p:cNvPr id="17" name="Text Placeholder 5">
            <a:extLst>
              <a:ext uri="{FF2B5EF4-FFF2-40B4-BE49-F238E27FC236}">
                <a16:creationId xmlns:a16="http://schemas.microsoft.com/office/drawing/2014/main" id="{EF3D9A09-E93B-484F-B386-63D774A061AD}"/>
              </a:ext>
            </a:extLst>
          </p:cNvPr>
          <p:cNvSpPr>
            <a:spLocks noGrp="1"/>
          </p:cNvSpPr>
          <p:nvPr userDrawn="1">
            <p:ph type="body" sz="quarter" idx="14" hasCustomPrompt="1"/>
          </p:nvPr>
        </p:nvSpPr>
        <p:spPr bwMode="gray">
          <a:xfrm>
            <a:off x="3452064" y="2990851"/>
            <a:ext cx="2696737" cy="345609"/>
          </a:xfrm>
        </p:spPr>
        <p:txBody>
          <a:bodyPr lIns="0" tIns="0" rIns="0" bIns="0" anchor="ctr"/>
          <a:lstStyle>
            <a:lvl1pPr marL="0" indent="0" algn="ctr">
              <a:buNone/>
              <a:defRPr sz="1512">
                <a:solidFill>
                  <a:schemeClr val="accent4"/>
                </a:solidFill>
                <a:latin typeface="+mj-lt"/>
              </a:defRPr>
            </a:lvl1pPr>
          </a:lstStyle>
          <a:p>
            <a:pPr lvl="0"/>
            <a:r>
              <a:rPr lang="en-US" dirty="0"/>
              <a:t>Text or Name</a:t>
            </a:r>
          </a:p>
        </p:txBody>
      </p:sp>
      <p:sp>
        <p:nvSpPr>
          <p:cNvPr id="18" name="Text Placeholder 5">
            <a:extLst>
              <a:ext uri="{FF2B5EF4-FFF2-40B4-BE49-F238E27FC236}">
                <a16:creationId xmlns:a16="http://schemas.microsoft.com/office/drawing/2014/main" id="{9643D738-DC84-4B6E-8D85-DB4008829909}"/>
              </a:ext>
            </a:extLst>
          </p:cNvPr>
          <p:cNvSpPr>
            <a:spLocks noGrp="1"/>
          </p:cNvSpPr>
          <p:nvPr userDrawn="1">
            <p:ph type="body" sz="quarter" idx="15" hasCustomPrompt="1"/>
          </p:nvPr>
        </p:nvSpPr>
        <p:spPr bwMode="gray">
          <a:xfrm>
            <a:off x="6444865" y="3429293"/>
            <a:ext cx="2696737" cy="2327103"/>
          </a:xfrm>
        </p:spPr>
        <p:txBody>
          <a:bodyPr lIns="0" tIns="0" rIns="0" bIns="0" anchor="t"/>
          <a:lstStyle>
            <a:lvl1pPr marL="0" indent="0" algn="ctr">
              <a:buNone/>
              <a:defRPr sz="1512">
                <a:latin typeface="Raleway Light" pitchFamily="2" charset="0"/>
              </a:defRPr>
            </a:lvl1pPr>
          </a:lstStyle>
          <a:p>
            <a:pPr lvl="0"/>
            <a:r>
              <a:rPr lang="en-US" dirty="0"/>
              <a:t>Text</a:t>
            </a:r>
          </a:p>
        </p:txBody>
      </p:sp>
      <p:sp>
        <p:nvSpPr>
          <p:cNvPr id="25" name="Text Placeholder 5">
            <a:extLst>
              <a:ext uri="{FF2B5EF4-FFF2-40B4-BE49-F238E27FC236}">
                <a16:creationId xmlns:a16="http://schemas.microsoft.com/office/drawing/2014/main" id="{C69CB2B6-4B44-44E8-8312-78C8DCE900DC}"/>
              </a:ext>
            </a:extLst>
          </p:cNvPr>
          <p:cNvSpPr>
            <a:spLocks noGrp="1"/>
          </p:cNvSpPr>
          <p:nvPr userDrawn="1">
            <p:ph type="body" sz="quarter" idx="16" hasCustomPrompt="1"/>
          </p:nvPr>
        </p:nvSpPr>
        <p:spPr bwMode="gray">
          <a:xfrm>
            <a:off x="6444865" y="2990851"/>
            <a:ext cx="2696737" cy="345609"/>
          </a:xfrm>
        </p:spPr>
        <p:txBody>
          <a:bodyPr lIns="0" tIns="0" rIns="0" bIns="0" anchor="ctr"/>
          <a:lstStyle>
            <a:lvl1pPr marL="0" indent="0" algn="ctr">
              <a:buNone/>
              <a:defRPr sz="1512">
                <a:solidFill>
                  <a:schemeClr val="accent2"/>
                </a:solidFill>
                <a:latin typeface="+mj-lt"/>
              </a:defRPr>
            </a:lvl1pPr>
          </a:lstStyle>
          <a:p>
            <a:pPr lvl="0"/>
            <a:r>
              <a:rPr lang="en-US" dirty="0"/>
              <a:t>Text or Name</a:t>
            </a:r>
          </a:p>
        </p:txBody>
      </p:sp>
      <p:sp>
        <p:nvSpPr>
          <p:cNvPr id="26" name="Text Placeholder 5">
            <a:extLst>
              <a:ext uri="{FF2B5EF4-FFF2-40B4-BE49-F238E27FC236}">
                <a16:creationId xmlns:a16="http://schemas.microsoft.com/office/drawing/2014/main" id="{F6ACF818-5DC5-469C-BD9D-38C2BED2F786}"/>
              </a:ext>
            </a:extLst>
          </p:cNvPr>
          <p:cNvSpPr>
            <a:spLocks noGrp="1"/>
          </p:cNvSpPr>
          <p:nvPr userDrawn="1">
            <p:ph type="body" sz="quarter" idx="17" hasCustomPrompt="1"/>
          </p:nvPr>
        </p:nvSpPr>
        <p:spPr bwMode="gray">
          <a:xfrm>
            <a:off x="9437665" y="3429293"/>
            <a:ext cx="2696737" cy="2327103"/>
          </a:xfrm>
        </p:spPr>
        <p:txBody>
          <a:bodyPr lIns="0" tIns="0" rIns="0" bIns="0" anchor="t"/>
          <a:lstStyle>
            <a:lvl1pPr marL="0" indent="0" algn="ctr">
              <a:buNone/>
              <a:defRPr sz="1512">
                <a:latin typeface="Raleway Light" pitchFamily="2" charset="0"/>
              </a:defRPr>
            </a:lvl1pPr>
          </a:lstStyle>
          <a:p>
            <a:pPr lvl="0"/>
            <a:r>
              <a:rPr lang="en-US" dirty="0"/>
              <a:t>Text</a:t>
            </a:r>
          </a:p>
        </p:txBody>
      </p:sp>
      <p:sp>
        <p:nvSpPr>
          <p:cNvPr id="27" name="Text Placeholder 5">
            <a:extLst>
              <a:ext uri="{FF2B5EF4-FFF2-40B4-BE49-F238E27FC236}">
                <a16:creationId xmlns:a16="http://schemas.microsoft.com/office/drawing/2014/main" id="{52343530-9785-4BA5-AB3D-ED1A31D4EC71}"/>
              </a:ext>
            </a:extLst>
          </p:cNvPr>
          <p:cNvSpPr>
            <a:spLocks noGrp="1"/>
          </p:cNvSpPr>
          <p:nvPr userDrawn="1">
            <p:ph type="body" sz="quarter" idx="18" hasCustomPrompt="1"/>
          </p:nvPr>
        </p:nvSpPr>
        <p:spPr bwMode="gray">
          <a:xfrm>
            <a:off x="9437665" y="2990851"/>
            <a:ext cx="2696737" cy="345609"/>
          </a:xfrm>
        </p:spPr>
        <p:txBody>
          <a:bodyPr lIns="0" tIns="0" rIns="0" bIns="0" anchor="ctr"/>
          <a:lstStyle>
            <a:lvl1pPr marL="0" indent="0" algn="ctr">
              <a:buNone/>
              <a:defRPr sz="1512">
                <a:solidFill>
                  <a:schemeClr val="accent3"/>
                </a:solidFill>
                <a:latin typeface="+mj-lt"/>
              </a:defRPr>
            </a:lvl1pPr>
          </a:lstStyle>
          <a:p>
            <a:pPr lvl="0"/>
            <a:r>
              <a:rPr lang="en-US" dirty="0"/>
              <a:t>Text or Name</a:t>
            </a:r>
          </a:p>
        </p:txBody>
      </p:sp>
      <p:sp>
        <p:nvSpPr>
          <p:cNvPr id="19" name="Text Placeholder 4">
            <a:extLst>
              <a:ext uri="{FF2B5EF4-FFF2-40B4-BE49-F238E27FC236}">
                <a16:creationId xmlns:a16="http://schemas.microsoft.com/office/drawing/2014/main" id="{A1F4DD1D-EEF5-4369-86E6-771BD1D13B72}"/>
              </a:ext>
            </a:extLst>
          </p:cNvPr>
          <p:cNvSpPr>
            <a:spLocks noGrp="1"/>
          </p:cNvSpPr>
          <p:nvPr>
            <p:ph type="body" sz="quarter" idx="22" hasCustomPrompt="1"/>
          </p:nvPr>
        </p:nvSpPr>
        <p:spPr>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20" name="Slide Number Placeholder 5">
            <a:extLst>
              <a:ext uri="{FF2B5EF4-FFF2-40B4-BE49-F238E27FC236}">
                <a16:creationId xmlns:a16="http://schemas.microsoft.com/office/drawing/2014/main" id="{74D4DA68-2E48-4A31-8B65-BBCAF0809078}"/>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1222944550"/>
      </p:ext>
    </p:extLst>
  </p:cSld>
  <p:clrMapOvr>
    <a:masterClrMapping/>
  </p:clrMapOvr>
  <p:hf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Four images 3">
    <p:spTree>
      <p:nvGrpSpPr>
        <p:cNvPr id="1" name=""/>
        <p:cNvGrpSpPr/>
        <p:nvPr/>
      </p:nvGrpSpPr>
      <p:grpSpPr>
        <a:xfrm>
          <a:off x="0" y="0"/>
          <a:ext cx="0" cy="0"/>
          <a:chOff x="0" y="0"/>
          <a:chExt cx="0" cy="0"/>
        </a:xfrm>
      </p:grpSpPr>
      <p:sp>
        <p:nvSpPr>
          <p:cNvPr id="63" name="Picture Placeholder 3">
            <a:extLst>
              <a:ext uri="{FF2B5EF4-FFF2-40B4-BE49-F238E27FC236}">
                <a16:creationId xmlns:a16="http://schemas.microsoft.com/office/drawing/2014/main" id="{878B2F4C-301A-408C-8855-A7AF9EB8E00F}"/>
              </a:ext>
            </a:extLst>
          </p:cNvPr>
          <p:cNvSpPr>
            <a:spLocks noGrp="1" noChangeAspect="1"/>
          </p:cNvSpPr>
          <p:nvPr>
            <p:ph type="pic" sz="quarter" idx="21" hasCustomPrompt="1"/>
          </p:nvPr>
        </p:nvSpPr>
        <p:spPr bwMode="gray">
          <a:xfrm>
            <a:off x="9960630" y="3853025"/>
            <a:ext cx="1650806" cy="1509161"/>
          </a:xfrm>
          <a:prstGeom prst="ellipse">
            <a:avLst/>
          </a:prstGeom>
        </p:spPr>
        <p:txBody>
          <a:bodyPr lIns="0" tIns="0" rIns="0" bIns="0" anchor="ctr"/>
          <a:lstStyle>
            <a:lvl1pPr marL="0" indent="0" algn="ctr">
              <a:buNone/>
              <a:defRPr sz="756">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61" name="Picture Placeholder 3">
            <a:extLst>
              <a:ext uri="{FF2B5EF4-FFF2-40B4-BE49-F238E27FC236}">
                <a16:creationId xmlns:a16="http://schemas.microsoft.com/office/drawing/2014/main" id="{77537E8F-8975-4A18-9813-D10B75751278}"/>
              </a:ext>
            </a:extLst>
          </p:cNvPr>
          <p:cNvSpPr>
            <a:spLocks noGrp="1" noChangeAspect="1"/>
          </p:cNvSpPr>
          <p:nvPr>
            <p:ph type="pic" sz="quarter" idx="19" hasCustomPrompt="1"/>
          </p:nvPr>
        </p:nvSpPr>
        <p:spPr bwMode="gray">
          <a:xfrm>
            <a:off x="3975029" y="3853025"/>
            <a:ext cx="1650806" cy="1509161"/>
          </a:xfrm>
          <a:prstGeom prst="ellipse">
            <a:avLst/>
          </a:prstGeom>
        </p:spPr>
        <p:txBody>
          <a:bodyPr lIns="0" tIns="0" rIns="0" bIns="0" anchor="ctr"/>
          <a:lstStyle>
            <a:lvl1pPr marL="0" indent="0" algn="ctr">
              <a:buNone/>
              <a:defRPr sz="756">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62" name="Picture Placeholder 3">
            <a:extLst>
              <a:ext uri="{FF2B5EF4-FFF2-40B4-BE49-F238E27FC236}">
                <a16:creationId xmlns:a16="http://schemas.microsoft.com/office/drawing/2014/main" id="{427954B6-42E4-49AC-A8CC-2B56F6B24301}"/>
              </a:ext>
            </a:extLst>
          </p:cNvPr>
          <p:cNvSpPr>
            <a:spLocks noGrp="1" noChangeAspect="1"/>
          </p:cNvSpPr>
          <p:nvPr>
            <p:ph type="pic" sz="quarter" idx="20" hasCustomPrompt="1"/>
          </p:nvPr>
        </p:nvSpPr>
        <p:spPr bwMode="gray">
          <a:xfrm>
            <a:off x="6967830" y="1748353"/>
            <a:ext cx="1650806" cy="1509161"/>
          </a:xfrm>
          <a:prstGeom prst="ellipse">
            <a:avLst/>
          </a:prstGeom>
        </p:spPr>
        <p:txBody>
          <a:bodyPr lIns="0" tIns="0" rIns="0" bIns="0" anchor="ctr"/>
          <a:lstStyle>
            <a:lvl1pPr marL="0" indent="0" algn="ctr">
              <a:buNone/>
              <a:defRPr sz="756">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4" name="Picture Placeholder 3">
            <a:extLst>
              <a:ext uri="{FF2B5EF4-FFF2-40B4-BE49-F238E27FC236}">
                <a16:creationId xmlns:a16="http://schemas.microsoft.com/office/drawing/2014/main" id="{3753AB01-8E4C-47D6-B8E3-10AC53C8EB24}"/>
              </a:ext>
            </a:extLst>
          </p:cNvPr>
          <p:cNvSpPr>
            <a:spLocks noGrp="1" noChangeAspect="1"/>
          </p:cNvSpPr>
          <p:nvPr>
            <p:ph type="pic" sz="quarter" idx="10" hasCustomPrompt="1"/>
          </p:nvPr>
        </p:nvSpPr>
        <p:spPr bwMode="gray">
          <a:xfrm>
            <a:off x="982228" y="1748353"/>
            <a:ext cx="1650806" cy="1509161"/>
          </a:xfrm>
          <a:prstGeom prst="ellipse">
            <a:avLst/>
          </a:prstGeom>
        </p:spPr>
        <p:txBody>
          <a:bodyPr lIns="0" tIns="0" rIns="0" bIns="0" anchor="ctr"/>
          <a:lstStyle>
            <a:lvl1pPr marL="0" indent="0" algn="ctr">
              <a:buNone/>
              <a:defRPr sz="756">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58" name="Oval 57">
            <a:extLst>
              <a:ext uri="{FF2B5EF4-FFF2-40B4-BE49-F238E27FC236}">
                <a16:creationId xmlns:a16="http://schemas.microsoft.com/office/drawing/2014/main" id="{B59C02B8-89D8-479B-9609-A61307C54B5F}"/>
              </a:ext>
            </a:extLst>
          </p:cNvPr>
          <p:cNvSpPr>
            <a:spLocks noChangeAspect="1"/>
          </p:cNvSpPr>
          <p:nvPr/>
        </p:nvSpPr>
        <p:spPr bwMode="gray">
          <a:xfrm>
            <a:off x="9954329" y="3853025"/>
            <a:ext cx="1650806" cy="1509161"/>
          </a:xfrm>
          <a:prstGeom prst="ellipse">
            <a:avLst/>
          </a:prstGeom>
          <a:gradFill flip="none" rotWithShape="1">
            <a:gsLst>
              <a:gs pos="47000">
                <a:schemeClr val="accent3">
                  <a:alpha val="0"/>
                </a:schemeClr>
              </a:gs>
              <a:gs pos="0">
                <a:schemeClr val="accent3"/>
              </a:gs>
            </a:gsLst>
            <a:lin ang="17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8" dirty="0">
              <a:solidFill>
                <a:schemeClr val="bg1"/>
              </a:solidFill>
              <a:latin typeface="+mj-lt"/>
            </a:endParaRPr>
          </a:p>
        </p:txBody>
      </p:sp>
      <p:sp>
        <p:nvSpPr>
          <p:cNvPr id="50" name="Oval 49">
            <a:extLst>
              <a:ext uri="{FF2B5EF4-FFF2-40B4-BE49-F238E27FC236}">
                <a16:creationId xmlns:a16="http://schemas.microsoft.com/office/drawing/2014/main" id="{8CFCD3AC-BC13-484A-9DB6-0687ADDFA522}"/>
              </a:ext>
            </a:extLst>
          </p:cNvPr>
          <p:cNvSpPr>
            <a:spLocks noChangeAspect="1"/>
          </p:cNvSpPr>
          <p:nvPr/>
        </p:nvSpPr>
        <p:spPr bwMode="gray">
          <a:xfrm>
            <a:off x="6968671" y="1751087"/>
            <a:ext cx="1650806" cy="1509161"/>
          </a:xfrm>
          <a:prstGeom prst="ellipse">
            <a:avLst/>
          </a:prstGeom>
          <a:gradFill flip="none" rotWithShape="1">
            <a:gsLst>
              <a:gs pos="47000">
                <a:schemeClr val="accent2">
                  <a:alpha val="0"/>
                </a:schemeClr>
              </a:gs>
              <a:gs pos="0">
                <a:schemeClr val="accent2"/>
              </a:gs>
            </a:gsLst>
            <a:lin ang="17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8" dirty="0">
              <a:solidFill>
                <a:schemeClr val="bg1"/>
              </a:solidFill>
              <a:latin typeface="+mj-lt"/>
            </a:endParaRPr>
          </a:p>
        </p:txBody>
      </p:sp>
      <p:sp>
        <p:nvSpPr>
          <p:cNvPr id="54" name="Oval 53">
            <a:extLst>
              <a:ext uri="{FF2B5EF4-FFF2-40B4-BE49-F238E27FC236}">
                <a16:creationId xmlns:a16="http://schemas.microsoft.com/office/drawing/2014/main" id="{A0257437-5EEA-4AFD-AFBD-4160FDF4BBC1}"/>
              </a:ext>
            </a:extLst>
          </p:cNvPr>
          <p:cNvSpPr>
            <a:spLocks noChangeAspect="1"/>
          </p:cNvSpPr>
          <p:nvPr/>
        </p:nvSpPr>
        <p:spPr bwMode="gray">
          <a:xfrm>
            <a:off x="3968729" y="3853025"/>
            <a:ext cx="1650806" cy="1509161"/>
          </a:xfrm>
          <a:prstGeom prst="ellipse">
            <a:avLst/>
          </a:prstGeom>
          <a:gradFill flip="none" rotWithShape="1">
            <a:gsLst>
              <a:gs pos="47000">
                <a:schemeClr val="accent4">
                  <a:alpha val="0"/>
                </a:schemeClr>
              </a:gs>
              <a:gs pos="0">
                <a:schemeClr val="accent4"/>
              </a:gs>
            </a:gsLst>
            <a:lin ang="17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8" dirty="0">
              <a:solidFill>
                <a:schemeClr val="bg1"/>
              </a:solidFill>
              <a:latin typeface="+mj-lt"/>
            </a:endParaRPr>
          </a:p>
        </p:txBody>
      </p:sp>
      <p:sp>
        <p:nvSpPr>
          <p:cNvPr id="12" name="Oval 11">
            <a:extLst>
              <a:ext uri="{FF2B5EF4-FFF2-40B4-BE49-F238E27FC236}">
                <a16:creationId xmlns:a16="http://schemas.microsoft.com/office/drawing/2014/main" id="{ADACA83E-D11F-4623-9756-E043FFD2354A}"/>
              </a:ext>
            </a:extLst>
          </p:cNvPr>
          <p:cNvSpPr>
            <a:spLocks noChangeAspect="1"/>
          </p:cNvSpPr>
          <p:nvPr/>
        </p:nvSpPr>
        <p:spPr bwMode="gray">
          <a:xfrm>
            <a:off x="982923" y="1751087"/>
            <a:ext cx="1650806" cy="1509161"/>
          </a:xfrm>
          <a:prstGeom prst="ellipse">
            <a:avLst/>
          </a:prstGeom>
          <a:gradFill flip="none" rotWithShape="1">
            <a:gsLst>
              <a:gs pos="47000">
                <a:schemeClr val="accent1">
                  <a:alpha val="0"/>
                </a:schemeClr>
              </a:gs>
              <a:gs pos="0">
                <a:schemeClr val="accent1"/>
              </a:gs>
            </a:gsLst>
            <a:lin ang="17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8" dirty="0">
              <a:solidFill>
                <a:schemeClr val="bg1"/>
              </a:solidFill>
              <a:latin typeface="+mj-lt"/>
            </a:endParaRP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6" name="Text Placeholder 5">
            <a:extLst>
              <a:ext uri="{FF2B5EF4-FFF2-40B4-BE49-F238E27FC236}">
                <a16:creationId xmlns:a16="http://schemas.microsoft.com/office/drawing/2014/main" id="{5745C628-C734-425D-A3FF-809A59836586}"/>
              </a:ext>
            </a:extLst>
          </p:cNvPr>
          <p:cNvSpPr>
            <a:spLocks noGrp="1"/>
          </p:cNvSpPr>
          <p:nvPr>
            <p:ph type="body" sz="quarter" idx="11" hasCustomPrompt="1"/>
          </p:nvPr>
        </p:nvSpPr>
        <p:spPr bwMode="gray">
          <a:xfrm>
            <a:off x="459263" y="3362182"/>
            <a:ext cx="2696737" cy="2396225"/>
          </a:xfrm>
        </p:spPr>
        <p:txBody>
          <a:bodyPr lIns="0" tIns="0" rIns="0" bIns="0" anchor="t"/>
          <a:lstStyle>
            <a:lvl1pPr marL="0" indent="0" algn="ctr">
              <a:buNone/>
              <a:defRPr sz="1512">
                <a:latin typeface="Raleway Light" pitchFamily="2" charset="0"/>
              </a:defRPr>
            </a:lvl1pPr>
          </a:lstStyle>
          <a:p>
            <a:pPr lvl="0"/>
            <a:r>
              <a:rPr lang="en-US" dirty="0"/>
              <a:t>Text</a:t>
            </a:r>
          </a:p>
        </p:txBody>
      </p:sp>
      <p:sp>
        <p:nvSpPr>
          <p:cNvPr id="15" name="Text Placeholder 5">
            <a:extLst>
              <a:ext uri="{FF2B5EF4-FFF2-40B4-BE49-F238E27FC236}">
                <a16:creationId xmlns:a16="http://schemas.microsoft.com/office/drawing/2014/main" id="{C7808F05-407F-4197-BCEF-70999CAED6F0}"/>
              </a:ext>
            </a:extLst>
          </p:cNvPr>
          <p:cNvSpPr>
            <a:spLocks noGrp="1"/>
          </p:cNvSpPr>
          <p:nvPr>
            <p:ph type="body" sz="quarter" idx="12" hasCustomPrompt="1"/>
          </p:nvPr>
        </p:nvSpPr>
        <p:spPr bwMode="gray">
          <a:xfrm>
            <a:off x="459263" y="1354037"/>
            <a:ext cx="2696737" cy="288008"/>
          </a:xfrm>
        </p:spPr>
        <p:txBody>
          <a:bodyPr lIns="0" tIns="0" rIns="0" bIns="0" anchor="t"/>
          <a:lstStyle>
            <a:lvl1pPr marL="0" indent="0" algn="ctr">
              <a:buNone/>
              <a:defRPr sz="1512">
                <a:solidFill>
                  <a:schemeClr val="accent1"/>
                </a:solidFill>
                <a:latin typeface="+mj-lt"/>
              </a:defRPr>
            </a:lvl1pPr>
          </a:lstStyle>
          <a:p>
            <a:pPr lvl="0"/>
            <a:r>
              <a:rPr lang="en-US" dirty="0"/>
              <a:t>Text or Name</a:t>
            </a:r>
          </a:p>
        </p:txBody>
      </p:sp>
      <p:sp>
        <p:nvSpPr>
          <p:cNvPr id="43" name="Text Placeholder 5">
            <a:extLst>
              <a:ext uri="{FF2B5EF4-FFF2-40B4-BE49-F238E27FC236}">
                <a16:creationId xmlns:a16="http://schemas.microsoft.com/office/drawing/2014/main" id="{0E1A69AA-BB08-47ED-8A27-3EBD2285D3D0}"/>
              </a:ext>
            </a:extLst>
          </p:cNvPr>
          <p:cNvSpPr>
            <a:spLocks noGrp="1"/>
          </p:cNvSpPr>
          <p:nvPr>
            <p:ph type="body" sz="quarter" idx="13" hasCustomPrompt="1"/>
          </p:nvPr>
        </p:nvSpPr>
        <p:spPr bwMode="gray">
          <a:xfrm>
            <a:off x="3452064" y="1354037"/>
            <a:ext cx="2696737" cy="2396225"/>
          </a:xfrm>
        </p:spPr>
        <p:txBody>
          <a:bodyPr lIns="0" tIns="0" rIns="0" bIns="0" anchor="b"/>
          <a:lstStyle>
            <a:lvl1pPr marL="0" indent="0" algn="ctr">
              <a:buNone/>
              <a:defRPr sz="1512">
                <a:latin typeface="Raleway Light" pitchFamily="2" charset="0"/>
              </a:defRPr>
            </a:lvl1pPr>
          </a:lstStyle>
          <a:p>
            <a:pPr lvl="0"/>
            <a:r>
              <a:rPr lang="en-US" dirty="0"/>
              <a:t>Text</a:t>
            </a:r>
          </a:p>
        </p:txBody>
      </p:sp>
      <p:sp>
        <p:nvSpPr>
          <p:cNvPr id="44" name="Text Placeholder 5">
            <a:extLst>
              <a:ext uri="{FF2B5EF4-FFF2-40B4-BE49-F238E27FC236}">
                <a16:creationId xmlns:a16="http://schemas.microsoft.com/office/drawing/2014/main" id="{E568E458-ED09-4594-BF03-6E7B9E566220}"/>
              </a:ext>
            </a:extLst>
          </p:cNvPr>
          <p:cNvSpPr>
            <a:spLocks noGrp="1"/>
          </p:cNvSpPr>
          <p:nvPr>
            <p:ph type="body" sz="quarter" idx="14" hasCustomPrompt="1"/>
          </p:nvPr>
        </p:nvSpPr>
        <p:spPr bwMode="gray">
          <a:xfrm>
            <a:off x="6444865" y="3362182"/>
            <a:ext cx="2696737" cy="2396225"/>
          </a:xfrm>
        </p:spPr>
        <p:txBody>
          <a:bodyPr lIns="0" tIns="0" rIns="0" bIns="0" anchor="t"/>
          <a:lstStyle>
            <a:lvl1pPr marL="0" indent="0" algn="ctr">
              <a:buNone/>
              <a:defRPr sz="1512">
                <a:latin typeface="Raleway Light" pitchFamily="2" charset="0"/>
              </a:defRPr>
            </a:lvl1pPr>
          </a:lstStyle>
          <a:p>
            <a:pPr lvl="0"/>
            <a:r>
              <a:rPr lang="en-US" dirty="0"/>
              <a:t>Text</a:t>
            </a:r>
          </a:p>
        </p:txBody>
      </p:sp>
      <p:sp>
        <p:nvSpPr>
          <p:cNvPr id="45" name="Text Placeholder 5">
            <a:extLst>
              <a:ext uri="{FF2B5EF4-FFF2-40B4-BE49-F238E27FC236}">
                <a16:creationId xmlns:a16="http://schemas.microsoft.com/office/drawing/2014/main" id="{B164CC54-F8A7-4852-B819-D7C108DCD290}"/>
              </a:ext>
            </a:extLst>
          </p:cNvPr>
          <p:cNvSpPr>
            <a:spLocks noGrp="1"/>
          </p:cNvSpPr>
          <p:nvPr>
            <p:ph type="body" sz="quarter" idx="15" hasCustomPrompt="1"/>
          </p:nvPr>
        </p:nvSpPr>
        <p:spPr bwMode="gray">
          <a:xfrm>
            <a:off x="9437665" y="1354037"/>
            <a:ext cx="2696737" cy="2396225"/>
          </a:xfrm>
        </p:spPr>
        <p:txBody>
          <a:bodyPr lIns="0" tIns="0" rIns="0" bIns="0" anchor="b"/>
          <a:lstStyle>
            <a:lvl1pPr marL="0" indent="0" algn="ctr">
              <a:buNone/>
              <a:defRPr sz="1512">
                <a:latin typeface="Raleway Light" pitchFamily="2" charset="0"/>
              </a:defRPr>
            </a:lvl1pPr>
          </a:lstStyle>
          <a:p>
            <a:pPr lvl="0"/>
            <a:r>
              <a:rPr lang="en-US" dirty="0"/>
              <a:t>Text</a:t>
            </a:r>
          </a:p>
        </p:txBody>
      </p:sp>
      <p:sp>
        <p:nvSpPr>
          <p:cNvPr id="46" name="Text Placeholder 5">
            <a:extLst>
              <a:ext uri="{FF2B5EF4-FFF2-40B4-BE49-F238E27FC236}">
                <a16:creationId xmlns:a16="http://schemas.microsoft.com/office/drawing/2014/main" id="{1E3A88E7-988D-47C0-8A7F-409F5119B7F5}"/>
              </a:ext>
            </a:extLst>
          </p:cNvPr>
          <p:cNvSpPr>
            <a:spLocks noGrp="1"/>
          </p:cNvSpPr>
          <p:nvPr>
            <p:ph type="body" sz="quarter" idx="16" hasCustomPrompt="1"/>
          </p:nvPr>
        </p:nvSpPr>
        <p:spPr bwMode="gray">
          <a:xfrm>
            <a:off x="3452064" y="5470399"/>
            <a:ext cx="2696737" cy="288008"/>
          </a:xfrm>
        </p:spPr>
        <p:txBody>
          <a:bodyPr lIns="0" tIns="0" rIns="0" bIns="0" anchor="b"/>
          <a:lstStyle>
            <a:lvl1pPr marL="0" indent="0" algn="ctr">
              <a:buNone/>
              <a:defRPr sz="1512">
                <a:solidFill>
                  <a:schemeClr val="accent4"/>
                </a:solidFill>
                <a:latin typeface="+mj-lt"/>
              </a:defRPr>
            </a:lvl1pPr>
          </a:lstStyle>
          <a:p>
            <a:pPr lvl="0"/>
            <a:r>
              <a:rPr lang="en-US" dirty="0"/>
              <a:t>Text or Name</a:t>
            </a:r>
          </a:p>
        </p:txBody>
      </p:sp>
      <p:sp>
        <p:nvSpPr>
          <p:cNvPr id="47" name="Text Placeholder 5">
            <a:extLst>
              <a:ext uri="{FF2B5EF4-FFF2-40B4-BE49-F238E27FC236}">
                <a16:creationId xmlns:a16="http://schemas.microsoft.com/office/drawing/2014/main" id="{1FBC6CF9-7E8C-4DC5-9B67-468A5F82C02E}"/>
              </a:ext>
            </a:extLst>
          </p:cNvPr>
          <p:cNvSpPr>
            <a:spLocks noGrp="1"/>
          </p:cNvSpPr>
          <p:nvPr>
            <p:ph type="body" sz="quarter" idx="17" hasCustomPrompt="1"/>
          </p:nvPr>
        </p:nvSpPr>
        <p:spPr bwMode="gray">
          <a:xfrm>
            <a:off x="6444865" y="1354037"/>
            <a:ext cx="2696737" cy="288008"/>
          </a:xfrm>
        </p:spPr>
        <p:txBody>
          <a:bodyPr lIns="0" tIns="0" rIns="0" bIns="0" anchor="t"/>
          <a:lstStyle>
            <a:lvl1pPr marL="0" indent="0" algn="ctr">
              <a:buNone/>
              <a:defRPr sz="1512">
                <a:solidFill>
                  <a:schemeClr val="accent2"/>
                </a:solidFill>
                <a:latin typeface="+mj-lt"/>
              </a:defRPr>
            </a:lvl1pPr>
          </a:lstStyle>
          <a:p>
            <a:pPr lvl="0"/>
            <a:r>
              <a:rPr lang="en-US" dirty="0"/>
              <a:t>Text or Name</a:t>
            </a:r>
          </a:p>
        </p:txBody>
      </p:sp>
      <p:sp>
        <p:nvSpPr>
          <p:cNvPr id="48" name="Text Placeholder 5">
            <a:extLst>
              <a:ext uri="{FF2B5EF4-FFF2-40B4-BE49-F238E27FC236}">
                <a16:creationId xmlns:a16="http://schemas.microsoft.com/office/drawing/2014/main" id="{2C3C7B8A-741D-49C0-B7FB-F8BF4C55FBD5}"/>
              </a:ext>
            </a:extLst>
          </p:cNvPr>
          <p:cNvSpPr>
            <a:spLocks noGrp="1"/>
          </p:cNvSpPr>
          <p:nvPr>
            <p:ph type="body" sz="quarter" idx="18" hasCustomPrompt="1"/>
          </p:nvPr>
        </p:nvSpPr>
        <p:spPr bwMode="gray">
          <a:xfrm>
            <a:off x="9437665" y="5470399"/>
            <a:ext cx="2696737" cy="288008"/>
          </a:xfrm>
        </p:spPr>
        <p:txBody>
          <a:bodyPr lIns="0" tIns="0" rIns="0" bIns="0" anchor="b"/>
          <a:lstStyle>
            <a:lvl1pPr marL="0" indent="0" algn="ctr">
              <a:buNone/>
              <a:defRPr sz="1512">
                <a:solidFill>
                  <a:schemeClr val="accent3"/>
                </a:solidFill>
                <a:latin typeface="+mj-lt"/>
              </a:defRPr>
            </a:lvl1pPr>
          </a:lstStyle>
          <a:p>
            <a:pPr lvl="0"/>
            <a:r>
              <a:rPr lang="en-US" dirty="0"/>
              <a:t>Text or Name</a:t>
            </a:r>
          </a:p>
        </p:txBody>
      </p:sp>
      <p:sp>
        <p:nvSpPr>
          <p:cNvPr id="19" name="Text Placeholder 4">
            <a:extLst>
              <a:ext uri="{FF2B5EF4-FFF2-40B4-BE49-F238E27FC236}">
                <a16:creationId xmlns:a16="http://schemas.microsoft.com/office/drawing/2014/main" id="{B12C8930-4036-4586-BFA3-861A9E0E2D94}"/>
              </a:ext>
            </a:extLst>
          </p:cNvPr>
          <p:cNvSpPr>
            <a:spLocks noGrp="1"/>
          </p:cNvSpPr>
          <p:nvPr>
            <p:ph type="body" sz="quarter" idx="22" hasCustomPrompt="1"/>
          </p:nvPr>
        </p:nvSpPr>
        <p:spPr>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20" name="Slide Number Placeholder 5">
            <a:extLst>
              <a:ext uri="{FF2B5EF4-FFF2-40B4-BE49-F238E27FC236}">
                <a16:creationId xmlns:a16="http://schemas.microsoft.com/office/drawing/2014/main" id="{63E7CE2B-CA83-494E-A863-E1888795EFA4}"/>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3367268493"/>
      </p:ext>
    </p:extLst>
  </p:cSld>
  <p:clrMapOvr>
    <a:masterClrMapping/>
  </p:clrMapOvr>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with 3 column">
    <p:spTree>
      <p:nvGrpSpPr>
        <p:cNvPr id="1" name=""/>
        <p:cNvGrpSpPr/>
        <p:nvPr/>
      </p:nvGrpSpPr>
      <p:grpSpPr>
        <a:xfrm>
          <a:off x="0" y="0"/>
          <a:ext cx="0" cy="0"/>
          <a:chOff x="0" y="0"/>
          <a:chExt cx="0" cy="0"/>
        </a:xfrm>
      </p:grpSpPr>
      <p:sp>
        <p:nvSpPr>
          <p:cNvPr id="27" name="Rectangle: Rounded Corners 26">
            <a:extLst>
              <a:ext uri="{FF2B5EF4-FFF2-40B4-BE49-F238E27FC236}">
                <a16:creationId xmlns:a16="http://schemas.microsoft.com/office/drawing/2014/main" id="{DED66E28-51A1-4EDD-9DCC-EC73859E41C7}"/>
              </a:ext>
            </a:extLst>
          </p:cNvPr>
          <p:cNvSpPr/>
          <p:nvPr userDrawn="1"/>
        </p:nvSpPr>
        <p:spPr bwMode="gray">
          <a:xfrm>
            <a:off x="8379132" y="1354037"/>
            <a:ext cx="3755269" cy="681591"/>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12" dirty="0">
              <a:solidFill>
                <a:schemeClr val="accent4"/>
              </a:solidFill>
              <a:latin typeface="+mj-lt"/>
            </a:endParaRPr>
          </a:p>
        </p:txBody>
      </p:sp>
      <p:sp>
        <p:nvSpPr>
          <p:cNvPr id="21" name="Rectangle: Rounded Corners 20">
            <a:extLst>
              <a:ext uri="{FF2B5EF4-FFF2-40B4-BE49-F238E27FC236}">
                <a16:creationId xmlns:a16="http://schemas.microsoft.com/office/drawing/2014/main" id="{1B1E5C47-290E-4DD8-AE0F-3D43227016A2}"/>
              </a:ext>
            </a:extLst>
          </p:cNvPr>
          <p:cNvSpPr/>
          <p:nvPr userDrawn="1"/>
        </p:nvSpPr>
        <p:spPr bwMode="gray">
          <a:xfrm>
            <a:off x="441930" y="1354037"/>
            <a:ext cx="3755269" cy="681591"/>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64" dirty="0">
              <a:solidFill>
                <a:schemeClr val="accent1"/>
              </a:solidFill>
              <a:latin typeface="+mj-lt"/>
            </a:endParaRPr>
          </a:p>
        </p:txBody>
      </p:sp>
      <p:sp>
        <p:nvSpPr>
          <p:cNvPr id="22" name="Rectangle: Rounded Corners 21">
            <a:extLst>
              <a:ext uri="{FF2B5EF4-FFF2-40B4-BE49-F238E27FC236}">
                <a16:creationId xmlns:a16="http://schemas.microsoft.com/office/drawing/2014/main" id="{7984E68D-245D-427A-865A-C7013D0986B5}"/>
              </a:ext>
            </a:extLst>
          </p:cNvPr>
          <p:cNvSpPr/>
          <p:nvPr userDrawn="1"/>
        </p:nvSpPr>
        <p:spPr bwMode="gray">
          <a:xfrm>
            <a:off x="4410532" y="1354037"/>
            <a:ext cx="3755269" cy="681591"/>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64" dirty="0">
              <a:solidFill>
                <a:schemeClr val="accent4"/>
              </a:solidFill>
              <a:latin typeface="+mj-lt"/>
            </a:endParaRPr>
          </a:p>
        </p:txBody>
      </p:sp>
      <p:sp>
        <p:nvSpPr>
          <p:cNvPr id="25" name="Text Placeholder 5">
            <a:extLst>
              <a:ext uri="{FF2B5EF4-FFF2-40B4-BE49-F238E27FC236}">
                <a16:creationId xmlns:a16="http://schemas.microsoft.com/office/drawing/2014/main" id="{8DC324A1-4EA0-4B60-8634-9BB3EA2FF481}"/>
              </a:ext>
            </a:extLst>
          </p:cNvPr>
          <p:cNvSpPr>
            <a:spLocks noGrp="1"/>
          </p:cNvSpPr>
          <p:nvPr>
            <p:ph type="body" sz="quarter" idx="23" hasCustomPrompt="1"/>
          </p:nvPr>
        </p:nvSpPr>
        <p:spPr bwMode="gray">
          <a:xfrm>
            <a:off x="441930" y="1354037"/>
            <a:ext cx="3755269" cy="679698"/>
          </a:xfrm>
        </p:spPr>
        <p:txBody>
          <a:bodyPr lIns="91440" tIns="45720" rIns="91440" bIns="45720" anchor="ctr"/>
          <a:lstStyle>
            <a:lvl1pPr marL="0" indent="0" algn="l">
              <a:buNone/>
              <a:defRPr sz="1512">
                <a:solidFill>
                  <a:schemeClr val="accent1"/>
                </a:solidFill>
                <a:latin typeface="+mj-lt"/>
              </a:defRPr>
            </a:lvl1pPr>
          </a:lstStyle>
          <a:p>
            <a:pPr lvl="0"/>
            <a:r>
              <a:rPr lang="en-US" dirty="0"/>
              <a:t>Title</a:t>
            </a:r>
          </a:p>
        </p:txBody>
      </p:sp>
      <p:sp>
        <p:nvSpPr>
          <p:cNvPr id="26" name="Text Placeholder 5">
            <a:extLst>
              <a:ext uri="{FF2B5EF4-FFF2-40B4-BE49-F238E27FC236}">
                <a16:creationId xmlns:a16="http://schemas.microsoft.com/office/drawing/2014/main" id="{57EF9072-27DC-4A6B-AC6A-03E9331EFCE7}"/>
              </a:ext>
            </a:extLst>
          </p:cNvPr>
          <p:cNvSpPr>
            <a:spLocks noGrp="1"/>
          </p:cNvSpPr>
          <p:nvPr>
            <p:ph type="body" sz="quarter" idx="24" hasCustomPrompt="1"/>
          </p:nvPr>
        </p:nvSpPr>
        <p:spPr bwMode="gray">
          <a:xfrm>
            <a:off x="4410532" y="1354037"/>
            <a:ext cx="3755269" cy="679698"/>
          </a:xfrm>
        </p:spPr>
        <p:txBody>
          <a:bodyPr lIns="91440" tIns="45720" rIns="91440" bIns="45720" anchor="ctr"/>
          <a:lstStyle>
            <a:lvl1pPr marL="0" indent="0" algn="l">
              <a:buNone/>
              <a:defRPr sz="1512">
                <a:solidFill>
                  <a:schemeClr val="accent4"/>
                </a:solidFill>
                <a:latin typeface="+mj-lt"/>
              </a:defRPr>
            </a:lvl1pPr>
          </a:lstStyle>
          <a:p>
            <a:pPr lvl="0"/>
            <a:r>
              <a:rPr lang="en-US" dirty="0"/>
              <a:t>Title</a:t>
            </a:r>
          </a:p>
        </p:txBody>
      </p:sp>
      <p:sp>
        <p:nvSpPr>
          <p:cNvPr id="28" name="Text Placeholder 5">
            <a:extLst>
              <a:ext uri="{FF2B5EF4-FFF2-40B4-BE49-F238E27FC236}">
                <a16:creationId xmlns:a16="http://schemas.microsoft.com/office/drawing/2014/main" id="{DE29ADF8-A949-4BF8-9F98-C3A577F67A49}"/>
              </a:ext>
            </a:extLst>
          </p:cNvPr>
          <p:cNvSpPr>
            <a:spLocks noGrp="1"/>
          </p:cNvSpPr>
          <p:nvPr>
            <p:ph type="body" sz="quarter" idx="25" hasCustomPrompt="1"/>
          </p:nvPr>
        </p:nvSpPr>
        <p:spPr bwMode="gray">
          <a:xfrm>
            <a:off x="8379132" y="1354037"/>
            <a:ext cx="3755269" cy="679698"/>
          </a:xfrm>
        </p:spPr>
        <p:txBody>
          <a:bodyPr lIns="91440" tIns="45720" rIns="91440" bIns="45720" anchor="ctr"/>
          <a:lstStyle>
            <a:lvl1pPr marL="0" indent="0" algn="l">
              <a:buNone/>
              <a:defRPr sz="1512">
                <a:solidFill>
                  <a:schemeClr val="accent2"/>
                </a:solidFill>
                <a:latin typeface="+mj-lt"/>
              </a:defRPr>
            </a:lvl1pPr>
          </a:lstStyle>
          <a:p>
            <a:pPr lvl="0"/>
            <a:r>
              <a:rPr lang="en-US" dirty="0"/>
              <a:t>Title</a:t>
            </a: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23" name="Text Placeholder 5">
            <a:extLst>
              <a:ext uri="{FF2B5EF4-FFF2-40B4-BE49-F238E27FC236}">
                <a16:creationId xmlns:a16="http://schemas.microsoft.com/office/drawing/2014/main" id="{91329EB5-A393-461C-A77C-EDBC8F7B9F64}"/>
              </a:ext>
            </a:extLst>
          </p:cNvPr>
          <p:cNvSpPr>
            <a:spLocks noGrp="1"/>
          </p:cNvSpPr>
          <p:nvPr>
            <p:ph type="body" sz="quarter" idx="13" hasCustomPrompt="1"/>
          </p:nvPr>
        </p:nvSpPr>
        <p:spPr bwMode="gray">
          <a:xfrm>
            <a:off x="441930" y="2171135"/>
            <a:ext cx="3755269" cy="3592039"/>
          </a:xfrm>
        </p:spPr>
        <p:txBody>
          <a:bodyPr lIns="91440" tIns="45720" rIns="91440" bIns="45720" anchor="t"/>
          <a:lstStyle>
            <a:lvl1pPr marL="0" indent="0" algn="l">
              <a:buNone/>
              <a:defRPr sz="1386">
                <a:latin typeface="+mn-lt"/>
              </a:defRPr>
            </a:lvl1pPr>
          </a:lstStyle>
          <a:p>
            <a:pPr lvl="0"/>
            <a:r>
              <a:rPr lang="en-US" dirty="0"/>
              <a:t>Text</a:t>
            </a:r>
          </a:p>
        </p:txBody>
      </p:sp>
      <p:sp>
        <p:nvSpPr>
          <p:cNvPr id="29" name="Text Placeholder 5">
            <a:extLst>
              <a:ext uri="{FF2B5EF4-FFF2-40B4-BE49-F238E27FC236}">
                <a16:creationId xmlns:a16="http://schemas.microsoft.com/office/drawing/2014/main" id="{88337F3F-158A-4DE6-829A-FDD67407C6F1}"/>
              </a:ext>
            </a:extLst>
          </p:cNvPr>
          <p:cNvSpPr>
            <a:spLocks noGrp="1"/>
          </p:cNvSpPr>
          <p:nvPr>
            <p:ph type="body" sz="quarter" idx="26" hasCustomPrompt="1"/>
          </p:nvPr>
        </p:nvSpPr>
        <p:spPr bwMode="gray">
          <a:xfrm>
            <a:off x="4410532" y="2171135"/>
            <a:ext cx="3755269" cy="3592039"/>
          </a:xfrm>
        </p:spPr>
        <p:txBody>
          <a:bodyPr lIns="91440" tIns="45720" rIns="91440" bIns="45720" anchor="t"/>
          <a:lstStyle>
            <a:lvl1pPr marL="0" indent="0" algn="l">
              <a:buNone/>
              <a:defRPr sz="1386">
                <a:latin typeface="+mn-lt"/>
              </a:defRPr>
            </a:lvl1pPr>
          </a:lstStyle>
          <a:p>
            <a:pPr lvl="0"/>
            <a:r>
              <a:rPr lang="en-US" dirty="0"/>
              <a:t>Text</a:t>
            </a:r>
          </a:p>
        </p:txBody>
      </p:sp>
      <p:sp>
        <p:nvSpPr>
          <p:cNvPr id="31" name="Text Placeholder 5">
            <a:extLst>
              <a:ext uri="{FF2B5EF4-FFF2-40B4-BE49-F238E27FC236}">
                <a16:creationId xmlns:a16="http://schemas.microsoft.com/office/drawing/2014/main" id="{A4016478-8F60-49D5-810D-2850AB8FF90C}"/>
              </a:ext>
            </a:extLst>
          </p:cNvPr>
          <p:cNvSpPr>
            <a:spLocks noGrp="1"/>
          </p:cNvSpPr>
          <p:nvPr>
            <p:ph type="body" sz="quarter" idx="28" hasCustomPrompt="1"/>
          </p:nvPr>
        </p:nvSpPr>
        <p:spPr bwMode="gray">
          <a:xfrm>
            <a:off x="8379132" y="2171135"/>
            <a:ext cx="3755269" cy="3592039"/>
          </a:xfrm>
        </p:spPr>
        <p:txBody>
          <a:bodyPr lIns="91440" tIns="45720" rIns="91440" bIns="45720" anchor="t"/>
          <a:lstStyle>
            <a:lvl1pPr marL="0" indent="0" algn="l">
              <a:buNone/>
              <a:defRPr sz="1386">
                <a:latin typeface="+mn-lt"/>
              </a:defRPr>
            </a:lvl1pPr>
          </a:lstStyle>
          <a:p>
            <a:pPr lvl="0"/>
            <a:r>
              <a:rPr lang="en-US" dirty="0"/>
              <a:t>Text</a:t>
            </a:r>
          </a:p>
        </p:txBody>
      </p:sp>
      <p:sp>
        <p:nvSpPr>
          <p:cNvPr id="13" name="Slide Number Placeholder 5">
            <a:extLst>
              <a:ext uri="{FF2B5EF4-FFF2-40B4-BE49-F238E27FC236}">
                <a16:creationId xmlns:a16="http://schemas.microsoft.com/office/drawing/2014/main" id="{58A56DDF-F270-4C9E-ABAE-942802AB58D0}"/>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2699374533"/>
      </p:ext>
    </p:extLst>
  </p:cSld>
  <p:clrMapOvr>
    <a:masterClrMapping/>
  </p:clrMapOvr>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with 4 column">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1B1E5C47-290E-4DD8-AE0F-3D43227016A2}"/>
              </a:ext>
            </a:extLst>
          </p:cNvPr>
          <p:cNvSpPr/>
          <p:nvPr userDrawn="1"/>
        </p:nvSpPr>
        <p:spPr bwMode="gray">
          <a:xfrm>
            <a:off x="441930" y="1354037"/>
            <a:ext cx="2797550" cy="681591"/>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64" dirty="0">
              <a:solidFill>
                <a:schemeClr val="accent1"/>
              </a:solidFill>
              <a:latin typeface="+mj-lt"/>
            </a:endParaRPr>
          </a:p>
        </p:txBody>
      </p:sp>
      <p:sp>
        <p:nvSpPr>
          <p:cNvPr id="22" name="Rectangle: Rounded Corners 21">
            <a:extLst>
              <a:ext uri="{FF2B5EF4-FFF2-40B4-BE49-F238E27FC236}">
                <a16:creationId xmlns:a16="http://schemas.microsoft.com/office/drawing/2014/main" id="{7984E68D-245D-427A-865A-C7013D0986B5}"/>
              </a:ext>
            </a:extLst>
          </p:cNvPr>
          <p:cNvSpPr/>
          <p:nvPr userDrawn="1"/>
        </p:nvSpPr>
        <p:spPr bwMode="gray">
          <a:xfrm>
            <a:off x="3406904" y="1354037"/>
            <a:ext cx="2797550" cy="681591"/>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64" dirty="0">
              <a:solidFill>
                <a:schemeClr val="accent4"/>
              </a:solidFill>
              <a:latin typeface="+mj-lt"/>
            </a:endParaRPr>
          </a:p>
        </p:txBody>
      </p:sp>
      <p:sp>
        <p:nvSpPr>
          <p:cNvPr id="27" name="Rectangle: Rounded Corners 26">
            <a:extLst>
              <a:ext uri="{FF2B5EF4-FFF2-40B4-BE49-F238E27FC236}">
                <a16:creationId xmlns:a16="http://schemas.microsoft.com/office/drawing/2014/main" id="{DED66E28-51A1-4EDD-9DCC-EC73859E41C7}"/>
              </a:ext>
            </a:extLst>
          </p:cNvPr>
          <p:cNvSpPr/>
          <p:nvPr userDrawn="1"/>
        </p:nvSpPr>
        <p:spPr bwMode="gray">
          <a:xfrm>
            <a:off x="6371878" y="1354037"/>
            <a:ext cx="2797550" cy="681591"/>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12" dirty="0">
              <a:solidFill>
                <a:schemeClr val="accent4"/>
              </a:solidFill>
              <a:latin typeface="+mj-lt"/>
            </a:endParaRPr>
          </a:p>
        </p:txBody>
      </p:sp>
      <p:sp>
        <p:nvSpPr>
          <p:cNvPr id="16" name="Rectangle: Rounded Corners 15">
            <a:extLst>
              <a:ext uri="{FF2B5EF4-FFF2-40B4-BE49-F238E27FC236}">
                <a16:creationId xmlns:a16="http://schemas.microsoft.com/office/drawing/2014/main" id="{40882BC4-5797-4DD0-AB8A-F46290A4A2A0}"/>
              </a:ext>
            </a:extLst>
          </p:cNvPr>
          <p:cNvSpPr/>
          <p:nvPr userDrawn="1"/>
        </p:nvSpPr>
        <p:spPr bwMode="gray">
          <a:xfrm>
            <a:off x="9336852" y="1354037"/>
            <a:ext cx="2797550" cy="681591"/>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12" dirty="0">
              <a:solidFill>
                <a:schemeClr val="accent4"/>
              </a:solidFill>
              <a:latin typeface="+mj-lt"/>
            </a:endParaRPr>
          </a:p>
        </p:txBody>
      </p:sp>
      <p:sp>
        <p:nvSpPr>
          <p:cNvPr id="25" name="Text Placeholder 5">
            <a:extLst>
              <a:ext uri="{FF2B5EF4-FFF2-40B4-BE49-F238E27FC236}">
                <a16:creationId xmlns:a16="http://schemas.microsoft.com/office/drawing/2014/main" id="{8DC324A1-4EA0-4B60-8634-9BB3EA2FF481}"/>
              </a:ext>
            </a:extLst>
          </p:cNvPr>
          <p:cNvSpPr>
            <a:spLocks noGrp="1"/>
          </p:cNvSpPr>
          <p:nvPr>
            <p:ph type="body" sz="quarter" idx="23" hasCustomPrompt="1"/>
          </p:nvPr>
        </p:nvSpPr>
        <p:spPr bwMode="gray">
          <a:xfrm>
            <a:off x="441930" y="1354037"/>
            <a:ext cx="2797550" cy="679698"/>
          </a:xfrm>
        </p:spPr>
        <p:txBody>
          <a:bodyPr lIns="91440" tIns="45720" rIns="91440" bIns="45720" anchor="ctr"/>
          <a:lstStyle>
            <a:lvl1pPr marL="0" indent="0" algn="l">
              <a:buNone/>
              <a:defRPr sz="1512">
                <a:solidFill>
                  <a:schemeClr val="accent1"/>
                </a:solidFill>
                <a:latin typeface="+mj-lt"/>
              </a:defRPr>
            </a:lvl1pPr>
          </a:lstStyle>
          <a:p>
            <a:pPr lvl="0"/>
            <a:r>
              <a:rPr lang="en-US" dirty="0"/>
              <a:t>Title</a:t>
            </a:r>
          </a:p>
        </p:txBody>
      </p:sp>
      <p:sp>
        <p:nvSpPr>
          <p:cNvPr id="26" name="Text Placeholder 5">
            <a:extLst>
              <a:ext uri="{FF2B5EF4-FFF2-40B4-BE49-F238E27FC236}">
                <a16:creationId xmlns:a16="http://schemas.microsoft.com/office/drawing/2014/main" id="{57EF9072-27DC-4A6B-AC6A-03E9331EFCE7}"/>
              </a:ext>
            </a:extLst>
          </p:cNvPr>
          <p:cNvSpPr>
            <a:spLocks noGrp="1"/>
          </p:cNvSpPr>
          <p:nvPr>
            <p:ph type="body" sz="quarter" idx="24" hasCustomPrompt="1"/>
          </p:nvPr>
        </p:nvSpPr>
        <p:spPr bwMode="gray">
          <a:xfrm>
            <a:off x="3406904" y="1354037"/>
            <a:ext cx="2797550" cy="679698"/>
          </a:xfrm>
        </p:spPr>
        <p:txBody>
          <a:bodyPr lIns="91440" tIns="45720" rIns="91440" bIns="45720" anchor="ctr"/>
          <a:lstStyle>
            <a:lvl1pPr marL="0" indent="0" algn="l">
              <a:buNone/>
              <a:defRPr sz="1512">
                <a:solidFill>
                  <a:schemeClr val="accent4"/>
                </a:solidFill>
                <a:latin typeface="+mj-lt"/>
              </a:defRPr>
            </a:lvl1pPr>
          </a:lstStyle>
          <a:p>
            <a:pPr lvl="0"/>
            <a:r>
              <a:rPr lang="en-US" dirty="0"/>
              <a:t>Title</a:t>
            </a:r>
          </a:p>
        </p:txBody>
      </p:sp>
      <p:sp>
        <p:nvSpPr>
          <p:cNvPr id="28" name="Text Placeholder 5">
            <a:extLst>
              <a:ext uri="{FF2B5EF4-FFF2-40B4-BE49-F238E27FC236}">
                <a16:creationId xmlns:a16="http://schemas.microsoft.com/office/drawing/2014/main" id="{DE29ADF8-A949-4BF8-9F98-C3A577F67A49}"/>
              </a:ext>
            </a:extLst>
          </p:cNvPr>
          <p:cNvSpPr>
            <a:spLocks noGrp="1"/>
          </p:cNvSpPr>
          <p:nvPr>
            <p:ph type="body" sz="quarter" idx="25" hasCustomPrompt="1"/>
          </p:nvPr>
        </p:nvSpPr>
        <p:spPr bwMode="gray">
          <a:xfrm>
            <a:off x="6371878" y="1354037"/>
            <a:ext cx="2797550" cy="679698"/>
          </a:xfrm>
        </p:spPr>
        <p:txBody>
          <a:bodyPr lIns="91440" tIns="45720" rIns="91440" bIns="45720" anchor="ctr"/>
          <a:lstStyle>
            <a:lvl1pPr marL="0" indent="0" algn="l">
              <a:buNone/>
              <a:defRPr sz="1512">
                <a:solidFill>
                  <a:schemeClr val="accent2"/>
                </a:solidFill>
                <a:latin typeface="+mj-lt"/>
              </a:defRPr>
            </a:lvl1pPr>
          </a:lstStyle>
          <a:p>
            <a:pPr lvl="0"/>
            <a:r>
              <a:rPr lang="en-US" dirty="0"/>
              <a:t>Title</a:t>
            </a:r>
          </a:p>
        </p:txBody>
      </p:sp>
      <p:sp>
        <p:nvSpPr>
          <p:cNvPr id="17" name="Text Placeholder 5">
            <a:extLst>
              <a:ext uri="{FF2B5EF4-FFF2-40B4-BE49-F238E27FC236}">
                <a16:creationId xmlns:a16="http://schemas.microsoft.com/office/drawing/2014/main" id="{3890DA71-057A-40D0-8945-E35FA005F45D}"/>
              </a:ext>
            </a:extLst>
          </p:cNvPr>
          <p:cNvSpPr>
            <a:spLocks noGrp="1"/>
          </p:cNvSpPr>
          <p:nvPr>
            <p:ph type="body" sz="quarter" idx="30" hasCustomPrompt="1"/>
          </p:nvPr>
        </p:nvSpPr>
        <p:spPr bwMode="gray">
          <a:xfrm>
            <a:off x="9336852" y="1354037"/>
            <a:ext cx="2797550" cy="679698"/>
          </a:xfrm>
        </p:spPr>
        <p:txBody>
          <a:bodyPr lIns="91440" tIns="45720" rIns="91440" bIns="45720" anchor="ctr"/>
          <a:lstStyle>
            <a:lvl1pPr marL="0" indent="0" algn="l">
              <a:buNone/>
              <a:defRPr sz="1512">
                <a:solidFill>
                  <a:schemeClr val="accent3"/>
                </a:solidFill>
                <a:latin typeface="+mj-lt"/>
              </a:defRPr>
            </a:lvl1pPr>
          </a:lstStyle>
          <a:p>
            <a:pPr lvl="0"/>
            <a:r>
              <a:rPr lang="en-US" dirty="0"/>
              <a:t>Title</a:t>
            </a: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23" name="Text Placeholder 5">
            <a:extLst>
              <a:ext uri="{FF2B5EF4-FFF2-40B4-BE49-F238E27FC236}">
                <a16:creationId xmlns:a16="http://schemas.microsoft.com/office/drawing/2014/main" id="{91329EB5-A393-461C-A77C-EDBC8F7B9F64}"/>
              </a:ext>
            </a:extLst>
          </p:cNvPr>
          <p:cNvSpPr>
            <a:spLocks noGrp="1"/>
          </p:cNvSpPr>
          <p:nvPr>
            <p:ph type="body" sz="quarter" idx="13" hasCustomPrompt="1"/>
          </p:nvPr>
        </p:nvSpPr>
        <p:spPr bwMode="gray">
          <a:xfrm>
            <a:off x="441930" y="2171135"/>
            <a:ext cx="2797550" cy="3592039"/>
          </a:xfrm>
        </p:spPr>
        <p:txBody>
          <a:bodyPr lIns="91440" tIns="45720" rIns="91440" bIns="45720" anchor="t"/>
          <a:lstStyle>
            <a:lvl1pPr marL="0" indent="0" algn="l">
              <a:buNone/>
              <a:defRPr sz="1386">
                <a:latin typeface="+mn-lt"/>
              </a:defRPr>
            </a:lvl1pPr>
          </a:lstStyle>
          <a:p>
            <a:pPr lvl="0"/>
            <a:r>
              <a:rPr lang="en-US" dirty="0"/>
              <a:t>Text</a:t>
            </a:r>
          </a:p>
        </p:txBody>
      </p:sp>
      <p:sp>
        <p:nvSpPr>
          <p:cNvPr id="29" name="Text Placeholder 5">
            <a:extLst>
              <a:ext uri="{FF2B5EF4-FFF2-40B4-BE49-F238E27FC236}">
                <a16:creationId xmlns:a16="http://schemas.microsoft.com/office/drawing/2014/main" id="{88337F3F-158A-4DE6-829A-FDD67407C6F1}"/>
              </a:ext>
            </a:extLst>
          </p:cNvPr>
          <p:cNvSpPr>
            <a:spLocks noGrp="1"/>
          </p:cNvSpPr>
          <p:nvPr>
            <p:ph type="body" sz="quarter" idx="26" hasCustomPrompt="1"/>
          </p:nvPr>
        </p:nvSpPr>
        <p:spPr bwMode="gray">
          <a:xfrm>
            <a:off x="3406904" y="2171135"/>
            <a:ext cx="2797550" cy="3592039"/>
          </a:xfrm>
        </p:spPr>
        <p:txBody>
          <a:bodyPr lIns="91440" tIns="45720" rIns="91440" bIns="45720" anchor="t"/>
          <a:lstStyle>
            <a:lvl1pPr marL="0" indent="0" algn="l">
              <a:buNone/>
              <a:defRPr sz="1386">
                <a:latin typeface="+mn-lt"/>
              </a:defRPr>
            </a:lvl1pPr>
          </a:lstStyle>
          <a:p>
            <a:pPr lvl="0"/>
            <a:r>
              <a:rPr lang="en-US" dirty="0"/>
              <a:t>Text</a:t>
            </a:r>
          </a:p>
        </p:txBody>
      </p:sp>
      <p:sp>
        <p:nvSpPr>
          <p:cNvPr id="14" name="Text Placeholder 5">
            <a:extLst>
              <a:ext uri="{FF2B5EF4-FFF2-40B4-BE49-F238E27FC236}">
                <a16:creationId xmlns:a16="http://schemas.microsoft.com/office/drawing/2014/main" id="{FAB5558D-85E7-455F-8197-2348C0C6BDA7}"/>
              </a:ext>
            </a:extLst>
          </p:cNvPr>
          <p:cNvSpPr>
            <a:spLocks noGrp="1"/>
          </p:cNvSpPr>
          <p:nvPr>
            <p:ph type="body" sz="quarter" idx="28" hasCustomPrompt="1"/>
          </p:nvPr>
        </p:nvSpPr>
        <p:spPr bwMode="gray">
          <a:xfrm>
            <a:off x="6371878" y="2171135"/>
            <a:ext cx="2797550" cy="3592039"/>
          </a:xfrm>
        </p:spPr>
        <p:txBody>
          <a:bodyPr lIns="91440" tIns="45720" rIns="91440" bIns="45720" anchor="t"/>
          <a:lstStyle>
            <a:lvl1pPr marL="0" indent="0" algn="l">
              <a:buNone/>
              <a:defRPr sz="1386">
                <a:latin typeface="+mn-lt"/>
              </a:defRPr>
            </a:lvl1pPr>
          </a:lstStyle>
          <a:p>
            <a:pPr lvl="0"/>
            <a:r>
              <a:rPr lang="en-US" dirty="0"/>
              <a:t>Text</a:t>
            </a:r>
          </a:p>
        </p:txBody>
      </p:sp>
      <p:sp>
        <p:nvSpPr>
          <p:cNvPr id="18" name="Text Placeholder 5">
            <a:extLst>
              <a:ext uri="{FF2B5EF4-FFF2-40B4-BE49-F238E27FC236}">
                <a16:creationId xmlns:a16="http://schemas.microsoft.com/office/drawing/2014/main" id="{30E329C1-D403-47DC-9799-C5143A308349}"/>
              </a:ext>
            </a:extLst>
          </p:cNvPr>
          <p:cNvSpPr>
            <a:spLocks noGrp="1"/>
          </p:cNvSpPr>
          <p:nvPr>
            <p:ph type="body" sz="quarter" idx="31" hasCustomPrompt="1"/>
          </p:nvPr>
        </p:nvSpPr>
        <p:spPr bwMode="gray">
          <a:xfrm>
            <a:off x="9336852" y="2171135"/>
            <a:ext cx="2797550" cy="3592039"/>
          </a:xfrm>
        </p:spPr>
        <p:txBody>
          <a:bodyPr lIns="91440" tIns="45720" rIns="91440" bIns="45720" anchor="t"/>
          <a:lstStyle>
            <a:lvl1pPr marL="0" indent="0" algn="l">
              <a:buNone/>
              <a:defRPr sz="1386">
                <a:latin typeface="+mn-lt"/>
              </a:defRPr>
            </a:lvl1pPr>
          </a:lstStyle>
          <a:p>
            <a:pPr lvl="0"/>
            <a:r>
              <a:rPr lang="en-US" dirty="0"/>
              <a:t>Text</a:t>
            </a:r>
          </a:p>
        </p:txBody>
      </p:sp>
      <p:sp>
        <p:nvSpPr>
          <p:cNvPr id="20" name="Slide Number Placeholder 5">
            <a:extLst>
              <a:ext uri="{FF2B5EF4-FFF2-40B4-BE49-F238E27FC236}">
                <a16:creationId xmlns:a16="http://schemas.microsoft.com/office/drawing/2014/main" id="{05787608-90FB-4677-9714-98D664C264E7}"/>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4174728972"/>
      </p:ext>
    </p:extLst>
  </p:cSld>
  <p:clrMapOvr>
    <a:masterClrMapping/>
  </p:clrMapOvr>
  <p:hf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with 5 column">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1B1E5C47-290E-4DD8-AE0F-3D43227016A2}"/>
              </a:ext>
            </a:extLst>
          </p:cNvPr>
          <p:cNvSpPr/>
          <p:nvPr userDrawn="1"/>
        </p:nvSpPr>
        <p:spPr bwMode="gray">
          <a:xfrm>
            <a:off x="441930" y="1354037"/>
            <a:ext cx="2217877" cy="681591"/>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64" dirty="0">
              <a:solidFill>
                <a:schemeClr val="accent1"/>
              </a:solidFill>
              <a:latin typeface="+mj-lt"/>
            </a:endParaRPr>
          </a:p>
        </p:txBody>
      </p:sp>
      <p:sp>
        <p:nvSpPr>
          <p:cNvPr id="25" name="Text Placeholder 5">
            <a:extLst>
              <a:ext uri="{FF2B5EF4-FFF2-40B4-BE49-F238E27FC236}">
                <a16:creationId xmlns:a16="http://schemas.microsoft.com/office/drawing/2014/main" id="{8DC324A1-4EA0-4B60-8634-9BB3EA2FF481}"/>
              </a:ext>
            </a:extLst>
          </p:cNvPr>
          <p:cNvSpPr>
            <a:spLocks noGrp="1"/>
          </p:cNvSpPr>
          <p:nvPr>
            <p:ph type="body" sz="quarter" idx="23" hasCustomPrompt="1"/>
          </p:nvPr>
        </p:nvSpPr>
        <p:spPr bwMode="gray">
          <a:xfrm>
            <a:off x="441930" y="1354037"/>
            <a:ext cx="2217877" cy="679698"/>
          </a:xfrm>
        </p:spPr>
        <p:txBody>
          <a:bodyPr lIns="91440" tIns="45720" rIns="91440" bIns="45720" anchor="ctr"/>
          <a:lstStyle>
            <a:lvl1pPr marL="0" indent="0" algn="l">
              <a:buNone/>
              <a:defRPr sz="1512">
                <a:solidFill>
                  <a:schemeClr val="accent1"/>
                </a:solidFill>
                <a:latin typeface="+mj-lt"/>
              </a:defRPr>
            </a:lvl1pPr>
          </a:lstStyle>
          <a:p>
            <a:pPr lvl="0"/>
            <a:r>
              <a:rPr lang="en-US" dirty="0"/>
              <a:t>Title</a:t>
            </a:r>
          </a:p>
        </p:txBody>
      </p:sp>
      <p:sp>
        <p:nvSpPr>
          <p:cNvPr id="27" name="Rectangle: Rounded Corners 26">
            <a:extLst>
              <a:ext uri="{FF2B5EF4-FFF2-40B4-BE49-F238E27FC236}">
                <a16:creationId xmlns:a16="http://schemas.microsoft.com/office/drawing/2014/main" id="{DED66E28-51A1-4EDD-9DCC-EC73859E41C7}"/>
              </a:ext>
            </a:extLst>
          </p:cNvPr>
          <p:cNvSpPr/>
          <p:nvPr userDrawn="1"/>
        </p:nvSpPr>
        <p:spPr bwMode="gray">
          <a:xfrm>
            <a:off x="5179227" y="1354037"/>
            <a:ext cx="2217877" cy="681591"/>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12" dirty="0">
              <a:solidFill>
                <a:schemeClr val="accent4"/>
              </a:solidFill>
              <a:latin typeface="+mj-lt"/>
            </a:endParaRPr>
          </a:p>
        </p:txBody>
      </p:sp>
      <p:sp>
        <p:nvSpPr>
          <p:cNvPr id="22" name="Rectangle: Rounded Corners 21">
            <a:extLst>
              <a:ext uri="{FF2B5EF4-FFF2-40B4-BE49-F238E27FC236}">
                <a16:creationId xmlns:a16="http://schemas.microsoft.com/office/drawing/2014/main" id="{7984E68D-245D-427A-865A-C7013D0986B5}"/>
              </a:ext>
            </a:extLst>
          </p:cNvPr>
          <p:cNvSpPr/>
          <p:nvPr userDrawn="1"/>
        </p:nvSpPr>
        <p:spPr bwMode="gray">
          <a:xfrm>
            <a:off x="2810579" y="1354037"/>
            <a:ext cx="2217877" cy="681591"/>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64" dirty="0">
              <a:solidFill>
                <a:schemeClr val="accent4"/>
              </a:solidFill>
              <a:latin typeface="+mj-lt"/>
            </a:endParaRPr>
          </a:p>
        </p:txBody>
      </p:sp>
      <p:sp>
        <p:nvSpPr>
          <p:cNvPr id="16" name="Rectangle: Rounded Corners 15">
            <a:extLst>
              <a:ext uri="{FF2B5EF4-FFF2-40B4-BE49-F238E27FC236}">
                <a16:creationId xmlns:a16="http://schemas.microsoft.com/office/drawing/2014/main" id="{40882BC4-5797-4DD0-AB8A-F46290A4A2A0}"/>
              </a:ext>
            </a:extLst>
          </p:cNvPr>
          <p:cNvSpPr/>
          <p:nvPr userDrawn="1"/>
        </p:nvSpPr>
        <p:spPr bwMode="gray">
          <a:xfrm>
            <a:off x="9916525" y="1354037"/>
            <a:ext cx="2217877" cy="681591"/>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12" dirty="0">
              <a:solidFill>
                <a:schemeClr val="accent4"/>
              </a:solidFill>
              <a:latin typeface="+mj-lt"/>
            </a:endParaRPr>
          </a:p>
        </p:txBody>
      </p:sp>
      <p:sp>
        <p:nvSpPr>
          <p:cNvPr id="30" name="Rectangle: Rounded Corners 29">
            <a:extLst>
              <a:ext uri="{FF2B5EF4-FFF2-40B4-BE49-F238E27FC236}">
                <a16:creationId xmlns:a16="http://schemas.microsoft.com/office/drawing/2014/main" id="{89A430DB-9AC6-4124-9F1D-3E09ED198280}"/>
              </a:ext>
            </a:extLst>
          </p:cNvPr>
          <p:cNvSpPr/>
          <p:nvPr userDrawn="1"/>
        </p:nvSpPr>
        <p:spPr bwMode="gray">
          <a:xfrm>
            <a:off x="7547875" y="1354037"/>
            <a:ext cx="2217877" cy="681591"/>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12" dirty="0">
              <a:solidFill>
                <a:schemeClr val="accent4"/>
              </a:solidFill>
              <a:latin typeface="+mj-lt"/>
            </a:endParaRPr>
          </a:p>
        </p:txBody>
      </p:sp>
      <p:sp>
        <p:nvSpPr>
          <p:cNvPr id="26" name="Text Placeholder 5">
            <a:extLst>
              <a:ext uri="{FF2B5EF4-FFF2-40B4-BE49-F238E27FC236}">
                <a16:creationId xmlns:a16="http://schemas.microsoft.com/office/drawing/2014/main" id="{57EF9072-27DC-4A6B-AC6A-03E9331EFCE7}"/>
              </a:ext>
            </a:extLst>
          </p:cNvPr>
          <p:cNvSpPr>
            <a:spLocks noGrp="1"/>
          </p:cNvSpPr>
          <p:nvPr>
            <p:ph type="body" sz="quarter" idx="24" hasCustomPrompt="1"/>
          </p:nvPr>
        </p:nvSpPr>
        <p:spPr bwMode="gray">
          <a:xfrm>
            <a:off x="2810579" y="1354037"/>
            <a:ext cx="2217877" cy="679698"/>
          </a:xfrm>
        </p:spPr>
        <p:txBody>
          <a:bodyPr lIns="91440" tIns="45720" rIns="91440" bIns="45720" anchor="ctr"/>
          <a:lstStyle>
            <a:lvl1pPr marL="0" indent="0" algn="l">
              <a:buNone/>
              <a:defRPr sz="1512">
                <a:solidFill>
                  <a:schemeClr val="accent4"/>
                </a:solidFill>
                <a:latin typeface="+mj-lt"/>
              </a:defRPr>
            </a:lvl1pPr>
          </a:lstStyle>
          <a:p>
            <a:pPr lvl="0"/>
            <a:r>
              <a:rPr lang="en-US" dirty="0"/>
              <a:t>Title</a:t>
            </a:r>
          </a:p>
        </p:txBody>
      </p:sp>
      <p:sp>
        <p:nvSpPr>
          <p:cNvPr id="28" name="Text Placeholder 5">
            <a:extLst>
              <a:ext uri="{FF2B5EF4-FFF2-40B4-BE49-F238E27FC236}">
                <a16:creationId xmlns:a16="http://schemas.microsoft.com/office/drawing/2014/main" id="{DE29ADF8-A949-4BF8-9F98-C3A577F67A49}"/>
              </a:ext>
            </a:extLst>
          </p:cNvPr>
          <p:cNvSpPr>
            <a:spLocks noGrp="1"/>
          </p:cNvSpPr>
          <p:nvPr>
            <p:ph type="body" sz="quarter" idx="25" hasCustomPrompt="1"/>
          </p:nvPr>
        </p:nvSpPr>
        <p:spPr bwMode="gray">
          <a:xfrm>
            <a:off x="5179227" y="1354037"/>
            <a:ext cx="2217877" cy="679698"/>
          </a:xfrm>
        </p:spPr>
        <p:txBody>
          <a:bodyPr lIns="91440" tIns="45720" rIns="91440" bIns="45720" anchor="ctr"/>
          <a:lstStyle>
            <a:lvl1pPr marL="0" indent="0" algn="l">
              <a:buNone/>
              <a:defRPr sz="1512">
                <a:solidFill>
                  <a:schemeClr val="accent2"/>
                </a:solidFill>
                <a:latin typeface="+mj-lt"/>
              </a:defRPr>
            </a:lvl1pPr>
          </a:lstStyle>
          <a:p>
            <a:pPr lvl="0"/>
            <a:r>
              <a:rPr lang="en-US" dirty="0"/>
              <a:t>Title</a:t>
            </a:r>
          </a:p>
        </p:txBody>
      </p:sp>
      <p:sp>
        <p:nvSpPr>
          <p:cNvPr id="17" name="Text Placeholder 5">
            <a:extLst>
              <a:ext uri="{FF2B5EF4-FFF2-40B4-BE49-F238E27FC236}">
                <a16:creationId xmlns:a16="http://schemas.microsoft.com/office/drawing/2014/main" id="{3890DA71-057A-40D0-8945-E35FA005F45D}"/>
              </a:ext>
            </a:extLst>
          </p:cNvPr>
          <p:cNvSpPr>
            <a:spLocks noGrp="1"/>
          </p:cNvSpPr>
          <p:nvPr>
            <p:ph type="body" sz="quarter" idx="30" hasCustomPrompt="1"/>
          </p:nvPr>
        </p:nvSpPr>
        <p:spPr bwMode="gray">
          <a:xfrm>
            <a:off x="7547875" y="1354037"/>
            <a:ext cx="2217877" cy="679698"/>
          </a:xfrm>
        </p:spPr>
        <p:txBody>
          <a:bodyPr lIns="91440" tIns="45720" rIns="91440" bIns="45720" anchor="ctr"/>
          <a:lstStyle>
            <a:lvl1pPr marL="0" indent="0" algn="l">
              <a:buNone/>
              <a:defRPr sz="1512">
                <a:solidFill>
                  <a:schemeClr val="accent3"/>
                </a:solidFill>
                <a:latin typeface="+mj-lt"/>
              </a:defRPr>
            </a:lvl1pPr>
          </a:lstStyle>
          <a:p>
            <a:pPr lvl="0"/>
            <a:r>
              <a:rPr lang="en-US" dirty="0"/>
              <a:t>Title</a:t>
            </a:r>
          </a:p>
        </p:txBody>
      </p:sp>
      <p:sp>
        <p:nvSpPr>
          <p:cNvPr id="18" name="Text Placeholder 5">
            <a:extLst>
              <a:ext uri="{FF2B5EF4-FFF2-40B4-BE49-F238E27FC236}">
                <a16:creationId xmlns:a16="http://schemas.microsoft.com/office/drawing/2014/main" id="{4348901D-A737-400F-9AEA-C80A37435537}"/>
              </a:ext>
            </a:extLst>
          </p:cNvPr>
          <p:cNvSpPr>
            <a:spLocks noGrp="1"/>
          </p:cNvSpPr>
          <p:nvPr>
            <p:ph type="body" sz="quarter" idx="31" hasCustomPrompt="1"/>
          </p:nvPr>
        </p:nvSpPr>
        <p:spPr bwMode="gray">
          <a:xfrm>
            <a:off x="9916525" y="1354037"/>
            <a:ext cx="2217877" cy="679698"/>
          </a:xfrm>
        </p:spPr>
        <p:txBody>
          <a:bodyPr lIns="91440" tIns="45720" rIns="91440" bIns="45720" anchor="ctr"/>
          <a:lstStyle>
            <a:lvl1pPr marL="0" indent="0" algn="l">
              <a:buNone/>
              <a:defRPr sz="1512">
                <a:solidFill>
                  <a:schemeClr val="accent5"/>
                </a:solidFill>
                <a:latin typeface="+mj-lt"/>
              </a:defRPr>
            </a:lvl1pPr>
          </a:lstStyle>
          <a:p>
            <a:pPr lvl="0"/>
            <a:r>
              <a:rPr lang="en-US" dirty="0"/>
              <a:t>Title</a:t>
            </a: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23" name="Text Placeholder 5">
            <a:extLst>
              <a:ext uri="{FF2B5EF4-FFF2-40B4-BE49-F238E27FC236}">
                <a16:creationId xmlns:a16="http://schemas.microsoft.com/office/drawing/2014/main" id="{91329EB5-A393-461C-A77C-EDBC8F7B9F64}"/>
              </a:ext>
            </a:extLst>
          </p:cNvPr>
          <p:cNvSpPr>
            <a:spLocks noGrp="1"/>
          </p:cNvSpPr>
          <p:nvPr>
            <p:ph type="body" sz="quarter" idx="13" hasCustomPrompt="1"/>
          </p:nvPr>
        </p:nvSpPr>
        <p:spPr bwMode="gray">
          <a:xfrm>
            <a:off x="441930" y="2171135"/>
            <a:ext cx="2217877" cy="3592039"/>
          </a:xfrm>
        </p:spPr>
        <p:txBody>
          <a:bodyPr lIns="91440" tIns="45720" rIns="91440" bIns="45720" anchor="t"/>
          <a:lstStyle>
            <a:lvl1pPr marL="0" indent="0" algn="l">
              <a:buNone/>
              <a:defRPr sz="1386">
                <a:latin typeface="+mn-lt"/>
              </a:defRPr>
            </a:lvl1pPr>
          </a:lstStyle>
          <a:p>
            <a:pPr lvl="0"/>
            <a:r>
              <a:rPr lang="en-US" dirty="0"/>
              <a:t>Text</a:t>
            </a:r>
          </a:p>
        </p:txBody>
      </p:sp>
      <p:sp>
        <p:nvSpPr>
          <p:cNvPr id="29" name="Text Placeholder 5">
            <a:extLst>
              <a:ext uri="{FF2B5EF4-FFF2-40B4-BE49-F238E27FC236}">
                <a16:creationId xmlns:a16="http://schemas.microsoft.com/office/drawing/2014/main" id="{88337F3F-158A-4DE6-829A-FDD67407C6F1}"/>
              </a:ext>
            </a:extLst>
          </p:cNvPr>
          <p:cNvSpPr>
            <a:spLocks noGrp="1"/>
          </p:cNvSpPr>
          <p:nvPr>
            <p:ph type="body" sz="quarter" idx="26" hasCustomPrompt="1"/>
          </p:nvPr>
        </p:nvSpPr>
        <p:spPr bwMode="gray">
          <a:xfrm>
            <a:off x="2810579" y="2171135"/>
            <a:ext cx="2217877" cy="3592039"/>
          </a:xfrm>
        </p:spPr>
        <p:txBody>
          <a:bodyPr lIns="91440" tIns="45720" rIns="91440" bIns="45720" anchor="t"/>
          <a:lstStyle>
            <a:lvl1pPr marL="0" indent="0" algn="l">
              <a:buNone/>
              <a:defRPr sz="1386">
                <a:latin typeface="+mn-lt"/>
              </a:defRPr>
            </a:lvl1pPr>
          </a:lstStyle>
          <a:p>
            <a:pPr lvl="0"/>
            <a:r>
              <a:rPr lang="en-US" dirty="0"/>
              <a:t>Text</a:t>
            </a:r>
          </a:p>
        </p:txBody>
      </p:sp>
      <p:sp>
        <p:nvSpPr>
          <p:cNvPr id="14" name="Text Placeholder 5">
            <a:extLst>
              <a:ext uri="{FF2B5EF4-FFF2-40B4-BE49-F238E27FC236}">
                <a16:creationId xmlns:a16="http://schemas.microsoft.com/office/drawing/2014/main" id="{FAB5558D-85E7-455F-8197-2348C0C6BDA7}"/>
              </a:ext>
            </a:extLst>
          </p:cNvPr>
          <p:cNvSpPr>
            <a:spLocks noGrp="1"/>
          </p:cNvSpPr>
          <p:nvPr>
            <p:ph type="body" sz="quarter" idx="28" hasCustomPrompt="1"/>
          </p:nvPr>
        </p:nvSpPr>
        <p:spPr bwMode="gray">
          <a:xfrm>
            <a:off x="5179227" y="2171135"/>
            <a:ext cx="2217877" cy="3592039"/>
          </a:xfrm>
        </p:spPr>
        <p:txBody>
          <a:bodyPr lIns="91440" tIns="45720" rIns="91440" bIns="45720" anchor="t"/>
          <a:lstStyle>
            <a:lvl1pPr marL="0" indent="0" algn="l">
              <a:buNone/>
              <a:defRPr sz="1386">
                <a:latin typeface="+mn-lt"/>
              </a:defRPr>
            </a:lvl1pPr>
          </a:lstStyle>
          <a:p>
            <a:pPr lvl="0"/>
            <a:r>
              <a:rPr lang="en-US" dirty="0"/>
              <a:t>Text</a:t>
            </a:r>
          </a:p>
        </p:txBody>
      </p:sp>
      <p:sp>
        <p:nvSpPr>
          <p:cNvPr id="24" name="Text Placeholder 5">
            <a:extLst>
              <a:ext uri="{FF2B5EF4-FFF2-40B4-BE49-F238E27FC236}">
                <a16:creationId xmlns:a16="http://schemas.microsoft.com/office/drawing/2014/main" id="{E55A2A1D-3F56-4503-9059-B511BC314172}"/>
              </a:ext>
            </a:extLst>
          </p:cNvPr>
          <p:cNvSpPr>
            <a:spLocks noGrp="1"/>
          </p:cNvSpPr>
          <p:nvPr>
            <p:ph type="body" sz="quarter" idx="33" hasCustomPrompt="1"/>
          </p:nvPr>
        </p:nvSpPr>
        <p:spPr bwMode="gray">
          <a:xfrm>
            <a:off x="7547875" y="2171135"/>
            <a:ext cx="2217877" cy="3592039"/>
          </a:xfrm>
        </p:spPr>
        <p:txBody>
          <a:bodyPr lIns="91440" tIns="45720" rIns="91440" bIns="45720" anchor="t"/>
          <a:lstStyle>
            <a:lvl1pPr marL="0" indent="0" algn="l">
              <a:buNone/>
              <a:defRPr sz="1386">
                <a:latin typeface="+mn-lt"/>
              </a:defRPr>
            </a:lvl1pPr>
          </a:lstStyle>
          <a:p>
            <a:pPr lvl="0"/>
            <a:r>
              <a:rPr lang="en-US" dirty="0"/>
              <a:t>Text</a:t>
            </a:r>
          </a:p>
        </p:txBody>
      </p:sp>
      <p:sp>
        <p:nvSpPr>
          <p:cNvPr id="31" name="Text Placeholder 5">
            <a:extLst>
              <a:ext uri="{FF2B5EF4-FFF2-40B4-BE49-F238E27FC236}">
                <a16:creationId xmlns:a16="http://schemas.microsoft.com/office/drawing/2014/main" id="{2E545EB7-8306-4D99-9657-FBCB23C098F2}"/>
              </a:ext>
            </a:extLst>
          </p:cNvPr>
          <p:cNvSpPr>
            <a:spLocks noGrp="1"/>
          </p:cNvSpPr>
          <p:nvPr>
            <p:ph type="body" sz="quarter" idx="34" hasCustomPrompt="1"/>
          </p:nvPr>
        </p:nvSpPr>
        <p:spPr bwMode="gray">
          <a:xfrm>
            <a:off x="9916525" y="2171135"/>
            <a:ext cx="2217877" cy="3592039"/>
          </a:xfrm>
        </p:spPr>
        <p:txBody>
          <a:bodyPr lIns="91440" tIns="45720" rIns="91440" bIns="45720" anchor="t"/>
          <a:lstStyle>
            <a:lvl1pPr marL="0" indent="0" algn="l">
              <a:buNone/>
              <a:defRPr sz="1386">
                <a:latin typeface="+mn-lt"/>
              </a:defRPr>
            </a:lvl1pPr>
          </a:lstStyle>
          <a:p>
            <a:pPr lvl="0"/>
            <a:r>
              <a:rPr lang="en-US" dirty="0"/>
              <a:t>Text</a:t>
            </a:r>
          </a:p>
        </p:txBody>
      </p:sp>
      <p:sp>
        <p:nvSpPr>
          <p:cNvPr id="20" name="Slide Number Placeholder 5">
            <a:extLst>
              <a:ext uri="{FF2B5EF4-FFF2-40B4-BE49-F238E27FC236}">
                <a16:creationId xmlns:a16="http://schemas.microsoft.com/office/drawing/2014/main" id="{39FA2502-C8EB-4AFB-AC6D-4C4CE0CCE10A}"/>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3514174124"/>
      </p:ext>
    </p:extLst>
  </p:cSld>
  <p:clrMapOvr>
    <a:masterClrMapping/>
  </p:clrMapOvr>
  <p:hf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ive pointers">
    <p:spTree>
      <p:nvGrpSpPr>
        <p:cNvPr id="1" name=""/>
        <p:cNvGrpSpPr/>
        <p:nvPr/>
      </p:nvGrpSpPr>
      <p:grpSpPr>
        <a:xfrm>
          <a:off x="0" y="0"/>
          <a:ext cx="0" cy="0"/>
          <a:chOff x="0" y="0"/>
          <a:chExt cx="0" cy="0"/>
        </a:xfrm>
      </p:grpSpPr>
      <p:sp>
        <p:nvSpPr>
          <p:cNvPr id="42" name="Rectangle: Rounded Corners 41">
            <a:extLst>
              <a:ext uri="{FF2B5EF4-FFF2-40B4-BE49-F238E27FC236}">
                <a16:creationId xmlns:a16="http://schemas.microsoft.com/office/drawing/2014/main" id="{8126CDE0-1019-4C6A-A885-33A29BC441DE}"/>
              </a:ext>
            </a:extLst>
          </p:cNvPr>
          <p:cNvSpPr>
            <a:spLocks/>
          </p:cNvSpPr>
          <p:nvPr userDrawn="1"/>
        </p:nvSpPr>
        <p:spPr bwMode="gray">
          <a:xfrm>
            <a:off x="3340149" y="4465811"/>
            <a:ext cx="8794252" cy="469759"/>
          </a:xfrm>
          <a:prstGeom prst="roundRect">
            <a:avLst/>
          </a:prstGeom>
          <a:gradFill flip="none" rotWithShape="1">
            <a:gsLst>
              <a:gs pos="0">
                <a:schemeClr val="bg1"/>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12" dirty="0">
              <a:solidFill>
                <a:schemeClr val="accent4"/>
              </a:solidFill>
              <a:latin typeface="+mj-lt"/>
            </a:endParaRPr>
          </a:p>
        </p:txBody>
      </p:sp>
      <p:sp>
        <p:nvSpPr>
          <p:cNvPr id="43" name="Rectangle: Rounded Corners 42">
            <a:extLst>
              <a:ext uri="{FF2B5EF4-FFF2-40B4-BE49-F238E27FC236}">
                <a16:creationId xmlns:a16="http://schemas.microsoft.com/office/drawing/2014/main" id="{48DC1592-6D6A-44FC-BEE8-54ACFA33F527}"/>
              </a:ext>
            </a:extLst>
          </p:cNvPr>
          <p:cNvSpPr>
            <a:spLocks/>
          </p:cNvSpPr>
          <p:nvPr userDrawn="1"/>
        </p:nvSpPr>
        <p:spPr bwMode="gray">
          <a:xfrm>
            <a:off x="4588071" y="3641225"/>
            <a:ext cx="7546330" cy="469759"/>
          </a:xfrm>
          <a:prstGeom prst="roundRect">
            <a:avLst/>
          </a:prstGeom>
          <a:gradFill flip="none" rotWithShape="1">
            <a:gsLst>
              <a:gs pos="0">
                <a:schemeClr val="bg1"/>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12" dirty="0">
              <a:solidFill>
                <a:schemeClr val="accent2"/>
              </a:solidFill>
              <a:latin typeface="+mj-lt"/>
            </a:endParaRPr>
          </a:p>
        </p:txBody>
      </p:sp>
      <p:sp>
        <p:nvSpPr>
          <p:cNvPr id="44" name="Rectangle: Rounded Corners 43">
            <a:extLst>
              <a:ext uri="{FF2B5EF4-FFF2-40B4-BE49-F238E27FC236}">
                <a16:creationId xmlns:a16="http://schemas.microsoft.com/office/drawing/2014/main" id="{6055CC8A-A8C2-4330-804C-8514561E0CC7}"/>
              </a:ext>
            </a:extLst>
          </p:cNvPr>
          <p:cNvSpPr>
            <a:spLocks/>
          </p:cNvSpPr>
          <p:nvPr userDrawn="1"/>
        </p:nvSpPr>
        <p:spPr bwMode="gray">
          <a:xfrm>
            <a:off x="5872696" y="2816640"/>
            <a:ext cx="6261704" cy="469759"/>
          </a:xfrm>
          <a:prstGeom prst="roundRect">
            <a:avLst/>
          </a:prstGeom>
          <a:gradFill flip="none" rotWithShape="1">
            <a:gsLst>
              <a:gs pos="0">
                <a:schemeClr val="bg1"/>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12" dirty="0">
              <a:solidFill>
                <a:schemeClr val="accent3"/>
              </a:solidFill>
              <a:latin typeface="+mj-lt"/>
            </a:endParaRPr>
          </a:p>
        </p:txBody>
      </p:sp>
      <p:sp>
        <p:nvSpPr>
          <p:cNvPr id="45" name="Rectangle: Rounded Corners 44">
            <a:extLst>
              <a:ext uri="{FF2B5EF4-FFF2-40B4-BE49-F238E27FC236}">
                <a16:creationId xmlns:a16="http://schemas.microsoft.com/office/drawing/2014/main" id="{A76F0322-7273-4B4B-827B-1CFB479D1C12}"/>
              </a:ext>
            </a:extLst>
          </p:cNvPr>
          <p:cNvSpPr>
            <a:spLocks/>
          </p:cNvSpPr>
          <p:nvPr userDrawn="1"/>
        </p:nvSpPr>
        <p:spPr bwMode="gray">
          <a:xfrm>
            <a:off x="7137095" y="1992054"/>
            <a:ext cx="4997306" cy="469759"/>
          </a:xfrm>
          <a:prstGeom prst="roundRect">
            <a:avLst/>
          </a:prstGeom>
          <a:gradFill flip="none" rotWithShape="1">
            <a:gsLst>
              <a:gs pos="0">
                <a:schemeClr val="bg1"/>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12" dirty="0">
              <a:solidFill>
                <a:schemeClr val="accent5"/>
              </a:solidFill>
              <a:latin typeface="+mj-lt"/>
            </a:endParaRPr>
          </a:p>
        </p:txBody>
      </p:sp>
      <p:sp>
        <p:nvSpPr>
          <p:cNvPr id="26" name="Text Placeholder 5">
            <a:extLst>
              <a:ext uri="{FF2B5EF4-FFF2-40B4-BE49-F238E27FC236}">
                <a16:creationId xmlns:a16="http://schemas.microsoft.com/office/drawing/2014/main" id="{57EF9072-27DC-4A6B-AC6A-03E9331EFCE7}"/>
              </a:ext>
            </a:extLst>
          </p:cNvPr>
          <p:cNvSpPr>
            <a:spLocks noGrp="1"/>
          </p:cNvSpPr>
          <p:nvPr>
            <p:ph type="body" sz="quarter" idx="24" hasCustomPrompt="1"/>
          </p:nvPr>
        </p:nvSpPr>
        <p:spPr bwMode="gray">
          <a:xfrm>
            <a:off x="3340149" y="4465811"/>
            <a:ext cx="8794252" cy="469759"/>
          </a:xfrm>
        </p:spPr>
        <p:txBody>
          <a:bodyPr lIns="91440" tIns="45720" rIns="91440" bIns="45720" anchor="ctr"/>
          <a:lstStyle>
            <a:lvl1pPr marL="0" indent="0" algn="l">
              <a:buNone/>
              <a:defRPr sz="1512">
                <a:solidFill>
                  <a:schemeClr val="accent4"/>
                </a:solidFill>
                <a:latin typeface="+mj-lt"/>
              </a:defRPr>
            </a:lvl1pPr>
          </a:lstStyle>
          <a:p>
            <a:pPr lvl="0"/>
            <a:r>
              <a:rPr lang="en-US" dirty="0"/>
              <a:t>Title</a:t>
            </a:r>
          </a:p>
        </p:txBody>
      </p:sp>
      <p:sp>
        <p:nvSpPr>
          <p:cNvPr id="28" name="Text Placeholder 5">
            <a:extLst>
              <a:ext uri="{FF2B5EF4-FFF2-40B4-BE49-F238E27FC236}">
                <a16:creationId xmlns:a16="http://schemas.microsoft.com/office/drawing/2014/main" id="{DE29ADF8-A949-4BF8-9F98-C3A577F67A49}"/>
              </a:ext>
            </a:extLst>
          </p:cNvPr>
          <p:cNvSpPr>
            <a:spLocks noGrp="1"/>
          </p:cNvSpPr>
          <p:nvPr>
            <p:ph type="body" sz="quarter" idx="25" hasCustomPrompt="1"/>
          </p:nvPr>
        </p:nvSpPr>
        <p:spPr bwMode="gray">
          <a:xfrm>
            <a:off x="4588071" y="3641225"/>
            <a:ext cx="7546330" cy="469759"/>
          </a:xfrm>
        </p:spPr>
        <p:txBody>
          <a:bodyPr lIns="91440" tIns="45720" rIns="91440" bIns="45720" anchor="ctr"/>
          <a:lstStyle>
            <a:lvl1pPr marL="0" indent="0" algn="l">
              <a:buNone/>
              <a:defRPr sz="1512">
                <a:solidFill>
                  <a:schemeClr val="accent2"/>
                </a:solidFill>
                <a:latin typeface="+mj-lt"/>
              </a:defRPr>
            </a:lvl1pPr>
          </a:lstStyle>
          <a:p>
            <a:pPr lvl="0"/>
            <a:r>
              <a:rPr lang="en-US" dirty="0"/>
              <a:t>Title</a:t>
            </a:r>
          </a:p>
        </p:txBody>
      </p:sp>
      <p:sp>
        <p:nvSpPr>
          <p:cNvPr id="17" name="Text Placeholder 5">
            <a:extLst>
              <a:ext uri="{FF2B5EF4-FFF2-40B4-BE49-F238E27FC236}">
                <a16:creationId xmlns:a16="http://schemas.microsoft.com/office/drawing/2014/main" id="{3890DA71-057A-40D0-8945-E35FA005F45D}"/>
              </a:ext>
            </a:extLst>
          </p:cNvPr>
          <p:cNvSpPr>
            <a:spLocks noGrp="1"/>
          </p:cNvSpPr>
          <p:nvPr>
            <p:ph type="body" sz="quarter" idx="30" hasCustomPrompt="1"/>
          </p:nvPr>
        </p:nvSpPr>
        <p:spPr bwMode="gray">
          <a:xfrm>
            <a:off x="5872696" y="2816640"/>
            <a:ext cx="6261704" cy="469759"/>
          </a:xfrm>
        </p:spPr>
        <p:txBody>
          <a:bodyPr lIns="91440" tIns="45720" rIns="91440" bIns="45720" anchor="ctr"/>
          <a:lstStyle>
            <a:lvl1pPr marL="0" indent="0" algn="l">
              <a:buNone/>
              <a:defRPr sz="1512">
                <a:solidFill>
                  <a:schemeClr val="accent3"/>
                </a:solidFill>
                <a:latin typeface="+mj-lt"/>
              </a:defRPr>
            </a:lvl1pPr>
          </a:lstStyle>
          <a:p>
            <a:pPr lvl="0"/>
            <a:r>
              <a:rPr lang="en-US" dirty="0"/>
              <a:t>Title</a:t>
            </a:r>
          </a:p>
        </p:txBody>
      </p:sp>
      <p:sp>
        <p:nvSpPr>
          <p:cNvPr id="18" name="Text Placeholder 5">
            <a:extLst>
              <a:ext uri="{FF2B5EF4-FFF2-40B4-BE49-F238E27FC236}">
                <a16:creationId xmlns:a16="http://schemas.microsoft.com/office/drawing/2014/main" id="{4348901D-A737-400F-9AEA-C80A37435537}"/>
              </a:ext>
            </a:extLst>
          </p:cNvPr>
          <p:cNvSpPr>
            <a:spLocks noGrp="1"/>
          </p:cNvSpPr>
          <p:nvPr>
            <p:ph type="body" sz="quarter" idx="31" hasCustomPrompt="1"/>
          </p:nvPr>
        </p:nvSpPr>
        <p:spPr bwMode="gray">
          <a:xfrm>
            <a:off x="7137095" y="1992054"/>
            <a:ext cx="4997306" cy="469759"/>
          </a:xfrm>
        </p:spPr>
        <p:txBody>
          <a:bodyPr lIns="91440" tIns="45720" rIns="91440" bIns="45720" anchor="ctr"/>
          <a:lstStyle>
            <a:lvl1pPr marL="0" indent="0" algn="l">
              <a:buNone/>
              <a:defRPr sz="1512">
                <a:solidFill>
                  <a:schemeClr val="accent5"/>
                </a:solidFill>
                <a:latin typeface="+mj-lt"/>
              </a:defRPr>
            </a:lvl1pPr>
          </a:lstStyle>
          <a:p>
            <a:pPr lvl="0"/>
            <a:r>
              <a:rPr lang="en-US" dirty="0"/>
              <a:t>Title</a:t>
            </a:r>
          </a:p>
        </p:txBody>
      </p:sp>
      <p:sp>
        <p:nvSpPr>
          <p:cNvPr id="41" name="Rectangle: Rounded Corners 40">
            <a:extLst>
              <a:ext uri="{FF2B5EF4-FFF2-40B4-BE49-F238E27FC236}">
                <a16:creationId xmlns:a16="http://schemas.microsoft.com/office/drawing/2014/main" id="{0E24CE73-EE80-44BF-BEE2-FD200652961F}"/>
              </a:ext>
            </a:extLst>
          </p:cNvPr>
          <p:cNvSpPr>
            <a:spLocks/>
          </p:cNvSpPr>
          <p:nvPr userDrawn="1"/>
        </p:nvSpPr>
        <p:spPr bwMode="gray">
          <a:xfrm>
            <a:off x="2067756" y="5290395"/>
            <a:ext cx="10066645" cy="469759"/>
          </a:xfrm>
          <a:prstGeom prst="roundRect">
            <a:avLst/>
          </a:prstGeom>
          <a:gradFill flip="none" rotWithShape="1">
            <a:gsLst>
              <a:gs pos="0">
                <a:schemeClr val="bg1"/>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12" dirty="0">
              <a:solidFill>
                <a:schemeClr val="accent1"/>
              </a:solidFill>
              <a:latin typeface="+mj-lt"/>
            </a:endParaRPr>
          </a:p>
        </p:txBody>
      </p:sp>
      <p:sp>
        <p:nvSpPr>
          <p:cNvPr id="25" name="Text Placeholder 5">
            <a:extLst>
              <a:ext uri="{FF2B5EF4-FFF2-40B4-BE49-F238E27FC236}">
                <a16:creationId xmlns:a16="http://schemas.microsoft.com/office/drawing/2014/main" id="{8DC324A1-4EA0-4B60-8634-9BB3EA2FF481}"/>
              </a:ext>
            </a:extLst>
          </p:cNvPr>
          <p:cNvSpPr>
            <a:spLocks noGrp="1"/>
          </p:cNvSpPr>
          <p:nvPr>
            <p:ph type="body" sz="quarter" idx="23" hasCustomPrompt="1"/>
          </p:nvPr>
        </p:nvSpPr>
        <p:spPr bwMode="gray">
          <a:xfrm>
            <a:off x="2067756" y="5290395"/>
            <a:ext cx="10066645" cy="469759"/>
          </a:xfrm>
        </p:spPr>
        <p:txBody>
          <a:bodyPr lIns="91440" tIns="45720" rIns="91440" bIns="45720" anchor="ctr"/>
          <a:lstStyle>
            <a:lvl1pPr marL="0" indent="0" algn="l">
              <a:buNone/>
              <a:defRPr sz="1512">
                <a:solidFill>
                  <a:schemeClr val="accent1"/>
                </a:solidFill>
                <a:latin typeface="+mj-lt"/>
              </a:defRPr>
            </a:lvl1pPr>
          </a:lstStyle>
          <a:p>
            <a:pPr lvl="0"/>
            <a:r>
              <a:rPr lang="en-US" dirty="0"/>
              <a:t>Title</a:t>
            </a: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20" name="Oval 19">
            <a:extLst>
              <a:ext uri="{FF2B5EF4-FFF2-40B4-BE49-F238E27FC236}">
                <a16:creationId xmlns:a16="http://schemas.microsoft.com/office/drawing/2014/main" id="{A7C0A67C-066C-49DC-8DF6-DAA330603A48}"/>
              </a:ext>
            </a:extLst>
          </p:cNvPr>
          <p:cNvSpPr>
            <a:spLocks noChangeAspect="1"/>
          </p:cNvSpPr>
          <p:nvPr userDrawn="1"/>
        </p:nvSpPr>
        <p:spPr bwMode="gray">
          <a:xfrm>
            <a:off x="446306" y="4596604"/>
            <a:ext cx="1272759" cy="1163551"/>
          </a:xfrm>
          <a:prstGeom prst="ellipse">
            <a:avLst/>
          </a:prstGeom>
          <a:gradFill flip="none" rotWithShape="1">
            <a:gsLst>
              <a:gs pos="49000">
                <a:schemeClr val="accent1">
                  <a:alpha val="30000"/>
                </a:schemeClr>
              </a:gs>
              <a:gs pos="10000">
                <a:schemeClr val="accent1"/>
              </a:gs>
              <a:gs pos="79000">
                <a:schemeClr val="accent1">
                  <a:alpha val="0"/>
                </a:schemeClr>
              </a:gs>
            </a:gsLst>
            <a:lin ang="18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24" dirty="0">
              <a:solidFill>
                <a:schemeClr val="tx1"/>
              </a:solidFill>
              <a:latin typeface="+mj-lt"/>
            </a:endParaRPr>
          </a:p>
        </p:txBody>
      </p:sp>
      <p:sp>
        <p:nvSpPr>
          <p:cNvPr id="32" name="Oval 31">
            <a:extLst>
              <a:ext uri="{FF2B5EF4-FFF2-40B4-BE49-F238E27FC236}">
                <a16:creationId xmlns:a16="http://schemas.microsoft.com/office/drawing/2014/main" id="{5A438331-C85F-48AF-A24C-E2C430632BA0}"/>
              </a:ext>
            </a:extLst>
          </p:cNvPr>
          <p:cNvSpPr>
            <a:spLocks noChangeAspect="1"/>
          </p:cNvSpPr>
          <p:nvPr userDrawn="1"/>
        </p:nvSpPr>
        <p:spPr bwMode="gray">
          <a:xfrm>
            <a:off x="5500065" y="1345038"/>
            <a:ext cx="1272759" cy="1163551"/>
          </a:xfrm>
          <a:prstGeom prst="ellipse">
            <a:avLst/>
          </a:prstGeom>
          <a:gradFill flip="none" rotWithShape="1">
            <a:gsLst>
              <a:gs pos="49000">
                <a:schemeClr val="accent5">
                  <a:alpha val="30000"/>
                </a:schemeClr>
              </a:gs>
              <a:gs pos="10000">
                <a:schemeClr val="accent5"/>
              </a:gs>
              <a:gs pos="79000">
                <a:schemeClr val="accent5">
                  <a:alpha val="0"/>
                </a:schemeClr>
              </a:gs>
            </a:gsLst>
            <a:lin ang="18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24" dirty="0">
              <a:solidFill>
                <a:schemeClr val="tx1"/>
              </a:solidFill>
              <a:latin typeface="+mj-lt"/>
            </a:endParaRPr>
          </a:p>
        </p:txBody>
      </p:sp>
      <p:sp>
        <p:nvSpPr>
          <p:cNvPr id="33" name="Oval 32">
            <a:extLst>
              <a:ext uri="{FF2B5EF4-FFF2-40B4-BE49-F238E27FC236}">
                <a16:creationId xmlns:a16="http://schemas.microsoft.com/office/drawing/2014/main" id="{CDED2A66-82D5-4890-B5B8-CCEB31BA74E9}"/>
              </a:ext>
            </a:extLst>
          </p:cNvPr>
          <p:cNvSpPr>
            <a:spLocks noChangeAspect="1"/>
          </p:cNvSpPr>
          <p:nvPr userDrawn="1"/>
        </p:nvSpPr>
        <p:spPr bwMode="gray">
          <a:xfrm>
            <a:off x="4236626" y="2157929"/>
            <a:ext cx="1272759" cy="1163551"/>
          </a:xfrm>
          <a:prstGeom prst="ellipse">
            <a:avLst/>
          </a:prstGeom>
          <a:gradFill flip="none" rotWithShape="1">
            <a:gsLst>
              <a:gs pos="49000">
                <a:schemeClr val="accent3">
                  <a:alpha val="30000"/>
                </a:schemeClr>
              </a:gs>
              <a:gs pos="10000">
                <a:schemeClr val="accent3"/>
              </a:gs>
              <a:gs pos="79000">
                <a:schemeClr val="accent3">
                  <a:alpha val="0"/>
                </a:schemeClr>
              </a:gs>
            </a:gsLst>
            <a:lin ang="18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24" dirty="0">
              <a:solidFill>
                <a:schemeClr val="tx1"/>
              </a:solidFill>
              <a:latin typeface="+mj-lt"/>
            </a:endParaRPr>
          </a:p>
        </p:txBody>
      </p:sp>
      <p:sp>
        <p:nvSpPr>
          <p:cNvPr id="34" name="Oval 33">
            <a:extLst>
              <a:ext uri="{FF2B5EF4-FFF2-40B4-BE49-F238E27FC236}">
                <a16:creationId xmlns:a16="http://schemas.microsoft.com/office/drawing/2014/main" id="{B05863E1-0514-4EDC-A051-23EF69D0327D}"/>
              </a:ext>
            </a:extLst>
          </p:cNvPr>
          <p:cNvSpPr>
            <a:spLocks noChangeAspect="1"/>
          </p:cNvSpPr>
          <p:nvPr userDrawn="1"/>
        </p:nvSpPr>
        <p:spPr bwMode="gray">
          <a:xfrm>
            <a:off x="2973186" y="2970821"/>
            <a:ext cx="1272759" cy="1163551"/>
          </a:xfrm>
          <a:prstGeom prst="ellipse">
            <a:avLst/>
          </a:prstGeom>
          <a:gradFill flip="none" rotWithShape="1">
            <a:gsLst>
              <a:gs pos="49000">
                <a:schemeClr val="accent2">
                  <a:alpha val="30000"/>
                </a:schemeClr>
              </a:gs>
              <a:gs pos="10000">
                <a:schemeClr val="accent2"/>
              </a:gs>
              <a:gs pos="79000">
                <a:schemeClr val="accent2">
                  <a:alpha val="0"/>
                </a:schemeClr>
              </a:gs>
            </a:gsLst>
            <a:lin ang="18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24" dirty="0">
              <a:solidFill>
                <a:schemeClr val="tx1"/>
              </a:solidFill>
              <a:latin typeface="+mj-lt"/>
            </a:endParaRPr>
          </a:p>
        </p:txBody>
      </p:sp>
      <p:sp>
        <p:nvSpPr>
          <p:cNvPr id="35" name="Oval 34">
            <a:extLst>
              <a:ext uri="{FF2B5EF4-FFF2-40B4-BE49-F238E27FC236}">
                <a16:creationId xmlns:a16="http://schemas.microsoft.com/office/drawing/2014/main" id="{EFF42376-58D1-4153-ADFE-E0F2635F3518}"/>
              </a:ext>
            </a:extLst>
          </p:cNvPr>
          <p:cNvSpPr>
            <a:spLocks noChangeAspect="1"/>
          </p:cNvSpPr>
          <p:nvPr userDrawn="1"/>
        </p:nvSpPr>
        <p:spPr bwMode="gray">
          <a:xfrm>
            <a:off x="1709746" y="3783712"/>
            <a:ext cx="1272759" cy="1163551"/>
          </a:xfrm>
          <a:prstGeom prst="ellipse">
            <a:avLst/>
          </a:prstGeom>
          <a:gradFill flip="none" rotWithShape="1">
            <a:gsLst>
              <a:gs pos="49000">
                <a:schemeClr val="accent4">
                  <a:alpha val="30000"/>
                </a:schemeClr>
              </a:gs>
              <a:gs pos="10000">
                <a:schemeClr val="accent4"/>
              </a:gs>
              <a:gs pos="79000">
                <a:schemeClr val="accent4">
                  <a:alpha val="0"/>
                </a:schemeClr>
              </a:gs>
            </a:gsLst>
            <a:lin ang="18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24" dirty="0">
              <a:solidFill>
                <a:schemeClr val="tx1"/>
              </a:solidFill>
              <a:latin typeface="+mj-lt"/>
            </a:endParaRPr>
          </a:p>
        </p:txBody>
      </p:sp>
      <p:sp>
        <p:nvSpPr>
          <p:cNvPr id="36" name="Text Placeholder 5">
            <a:extLst>
              <a:ext uri="{FF2B5EF4-FFF2-40B4-BE49-F238E27FC236}">
                <a16:creationId xmlns:a16="http://schemas.microsoft.com/office/drawing/2014/main" id="{BA553ED2-1D0F-4A21-AC19-AD21E2B808D0}"/>
              </a:ext>
            </a:extLst>
          </p:cNvPr>
          <p:cNvSpPr>
            <a:spLocks noGrp="1"/>
          </p:cNvSpPr>
          <p:nvPr>
            <p:ph type="body" sz="quarter" idx="32" hasCustomPrompt="1"/>
          </p:nvPr>
        </p:nvSpPr>
        <p:spPr bwMode="gray">
          <a:xfrm>
            <a:off x="983274" y="4945688"/>
            <a:ext cx="182742" cy="465384"/>
          </a:xfrm>
        </p:spPr>
        <p:txBody>
          <a:bodyPr wrap="none" lIns="0" tIns="0" rIns="0" bIns="0" anchor="ctr">
            <a:spAutoFit/>
          </a:bodyPr>
          <a:lstStyle>
            <a:lvl1pPr marL="0" indent="0" algn="l">
              <a:buNone/>
              <a:defRPr sz="3024">
                <a:solidFill>
                  <a:schemeClr val="tx1"/>
                </a:solidFill>
                <a:latin typeface="+mj-lt"/>
              </a:defRPr>
            </a:lvl1pPr>
          </a:lstStyle>
          <a:p>
            <a:pPr lvl="0"/>
            <a:r>
              <a:rPr lang="en-US" dirty="0"/>
              <a:t>1</a:t>
            </a:r>
          </a:p>
        </p:txBody>
      </p:sp>
      <p:sp>
        <p:nvSpPr>
          <p:cNvPr id="37" name="Text Placeholder 5">
            <a:extLst>
              <a:ext uri="{FF2B5EF4-FFF2-40B4-BE49-F238E27FC236}">
                <a16:creationId xmlns:a16="http://schemas.microsoft.com/office/drawing/2014/main" id="{2DF333ED-9AC6-4BF6-B310-813AD8D5D37A}"/>
              </a:ext>
            </a:extLst>
          </p:cNvPr>
          <p:cNvSpPr>
            <a:spLocks noGrp="1"/>
          </p:cNvSpPr>
          <p:nvPr>
            <p:ph type="body" sz="quarter" idx="33" hasCustomPrompt="1"/>
          </p:nvPr>
        </p:nvSpPr>
        <p:spPr bwMode="gray">
          <a:xfrm>
            <a:off x="2223430" y="4086237"/>
            <a:ext cx="213200" cy="465384"/>
          </a:xfrm>
        </p:spPr>
        <p:txBody>
          <a:bodyPr wrap="none" lIns="0" tIns="0" rIns="0" bIns="0" anchor="ctr">
            <a:spAutoFit/>
          </a:bodyPr>
          <a:lstStyle>
            <a:lvl1pPr marL="0" indent="0" algn="l">
              <a:buNone/>
              <a:defRPr sz="3024">
                <a:solidFill>
                  <a:schemeClr val="tx1"/>
                </a:solidFill>
                <a:latin typeface="+mj-lt"/>
              </a:defRPr>
            </a:lvl1pPr>
          </a:lstStyle>
          <a:p>
            <a:pPr lvl="0"/>
            <a:r>
              <a:rPr lang="en-US" dirty="0"/>
              <a:t>2</a:t>
            </a:r>
          </a:p>
        </p:txBody>
      </p:sp>
      <p:sp>
        <p:nvSpPr>
          <p:cNvPr id="38" name="Text Placeholder 5">
            <a:extLst>
              <a:ext uri="{FF2B5EF4-FFF2-40B4-BE49-F238E27FC236}">
                <a16:creationId xmlns:a16="http://schemas.microsoft.com/office/drawing/2014/main" id="{209A6F68-8C0A-41BD-AC98-FC9BDC36C3C3}"/>
              </a:ext>
            </a:extLst>
          </p:cNvPr>
          <p:cNvSpPr>
            <a:spLocks noGrp="1"/>
          </p:cNvSpPr>
          <p:nvPr>
            <p:ph type="body" sz="quarter" idx="34" hasCustomPrompt="1"/>
          </p:nvPr>
        </p:nvSpPr>
        <p:spPr bwMode="gray">
          <a:xfrm>
            <a:off x="3510155" y="3319905"/>
            <a:ext cx="213200" cy="465384"/>
          </a:xfrm>
        </p:spPr>
        <p:txBody>
          <a:bodyPr wrap="none" lIns="0" tIns="0" rIns="0" bIns="0" anchor="ctr">
            <a:spAutoFit/>
          </a:bodyPr>
          <a:lstStyle>
            <a:lvl1pPr marL="0" indent="0" algn="l">
              <a:buNone/>
              <a:defRPr sz="3024">
                <a:solidFill>
                  <a:schemeClr val="tx1"/>
                </a:solidFill>
                <a:latin typeface="+mj-lt"/>
              </a:defRPr>
            </a:lvl1pPr>
          </a:lstStyle>
          <a:p>
            <a:pPr lvl="0"/>
            <a:r>
              <a:rPr lang="en-US" dirty="0"/>
              <a:t>3</a:t>
            </a:r>
          </a:p>
        </p:txBody>
      </p:sp>
      <p:sp>
        <p:nvSpPr>
          <p:cNvPr id="39" name="Text Placeholder 5">
            <a:extLst>
              <a:ext uri="{FF2B5EF4-FFF2-40B4-BE49-F238E27FC236}">
                <a16:creationId xmlns:a16="http://schemas.microsoft.com/office/drawing/2014/main" id="{8F393371-8C00-4B19-BB4B-D34D077027D3}"/>
              </a:ext>
            </a:extLst>
          </p:cNvPr>
          <p:cNvSpPr>
            <a:spLocks noGrp="1"/>
          </p:cNvSpPr>
          <p:nvPr>
            <p:ph type="body" sz="quarter" idx="35" hasCustomPrompt="1"/>
          </p:nvPr>
        </p:nvSpPr>
        <p:spPr bwMode="gray">
          <a:xfrm>
            <a:off x="4773595" y="2507013"/>
            <a:ext cx="218008" cy="465384"/>
          </a:xfrm>
        </p:spPr>
        <p:txBody>
          <a:bodyPr wrap="none" lIns="0" tIns="0" rIns="0" bIns="0" anchor="ctr">
            <a:spAutoFit/>
          </a:bodyPr>
          <a:lstStyle>
            <a:lvl1pPr marL="0" indent="0" algn="l">
              <a:buNone/>
              <a:defRPr sz="3024">
                <a:solidFill>
                  <a:schemeClr val="tx1"/>
                </a:solidFill>
                <a:latin typeface="+mj-lt"/>
              </a:defRPr>
            </a:lvl1pPr>
          </a:lstStyle>
          <a:p>
            <a:pPr lvl="0"/>
            <a:r>
              <a:rPr lang="en-US" dirty="0"/>
              <a:t>4</a:t>
            </a:r>
          </a:p>
        </p:txBody>
      </p:sp>
      <p:sp>
        <p:nvSpPr>
          <p:cNvPr id="40" name="Text Placeholder 5">
            <a:extLst>
              <a:ext uri="{FF2B5EF4-FFF2-40B4-BE49-F238E27FC236}">
                <a16:creationId xmlns:a16="http://schemas.microsoft.com/office/drawing/2014/main" id="{792273FE-E1E9-4FF4-AD6F-174466E8E357}"/>
              </a:ext>
            </a:extLst>
          </p:cNvPr>
          <p:cNvSpPr>
            <a:spLocks noGrp="1"/>
          </p:cNvSpPr>
          <p:nvPr>
            <p:ph type="body" sz="quarter" idx="36" hasCustomPrompt="1"/>
          </p:nvPr>
        </p:nvSpPr>
        <p:spPr bwMode="gray">
          <a:xfrm>
            <a:off x="6037034" y="1694122"/>
            <a:ext cx="213200" cy="465384"/>
          </a:xfrm>
        </p:spPr>
        <p:txBody>
          <a:bodyPr wrap="none" lIns="0" tIns="0" rIns="0" bIns="0" anchor="ctr">
            <a:spAutoFit/>
          </a:bodyPr>
          <a:lstStyle>
            <a:lvl1pPr marL="0" indent="0" algn="l">
              <a:buNone/>
              <a:defRPr sz="3024">
                <a:solidFill>
                  <a:schemeClr val="tx1"/>
                </a:solidFill>
                <a:latin typeface="+mj-lt"/>
              </a:defRPr>
            </a:lvl1pPr>
          </a:lstStyle>
          <a:p>
            <a:pPr lvl="0"/>
            <a:r>
              <a:rPr lang="en-US" dirty="0"/>
              <a:t>5</a:t>
            </a:r>
          </a:p>
        </p:txBody>
      </p:sp>
      <p:sp>
        <p:nvSpPr>
          <p:cNvPr id="24" name="Slide Number Placeholder 5">
            <a:extLst>
              <a:ext uri="{FF2B5EF4-FFF2-40B4-BE49-F238E27FC236}">
                <a16:creationId xmlns:a16="http://schemas.microsoft.com/office/drawing/2014/main" id="{F3437379-88ED-4EC2-B0D4-77DD6326F0CA}"/>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279237616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with desig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ED8B6BB-8141-4A07-944C-6F82D30BF3CA}"/>
              </a:ext>
            </a:extLst>
          </p:cNvPr>
          <p:cNvGrpSpPr/>
          <p:nvPr/>
        </p:nvGrpSpPr>
        <p:grpSpPr bwMode="invGray">
          <a:xfrm>
            <a:off x="6811286" y="0"/>
            <a:ext cx="5790290" cy="5544150"/>
            <a:chOff x="1271192" y="805323"/>
            <a:chExt cx="4461628" cy="4672922"/>
          </a:xfrm>
        </p:grpSpPr>
        <p:sp>
          <p:nvSpPr>
            <p:cNvPr id="10" name="Freeform: Shape 9">
              <a:extLst>
                <a:ext uri="{FF2B5EF4-FFF2-40B4-BE49-F238E27FC236}">
                  <a16:creationId xmlns:a16="http://schemas.microsoft.com/office/drawing/2014/main" id="{541290F4-5E28-45D5-B36F-8D8516767C64}"/>
                </a:ext>
              </a:extLst>
            </p:cNvPr>
            <p:cNvSpPr/>
            <p:nvPr userDrawn="1"/>
          </p:nvSpPr>
          <p:spPr bwMode="invGray">
            <a:xfrm>
              <a:off x="1271192" y="805324"/>
              <a:ext cx="4461628" cy="4672921"/>
            </a:xfrm>
            <a:custGeom>
              <a:avLst/>
              <a:gdLst>
                <a:gd name="connsiteX0" fmla="*/ 738812 w 4461628"/>
                <a:gd name="connsiteY0" fmla="*/ 0 h 4672921"/>
                <a:gd name="connsiteX1" fmla="*/ 4461628 w 4461628"/>
                <a:gd name="connsiteY1" fmla="*/ 0 h 4672921"/>
                <a:gd name="connsiteX2" fmla="*/ 4461628 w 4461628"/>
                <a:gd name="connsiteY2" fmla="*/ 4110245 h 4672921"/>
                <a:gd name="connsiteX3" fmla="*/ 4345762 w 4461628"/>
                <a:gd name="connsiteY3" fmla="*/ 4196888 h 4672921"/>
                <a:gd name="connsiteX4" fmla="*/ 2787336 w 4461628"/>
                <a:gd name="connsiteY4" fmla="*/ 4672921 h 4672921"/>
                <a:gd name="connsiteX5" fmla="*/ 0 w 4461628"/>
                <a:gd name="connsiteY5" fmla="*/ 1885585 h 4672921"/>
                <a:gd name="connsiteX6" fmla="*/ 636492 w 4461628"/>
                <a:gd name="connsiteY6" fmla="*/ 112581 h 467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1628" h="4672921">
                  <a:moveTo>
                    <a:pt x="738812" y="0"/>
                  </a:moveTo>
                  <a:lnTo>
                    <a:pt x="4461628" y="0"/>
                  </a:lnTo>
                  <a:lnTo>
                    <a:pt x="4461628" y="4110245"/>
                  </a:lnTo>
                  <a:lnTo>
                    <a:pt x="4345762" y="4196888"/>
                  </a:lnTo>
                  <a:cubicBezTo>
                    <a:pt x="3900900" y="4497431"/>
                    <a:pt x="3364612" y="4672921"/>
                    <a:pt x="2787336" y="4672921"/>
                  </a:cubicBezTo>
                  <a:cubicBezTo>
                    <a:pt x="1247933" y="4672921"/>
                    <a:pt x="0" y="3424988"/>
                    <a:pt x="0" y="1885585"/>
                  </a:cubicBezTo>
                  <a:cubicBezTo>
                    <a:pt x="0" y="1212096"/>
                    <a:pt x="238862" y="594397"/>
                    <a:pt x="636492" y="112581"/>
                  </a:cubicBezTo>
                  <a:close/>
                </a:path>
              </a:pathLst>
            </a:custGeom>
            <a:gradFill flip="none" rotWithShape="1">
              <a:gsLst>
                <a:gs pos="46000">
                  <a:srgbClr val="039BDA">
                    <a:alpha val="38000"/>
                  </a:srgbClr>
                </a:gs>
                <a:gs pos="0">
                  <a:schemeClr val="accent1"/>
                </a:gs>
                <a:gs pos="100000">
                  <a:schemeClr val="accent1">
                    <a:alpha val="0"/>
                  </a:schemeClr>
                </a:gs>
              </a:gsLst>
              <a:lin ang="168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268" dirty="0"/>
            </a:p>
          </p:txBody>
        </p:sp>
        <p:sp>
          <p:nvSpPr>
            <p:cNvPr id="11" name="Freeform: Shape 10">
              <a:extLst>
                <a:ext uri="{FF2B5EF4-FFF2-40B4-BE49-F238E27FC236}">
                  <a16:creationId xmlns:a16="http://schemas.microsoft.com/office/drawing/2014/main" id="{F8771D00-4996-4944-B9F3-7D4A39BE5721}"/>
                </a:ext>
              </a:extLst>
            </p:cNvPr>
            <p:cNvSpPr/>
            <p:nvPr userDrawn="1"/>
          </p:nvSpPr>
          <p:spPr bwMode="invGray">
            <a:xfrm>
              <a:off x="2875525" y="805323"/>
              <a:ext cx="2857295" cy="2998788"/>
            </a:xfrm>
            <a:custGeom>
              <a:avLst/>
              <a:gdLst>
                <a:gd name="connsiteX0" fmla="*/ 43110 w 2857295"/>
                <a:gd name="connsiteY0" fmla="*/ 0 h 2998788"/>
                <a:gd name="connsiteX1" fmla="*/ 2857295 w 2857295"/>
                <a:gd name="connsiteY1" fmla="*/ 0 h 2998788"/>
                <a:gd name="connsiteX2" fmla="*/ 2857295 w 2857295"/>
                <a:gd name="connsiteY2" fmla="*/ 2977273 h 2998788"/>
                <a:gd name="connsiteX3" fmla="*/ 2802326 w 2857295"/>
                <a:gd name="connsiteY3" fmla="*/ 2985662 h 2998788"/>
                <a:gd name="connsiteX4" fmla="*/ 2542382 w 2857295"/>
                <a:gd name="connsiteY4" fmla="*/ 2998788 h 2998788"/>
                <a:gd name="connsiteX5" fmla="*/ 0 w 2857295"/>
                <a:gd name="connsiteY5" fmla="*/ 456406 h 2998788"/>
                <a:gd name="connsiteX6" fmla="*/ 13126 w 2857295"/>
                <a:gd name="connsiteY6" fmla="*/ 196462 h 2998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295" h="2998788">
                  <a:moveTo>
                    <a:pt x="43110" y="0"/>
                  </a:moveTo>
                  <a:lnTo>
                    <a:pt x="2857295" y="0"/>
                  </a:lnTo>
                  <a:lnTo>
                    <a:pt x="2857295" y="2977273"/>
                  </a:lnTo>
                  <a:lnTo>
                    <a:pt x="2802326" y="2985662"/>
                  </a:lnTo>
                  <a:cubicBezTo>
                    <a:pt x="2716859" y="2994342"/>
                    <a:pt x="2630140" y="2998788"/>
                    <a:pt x="2542382" y="2998788"/>
                  </a:cubicBezTo>
                  <a:cubicBezTo>
                    <a:pt x="1138263" y="2998788"/>
                    <a:pt x="0" y="1860525"/>
                    <a:pt x="0" y="456406"/>
                  </a:cubicBezTo>
                  <a:cubicBezTo>
                    <a:pt x="0" y="368649"/>
                    <a:pt x="4447" y="281930"/>
                    <a:pt x="13126" y="196462"/>
                  </a:cubicBezTo>
                  <a:close/>
                </a:path>
              </a:pathLst>
            </a:custGeom>
            <a:solidFill>
              <a:schemeClr val="accent2">
                <a:alpha val="22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268" dirty="0"/>
            </a:p>
          </p:txBody>
        </p:sp>
      </p:grpSp>
      <p:sp>
        <p:nvSpPr>
          <p:cNvPr id="7" name="Content Placeholder 2">
            <a:extLst>
              <a:ext uri="{FF2B5EF4-FFF2-40B4-BE49-F238E27FC236}">
                <a16:creationId xmlns:a16="http://schemas.microsoft.com/office/drawing/2014/main" id="{6C20DF42-863D-4864-B783-B1EC7CEE7910}"/>
              </a:ext>
            </a:extLst>
          </p:cNvPr>
          <p:cNvSpPr>
            <a:spLocks noGrp="1"/>
          </p:cNvSpPr>
          <p:nvPr>
            <p:ph idx="1" hasCustomPrompt="1"/>
          </p:nvPr>
        </p:nvSpPr>
        <p:spPr bwMode="invGray">
          <a:xfrm>
            <a:off x="313745" y="1244221"/>
            <a:ext cx="6552819" cy="4515934"/>
          </a:xfrm>
          <a:prstGeom prst="rect">
            <a:avLst/>
          </a:prstGeom>
        </p:spPr>
        <p:txBody>
          <a:bodyPr/>
          <a:lstStyle>
            <a:lvl1pPr>
              <a:lnSpc>
                <a:spcPct val="100000"/>
              </a:lnSpc>
              <a:spcAft>
                <a:spcPts val="504"/>
              </a:spcAft>
              <a:buClr>
                <a:schemeClr val="tx1"/>
              </a:buClr>
              <a:defRPr/>
            </a:lvl1pPr>
            <a:lvl2pPr>
              <a:lnSpc>
                <a:spcPct val="100000"/>
              </a:lnSpc>
              <a:spcAft>
                <a:spcPts val="504"/>
              </a:spcAft>
              <a:buClr>
                <a:schemeClr val="tx1"/>
              </a:buClr>
              <a:defRPr/>
            </a:lvl2pPr>
            <a:lvl3pPr>
              <a:lnSpc>
                <a:spcPct val="100000"/>
              </a:lnSpc>
              <a:spcAft>
                <a:spcPts val="504"/>
              </a:spcAft>
              <a:buClr>
                <a:schemeClr val="tx1"/>
              </a:buClr>
              <a:defRPr/>
            </a:lvl3pPr>
            <a:lvl4pPr marL="829478" marR="0" indent="-207369" algn="l" defTabSz="1152053" rtl="0" eaLnBrk="1" fontAlgn="auto" latinLnBrk="0" hangingPunct="1">
              <a:lnSpc>
                <a:spcPct val="100000"/>
              </a:lnSpc>
              <a:spcBef>
                <a:spcPts val="0"/>
              </a:spcBef>
              <a:spcAft>
                <a:spcPts val="504"/>
              </a:spcAft>
              <a:buClr>
                <a:schemeClr val="tx1"/>
              </a:buClr>
              <a:buSzTx/>
              <a:buFont typeface="Arial" panose="020B0604020202020204" pitchFamily="34" charset="0"/>
              <a:buChar char="•"/>
              <a:tabLst/>
              <a:defRPr/>
            </a:lvl4pPr>
          </a:lstStyle>
          <a:p>
            <a:pPr lvl="0"/>
            <a:r>
              <a:rPr lang="nl-NL" dirty="0"/>
              <a:t>Paragraph 01 (Raleway Medium 14 pt)</a:t>
            </a:r>
          </a:p>
          <a:p>
            <a:pPr lvl="1"/>
            <a:r>
              <a:rPr lang="nl-NL" dirty="0"/>
              <a:t>Paragraph 02 (Raleway Light 12 pt)</a:t>
            </a:r>
          </a:p>
          <a:p>
            <a:pPr lvl="2"/>
            <a:r>
              <a:rPr lang="nl-NL" dirty="0"/>
              <a:t>Paragraph 03 (Raleway Light 11 pt)</a:t>
            </a:r>
          </a:p>
          <a:p>
            <a:pPr lvl="3"/>
            <a:r>
              <a:rPr lang="en-US" dirty="0"/>
              <a:t>Paragraph 04 (</a:t>
            </a:r>
            <a:r>
              <a:rPr lang="en-US" dirty="0" err="1"/>
              <a:t>Raleway</a:t>
            </a:r>
            <a:r>
              <a:rPr lang="en-US" dirty="0"/>
              <a:t> Light 10 </a:t>
            </a:r>
            <a:r>
              <a:rPr lang="en-US" dirty="0" err="1"/>
              <a:t>pt</a:t>
            </a:r>
            <a:r>
              <a:rPr lang="en-US" dirty="0"/>
              <a:t>)</a:t>
            </a:r>
            <a:endParaRPr lang="nl-NL" dirty="0"/>
          </a:p>
        </p:txBody>
      </p:sp>
      <p:sp>
        <p:nvSpPr>
          <p:cNvPr id="9" name="Content Placeholder 2">
            <a:extLst>
              <a:ext uri="{FF2B5EF4-FFF2-40B4-BE49-F238E27FC236}">
                <a16:creationId xmlns:a16="http://schemas.microsoft.com/office/drawing/2014/main" id="{1DBE6B0A-11C9-4607-AEBB-04B9ED54F675}"/>
              </a:ext>
            </a:extLst>
          </p:cNvPr>
          <p:cNvSpPr>
            <a:spLocks noGrp="1"/>
          </p:cNvSpPr>
          <p:nvPr>
            <p:ph idx="11" hasCustomPrompt="1"/>
          </p:nvPr>
        </p:nvSpPr>
        <p:spPr bwMode="invGray">
          <a:xfrm>
            <a:off x="7093393" y="1244221"/>
            <a:ext cx="5040630" cy="4515934"/>
          </a:xfrm>
          <a:prstGeom prst="rect">
            <a:avLst/>
          </a:prstGeom>
        </p:spPr>
        <p:txBody>
          <a:bodyPr/>
          <a:lstStyle>
            <a:lvl1pPr>
              <a:lnSpc>
                <a:spcPct val="100000"/>
              </a:lnSpc>
              <a:spcAft>
                <a:spcPts val="504"/>
              </a:spcAft>
              <a:buClr>
                <a:schemeClr val="tx1"/>
              </a:buClr>
              <a:defRPr>
                <a:solidFill>
                  <a:schemeClr val="tx1"/>
                </a:solidFill>
              </a:defRPr>
            </a:lvl1pPr>
            <a:lvl2pPr>
              <a:lnSpc>
                <a:spcPct val="100000"/>
              </a:lnSpc>
              <a:spcAft>
                <a:spcPts val="504"/>
              </a:spcAft>
              <a:buClr>
                <a:schemeClr val="tx1"/>
              </a:buClr>
              <a:defRPr>
                <a:solidFill>
                  <a:schemeClr val="tx1"/>
                </a:solidFill>
              </a:defRPr>
            </a:lvl2pPr>
            <a:lvl3pPr>
              <a:lnSpc>
                <a:spcPct val="100000"/>
              </a:lnSpc>
              <a:spcAft>
                <a:spcPts val="504"/>
              </a:spcAft>
              <a:buClr>
                <a:schemeClr val="tx1"/>
              </a:buClr>
              <a:defRPr>
                <a:solidFill>
                  <a:schemeClr val="tx1"/>
                </a:solidFill>
              </a:defRPr>
            </a:lvl3pPr>
            <a:lvl4pPr marL="829478" marR="0" indent="-207369" algn="l" defTabSz="1152053" rtl="0" eaLnBrk="1" fontAlgn="auto" latinLnBrk="0" hangingPunct="1">
              <a:lnSpc>
                <a:spcPct val="100000"/>
              </a:lnSpc>
              <a:spcBef>
                <a:spcPts val="0"/>
              </a:spcBef>
              <a:spcAft>
                <a:spcPts val="504"/>
              </a:spcAft>
              <a:buClr>
                <a:schemeClr val="tx1"/>
              </a:buClr>
              <a:buSzTx/>
              <a:buFont typeface="Arial" panose="020B0604020202020204" pitchFamily="34" charset="0"/>
              <a:buChar char="•"/>
              <a:tabLst/>
              <a:defRPr>
                <a:solidFill>
                  <a:schemeClr val="tx1"/>
                </a:solidFill>
              </a:defRPr>
            </a:lvl4pPr>
          </a:lstStyle>
          <a:p>
            <a:pPr lvl="0"/>
            <a:r>
              <a:rPr lang="nl-NL" dirty="0"/>
              <a:t>Paragraph 01 (Raleway Medium 14 pt)</a:t>
            </a:r>
          </a:p>
          <a:p>
            <a:pPr lvl="1"/>
            <a:r>
              <a:rPr lang="nl-NL" dirty="0"/>
              <a:t>Paragraph 02 (Raleway Light 12 pt)</a:t>
            </a:r>
          </a:p>
          <a:p>
            <a:pPr lvl="2"/>
            <a:r>
              <a:rPr lang="nl-NL" dirty="0"/>
              <a:t>Paragraph 03 (Raleway Light 11 pt)</a:t>
            </a:r>
          </a:p>
          <a:p>
            <a:pPr lvl="3"/>
            <a:r>
              <a:rPr lang="en-US" dirty="0"/>
              <a:t>Paragraph 04 (</a:t>
            </a:r>
            <a:r>
              <a:rPr lang="en-US" dirty="0" err="1"/>
              <a:t>Raleway</a:t>
            </a:r>
            <a:r>
              <a:rPr lang="en-US" dirty="0"/>
              <a:t> Light 10 </a:t>
            </a:r>
            <a:r>
              <a:rPr lang="en-US" dirty="0" err="1"/>
              <a:t>pt</a:t>
            </a:r>
            <a:r>
              <a:rPr lang="en-US" dirty="0"/>
              <a:t>)</a:t>
            </a:r>
            <a:endParaRPr lang="nl-NL" dirty="0"/>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2" name="Text Placeholder 4">
            <a:extLst>
              <a:ext uri="{FF2B5EF4-FFF2-40B4-BE49-F238E27FC236}">
                <a16:creationId xmlns:a16="http://schemas.microsoft.com/office/drawing/2014/main" id="{20E81642-44FE-49E3-9BF9-79C2AC852D3A}"/>
              </a:ext>
            </a:extLst>
          </p:cNvPr>
          <p:cNvSpPr>
            <a:spLocks noGrp="1"/>
          </p:cNvSpPr>
          <p:nvPr>
            <p:ph type="body" sz="quarter" idx="10"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13" name="Slide Number Placeholder 5">
            <a:extLst>
              <a:ext uri="{FF2B5EF4-FFF2-40B4-BE49-F238E27FC236}">
                <a16:creationId xmlns:a16="http://schemas.microsoft.com/office/drawing/2014/main" id="{60606FF8-04CC-4479-BBE7-919F71DF565C}"/>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241022391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with 6 column">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67FAC3D9-3CB7-44BC-8BD3-ED8D16B9C396}"/>
              </a:ext>
            </a:extLst>
          </p:cNvPr>
          <p:cNvSpPr/>
          <p:nvPr userDrawn="1"/>
        </p:nvSpPr>
        <p:spPr bwMode="gray">
          <a:xfrm>
            <a:off x="441930" y="1354037"/>
            <a:ext cx="3780473" cy="529934"/>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64" dirty="0">
              <a:solidFill>
                <a:schemeClr val="accent1"/>
              </a:solidFill>
              <a:latin typeface="+mj-lt"/>
            </a:endParaRPr>
          </a:p>
        </p:txBody>
      </p:sp>
      <p:sp>
        <p:nvSpPr>
          <p:cNvPr id="29" name="Rectangle: Rounded Corners 28">
            <a:extLst>
              <a:ext uri="{FF2B5EF4-FFF2-40B4-BE49-F238E27FC236}">
                <a16:creationId xmlns:a16="http://schemas.microsoft.com/office/drawing/2014/main" id="{EB0CDC1D-F65F-4E0F-A42A-B1115FC45140}"/>
              </a:ext>
            </a:extLst>
          </p:cNvPr>
          <p:cNvSpPr/>
          <p:nvPr userDrawn="1"/>
        </p:nvSpPr>
        <p:spPr bwMode="gray">
          <a:xfrm>
            <a:off x="8353929" y="1354037"/>
            <a:ext cx="3780473" cy="529934"/>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12" dirty="0">
              <a:solidFill>
                <a:schemeClr val="accent4"/>
              </a:solidFill>
              <a:latin typeface="+mj-lt"/>
            </a:endParaRPr>
          </a:p>
        </p:txBody>
      </p:sp>
      <p:sp>
        <p:nvSpPr>
          <p:cNvPr id="30" name="Rectangle: Rounded Corners 29">
            <a:extLst>
              <a:ext uri="{FF2B5EF4-FFF2-40B4-BE49-F238E27FC236}">
                <a16:creationId xmlns:a16="http://schemas.microsoft.com/office/drawing/2014/main" id="{1550A7E0-AA27-4593-906F-628101D0865C}"/>
              </a:ext>
            </a:extLst>
          </p:cNvPr>
          <p:cNvSpPr/>
          <p:nvPr userDrawn="1"/>
        </p:nvSpPr>
        <p:spPr bwMode="gray">
          <a:xfrm>
            <a:off x="4397930" y="1354037"/>
            <a:ext cx="3780473" cy="529934"/>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64" dirty="0">
              <a:solidFill>
                <a:schemeClr val="accent4"/>
              </a:solidFill>
              <a:latin typeface="+mj-lt"/>
            </a:endParaRPr>
          </a:p>
        </p:txBody>
      </p:sp>
      <p:sp>
        <p:nvSpPr>
          <p:cNvPr id="27" name="Text Placeholder 5">
            <a:extLst>
              <a:ext uri="{FF2B5EF4-FFF2-40B4-BE49-F238E27FC236}">
                <a16:creationId xmlns:a16="http://schemas.microsoft.com/office/drawing/2014/main" id="{A99F561A-3D04-4AD1-B624-3E5304B57315}"/>
              </a:ext>
            </a:extLst>
          </p:cNvPr>
          <p:cNvSpPr>
            <a:spLocks noGrp="1"/>
          </p:cNvSpPr>
          <p:nvPr>
            <p:ph type="body" sz="quarter" idx="23" hasCustomPrompt="1"/>
          </p:nvPr>
        </p:nvSpPr>
        <p:spPr bwMode="gray">
          <a:xfrm>
            <a:off x="441930" y="1354037"/>
            <a:ext cx="3780473" cy="529934"/>
          </a:xfrm>
        </p:spPr>
        <p:txBody>
          <a:bodyPr lIns="91440" tIns="45720" rIns="91440" bIns="45720" anchor="ctr"/>
          <a:lstStyle>
            <a:lvl1pPr marL="0" indent="0" algn="l">
              <a:buNone/>
              <a:defRPr sz="1512">
                <a:solidFill>
                  <a:schemeClr val="accent1"/>
                </a:solidFill>
                <a:latin typeface="+mj-lt"/>
              </a:defRPr>
            </a:lvl1pPr>
          </a:lstStyle>
          <a:p>
            <a:pPr lvl="0"/>
            <a:r>
              <a:rPr lang="en-US" dirty="0"/>
              <a:t>Title</a:t>
            </a:r>
          </a:p>
        </p:txBody>
      </p:sp>
      <p:sp>
        <p:nvSpPr>
          <p:cNvPr id="47" name="Text Placeholder 5">
            <a:extLst>
              <a:ext uri="{FF2B5EF4-FFF2-40B4-BE49-F238E27FC236}">
                <a16:creationId xmlns:a16="http://schemas.microsoft.com/office/drawing/2014/main" id="{B8813ED6-0387-4311-86DE-6EE0C77DE451}"/>
              </a:ext>
            </a:extLst>
          </p:cNvPr>
          <p:cNvSpPr>
            <a:spLocks noGrp="1"/>
          </p:cNvSpPr>
          <p:nvPr>
            <p:ph type="body" sz="quarter" idx="24" hasCustomPrompt="1"/>
          </p:nvPr>
        </p:nvSpPr>
        <p:spPr bwMode="gray">
          <a:xfrm>
            <a:off x="4397929" y="1354037"/>
            <a:ext cx="3780473" cy="529934"/>
          </a:xfrm>
        </p:spPr>
        <p:txBody>
          <a:bodyPr lIns="91440" tIns="45720" rIns="91440" bIns="45720" anchor="ctr"/>
          <a:lstStyle>
            <a:lvl1pPr marL="0" indent="0" algn="l">
              <a:buNone/>
              <a:defRPr sz="1512">
                <a:solidFill>
                  <a:schemeClr val="accent1"/>
                </a:solidFill>
                <a:latin typeface="+mj-lt"/>
              </a:defRPr>
            </a:lvl1pPr>
          </a:lstStyle>
          <a:p>
            <a:pPr lvl="0"/>
            <a:r>
              <a:rPr lang="en-US" dirty="0"/>
              <a:t>Title</a:t>
            </a:r>
          </a:p>
        </p:txBody>
      </p:sp>
      <p:sp>
        <p:nvSpPr>
          <p:cNvPr id="48" name="Text Placeholder 5">
            <a:extLst>
              <a:ext uri="{FF2B5EF4-FFF2-40B4-BE49-F238E27FC236}">
                <a16:creationId xmlns:a16="http://schemas.microsoft.com/office/drawing/2014/main" id="{4B248BA4-415C-4ED3-98C5-1C2FF0B2717C}"/>
              </a:ext>
            </a:extLst>
          </p:cNvPr>
          <p:cNvSpPr>
            <a:spLocks noGrp="1"/>
          </p:cNvSpPr>
          <p:nvPr>
            <p:ph type="body" sz="quarter" idx="25" hasCustomPrompt="1"/>
          </p:nvPr>
        </p:nvSpPr>
        <p:spPr bwMode="gray">
          <a:xfrm>
            <a:off x="8353929" y="1354037"/>
            <a:ext cx="3780473" cy="529934"/>
          </a:xfrm>
        </p:spPr>
        <p:txBody>
          <a:bodyPr lIns="91440" tIns="45720" rIns="91440" bIns="45720" anchor="ctr"/>
          <a:lstStyle>
            <a:lvl1pPr marL="0" indent="0" algn="l">
              <a:buNone/>
              <a:defRPr sz="1512">
                <a:solidFill>
                  <a:schemeClr val="accent1"/>
                </a:solidFill>
                <a:latin typeface="+mj-lt"/>
              </a:defRPr>
            </a:lvl1pPr>
          </a:lstStyle>
          <a:p>
            <a:pPr lvl="0"/>
            <a:r>
              <a:rPr lang="en-US" dirty="0"/>
              <a:t>Title</a:t>
            </a: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gray">
          <a:xfrm>
            <a:off x="441930" y="1927438"/>
            <a:ext cx="3780473" cy="1589803"/>
          </a:xfrm>
        </p:spPr>
        <p:txBody>
          <a:bodyPr lIns="91440" tIns="45720" rIns="91440" bIns="45720" anchor="t"/>
          <a:lstStyle>
            <a:lvl1pPr marL="230411" indent="-230411" algn="l">
              <a:buFont typeface="Arial" panose="020B0604020202020204" pitchFamily="34" charset="0"/>
              <a:buChar char="•"/>
              <a:defRPr sz="1386">
                <a:latin typeface="+mn-lt"/>
              </a:defRPr>
            </a:lvl1pPr>
          </a:lstStyle>
          <a:p>
            <a:pPr lvl="0"/>
            <a:r>
              <a:rPr lang="en-US" dirty="0"/>
              <a:t>Text</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gray">
          <a:xfrm>
            <a:off x="4397929" y="1927438"/>
            <a:ext cx="3780473" cy="1589803"/>
          </a:xfrm>
        </p:spPr>
        <p:txBody>
          <a:bodyPr lIns="91440" tIns="45720" rIns="91440" bIns="45720" anchor="t"/>
          <a:lstStyle>
            <a:lvl1pPr marL="230411" indent="-230411" algn="l">
              <a:buFont typeface="Arial" panose="020B0604020202020204" pitchFamily="34" charset="0"/>
              <a:buChar char="•"/>
              <a:defRPr sz="1386">
                <a:latin typeface="+mn-lt"/>
              </a:defRPr>
            </a:lvl1pPr>
          </a:lstStyle>
          <a:p>
            <a:pPr lvl="0"/>
            <a:r>
              <a:rPr lang="en-US" dirty="0"/>
              <a:t>Text</a:t>
            </a:r>
          </a:p>
        </p:txBody>
      </p:sp>
      <p:sp>
        <p:nvSpPr>
          <p:cNvPr id="53" name="Text Placeholder 5">
            <a:extLst>
              <a:ext uri="{FF2B5EF4-FFF2-40B4-BE49-F238E27FC236}">
                <a16:creationId xmlns:a16="http://schemas.microsoft.com/office/drawing/2014/main" id="{51A44452-CBAC-4F3B-A256-C86AB53549C3}"/>
              </a:ext>
            </a:extLst>
          </p:cNvPr>
          <p:cNvSpPr>
            <a:spLocks noGrp="1"/>
          </p:cNvSpPr>
          <p:nvPr>
            <p:ph type="body" sz="quarter" idx="28" hasCustomPrompt="1"/>
          </p:nvPr>
        </p:nvSpPr>
        <p:spPr bwMode="gray">
          <a:xfrm>
            <a:off x="8353929" y="1927438"/>
            <a:ext cx="3780473" cy="1589803"/>
          </a:xfrm>
        </p:spPr>
        <p:txBody>
          <a:bodyPr lIns="91440" tIns="45720" rIns="91440" bIns="45720" anchor="t"/>
          <a:lstStyle>
            <a:lvl1pPr marL="230411" indent="-230411" algn="l">
              <a:buFont typeface="Arial" panose="020B0604020202020204" pitchFamily="34" charset="0"/>
              <a:buChar char="•"/>
              <a:defRPr sz="1386">
                <a:latin typeface="+mn-lt"/>
              </a:defRPr>
            </a:lvl1pPr>
          </a:lstStyle>
          <a:p>
            <a:pPr lvl="0"/>
            <a:r>
              <a:rPr lang="en-US" dirty="0"/>
              <a:t>Text</a:t>
            </a:r>
          </a:p>
        </p:txBody>
      </p:sp>
      <p:sp>
        <p:nvSpPr>
          <p:cNvPr id="57" name="Rectangle: Rounded Corners 56">
            <a:extLst>
              <a:ext uri="{FF2B5EF4-FFF2-40B4-BE49-F238E27FC236}">
                <a16:creationId xmlns:a16="http://schemas.microsoft.com/office/drawing/2014/main" id="{439D8311-5867-4392-930D-CDDC27F9CC03}"/>
              </a:ext>
            </a:extLst>
          </p:cNvPr>
          <p:cNvSpPr/>
          <p:nvPr userDrawn="1"/>
        </p:nvSpPr>
        <p:spPr bwMode="gray">
          <a:xfrm>
            <a:off x="441930" y="3608028"/>
            <a:ext cx="3780473" cy="529934"/>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64" dirty="0">
              <a:solidFill>
                <a:schemeClr val="accent1"/>
              </a:solidFill>
              <a:latin typeface="+mj-lt"/>
            </a:endParaRPr>
          </a:p>
        </p:txBody>
      </p:sp>
      <p:sp>
        <p:nvSpPr>
          <p:cNvPr id="58" name="Rectangle: Rounded Corners 57">
            <a:extLst>
              <a:ext uri="{FF2B5EF4-FFF2-40B4-BE49-F238E27FC236}">
                <a16:creationId xmlns:a16="http://schemas.microsoft.com/office/drawing/2014/main" id="{841A6125-46B5-4F19-95FE-773C0281ADE4}"/>
              </a:ext>
            </a:extLst>
          </p:cNvPr>
          <p:cNvSpPr/>
          <p:nvPr userDrawn="1"/>
        </p:nvSpPr>
        <p:spPr bwMode="gray">
          <a:xfrm>
            <a:off x="8353929" y="3608028"/>
            <a:ext cx="3780473" cy="529934"/>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12" dirty="0">
              <a:solidFill>
                <a:schemeClr val="accent4"/>
              </a:solidFill>
              <a:latin typeface="+mj-lt"/>
            </a:endParaRPr>
          </a:p>
        </p:txBody>
      </p:sp>
      <p:sp>
        <p:nvSpPr>
          <p:cNvPr id="59" name="Rectangle: Rounded Corners 58">
            <a:extLst>
              <a:ext uri="{FF2B5EF4-FFF2-40B4-BE49-F238E27FC236}">
                <a16:creationId xmlns:a16="http://schemas.microsoft.com/office/drawing/2014/main" id="{C1A3F742-8DE5-4547-B40F-23DB2591AE39}"/>
              </a:ext>
            </a:extLst>
          </p:cNvPr>
          <p:cNvSpPr/>
          <p:nvPr userDrawn="1"/>
        </p:nvSpPr>
        <p:spPr bwMode="gray">
          <a:xfrm>
            <a:off x="4397930" y="3608028"/>
            <a:ext cx="3780473" cy="529934"/>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64" dirty="0">
              <a:solidFill>
                <a:schemeClr val="accent4"/>
              </a:solidFill>
              <a:latin typeface="+mj-lt"/>
            </a:endParaRPr>
          </a:p>
        </p:txBody>
      </p:sp>
      <p:sp>
        <p:nvSpPr>
          <p:cNvPr id="60" name="Text Placeholder 5">
            <a:extLst>
              <a:ext uri="{FF2B5EF4-FFF2-40B4-BE49-F238E27FC236}">
                <a16:creationId xmlns:a16="http://schemas.microsoft.com/office/drawing/2014/main" id="{E4F73AE4-3ACA-46DF-A2F8-51C9D276C6C9}"/>
              </a:ext>
            </a:extLst>
          </p:cNvPr>
          <p:cNvSpPr>
            <a:spLocks noGrp="1"/>
          </p:cNvSpPr>
          <p:nvPr>
            <p:ph type="body" sz="quarter" idx="29" hasCustomPrompt="1"/>
          </p:nvPr>
        </p:nvSpPr>
        <p:spPr bwMode="gray">
          <a:xfrm>
            <a:off x="441930" y="3608028"/>
            <a:ext cx="3780473" cy="529934"/>
          </a:xfrm>
        </p:spPr>
        <p:txBody>
          <a:bodyPr lIns="91440" tIns="45720" rIns="91440" bIns="45720" anchor="ctr"/>
          <a:lstStyle>
            <a:lvl1pPr marL="0" indent="0" algn="l">
              <a:buNone/>
              <a:defRPr sz="1512">
                <a:solidFill>
                  <a:schemeClr val="accent1"/>
                </a:solidFill>
                <a:latin typeface="+mj-lt"/>
              </a:defRPr>
            </a:lvl1pPr>
          </a:lstStyle>
          <a:p>
            <a:pPr lvl="0"/>
            <a:r>
              <a:rPr lang="en-US" dirty="0"/>
              <a:t>Title</a:t>
            </a:r>
          </a:p>
        </p:txBody>
      </p:sp>
      <p:sp>
        <p:nvSpPr>
          <p:cNvPr id="61" name="Text Placeholder 5">
            <a:extLst>
              <a:ext uri="{FF2B5EF4-FFF2-40B4-BE49-F238E27FC236}">
                <a16:creationId xmlns:a16="http://schemas.microsoft.com/office/drawing/2014/main" id="{C9D745B1-AB1E-4086-9CC3-3D525FF05E7C}"/>
              </a:ext>
            </a:extLst>
          </p:cNvPr>
          <p:cNvSpPr>
            <a:spLocks noGrp="1"/>
          </p:cNvSpPr>
          <p:nvPr>
            <p:ph type="body" sz="quarter" idx="30" hasCustomPrompt="1"/>
          </p:nvPr>
        </p:nvSpPr>
        <p:spPr bwMode="gray">
          <a:xfrm>
            <a:off x="4397929" y="3608028"/>
            <a:ext cx="3780473" cy="529934"/>
          </a:xfrm>
        </p:spPr>
        <p:txBody>
          <a:bodyPr lIns="91440" tIns="45720" rIns="91440" bIns="45720" anchor="ctr"/>
          <a:lstStyle>
            <a:lvl1pPr marL="0" indent="0" algn="l">
              <a:buNone/>
              <a:defRPr sz="1512">
                <a:solidFill>
                  <a:schemeClr val="accent1"/>
                </a:solidFill>
                <a:latin typeface="+mj-lt"/>
              </a:defRPr>
            </a:lvl1pPr>
          </a:lstStyle>
          <a:p>
            <a:pPr lvl="0"/>
            <a:r>
              <a:rPr lang="en-US" dirty="0"/>
              <a:t>Title</a:t>
            </a:r>
          </a:p>
        </p:txBody>
      </p:sp>
      <p:sp>
        <p:nvSpPr>
          <p:cNvPr id="62" name="Text Placeholder 5">
            <a:extLst>
              <a:ext uri="{FF2B5EF4-FFF2-40B4-BE49-F238E27FC236}">
                <a16:creationId xmlns:a16="http://schemas.microsoft.com/office/drawing/2014/main" id="{33140BFA-0167-4E3B-9ACB-DF7E0D61B0EA}"/>
              </a:ext>
            </a:extLst>
          </p:cNvPr>
          <p:cNvSpPr>
            <a:spLocks noGrp="1"/>
          </p:cNvSpPr>
          <p:nvPr>
            <p:ph type="body" sz="quarter" idx="31" hasCustomPrompt="1"/>
          </p:nvPr>
        </p:nvSpPr>
        <p:spPr bwMode="gray">
          <a:xfrm>
            <a:off x="8353929" y="3608028"/>
            <a:ext cx="3780473" cy="529934"/>
          </a:xfrm>
        </p:spPr>
        <p:txBody>
          <a:bodyPr lIns="91440" tIns="45720" rIns="91440" bIns="45720" anchor="ctr"/>
          <a:lstStyle>
            <a:lvl1pPr marL="0" indent="0" algn="l">
              <a:buNone/>
              <a:defRPr sz="1512">
                <a:solidFill>
                  <a:schemeClr val="accent1"/>
                </a:solidFill>
                <a:latin typeface="+mj-lt"/>
              </a:defRPr>
            </a:lvl1pPr>
          </a:lstStyle>
          <a:p>
            <a:pPr lvl="0"/>
            <a:r>
              <a:rPr lang="en-US" dirty="0"/>
              <a:t>Title</a:t>
            </a:r>
          </a:p>
        </p:txBody>
      </p:sp>
      <p:sp>
        <p:nvSpPr>
          <p:cNvPr id="63" name="Text Placeholder 5">
            <a:extLst>
              <a:ext uri="{FF2B5EF4-FFF2-40B4-BE49-F238E27FC236}">
                <a16:creationId xmlns:a16="http://schemas.microsoft.com/office/drawing/2014/main" id="{25151AA9-F1AE-42EA-81BD-CE6A771801E4}"/>
              </a:ext>
            </a:extLst>
          </p:cNvPr>
          <p:cNvSpPr>
            <a:spLocks noGrp="1"/>
          </p:cNvSpPr>
          <p:nvPr>
            <p:ph type="body" sz="quarter" idx="32" hasCustomPrompt="1"/>
          </p:nvPr>
        </p:nvSpPr>
        <p:spPr bwMode="gray">
          <a:xfrm>
            <a:off x="441930" y="4170353"/>
            <a:ext cx="3780473" cy="1589803"/>
          </a:xfrm>
        </p:spPr>
        <p:txBody>
          <a:bodyPr lIns="91440" tIns="45720" rIns="91440" bIns="45720" anchor="t"/>
          <a:lstStyle>
            <a:lvl1pPr marL="230411" indent="-230411" algn="l">
              <a:buFont typeface="Arial" panose="020B0604020202020204" pitchFamily="34" charset="0"/>
              <a:buChar char="•"/>
              <a:defRPr sz="1386">
                <a:latin typeface="+mn-lt"/>
              </a:defRPr>
            </a:lvl1pPr>
          </a:lstStyle>
          <a:p>
            <a:pPr lvl="0"/>
            <a:r>
              <a:rPr lang="en-US" dirty="0"/>
              <a:t>Text</a:t>
            </a:r>
          </a:p>
        </p:txBody>
      </p:sp>
      <p:sp>
        <p:nvSpPr>
          <p:cNvPr id="64" name="Text Placeholder 5">
            <a:extLst>
              <a:ext uri="{FF2B5EF4-FFF2-40B4-BE49-F238E27FC236}">
                <a16:creationId xmlns:a16="http://schemas.microsoft.com/office/drawing/2014/main" id="{84591BF7-D684-400E-ADB3-8BA8566583A4}"/>
              </a:ext>
            </a:extLst>
          </p:cNvPr>
          <p:cNvSpPr>
            <a:spLocks noGrp="1"/>
          </p:cNvSpPr>
          <p:nvPr>
            <p:ph type="body" sz="quarter" idx="33" hasCustomPrompt="1"/>
          </p:nvPr>
        </p:nvSpPr>
        <p:spPr bwMode="gray">
          <a:xfrm>
            <a:off x="4397929" y="4170353"/>
            <a:ext cx="3780473" cy="1589803"/>
          </a:xfrm>
        </p:spPr>
        <p:txBody>
          <a:bodyPr lIns="91440" tIns="45720" rIns="91440" bIns="45720" anchor="t"/>
          <a:lstStyle>
            <a:lvl1pPr marL="230411" indent="-230411" algn="l">
              <a:buFont typeface="Arial" panose="020B0604020202020204" pitchFamily="34" charset="0"/>
              <a:buChar char="•"/>
              <a:defRPr sz="1386">
                <a:latin typeface="+mn-lt"/>
              </a:defRPr>
            </a:lvl1pPr>
          </a:lstStyle>
          <a:p>
            <a:pPr lvl="0"/>
            <a:r>
              <a:rPr lang="en-US" dirty="0"/>
              <a:t>Text</a:t>
            </a:r>
          </a:p>
        </p:txBody>
      </p:sp>
      <p:sp>
        <p:nvSpPr>
          <p:cNvPr id="65" name="Text Placeholder 5">
            <a:extLst>
              <a:ext uri="{FF2B5EF4-FFF2-40B4-BE49-F238E27FC236}">
                <a16:creationId xmlns:a16="http://schemas.microsoft.com/office/drawing/2014/main" id="{0621D659-92B1-4C6E-BA9E-340B7DE5A15D}"/>
              </a:ext>
            </a:extLst>
          </p:cNvPr>
          <p:cNvSpPr>
            <a:spLocks noGrp="1"/>
          </p:cNvSpPr>
          <p:nvPr>
            <p:ph type="body" sz="quarter" idx="34" hasCustomPrompt="1"/>
          </p:nvPr>
        </p:nvSpPr>
        <p:spPr bwMode="gray">
          <a:xfrm>
            <a:off x="8353929" y="4170353"/>
            <a:ext cx="3780473" cy="1589803"/>
          </a:xfrm>
        </p:spPr>
        <p:txBody>
          <a:bodyPr lIns="91440" tIns="45720" rIns="91440" bIns="45720" anchor="t"/>
          <a:lstStyle>
            <a:lvl1pPr marL="230411" indent="-230411" algn="l">
              <a:buFont typeface="Arial" panose="020B0604020202020204" pitchFamily="34" charset="0"/>
              <a:buChar char="•"/>
              <a:defRPr sz="1386">
                <a:latin typeface="+mn-lt"/>
              </a:defRPr>
            </a:lvl1pPr>
          </a:lstStyle>
          <a:p>
            <a:pPr lvl="0"/>
            <a:r>
              <a:rPr lang="en-US" dirty="0"/>
              <a:t>Text</a:t>
            </a:r>
          </a:p>
        </p:txBody>
      </p:sp>
      <p:sp>
        <p:nvSpPr>
          <p:cNvPr id="22" name="Slide Number Placeholder 5">
            <a:extLst>
              <a:ext uri="{FF2B5EF4-FFF2-40B4-BE49-F238E27FC236}">
                <a16:creationId xmlns:a16="http://schemas.microsoft.com/office/drawing/2014/main" id="{EA67ABB3-35B4-41B6-BB20-A50B6274435A}"/>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2516701852"/>
      </p:ext>
    </p:extLst>
  </p:cSld>
  <p:clrMapOvr>
    <a:masterClrMapping/>
  </p:clrMapOvr>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hree column title">
    <p:spTree>
      <p:nvGrpSpPr>
        <p:cNvPr id="1" name=""/>
        <p:cNvGrpSpPr/>
        <p:nvPr/>
      </p:nvGrpSpPr>
      <p:grpSpPr>
        <a:xfrm>
          <a:off x="0" y="0"/>
          <a:ext cx="0" cy="0"/>
          <a:chOff x="0" y="0"/>
          <a:chExt cx="0" cy="0"/>
        </a:xfrm>
      </p:grpSpPr>
      <p:sp>
        <p:nvSpPr>
          <p:cNvPr id="27" name="Text Placeholder 5">
            <a:extLst>
              <a:ext uri="{FF2B5EF4-FFF2-40B4-BE49-F238E27FC236}">
                <a16:creationId xmlns:a16="http://schemas.microsoft.com/office/drawing/2014/main" id="{A99F561A-3D04-4AD1-B624-3E5304B57315}"/>
              </a:ext>
            </a:extLst>
          </p:cNvPr>
          <p:cNvSpPr>
            <a:spLocks noGrp="1"/>
          </p:cNvSpPr>
          <p:nvPr>
            <p:ph type="body" sz="quarter" idx="23" hasCustomPrompt="1"/>
          </p:nvPr>
        </p:nvSpPr>
        <p:spPr bwMode="gray">
          <a:xfrm>
            <a:off x="441930" y="1354037"/>
            <a:ext cx="3780473" cy="483853"/>
          </a:xfrm>
        </p:spPr>
        <p:txBody>
          <a:bodyPr lIns="0" tIns="0" rIns="0" bIns="0" anchor="ctr" anchorCtr="0"/>
          <a:lstStyle>
            <a:lvl1pPr marL="0" indent="0" algn="l">
              <a:buNone/>
              <a:defRPr sz="1764">
                <a:solidFill>
                  <a:schemeClr val="accent1"/>
                </a:solidFill>
                <a:latin typeface="+mj-lt"/>
              </a:defRPr>
            </a:lvl1pPr>
          </a:lstStyle>
          <a:p>
            <a:pPr lvl="0"/>
            <a:r>
              <a:rPr lang="en-US" dirty="0"/>
              <a:t>Title</a:t>
            </a:r>
          </a:p>
        </p:txBody>
      </p:sp>
      <p:sp>
        <p:nvSpPr>
          <p:cNvPr id="47" name="Text Placeholder 5">
            <a:extLst>
              <a:ext uri="{FF2B5EF4-FFF2-40B4-BE49-F238E27FC236}">
                <a16:creationId xmlns:a16="http://schemas.microsoft.com/office/drawing/2014/main" id="{B8813ED6-0387-4311-86DE-6EE0C77DE451}"/>
              </a:ext>
            </a:extLst>
          </p:cNvPr>
          <p:cNvSpPr>
            <a:spLocks noGrp="1"/>
          </p:cNvSpPr>
          <p:nvPr>
            <p:ph type="body" sz="quarter" idx="24" hasCustomPrompt="1"/>
          </p:nvPr>
        </p:nvSpPr>
        <p:spPr bwMode="gray">
          <a:xfrm>
            <a:off x="4397929" y="1354037"/>
            <a:ext cx="3780473" cy="483853"/>
          </a:xfrm>
        </p:spPr>
        <p:txBody>
          <a:bodyPr lIns="0" tIns="0" rIns="0" bIns="0" anchor="ctr" anchorCtr="0"/>
          <a:lstStyle>
            <a:lvl1pPr marL="0" indent="0" algn="l">
              <a:buNone/>
              <a:defRPr sz="1764">
                <a:solidFill>
                  <a:schemeClr val="accent1"/>
                </a:solidFill>
                <a:latin typeface="+mj-lt"/>
              </a:defRPr>
            </a:lvl1pPr>
          </a:lstStyle>
          <a:p>
            <a:pPr lvl="0"/>
            <a:r>
              <a:rPr lang="en-US" dirty="0"/>
              <a:t>Title</a:t>
            </a:r>
          </a:p>
        </p:txBody>
      </p:sp>
      <p:sp>
        <p:nvSpPr>
          <p:cNvPr id="48" name="Text Placeholder 5">
            <a:extLst>
              <a:ext uri="{FF2B5EF4-FFF2-40B4-BE49-F238E27FC236}">
                <a16:creationId xmlns:a16="http://schemas.microsoft.com/office/drawing/2014/main" id="{4B248BA4-415C-4ED3-98C5-1C2FF0B2717C}"/>
              </a:ext>
            </a:extLst>
          </p:cNvPr>
          <p:cNvSpPr>
            <a:spLocks noGrp="1"/>
          </p:cNvSpPr>
          <p:nvPr>
            <p:ph type="body" sz="quarter" idx="25" hasCustomPrompt="1"/>
          </p:nvPr>
        </p:nvSpPr>
        <p:spPr bwMode="gray">
          <a:xfrm>
            <a:off x="8353929" y="1354037"/>
            <a:ext cx="3780473" cy="483853"/>
          </a:xfrm>
        </p:spPr>
        <p:txBody>
          <a:bodyPr lIns="0" tIns="0" rIns="0" bIns="0" anchor="ctr" anchorCtr="0"/>
          <a:lstStyle>
            <a:lvl1pPr marL="0" indent="0" algn="l">
              <a:buNone/>
              <a:defRPr sz="1764">
                <a:solidFill>
                  <a:schemeClr val="accent1"/>
                </a:solidFill>
                <a:latin typeface="+mj-lt"/>
              </a:defRPr>
            </a:lvl1pPr>
          </a:lstStyle>
          <a:p>
            <a:pPr lvl="0"/>
            <a:r>
              <a:rPr lang="en-US" dirty="0"/>
              <a:t>Title</a:t>
            </a: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gray">
          <a:xfrm>
            <a:off x="441930" y="2016052"/>
            <a:ext cx="3780473" cy="3744101"/>
          </a:xfrm>
        </p:spPr>
        <p:txBody>
          <a:bodyPr lIns="0" tIns="0" rIns="0" bIns="0" anchor="t" anchorCtr="0"/>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gray">
          <a:xfrm>
            <a:off x="4397929" y="2016052"/>
            <a:ext cx="3780473" cy="3744101"/>
          </a:xfrm>
        </p:spPr>
        <p:txBody>
          <a:bodyPr lIns="0" tIns="0" rIns="0" bIns="0" anchor="t" anchorCtr="0"/>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53" name="Text Placeholder 5">
            <a:extLst>
              <a:ext uri="{FF2B5EF4-FFF2-40B4-BE49-F238E27FC236}">
                <a16:creationId xmlns:a16="http://schemas.microsoft.com/office/drawing/2014/main" id="{51A44452-CBAC-4F3B-A256-C86AB53549C3}"/>
              </a:ext>
            </a:extLst>
          </p:cNvPr>
          <p:cNvSpPr>
            <a:spLocks noGrp="1"/>
          </p:cNvSpPr>
          <p:nvPr>
            <p:ph type="body" sz="quarter" idx="28" hasCustomPrompt="1"/>
          </p:nvPr>
        </p:nvSpPr>
        <p:spPr bwMode="gray">
          <a:xfrm>
            <a:off x="8353929" y="2016052"/>
            <a:ext cx="3780473" cy="3744101"/>
          </a:xfrm>
        </p:spPr>
        <p:txBody>
          <a:bodyPr lIns="0" tIns="0" rIns="0" bIns="0" anchor="t" anchorCtr="0"/>
          <a:lstStyle>
            <a:lvl1pPr marL="230411" indent="-230411" algn="l">
              <a:buFont typeface="Arial" panose="020B0604020202020204" pitchFamily="34" charset="0"/>
              <a:buChar char="•"/>
              <a:defRPr sz="1512">
                <a:latin typeface="+mn-lt"/>
              </a:defRPr>
            </a:lvl1pPr>
          </a:lstStyle>
          <a:p>
            <a:pPr lvl="0"/>
            <a:r>
              <a:rPr lang="en-US" dirty="0"/>
              <a:t>Text</a:t>
            </a:r>
          </a:p>
        </p:txBody>
      </p:sp>
      <p:cxnSp>
        <p:nvCxnSpPr>
          <p:cNvPr id="22" name="Straight Connector 21">
            <a:extLst>
              <a:ext uri="{FF2B5EF4-FFF2-40B4-BE49-F238E27FC236}">
                <a16:creationId xmlns:a16="http://schemas.microsoft.com/office/drawing/2014/main" id="{C965112B-F066-4167-AA5D-CEB0B5B9A4A3}"/>
              </a:ext>
            </a:extLst>
          </p:cNvPr>
          <p:cNvCxnSpPr/>
          <p:nvPr userDrawn="1"/>
        </p:nvCxnSpPr>
        <p:spPr bwMode="gray">
          <a:xfrm>
            <a:off x="441931" y="1926971"/>
            <a:ext cx="3780471" cy="0"/>
          </a:xfrm>
          <a:prstGeom prst="line">
            <a:avLst/>
          </a:prstGeom>
          <a:ln>
            <a:gradFill flip="none" rotWithShape="1">
              <a:gsLst>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7D21243-3478-49BC-8C0E-62AF89B2F788}"/>
              </a:ext>
            </a:extLst>
          </p:cNvPr>
          <p:cNvCxnSpPr/>
          <p:nvPr userDrawn="1"/>
        </p:nvCxnSpPr>
        <p:spPr bwMode="gray">
          <a:xfrm>
            <a:off x="4397930" y="1926971"/>
            <a:ext cx="3780471" cy="0"/>
          </a:xfrm>
          <a:prstGeom prst="line">
            <a:avLst/>
          </a:prstGeom>
          <a:ln>
            <a:gradFill flip="none" rotWithShape="1">
              <a:gsLst>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3C89826-6E78-4C61-BAD8-BA75866F53A0}"/>
              </a:ext>
            </a:extLst>
          </p:cNvPr>
          <p:cNvCxnSpPr/>
          <p:nvPr userDrawn="1"/>
        </p:nvCxnSpPr>
        <p:spPr bwMode="gray">
          <a:xfrm>
            <a:off x="8353930" y="1926971"/>
            <a:ext cx="3780471" cy="0"/>
          </a:xfrm>
          <a:prstGeom prst="line">
            <a:avLst/>
          </a:prstGeom>
          <a:ln>
            <a:gradFill flip="none" rotWithShape="1">
              <a:gsLst>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3" name="Slide Number Placeholder 5">
            <a:extLst>
              <a:ext uri="{FF2B5EF4-FFF2-40B4-BE49-F238E27FC236}">
                <a16:creationId xmlns:a16="http://schemas.microsoft.com/office/drawing/2014/main" id="{B8F648AF-A468-4A92-A4DF-743DB47F466F}"/>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1965934879"/>
      </p:ext>
    </p:extLst>
  </p:cSld>
  <p:clrMapOvr>
    <a:masterClrMapping/>
  </p:clrMapOvr>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Key highligh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A4FA160-A88D-4C57-9737-BA9733A36AAD}"/>
              </a:ext>
            </a:extLst>
          </p:cNvPr>
          <p:cNvSpPr/>
          <p:nvPr userDrawn="1"/>
        </p:nvSpPr>
        <p:spPr bwMode="gray">
          <a:xfrm>
            <a:off x="434189" y="1354037"/>
            <a:ext cx="2961370" cy="4406118"/>
          </a:xfrm>
          <a:prstGeom prst="rect">
            <a:avLst/>
          </a:prstGeom>
          <a:gradFill flip="none" rotWithShape="1">
            <a:gsLst>
              <a:gs pos="0">
                <a:schemeClr val="accent1"/>
              </a:gs>
              <a:gs pos="100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tIns="115203" rtlCol="0" anchor="t"/>
          <a:lstStyle/>
          <a:p>
            <a:endParaRPr lang="en-IN" sz="2268" dirty="0">
              <a:solidFill>
                <a:schemeClr val="tx1"/>
              </a:solidFill>
              <a:latin typeface="+mj-lt"/>
            </a:endParaRP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gray">
          <a:xfrm>
            <a:off x="434189" y="1354037"/>
            <a:ext cx="2958542" cy="4400759"/>
          </a:xfrm>
        </p:spPr>
        <p:txBody>
          <a:bodyPr lIns="91440" tIns="45720" rIns="91440" bIns="45720" anchor="t"/>
          <a:lstStyle>
            <a:lvl1pPr marL="0" indent="0" algn="l">
              <a:buFont typeface="Arial" panose="020B0604020202020204" pitchFamily="34" charset="0"/>
              <a:buNone/>
              <a:defRPr sz="2268">
                <a:latin typeface="+mj-lt"/>
              </a:defRPr>
            </a:lvl1pPr>
          </a:lstStyle>
          <a:p>
            <a:pPr lvl="0"/>
            <a:r>
              <a:rPr lang="en-US" dirty="0"/>
              <a:t>Title</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gray">
          <a:xfrm>
            <a:off x="3708873" y="1354037"/>
            <a:ext cx="8425530" cy="4400759"/>
          </a:xfrm>
        </p:spPr>
        <p:txBody>
          <a:bodyPr lIns="91440" tIns="45720" rIns="91440" bIns="45720" anchor="t"/>
          <a:lstStyle>
            <a:lvl1pPr marL="230411" indent="-230411" algn="l">
              <a:buFont typeface="Arial" panose="020B0604020202020204" pitchFamily="34" charset="0"/>
              <a:buChar char="•"/>
              <a:defRPr sz="1764">
                <a:latin typeface="+mn-lt"/>
              </a:defRPr>
            </a:lvl1pPr>
          </a:lstStyle>
          <a:p>
            <a:pPr lvl="0"/>
            <a:r>
              <a:rPr lang="en-US" dirty="0"/>
              <a:t>Text</a:t>
            </a:r>
          </a:p>
        </p:txBody>
      </p:sp>
      <p:sp>
        <p:nvSpPr>
          <p:cNvPr id="7" name="Slide Number Placeholder 5">
            <a:extLst>
              <a:ext uri="{FF2B5EF4-FFF2-40B4-BE49-F238E27FC236}">
                <a16:creationId xmlns:a16="http://schemas.microsoft.com/office/drawing/2014/main" id="{285EDA46-3C2E-402D-9713-146D890414E4}"/>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2397643476"/>
      </p:ext>
    </p:extLst>
  </p:cSld>
  <p:clrMapOvr>
    <a:masterClrMapping/>
  </p:clrMapOvr>
  <p:hf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mpany profil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848549A-78CA-4189-82A2-507FB7B7D6B3}"/>
              </a:ext>
            </a:extLst>
          </p:cNvPr>
          <p:cNvSpPr>
            <a:spLocks noChangeAspect="1"/>
          </p:cNvSpPr>
          <p:nvPr userDrawn="1"/>
        </p:nvSpPr>
        <p:spPr bwMode="gray">
          <a:xfrm>
            <a:off x="5506161" y="0"/>
            <a:ext cx="7095414" cy="5778441"/>
          </a:xfrm>
          <a:custGeom>
            <a:avLst/>
            <a:gdLst>
              <a:gd name="connsiteX0" fmla="*/ 226716 w 5148600"/>
              <a:gd name="connsiteY0" fmla="*/ 0 h 4586514"/>
              <a:gd name="connsiteX1" fmla="*/ 5148600 w 5148600"/>
              <a:gd name="connsiteY1" fmla="*/ 0 h 4586514"/>
              <a:gd name="connsiteX2" fmla="*/ 5148600 w 5148600"/>
              <a:gd name="connsiteY2" fmla="*/ 4081005 h 4586514"/>
              <a:gd name="connsiteX3" fmla="*/ 4987528 w 5148600"/>
              <a:gd name="connsiteY3" fmla="*/ 4178859 h 4586514"/>
              <a:gd name="connsiteX4" fmla="*/ 3377575 w 5148600"/>
              <a:gd name="connsiteY4" fmla="*/ 4586514 h 4586514"/>
              <a:gd name="connsiteX5" fmla="*/ 0 w 5148600"/>
              <a:gd name="connsiteY5" fmla="*/ 1208939 h 4586514"/>
              <a:gd name="connsiteX6" fmla="*/ 151849 w 5148600"/>
              <a:gd name="connsiteY6" fmla="*/ 204552 h 4586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8600" h="4586514">
                <a:moveTo>
                  <a:pt x="226716" y="0"/>
                </a:moveTo>
                <a:lnTo>
                  <a:pt x="5148600" y="0"/>
                </a:lnTo>
                <a:lnTo>
                  <a:pt x="5148600" y="4081005"/>
                </a:lnTo>
                <a:lnTo>
                  <a:pt x="4987528" y="4178859"/>
                </a:lnTo>
                <a:cubicBezTo>
                  <a:pt x="4508948" y="4438839"/>
                  <a:pt x="3960508" y="4586514"/>
                  <a:pt x="3377575" y="4586514"/>
                </a:cubicBezTo>
                <a:cubicBezTo>
                  <a:pt x="1512192" y="4586514"/>
                  <a:pt x="0" y="3074322"/>
                  <a:pt x="0" y="1208939"/>
                </a:cubicBezTo>
                <a:cubicBezTo>
                  <a:pt x="0" y="859180"/>
                  <a:pt x="53163" y="521837"/>
                  <a:pt x="151849" y="204552"/>
                </a:cubicBezTo>
                <a:close/>
              </a:path>
            </a:pathLst>
          </a:custGeom>
          <a:gradFill flip="none" rotWithShape="1">
            <a:gsLst>
              <a:gs pos="49000">
                <a:schemeClr val="accent1">
                  <a:alpha val="30000"/>
                </a:schemeClr>
              </a:gs>
              <a:gs pos="10000">
                <a:schemeClr val="accent1"/>
              </a:gs>
              <a:gs pos="79000">
                <a:schemeClr val="accent1">
                  <a:alpha val="0"/>
                </a:schemeClr>
              </a:gs>
            </a:gsLst>
            <a:lin ang="18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024" dirty="0">
              <a:solidFill>
                <a:schemeClr val="tx1"/>
              </a:solidFill>
              <a:latin typeface="+mj-lt"/>
            </a:endParaRP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gray">
          <a:xfrm>
            <a:off x="441930" y="1354037"/>
            <a:ext cx="6048756" cy="4400759"/>
          </a:xfrm>
        </p:spPr>
        <p:txBody>
          <a:bodyPr lIns="0" tIns="0" rIns="0" bIns="0" anchor="t"/>
          <a:lstStyle>
            <a:lvl1pPr marL="0" indent="0" algn="l">
              <a:buFont typeface="Arial" panose="020B0604020202020204" pitchFamily="34" charset="0"/>
              <a:buNone/>
              <a:defRPr sz="2268">
                <a:latin typeface="+mn-lt"/>
              </a:defRPr>
            </a:lvl1pPr>
          </a:lstStyle>
          <a:p>
            <a:pPr lvl="0"/>
            <a:r>
              <a:rPr lang="en-US" dirty="0"/>
              <a:t>Text</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gray">
          <a:xfrm>
            <a:off x="6688530" y="1354035"/>
            <a:ext cx="5445872" cy="4400759"/>
          </a:xfrm>
        </p:spPr>
        <p:txBody>
          <a:bodyPr lIns="0" tIns="0" rIns="0" bIns="0" anchor="t"/>
          <a:lstStyle>
            <a:lvl1pPr marL="0" indent="0" algn="r">
              <a:buFont typeface="Arial" panose="020B0604020202020204" pitchFamily="34" charset="0"/>
              <a:buNone/>
              <a:defRPr sz="2268">
                <a:latin typeface="+mn-lt"/>
              </a:defRPr>
            </a:lvl1pPr>
          </a:lstStyle>
          <a:p>
            <a:pPr lvl="0"/>
            <a:r>
              <a:rPr lang="en-US" dirty="0"/>
              <a:t>Key highlight points</a:t>
            </a:r>
          </a:p>
        </p:txBody>
      </p:sp>
      <p:sp>
        <p:nvSpPr>
          <p:cNvPr id="7" name="Slide Number Placeholder 5">
            <a:extLst>
              <a:ext uri="{FF2B5EF4-FFF2-40B4-BE49-F238E27FC236}">
                <a16:creationId xmlns:a16="http://schemas.microsoft.com/office/drawing/2014/main" id="{B174F644-523C-4D80-A49F-9F46C283CAE7}"/>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2307342106"/>
      </p:ext>
    </p:extLst>
  </p:cSld>
  <p:clrMapOvr>
    <a:masterClrMapping/>
  </p:clrMapOvr>
  <p:hf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imple 4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gray">
          <a:xfrm>
            <a:off x="441930" y="1354037"/>
            <a:ext cx="2721940" cy="4400759"/>
          </a:xfrm>
        </p:spPr>
        <p:txBody>
          <a:bodyPr lIns="0" tIns="0" rIns="0" bIns="0" anchor="t"/>
          <a:lstStyle>
            <a:lvl1pPr marL="230411" indent="-230411" algn="l">
              <a:buFont typeface="Arial" panose="020B0604020202020204" pitchFamily="34" charset="0"/>
              <a:buChar char="•"/>
              <a:defRPr sz="1386">
                <a:latin typeface="+mn-lt"/>
              </a:defRPr>
            </a:lvl1pPr>
          </a:lstStyle>
          <a:p>
            <a:pPr lvl="0"/>
            <a:r>
              <a:rPr lang="en-US" dirty="0"/>
              <a:t>Text</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gray">
          <a:xfrm>
            <a:off x="3432106" y="1354037"/>
            <a:ext cx="2721940" cy="4400759"/>
          </a:xfrm>
        </p:spPr>
        <p:txBody>
          <a:bodyPr lIns="0" tIns="0" rIns="0" bIns="0" anchor="t"/>
          <a:lstStyle>
            <a:lvl1pPr marL="230411" indent="-230411" algn="l">
              <a:buFont typeface="Arial" panose="020B0604020202020204" pitchFamily="34" charset="0"/>
              <a:buChar char="•"/>
              <a:defRPr sz="1386">
                <a:latin typeface="+mn-lt"/>
              </a:defRPr>
            </a:lvl1pPr>
          </a:lstStyle>
          <a:p>
            <a:pPr lvl="0"/>
            <a:r>
              <a:rPr lang="en-US" dirty="0"/>
              <a:t>Text</a:t>
            </a:r>
          </a:p>
        </p:txBody>
      </p:sp>
      <p:sp>
        <p:nvSpPr>
          <p:cNvPr id="53" name="Text Placeholder 5">
            <a:extLst>
              <a:ext uri="{FF2B5EF4-FFF2-40B4-BE49-F238E27FC236}">
                <a16:creationId xmlns:a16="http://schemas.microsoft.com/office/drawing/2014/main" id="{51A44452-CBAC-4F3B-A256-C86AB53549C3}"/>
              </a:ext>
            </a:extLst>
          </p:cNvPr>
          <p:cNvSpPr>
            <a:spLocks noGrp="1"/>
          </p:cNvSpPr>
          <p:nvPr>
            <p:ph type="body" sz="quarter" idx="28" hasCustomPrompt="1"/>
          </p:nvPr>
        </p:nvSpPr>
        <p:spPr bwMode="gray">
          <a:xfrm>
            <a:off x="9412462" y="1354037"/>
            <a:ext cx="2721940" cy="4400759"/>
          </a:xfrm>
        </p:spPr>
        <p:txBody>
          <a:bodyPr lIns="0" tIns="0" rIns="0" bIns="0" anchor="t"/>
          <a:lstStyle>
            <a:lvl1pPr marL="230411" indent="-230411" algn="l">
              <a:buFont typeface="Arial" panose="020B0604020202020204" pitchFamily="34" charset="0"/>
              <a:buChar char="•"/>
              <a:defRPr sz="1386">
                <a:latin typeface="+mn-lt"/>
              </a:defRPr>
            </a:lvl1pPr>
          </a:lstStyle>
          <a:p>
            <a:pPr lvl="0"/>
            <a:r>
              <a:rPr lang="en-US" dirty="0"/>
              <a:t>Text</a:t>
            </a:r>
          </a:p>
        </p:txBody>
      </p:sp>
      <p:cxnSp>
        <p:nvCxnSpPr>
          <p:cNvPr id="22" name="Straight Connector 21">
            <a:extLst>
              <a:ext uri="{FF2B5EF4-FFF2-40B4-BE49-F238E27FC236}">
                <a16:creationId xmlns:a16="http://schemas.microsoft.com/office/drawing/2014/main" id="{75E64FA6-F473-4A30-B276-B4630E307355}"/>
              </a:ext>
            </a:extLst>
          </p:cNvPr>
          <p:cNvCxnSpPr/>
          <p:nvPr userDrawn="1"/>
        </p:nvCxnSpPr>
        <p:spPr bwMode="gray">
          <a:xfrm>
            <a:off x="3297988" y="1356037"/>
            <a:ext cx="0" cy="4404119"/>
          </a:xfrm>
          <a:prstGeom prst="line">
            <a:avLst/>
          </a:prstGeom>
          <a:ln>
            <a:gradFill flip="none" rotWithShape="1">
              <a:gsLst>
                <a:gs pos="0">
                  <a:schemeClr val="accent1">
                    <a:alpha val="0"/>
                  </a:schemeClr>
                </a:gs>
                <a:gs pos="50000">
                  <a:schemeClr val="accent1"/>
                </a:gs>
                <a:gs pos="100000">
                  <a:schemeClr val="accent1">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10BBC1D-6A56-4B4D-9FCC-B5FD2DA8FE0A}"/>
              </a:ext>
            </a:extLst>
          </p:cNvPr>
          <p:cNvCxnSpPr/>
          <p:nvPr userDrawn="1"/>
        </p:nvCxnSpPr>
        <p:spPr bwMode="gray">
          <a:xfrm>
            <a:off x="6288164" y="1356037"/>
            <a:ext cx="0" cy="4404119"/>
          </a:xfrm>
          <a:prstGeom prst="line">
            <a:avLst/>
          </a:prstGeom>
          <a:ln>
            <a:gradFill flip="none" rotWithShape="1">
              <a:gsLst>
                <a:gs pos="0">
                  <a:schemeClr val="accent1">
                    <a:alpha val="0"/>
                  </a:schemeClr>
                </a:gs>
                <a:gs pos="50000">
                  <a:schemeClr val="accent1"/>
                </a:gs>
                <a:gs pos="100000">
                  <a:schemeClr val="accent1">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4C3338C-CABF-4D14-8545-BBD18F911B01}"/>
              </a:ext>
            </a:extLst>
          </p:cNvPr>
          <p:cNvCxnSpPr/>
          <p:nvPr userDrawn="1"/>
        </p:nvCxnSpPr>
        <p:spPr bwMode="gray">
          <a:xfrm>
            <a:off x="9278341" y="1356037"/>
            <a:ext cx="0" cy="4404119"/>
          </a:xfrm>
          <a:prstGeom prst="line">
            <a:avLst/>
          </a:prstGeom>
          <a:ln>
            <a:gradFill flip="none" rotWithShape="1">
              <a:gsLst>
                <a:gs pos="0">
                  <a:schemeClr val="accent1">
                    <a:alpha val="0"/>
                  </a:schemeClr>
                </a:gs>
                <a:gs pos="50000">
                  <a:schemeClr val="accent1"/>
                </a:gs>
                <a:gs pos="100000">
                  <a:schemeClr val="accent1">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8" name="Text Placeholder 5">
            <a:extLst>
              <a:ext uri="{FF2B5EF4-FFF2-40B4-BE49-F238E27FC236}">
                <a16:creationId xmlns:a16="http://schemas.microsoft.com/office/drawing/2014/main" id="{5656678E-EDE5-4D8F-A429-5F02485F11C7}"/>
              </a:ext>
            </a:extLst>
          </p:cNvPr>
          <p:cNvSpPr>
            <a:spLocks noGrp="1"/>
          </p:cNvSpPr>
          <p:nvPr>
            <p:ph type="body" sz="quarter" idx="30" hasCustomPrompt="1"/>
          </p:nvPr>
        </p:nvSpPr>
        <p:spPr bwMode="gray">
          <a:xfrm>
            <a:off x="6422282" y="1354037"/>
            <a:ext cx="2721940" cy="4400759"/>
          </a:xfrm>
        </p:spPr>
        <p:txBody>
          <a:bodyPr lIns="0" tIns="0" rIns="0" bIns="0" anchor="t"/>
          <a:lstStyle>
            <a:lvl1pPr marL="230411" indent="-230411" algn="l">
              <a:buFont typeface="Arial" panose="020B0604020202020204" pitchFamily="34" charset="0"/>
              <a:buChar char="•"/>
              <a:defRPr sz="1386">
                <a:latin typeface="+mn-lt"/>
              </a:defRPr>
            </a:lvl1pPr>
          </a:lstStyle>
          <a:p>
            <a:pPr lvl="0"/>
            <a:r>
              <a:rPr lang="en-US" dirty="0"/>
              <a:t>Text</a:t>
            </a:r>
          </a:p>
        </p:txBody>
      </p:sp>
      <p:sp>
        <p:nvSpPr>
          <p:cNvPr id="11" name="Slide Number Placeholder 5">
            <a:extLst>
              <a:ext uri="{FF2B5EF4-FFF2-40B4-BE49-F238E27FC236}">
                <a16:creationId xmlns:a16="http://schemas.microsoft.com/office/drawing/2014/main" id="{F7C65DF4-1AA1-4846-A410-402BDA336875}"/>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3067389217"/>
      </p:ext>
    </p:extLst>
  </p:cSld>
  <p:clrMapOvr>
    <a:masterClrMapping/>
  </p:clrMapOvr>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hree pointers">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EEF578A6-0CF5-4E17-910B-7C67E58AB278}"/>
              </a:ext>
            </a:extLst>
          </p:cNvPr>
          <p:cNvSpPr/>
          <p:nvPr userDrawn="1"/>
        </p:nvSpPr>
        <p:spPr bwMode="gray">
          <a:xfrm>
            <a:off x="458541" y="1411639"/>
            <a:ext cx="1260158" cy="1152031"/>
          </a:xfrm>
          <a:prstGeom prst="ellipse">
            <a:avLst/>
          </a:prstGeom>
          <a:gradFill flip="none" rotWithShape="1">
            <a:gsLst>
              <a:gs pos="25000">
                <a:schemeClr val="accent1">
                  <a:alpha val="0"/>
                </a:schemeClr>
              </a:gs>
              <a:gs pos="100000">
                <a:schemeClr val="accent1"/>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dirty="0">
              <a:solidFill>
                <a:schemeClr val="tx1"/>
              </a:solidFill>
              <a:latin typeface="+mj-lt"/>
            </a:endParaRPr>
          </a:p>
        </p:txBody>
      </p:sp>
      <p:sp>
        <p:nvSpPr>
          <p:cNvPr id="23" name="Oval 22">
            <a:extLst>
              <a:ext uri="{FF2B5EF4-FFF2-40B4-BE49-F238E27FC236}">
                <a16:creationId xmlns:a16="http://schemas.microsoft.com/office/drawing/2014/main" id="{B4A69D49-88CA-4168-827B-076392BB2441}"/>
              </a:ext>
            </a:extLst>
          </p:cNvPr>
          <p:cNvSpPr/>
          <p:nvPr userDrawn="1"/>
        </p:nvSpPr>
        <p:spPr bwMode="gray">
          <a:xfrm>
            <a:off x="458541" y="2977755"/>
            <a:ext cx="1260158" cy="1152031"/>
          </a:xfrm>
          <a:prstGeom prst="ellipse">
            <a:avLst/>
          </a:prstGeom>
          <a:gradFill flip="none" rotWithShape="1">
            <a:gsLst>
              <a:gs pos="25000">
                <a:schemeClr val="accent2">
                  <a:alpha val="0"/>
                </a:schemeClr>
              </a:gs>
              <a:gs pos="100000">
                <a:schemeClr val="accent2"/>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dirty="0">
              <a:solidFill>
                <a:schemeClr val="tx1"/>
              </a:solidFill>
              <a:latin typeface="+mj-lt"/>
            </a:endParaRPr>
          </a:p>
        </p:txBody>
      </p:sp>
      <p:sp>
        <p:nvSpPr>
          <p:cNvPr id="25" name="Oval 24">
            <a:extLst>
              <a:ext uri="{FF2B5EF4-FFF2-40B4-BE49-F238E27FC236}">
                <a16:creationId xmlns:a16="http://schemas.microsoft.com/office/drawing/2014/main" id="{6008EED8-CF13-4BA3-9ABC-B01B8D81F6D5}"/>
              </a:ext>
            </a:extLst>
          </p:cNvPr>
          <p:cNvSpPr/>
          <p:nvPr userDrawn="1"/>
        </p:nvSpPr>
        <p:spPr bwMode="gray">
          <a:xfrm>
            <a:off x="458541" y="4543871"/>
            <a:ext cx="1260158" cy="1152031"/>
          </a:xfrm>
          <a:prstGeom prst="ellipse">
            <a:avLst/>
          </a:prstGeom>
          <a:gradFill flip="none" rotWithShape="1">
            <a:gsLst>
              <a:gs pos="25000">
                <a:schemeClr val="accent3">
                  <a:alpha val="0"/>
                </a:schemeClr>
              </a:gs>
              <a:gs pos="100000">
                <a:schemeClr val="accent3"/>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dirty="0">
              <a:solidFill>
                <a:schemeClr val="tx1"/>
              </a:solidFill>
              <a:latin typeface="+mj-lt"/>
            </a:endParaRP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gray">
          <a:xfrm>
            <a:off x="1932303" y="1354037"/>
            <a:ext cx="10207276" cy="1267234"/>
          </a:xfrm>
        </p:spPr>
        <p:txBody>
          <a:bodyPr lIns="0" tIns="0" rIns="0" bIns="0" anchor="ctr"/>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gray">
          <a:xfrm>
            <a:off x="1932303" y="2920153"/>
            <a:ext cx="10207276" cy="1267234"/>
          </a:xfrm>
        </p:spPr>
        <p:txBody>
          <a:bodyPr lIns="0" tIns="0" rIns="0" bIns="0" anchor="ctr"/>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53" name="Text Placeholder 5">
            <a:extLst>
              <a:ext uri="{FF2B5EF4-FFF2-40B4-BE49-F238E27FC236}">
                <a16:creationId xmlns:a16="http://schemas.microsoft.com/office/drawing/2014/main" id="{51A44452-CBAC-4F3B-A256-C86AB53549C3}"/>
              </a:ext>
            </a:extLst>
          </p:cNvPr>
          <p:cNvSpPr>
            <a:spLocks noGrp="1"/>
          </p:cNvSpPr>
          <p:nvPr>
            <p:ph type="body" sz="quarter" idx="28" hasCustomPrompt="1"/>
          </p:nvPr>
        </p:nvSpPr>
        <p:spPr bwMode="gray">
          <a:xfrm>
            <a:off x="1932303" y="4486269"/>
            <a:ext cx="10207276" cy="1267234"/>
          </a:xfrm>
        </p:spPr>
        <p:txBody>
          <a:bodyPr lIns="0" tIns="0" rIns="0" bIns="0" anchor="ctr"/>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26" name="Text Placeholder 5">
            <a:extLst>
              <a:ext uri="{FF2B5EF4-FFF2-40B4-BE49-F238E27FC236}">
                <a16:creationId xmlns:a16="http://schemas.microsoft.com/office/drawing/2014/main" id="{F80B1E3F-4EBE-460F-9AB0-4C8CFFE5BEDE}"/>
              </a:ext>
            </a:extLst>
          </p:cNvPr>
          <p:cNvSpPr>
            <a:spLocks noGrp="1"/>
          </p:cNvSpPr>
          <p:nvPr>
            <p:ph type="body" sz="quarter" idx="35" hasCustomPrompt="1"/>
          </p:nvPr>
        </p:nvSpPr>
        <p:spPr bwMode="gray">
          <a:xfrm>
            <a:off x="982020" y="1716203"/>
            <a:ext cx="213199" cy="542906"/>
          </a:xfrm>
        </p:spPr>
        <p:txBody>
          <a:bodyPr wrap="none" lIns="0" tIns="0" rIns="0" bIns="0" anchor="ctr">
            <a:spAutoFit/>
          </a:bodyPr>
          <a:lstStyle>
            <a:lvl1pPr marL="0" indent="0" algn="ctr">
              <a:buNone/>
              <a:defRPr sz="3528">
                <a:solidFill>
                  <a:schemeClr val="tx1"/>
                </a:solidFill>
                <a:latin typeface="+mj-lt"/>
              </a:defRPr>
            </a:lvl1pPr>
          </a:lstStyle>
          <a:p>
            <a:pPr lvl="0"/>
            <a:r>
              <a:rPr lang="en-US" dirty="0"/>
              <a:t>1</a:t>
            </a:r>
          </a:p>
        </p:txBody>
      </p:sp>
      <p:sp>
        <p:nvSpPr>
          <p:cNvPr id="28" name="Text Placeholder 5">
            <a:extLst>
              <a:ext uri="{FF2B5EF4-FFF2-40B4-BE49-F238E27FC236}">
                <a16:creationId xmlns:a16="http://schemas.microsoft.com/office/drawing/2014/main" id="{4701CB5E-364C-4C21-BFA4-7310E2F21E11}"/>
              </a:ext>
            </a:extLst>
          </p:cNvPr>
          <p:cNvSpPr>
            <a:spLocks noGrp="1"/>
          </p:cNvSpPr>
          <p:nvPr>
            <p:ph type="body" sz="quarter" idx="36" hasCustomPrompt="1"/>
          </p:nvPr>
        </p:nvSpPr>
        <p:spPr bwMode="gray">
          <a:xfrm>
            <a:off x="964386" y="3282319"/>
            <a:ext cx="248466" cy="542906"/>
          </a:xfrm>
        </p:spPr>
        <p:txBody>
          <a:bodyPr wrap="none" lIns="0" tIns="0" rIns="0" bIns="0" anchor="ctr">
            <a:spAutoFit/>
          </a:bodyPr>
          <a:lstStyle>
            <a:lvl1pPr marL="0" indent="0" algn="ctr">
              <a:buNone/>
              <a:defRPr sz="3528">
                <a:solidFill>
                  <a:schemeClr val="tx1"/>
                </a:solidFill>
                <a:latin typeface="+mj-lt"/>
              </a:defRPr>
            </a:lvl1pPr>
          </a:lstStyle>
          <a:p>
            <a:pPr lvl="0"/>
            <a:r>
              <a:rPr lang="en-US" dirty="0"/>
              <a:t>2</a:t>
            </a:r>
          </a:p>
        </p:txBody>
      </p:sp>
      <p:sp>
        <p:nvSpPr>
          <p:cNvPr id="31" name="Text Placeholder 5">
            <a:extLst>
              <a:ext uri="{FF2B5EF4-FFF2-40B4-BE49-F238E27FC236}">
                <a16:creationId xmlns:a16="http://schemas.microsoft.com/office/drawing/2014/main" id="{5661BFBD-5CAA-4C36-A3D0-3A86A9BCFCD5}"/>
              </a:ext>
            </a:extLst>
          </p:cNvPr>
          <p:cNvSpPr>
            <a:spLocks noGrp="1"/>
          </p:cNvSpPr>
          <p:nvPr>
            <p:ph type="body" sz="quarter" idx="37" hasCustomPrompt="1"/>
          </p:nvPr>
        </p:nvSpPr>
        <p:spPr bwMode="gray">
          <a:xfrm>
            <a:off x="964386" y="4848435"/>
            <a:ext cx="248466" cy="542906"/>
          </a:xfrm>
        </p:spPr>
        <p:txBody>
          <a:bodyPr wrap="none" lIns="0" tIns="0" rIns="0" bIns="0" anchor="ctr">
            <a:spAutoFit/>
          </a:bodyPr>
          <a:lstStyle>
            <a:lvl1pPr marL="0" indent="0" algn="ctr">
              <a:buNone/>
              <a:defRPr sz="3528">
                <a:solidFill>
                  <a:schemeClr val="tx1"/>
                </a:solidFill>
                <a:latin typeface="+mj-lt"/>
              </a:defRPr>
            </a:lvl1pPr>
          </a:lstStyle>
          <a:p>
            <a:pPr lvl="0"/>
            <a:r>
              <a:rPr lang="en-US" dirty="0"/>
              <a:t>3</a:t>
            </a:r>
          </a:p>
        </p:txBody>
      </p:sp>
      <p:sp>
        <p:nvSpPr>
          <p:cNvPr id="13" name="Slide Number Placeholder 5">
            <a:extLst>
              <a:ext uri="{FF2B5EF4-FFF2-40B4-BE49-F238E27FC236}">
                <a16:creationId xmlns:a16="http://schemas.microsoft.com/office/drawing/2014/main" id="{C066C6BC-D315-4648-B3CB-F84027919D25}"/>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3505201145"/>
      </p:ext>
    </p:extLst>
  </p:cSld>
  <p:clrMapOvr>
    <a:masterClrMapping/>
  </p:clrMapOvr>
  <p:hf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Four pointers">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EECA5578-48F8-48F0-B63A-6207C42776B7}"/>
              </a:ext>
            </a:extLst>
          </p:cNvPr>
          <p:cNvSpPr/>
          <p:nvPr userDrawn="1"/>
        </p:nvSpPr>
        <p:spPr bwMode="gray">
          <a:xfrm>
            <a:off x="458541" y="3553575"/>
            <a:ext cx="1260158" cy="1152031"/>
          </a:xfrm>
          <a:prstGeom prst="ellipse">
            <a:avLst/>
          </a:prstGeom>
          <a:gradFill flip="none" rotWithShape="1">
            <a:gsLst>
              <a:gs pos="25000">
                <a:schemeClr val="accent2">
                  <a:alpha val="0"/>
                </a:schemeClr>
              </a:gs>
              <a:gs pos="100000">
                <a:schemeClr val="accent2"/>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dirty="0">
              <a:solidFill>
                <a:schemeClr val="tx1"/>
              </a:solidFill>
              <a:latin typeface="+mj-lt"/>
            </a:endParaRPr>
          </a:p>
        </p:txBody>
      </p:sp>
      <p:sp>
        <p:nvSpPr>
          <p:cNvPr id="23" name="Oval 22">
            <a:extLst>
              <a:ext uri="{FF2B5EF4-FFF2-40B4-BE49-F238E27FC236}">
                <a16:creationId xmlns:a16="http://schemas.microsoft.com/office/drawing/2014/main" id="{5A7ECD16-5800-4004-A2E1-80FD33B55E31}"/>
              </a:ext>
            </a:extLst>
          </p:cNvPr>
          <p:cNvSpPr/>
          <p:nvPr userDrawn="1"/>
        </p:nvSpPr>
        <p:spPr bwMode="gray">
          <a:xfrm>
            <a:off x="6416762" y="3553575"/>
            <a:ext cx="1260158" cy="1152031"/>
          </a:xfrm>
          <a:prstGeom prst="ellipse">
            <a:avLst/>
          </a:prstGeom>
          <a:gradFill flip="none" rotWithShape="1">
            <a:gsLst>
              <a:gs pos="25000">
                <a:schemeClr val="accent4">
                  <a:alpha val="0"/>
                </a:schemeClr>
              </a:gs>
              <a:gs pos="100000">
                <a:schemeClr val="accent4"/>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dirty="0">
              <a:solidFill>
                <a:schemeClr val="tx1"/>
              </a:solidFill>
              <a:latin typeface="+mj-lt"/>
            </a:endParaRPr>
          </a:p>
        </p:txBody>
      </p:sp>
      <p:sp>
        <p:nvSpPr>
          <p:cNvPr id="25" name="Oval 24">
            <a:extLst>
              <a:ext uri="{FF2B5EF4-FFF2-40B4-BE49-F238E27FC236}">
                <a16:creationId xmlns:a16="http://schemas.microsoft.com/office/drawing/2014/main" id="{E46CDADF-D8FC-4F51-804A-F053CD8807F3}"/>
              </a:ext>
            </a:extLst>
          </p:cNvPr>
          <p:cNvSpPr/>
          <p:nvPr userDrawn="1"/>
        </p:nvSpPr>
        <p:spPr bwMode="gray">
          <a:xfrm>
            <a:off x="6416762" y="1221115"/>
            <a:ext cx="1260158" cy="1152031"/>
          </a:xfrm>
          <a:prstGeom prst="ellipse">
            <a:avLst/>
          </a:prstGeom>
          <a:gradFill flip="none" rotWithShape="1">
            <a:gsLst>
              <a:gs pos="25000">
                <a:schemeClr val="accent3">
                  <a:alpha val="0"/>
                </a:schemeClr>
              </a:gs>
              <a:gs pos="100000">
                <a:schemeClr val="accent3"/>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dirty="0">
              <a:solidFill>
                <a:schemeClr val="tx1"/>
              </a:solidFill>
              <a:latin typeface="+mj-lt"/>
            </a:endParaRPr>
          </a:p>
        </p:txBody>
      </p:sp>
      <p:sp>
        <p:nvSpPr>
          <p:cNvPr id="26" name="Oval 25">
            <a:extLst>
              <a:ext uri="{FF2B5EF4-FFF2-40B4-BE49-F238E27FC236}">
                <a16:creationId xmlns:a16="http://schemas.microsoft.com/office/drawing/2014/main" id="{9077E065-72E5-4934-9A50-2319553E0BD6}"/>
              </a:ext>
            </a:extLst>
          </p:cNvPr>
          <p:cNvSpPr/>
          <p:nvPr userDrawn="1"/>
        </p:nvSpPr>
        <p:spPr bwMode="gray">
          <a:xfrm>
            <a:off x="458541" y="1221115"/>
            <a:ext cx="1260158" cy="1152031"/>
          </a:xfrm>
          <a:prstGeom prst="ellipse">
            <a:avLst/>
          </a:prstGeom>
          <a:gradFill flip="none" rotWithShape="1">
            <a:gsLst>
              <a:gs pos="25000">
                <a:schemeClr val="accent1">
                  <a:alpha val="0"/>
                </a:schemeClr>
              </a:gs>
              <a:gs pos="100000">
                <a:schemeClr val="accent1"/>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dirty="0">
              <a:solidFill>
                <a:schemeClr val="tx1"/>
              </a:solidFill>
              <a:latin typeface="+mj-lt"/>
            </a:endParaRP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gray">
          <a:xfrm>
            <a:off x="1859604" y="1464805"/>
            <a:ext cx="4284536" cy="1958453"/>
          </a:xfrm>
        </p:spPr>
        <p:txBody>
          <a:bodyPr lIns="0" tIns="0" rIns="0" bIns="0" anchor="t"/>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gray">
          <a:xfrm>
            <a:off x="7845016" y="1464805"/>
            <a:ext cx="4284536" cy="1958453"/>
          </a:xfrm>
        </p:spPr>
        <p:txBody>
          <a:bodyPr lIns="0" tIns="0" rIns="0" bIns="0" anchor="t"/>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63" name="Text Placeholder 5">
            <a:extLst>
              <a:ext uri="{FF2B5EF4-FFF2-40B4-BE49-F238E27FC236}">
                <a16:creationId xmlns:a16="http://schemas.microsoft.com/office/drawing/2014/main" id="{25151AA9-F1AE-42EA-81BD-CE6A771801E4}"/>
              </a:ext>
            </a:extLst>
          </p:cNvPr>
          <p:cNvSpPr>
            <a:spLocks noGrp="1"/>
          </p:cNvSpPr>
          <p:nvPr>
            <p:ph type="body" sz="quarter" idx="32" hasCustomPrompt="1"/>
          </p:nvPr>
        </p:nvSpPr>
        <p:spPr bwMode="gray">
          <a:xfrm>
            <a:off x="1859604" y="3797268"/>
            <a:ext cx="4284536" cy="1958453"/>
          </a:xfrm>
        </p:spPr>
        <p:txBody>
          <a:bodyPr lIns="0" tIns="0" rIns="0" bIns="0" anchor="t"/>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64" name="Text Placeholder 5">
            <a:extLst>
              <a:ext uri="{FF2B5EF4-FFF2-40B4-BE49-F238E27FC236}">
                <a16:creationId xmlns:a16="http://schemas.microsoft.com/office/drawing/2014/main" id="{84591BF7-D684-400E-ADB3-8BA8566583A4}"/>
              </a:ext>
            </a:extLst>
          </p:cNvPr>
          <p:cNvSpPr>
            <a:spLocks noGrp="1"/>
          </p:cNvSpPr>
          <p:nvPr>
            <p:ph type="body" sz="quarter" idx="33" hasCustomPrompt="1"/>
          </p:nvPr>
        </p:nvSpPr>
        <p:spPr bwMode="gray">
          <a:xfrm>
            <a:off x="7845016" y="3797268"/>
            <a:ext cx="4284536" cy="1958453"/>
          </a:xfrm>
        </p:spPr>
        <p:txBody>
          <a:bodyPr lIns="0" tIns="0" rIns="0" bIns="0" anchor="t"/>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28" name="Text Placeholder 5">
            <a:extLst>
              <a:ext uri="{FF2B5EF4-FFF2-40B4-BE49-F238E27FC236}">
                <a16:creationId xmlns:a16="http://schemas.microsoft.com/office/drawing/2014/main" id="{7D219C71-7DFD-48A6-947F-3615F84EA79D}"/>
              </a:ext>
            </a:extLst>
          </p:cNvPr>
          <p:cNvSpPr>
            <a:spLocks noGrp="1"/>
          </p:cNvSpPr>
          <p:nvPr>
            <p:ph type="body" sz="quarter" idx="35" hasCustomPrompt="1"/>
          </p:nvPr>
        </p:nvSpPr>
        <p:spPr bwMode="gray">
          <a:xfrm>
            <a:off x="982020" y="1525679"/>
            <a:ext cx="213199" cy="542906"/>
          </a:xfrm>
        </p:spPr>
        <p:txBody>
          <a:bodyPr wrap="none" lIns="0" tIns="0" rIns="0" bIns="0" anchor="ctr">
            <a:spAutoFit/>
          </a:bodyPr>
          <a:lstStyle>
            <a:lvl1pPr marL="0" indent="0" algn="ctr">
              <a:buNone/>
              <a:defRPr sz="3528">
                <a:solidFill>
                  <a:schemeClr val="tx1"/>
                </a:solidFill>
                <a:latin typeface="+mj-lt"/>
              </a:defRPr>
            </a:lvl1pPr>
          </a:lstStyle>
          <a:p>
            <a:pPr lvl="0"/>
            <a:r>
              <a:rPr lang="en-US" dirty="0"/>
              <a:t>1</a:t>
            </a:r>
          </a:p>
        </p:txBody>
      </p:sp>
      <p:sp>
        <p:nvSpPr>
          <p:cNvPr id="31" name="Text Placeholder 5">
            <a:extLst>
              <a:ext uri="{FF2B5EF4-FFF2-40B4-BE49-F238E27FC236}">
                <a16:creationId xmlns:a16="http://schemas.microsoft.com/office/drawing/2014/main" id="{AFEC8A96-BE1D-46F4-B8D3-623534550827}"/>
              </a:ext>
            </a:extLst>
          </p:cNvPr>
          <p:cNvSpPr>
            <a:spLocks noGrp="1"/>
          </p:cNvSpPr>
          <p:nvPr>
            <p:ph type="body" sz="quarter" idx="36" hasCustomPrompt="1"/>
          </p:nvPr>
        </p:nvSpPr>
        <p:spPr bwMode="gray">
          <a:xfrm>
            <a:off x="964386" y="3858139"/>
            <a:ext cx="248466" cy="542906"/>
          </a:xfrm>
        </p:spPr>
        <p:txBody>
          <a:bodyPr wrap="none" lIns="0" tIns="0" rIns="0" bIns="0" anchor="ctr">
            <a:spAutoFit/>
          </a:bodyPr>
          <a:lstStyle>
            <a:lvl1pPr marL="0" indent="0" algn="ctr">
              <a:buNone/>
              <a:defRPr sz="3528">
                <a:solidFill>
                  <a:schemeClr val="tx1"/>
                </a:solidFill>
                <a:latin typeface="+mj-lt"/>
              </a:defRPr>
            </a:lvl1pPr>
          </a:lstStyle>
          <a:p>
            <a:pPr lvl="0"/>
            <a:r>
              <a:rPr lang="en-US" dirty="0"/>
              <a:t>2</a:t>
            </a:r>
          </a:p>
        </p:txBody>
      </p:sp>
      <p:sp>
        <p:nvSpPr>
          <p:cNvPr id="32" name="Text Placeholder 5">
            <a:extLst>
              <a:ext uri="{FF2B5EF4-FFF2-40B4-BE49-F238E27FC236}">
                <a16:creationId xmlns:a16="http://schemas.microsoft.com/office/drawing/2014/main" id="{AD18C644-4CF1-429A-9B90-F7ED19A34A93}"/>
              </a:ext>
            </a:extLst>
          </p:cNvPr>
          <p:cNvSpPr>
            <a:spLocks noGrp="1"/>
          </p:cNvSpPr>
          <p:nvPr>
            <p:ph type="body" sz="quarter" idx="37" hasCustomPrompt="1"/>
          </p:nvPr>
        </p:nvSpPr>
        <p:spPr bwMode="gray">
          <a:xfrm>
            <a:off x="6922607" y="1525679"/>
            <a:ext cx="248466" cy="542906"/>
          </a:xfrm>
        </p:spPr>
        <p:txBody>
          <a:bodyPr wrap="none" lIns="0" tIns="0" rIns="0" bIns="0" anchor="ctr">
            <a:spAutoFit/>
          </a:bodyPr>
          <a:lstStyle>
            <a:lvl1pPr marL="0" indent="0" algn="ctr">
              <a:buNone/>
              <a:defRPr sz="3528">
                <a:solidFill>
                  <a:schemeClr val="tx1"/>
                </a:solidFill>
                <a:latin typeface="+mj-lt"/>
              </a:defRPr>
            </a:lvl1pPr>
          </a:lstStyle>
          <a:p>
            <a:pPr lvl="0"/>
            <a:r>
              <a:rPr lang="en-US" dirty="0"/>
              <a:t>3</a:t>
            </a:r>
          </a:p>
        </p:txBody>
      </p:sp>
      <p:sp>
        <p:nvSpPr>
          <p:cNvPr id="33" name="Text Placeholder 5">
            <a:extLst>
              <a:ext uri="{FF2B5EF4-FFF2-40B4-BE49-F238E27FC236}">
                <a16:creationId xmlns:a16="http://schemas.microsoft.com/office/drawing/2014/main" id="{77BF248C-7C12-48A0-9663-31D29549B2F1}"/>
              </a:ext>
            </a:extLst>
          </p:cNvPr>
          <p:cNvSpPr>
            <a:spLocks noGrp="1"/>
          </p:cNvSpPr>
          <p:nvPr>
            <p:ph type="body" sz="quarter" idx="38" hasCustomPrompt="1"/>
          </p:nvPr>
        </p:nvSpPr>
        <p:spPr bwMode="gray">
          <a:xfrm>
            <a:off x="6919403" y="3858139"/>
            <a:ext cx="254878" cy="542906"/>
          </a:xfrm>
        </p:spPr>
        <p:txBody>
          <a:bodyPr wrap="none" lIns="0" tIns="0" rIns="0" bIns="0" anchor="ctr">
            <a:spAutoFit/>
          </a:bodyPr>
          <a:lstStyle>
            <a:lvl1pPr marL="0" indent="0" algn="ctr">
              <a:buNone/>
              <a:defRPr sz="3528">
                <a:solidFill>
                  <a:schemeClr val="tx1"/>
                </a:solidFill>
                <a:latin typeface="+mj-lt"/>
              </a:defRPr>
            </a:lvl1pPr>
          </a:lstStyle>
          <a:p>
            <a:pPr lvl="0"/>
            <a:r>
              <a:rPr lang="en-US" dirty="0"/>
              <a:t>4</a:t>
            </a:r>
          </a:p>
        </p:txBody>
      </p:sp>
      <p:sp>
        <p:nvSpPr>
          <p:cNvPr id="16" name="Slide Number Placeholder 5">
            <a:extLst>
              <a:ext uri="{FF2B5EF4-FFF2-40B4-BE49-F238E27FC236}">
                <a16:creationId xmlns:a16="http://schemas.microsoft.com/office/drawing/2014/main" id="{00A02186-B017-43ED-961D-9A6E55B0ED16}"/>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1042270517"/>
      </p:ext>
    </p:extLst>
  </p:cSld>
  <p:clrMapOvr>
    <a:masterClrMapping/>
  </p:clrMapOvr>
  <p:hf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Four pointers 2">
    <p:spTree>
      <p:nvGrpSpPr>
        <p:cNvPr id="1" name=""/>
        <p:cNvGrpSpPr/>
        <p:nvPr/>
      </p:nvGrpSpPr>
      <p:grpSpPr>
        <a:xfrm>
          <a:off x="0" y="0"/>
          <a:ext cx="0" cy="0"/>
          <a:chOff x="0" y="0"/>
          <a:chExt cx="0" cy="0"/>
        </a:xfrm>
      </p:grpSpPr>
      <p:sp>
        <p:nvSpPr>
          <p:cNvPr id="38" name="Oval 37">
            <a:extLst>
              <a:ext uri="{FF2B5EF4-FFF2-40B4-BE49-F238E27FC236}">
                <a16:creationId xmlns:a16="http://schemas.microsoft.com/office/drawing/2014/main" id="{8B69CA36-CE59-4393-97E4-CD163469E8A7}"/>
              </a:ext>
            </a:extLst>
          </p:cNvPr>
          <p:cNvSpPr/>
          <p:nvPr userDrawn="1"/>
        </p:nvSpPr>
        <p:spPr bwMode="gray">
          <a:xfrm>
            <a:off x="458541" y="2500700"/>
            <a:ext cx="1073696" cy="981569"/>
          </a:xfrm>
          <a:prstGeom prst="ellipse">
            <a:avLst/>
          </a:prstGeom>
          <a:gradFill flip="none" rotWithShape="1">
            <a:gsLst>
              <a:gs pos="39800">
                <a:schemeClr val="bg1">
                  <a:alpha val="12000"/>
                </a:schemeClr>
              </a:gs>
              <a:gs pos="0">
                <a:schemeClr val="bg1"/>
              </a:gs>
              <a:gs pos="77000">
                <a:schemeClr val="accent2"/>
              </a:gs>
            </a:gsLst>
            <a:path path="circle">
              <a:fillToRect l="50000" t="50000" r="50000" b="50000"/>
            </a:path>
            <a:tileRect/>
          </a:gra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bIns="172805" rtlCol="0" anchor="ctr"/>
          <a:lstStyle/>
          <a:p>
            <a:pPr algn="ctr"/>
            <a:endParaRPr lang="en-US" sz="3528" dirty="0">
              <a:solidFill>
                <a:schemeClr val="tx1"/>
              </a:solidFill>
              <a:latin typeface="+mj-lt"/>
            </a:endParaRPr>
          </a:p>
        </p:txBody>
      </p:sp>
      <p:sp>
        <p:nvSpPr>
          <p:cNvPr id="39" name="Oval 38">
            <a:extLst>
              <a:ext uri="{FF2B5EF4-FFF2-40B4-BE49-F238E27FC236}">
                <a16:creationId xmlns:a16="http://schemas.microsoft.com/office/drawing/2014/main" id="{99A51914-D29A-48D3-A5EB-AB68A7A3F9D9}"/>
              </a:ext>
            </a:extLst>
          </p:cNvPr>
          <p:cNvSpPr/>
          <p:nvPr userDrawn="1"/>
        </p:nvSpPr>
        <p:spPr bwMode="gray">
          <a:xfrm>
            <a:off x="458541" y="4778587"/>
            <a:ext cx="1073696" cy="981569"/>
          </a:xfrm>
          <a:prstGeom prst="ellipse">
            <a:avLst/>
          </a:prstGeom>
          <a:gradFill flip="none" rotWithShape="1">
            <a:gsLst>
              <a:gs pos="39800">
                <a:schemeClr val="bg1">
                  <a:alpha val="12000"/>
                </a:schemeClr>
              </a:gs>
              <a:gs pos="0">
                <a:schemeClr val="bg1"/>
              </a:gs>
              <a:gs pos="77000">
                <a:schemeClr val="accent4"/>
              </a:gs>
            </a:gsLst>
            <a:path path="circle">
              <a:fillToRect l="50000" t="50000" r="50000" b="50000"/>
            </a:path>
            <a:tileRect/>
          </a:gra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bIns="172805" rtlCol="0" anchor="ctr"/>
          <a:lstStyle/>
          <a:p>
            <a:pPr algn="ctr"/>
            <a:endParaRPr lang="en-US" sz="3528" dirty="0">
              <a:solidFill>
                <a:schemeClr val="tx1"/>
              </a:solidFill>
              <a:latin typeface="+mj-lt"/>
            </a:endParaRPr>
          </a:p>
        </p:txBody>
      </p:sp>
      <p:sp>
        <p:nvSpPr>
          <p:cNvPr id="40" name="Oval 39">
            <a:extLst>
              <a:ext uri="{FF2B5EF4-FFF2-40B4-BE49-F238E27FC236}">
                <a16:creationId xmlns:a16="http://schemas.microsoft.com/office/drawing/2014/main" id="{34D19F3C-CD6E-4A54-9827-D89932A9E806}"/>
              </a:ext>
            </a:extLst>
          </p:cNvPr>
          <p:cNvSpPr/>
          <p:nvPr userDrawn="1"/>
        </p:nvSpPr>
        <p:spPr bwMode="gray">
          <a:xfrm>
            <a:off x="458541" y="3639644"/>
            <a:ext cx="1073696" cy="981569"/>
          </a:xfrm>
          <a:prstGeom prst="ellipse">
            <a:avLst/>
          </a:prstGeom>
          <a:gradFill flip="none" rotWithShape="1">
            <a:gsLst>
              <a:gs pos="39800">
                <a:schemeClr val="bg1">
                  <a:alpha val="12000"/>
                </a:schemeClr>
              </a:gs>
              <a:gs pos="0">
                <a:schemeClr val="bg1"/>
              </a:gs>
              <a:gs pos="77000">
                <a:schemeClr val="accent3"/>
              </a:gs>
            </a:gsLst>
            <a:path path="circle">
              <a:fillToRect l="50000" t="50000" r="50000" b="50000"/>
            </a:path>
            <a:tileRect/>
          </a:gra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bIns="172805" rtlCol="0" anchor="ctr"/>
          <a:lstStyle/>
          <a:p>
            <a:pPr algn="ctr"/>
            <a:endParaRPr lang="en-US" sz="3528" dirty="0">
              <a:solidFill>
                <a:schemeClr val="tx1"/>
              </a:solidFill>
              <a:latin typeface="+mj-lt"/>
            </a:endParaRP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22" name="Oval 21">
            <a:extLst>
              <a:ext uri="{FF2B5EF4-FFF2-40B4-BE49-F238E27FC236}">
                <a16:creationId xmlns:a16="http://schemas.microsoft.com/office/drawing/2014/main" id="{77C88163-9478-4FC6-9CAA-991EE3808E7B}"/>
              </a:ext>
            </a:extLst>
          </p:cNvPr>
          <p:cNvSpPr/>
          <p:nvPr userDrawn="1"/>
        </p:nvSpPr>
        <p:spPr bwMode="gray">
          <a:xfrm>
            <a:off x="458541" y="1357898"/>
            <a:ext cx="1073696" cy="981569"/>
          </a:xfrm>
          <a:prstGeom prst="ellipse">
            <a:avLst/>
          </a:prstGeom>
          <a:gradFill flip="none" rotWithShape="1">
            <a:gsLst>
              <a:gs pos="40000">
                <a:schemeClr val="bg1">
                  <a:alpha val="12000"/>
                </a:schemeClr>
              </a:gs>
              <a:gs pos="0">
                <a:schemeClr val="bg1"/>
              </a:gs>
              <a:gs pos="77000">
                <a:schemeClr val="accent1"/>
              </a:gs>
            </a:gsLst>
            <a:path path="circle">
              <a:fillToRect l="50000" t="50000" r="50000" b="50000"/>
            </a:path>
            <a:tileRect/>
          </a:gra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bIns="172805" rtlCol="0" anchor="ctr"/>
          <a:lstStyle/>
          <a:p>
            <a:pPr algn="ctr"/>
            <a:endParaRPr lang="en-US" sz="3528" dirty="0">
              <a:solidFill>
                <a:schemeClr val="tx1"/>
              </a:solidFill>
              <a:latin typeface="+mj-lt"/>
            </a:endParaRPr>
          </a:p>
        </p:txBody>
      </p:sp>
      <p:sp>
        <p:nvSpPr>
          <p:cNvPr id="28" name="Text Placeholder 5">
            <a:extLst>
              <a:ext uri="{FF2B5EF4-FFF2-40B4-BE49-F238E27FC236}">
                <a16:creationId xmlns:a16="http://schemas.microsoft.com/office/drawing/2014/main" id="{15D7A6A0-17BF-4668-B1DB-1152BB7616D4}"/>
              </a:ext>
            </a:extLst>
          </p:cNvPr>
          <p:cNvSpPr>
            <a:spLocks noGrp="1"/>
          </p:cNvSpPr>
          <p:nvPr>
            <p:ph type="body" sz="quarter" idx="35" hasCustomPrompt="1"/>
          </p:nvPr>
        </p:nvSpPr>
        <p:spPr bwMode="gray">
          <a:xfrm>
            <a:off x="888788" y="1577229"/>
            <a:ext cx="213199" cy="542906"/>
          </a:xfrm>
        </p:spPr>
        <p:txBody>
          <a:bodyPr wrap="none" lIns="0" tIns="0" rIns="0" bIns="0" anchor="ctr">
            <a:spAutoFit/>
          </a:bodyPr>
          <a:lstStyle>
            <a:lvl1pPr marL="0" indent="0" algn="ctr">
              <a:buNone/>
              <a:defRPr sz="3528">
                <a:solidFill>
                  <a:schemeClr val="tx1"/>
                </a:solidFill>
                <a:latin typeface="+mj-lt"/>
              </a:defRPr>
            </a:lvl1pPr>
          </a:lstStyle>
          <a:p>
            <a:pPr lvl="0"/>
            <a:r>
              <a:rPr lang="en-US" dirty="0"/>
              <a:t>1</a:t>
            </a:r>
          </a:p>
        </p:txBody>
      </p:sp>
      <p:sp>
        <p:nvSpPr>
          <p:cNvPr id="31" name="Text Placeholder 5">
            <a:extLst>
              <a:ext uri="{FF2B5EF4-FFF2-40B4-BE49-F238E27FC236}">
                <a16:creationId xmlns:a16="http://schemas.microsoft.com/office/drawing/2014/main" id="{DEC47592-CDD0-4868-BD9F-72EDB7CC8322}"/>
              </a:ext>
            </a:extLst>
          </p:cNvPr>
          <p:cNvSpPr>
            <a:spLocks noGrp="1"/>
          </p:cNvSpPr>
          <p:nvPr>
            <p:ph type="body" sz="quarter" idx="36" hasCustomPrompt="1"/>
          </p:nvPr>
        </p:nvSpPr>
        <p:spPr bwMode="gray">
          <a:xfrm>
            <a:off x="871154" y="2720032"/>
            <a:ext cx="248466" cy="542906"/>
          </a:xfrm>
        </p:spPr>
        <p:txBody>
          <a:bodyPr wrap="none" lIns="0" tIns="0" rIns="0" bIns="0" anchor="ctr">
            <a:spAutoFit/>
          </a:bodyPr>
          <a:lstStyle>
            <a:lvl1pPr marL="0" indent="0" algn="ctr">
              <a:buNone/>
              <a:defRPr sz="3528">
                <a:solidFill>
                  <a:schemeClr val="tx1"/>
                </a:solidFill>
                <a:latin typeface="+mj-lt"/>
              </a:defRPr>
            </a:lvl1pPr>
          </a:lstStyle>
          <a:p>
            <a:pPr lvl="0"/>
            <a:r>
              <a:rPr lang="en-US" dirty="0"/>
              <a:t>2</a:t>
            </a:r>
          </a:p>
        </p:txBody>
      </p:sp>
      <p:sp>
        <p:nvSpPr>
          <p:cNvPr id="32" name="Text Placeholder 5">
            <a:extLst>
              <a:ext uri="{FF2B5EF4-FFF2-40B4-BE49-F238E27FC236}">
                <a16:creationId xmlns:a16="http://schemas.microsoft.com/office/drawing/2014/main" id="{5C7B62DC-86F4-4502-9466-F3A722AEC63E}"/>
              </a:ext>
            </a:extLst>
          </p:cNvPr>
          <p:cNvSpPr>
            <a:spLocks noGrp="1"/>
          </p:cNvSpPr>
          <p:nvPr>
            <p:ph type="body" sz="quarter" idx="37" hasCustomPrompt="1"/>
          </p:nvPr>
        </p:nvSpPr>
        <p:spPr bwMode="gray">
          <a:xfrm>
            <a:off x="871154" y="3858975"/>
            <a:ext cx="248466" cy="542906"/>
          </a:xfrm>
        </p:spPr>
        <p:txBody>
          <a:bodyPr wrap="none" lIns="0" tIns="0" rIns="0" bIns="0" anchor="ctr">
            <a:spAutoFit/>
          </a:bodyPr>
          <a:lstStyle>
            <a:lvl1pPr marL="0" indent="0" algn="ctr">
              <a:buNone/>
              <a:defRPr sz="3528">
                <a:solidFill>
                  <a:schemeClr val="tx1"/>
                </a:solidFill>
                <a:latin typeface="+mj-lt"/>
              </a:defRPr>
            </a:lvl1pPr>
          </a:lstStyle>
          <a:p>
            <a:pPr lvl="0"/>
            <a:r>
              <a:rPr lang="en-US" dirty="0"/>
              <a:t>3</a:t>
            </a:r>
          </a:p>
        </p:txBody>
      </p:sp>
      <p:sp>
        <p:nvSpPr>
          <p:cNvPr id="33" name="Text Placeholder 5">
            <a:extLst>
              <a:ext uri="{FF2B5EF4-FFF2-40B4-BE49-F238E27FC236}">
                <a16:creationId xmlns:a16="http://schemas.microsoft.com/office/drawing/2014/main" id="{D27B0307-EDD1-461D-87F5-849AAABA7B18}"/>
              </a:ext>
            </a:extLst>
          </p:cNvPr>
          <p:cNvSpPr>
            <a:spLocks noGrp="1"/>
          </p:cNvSpPr>
          <p:nvPr>
            <p:ph type="body" sz="quarter" idx="38" hasCustomPrompt="1"/>
          </p:nvPr>
        </p:nvSpPr>
        <p:spPr bwMode="gray">
          <a:xfrm>
            <a:off x="867950" y="4997919"/>
            <a:ext cx="254878" cy="542906"/>
          </a:xfrm>
        </p:spPr>
        <p:txBody>
          <a:bodyPr wrap="none" lIns="0" tIns="0" rIns="0" bIns="0" anchor="ctr">
            <a:spAutoFit/>
          </a:bodyPr>
          <a:lstStyle>
            <a:lvl1pPr marL="0" indent="0" algn="ctr">
              <a:buNone/>
              <a:defRPr sz="3528">
                <a:solidFill>
                  <a:schemeClr val="tx1"/>
                </a:solidFill>
                <a:latin typeface="+mj-lt"/>
              </a:defRPr>
            </a:lvl1pPr>
          </a:lstStyle>
          <a:p>
            <a:pPr lvl="0"/>
            <a:r>
              <a:rPr lang="en-US" dirty="0"/>
              <a:t>4</a:t>
            </a:r>
          </a:p>
        </p:txBody>
      </p:sp>
      <p:sp>
        <p:nvSpPr>
          <p:cNvPr id="34" name="Text Placeholder 5">
            <a:extLst>
              <a:ext uri="{FF2B5EF4-FFF2-40B4-BE49-F238E27FC236}">
                <a16:creationId xmlns:a16="http://schemas.microsoft.com/office/drawing/2014/main" id="{1F762FAA-9C21-4066-9192-FC1DE4FEAB09}"/>
              </a:ext>
            </a:extLst>
          </p:cNvPr>
          <p:cNvSpPr>
            <a:spLocks noGrp="1"/>
          </p:cNvSpPr>
          <p:nvPr>
            <p:ph type="body" sz="quarter" idx="13" hasCustomPrompt="1"/>
          </p:nvPr>
        </p:nvSpPr>
        <p:spPr bwMode="gray">
          <a:xfrm>
            <a:off x="1744833" y="1359068"/>
            <a:ext cx="10396299" cy="979226"/>
          </a:xfrm>
        </p:spPr>
        <p:txBody>
          <a:bodyPr lIns="0" tIns="0" rIns="0" bIns="0" anchor="ctr"/>
          <a:lstStyle>
            <a:lvl1pPr marL="0" indent="0" algn="l">
              <a:buFont typeface="Arial" panose="020B0604020202020204" pitchFamily="34" charset="0"/>
              <a:buNone/>
              <a:defRPr sz="1512">
                <a:latin typeface="+mn-lt"/>
              </a:defRPr>
            </a:lvl1pPr>
          </a:lstStyle>
          <a:p>
            <a:pPr lvl="0"/>
            <a:r>
              <a:rPr lang="en-US" dirty="0"/>
              <a:t>Text</a:t>
            </a:r>
          </a:p>
        </p:txBody>
      </p:sp>
      <p:sp>
        <p:nvSpPr>
          <p:cNvPr id="35" name="Text Placeholder 5">
            <a:extLst>
              <a:ext uri="{FF2B5EF4-FFF2-40B4-BE49-F238E27FC236}">
                <a16:creationId xmlns:a16="http://schemas.microsoft.com/office/drawing/2014/main" id="{42EFFB73-47C6-4A28-BD0B-C885575AE15C}"/>
              </a:ext>
            </a:extLst>
          </p:cNvPr>
          <p:cNvSpPr>
            <a:spLocks noGrp="1"/>
          </p:cNvSpPr>
          <p:nvPr>
            <p:ph type="body" sz="quarter" idx="39" hasCustomPrompt="1"/>
          </p:nvPr>
        </p:nvSpPr>
        <p:spPr bwMode="gray">
          <a:xfrm>
            <a:off x="1744833" y="2499689"/>
            <a:ext cx="10396299" cy="979226"/>
          </a:xfrm>
        </p:spPr>
        <p:txBody>
          <a:bodyPr lIns="0" tIns="0" rIns="0" bIns="0" anchor="ctr"/>
          <a:lstStyle>
            <a:lvl1pPr marL="0" indent="0" algn="l">
              <a:buFont typeface="Arial" panose="020B0604020202020204" pitchFamily="34" charset="0"/>
              <a:buNone/>
              <a:defRPr sz="1512">
                <a:latin typeface="+mn-lt"/>
              </a:defRPr>
            </a:lvl1pPr>
          </a:lstStyle>
          <a:p>
            <a:pPr lvl="0"/>
            <a:r>
              <a:rPr lang="en-US" dirty="0"/>
              <a:t>Text</a:t>
            </a:r>
          </a:p>
        </p:txBody>
      </p:sp>
      <p:sp>
        <p:nvSpPr>
          <p:cNvPr id="36" name="Text Placeholder 5">
            <a:extLst>
              <a:ext uri="{FF2B5EF4-FFF2-40B4-BE49-F238E27FC236}">
                <a16:creationId xmlns:a16="http://schemas.microsoft.com/office/drawing/2014/main" id="{B03CF380-C024-4E2C-8056-0E78DD8C9318}"/>
              </a:ext>
            </a:extLst>
          </p:cNvPr>
          <p:cNvSpPr>
            <a:spLocks noGrp="1"/>
          </p:cNvSpPr>
          <p:nvPr>
            <p:ph type="body" sz="quarter" idx="40" hasCustomPrompt="1"/>
          </p:nvPr>
        </p:nvSpPr>
        <p:spPr bwMode="gray">
          <a:xfrm>
            <a:off x="1744833" y="3640309"/>
            <a:ext cx="10396299" cy="979226"/>
          </a:xfrm>
        </p:spPr>
        <p:txBody>
          <a:bodyPr lIns="0" tIns="0" rIns="0" bIns="0" anchor="ctr"/>
          <a:lstStyle>
            <a:lvl1pPr marL="0" indent="0" algn="l">
              <a:buFont typeface="Arial" panose="020B0604020202020204" pitchFamily="34" charset="0"/>
              <a:buNone/>
              <a:defRPr sz="1512">
                <a:latin typeface="+mn-lt"/>
              </a:defRPr>
            </a:lvl1pPr>
          </a:lstStyle>
          <a:p>
            <a:pPr lvl="0"/>
            <a:r>
              <a:rPr lang="en-US" dirty="0"/>
              <a:t>Text</a:t>
            </a:r>
          </a:p>
        </p:txBody>
      </p:sp>
      <p:sp>
        <p:nvSpPr>
          <p:cNvPr id="37" name="Text Placeholder 5">
            <a:extLst>
              <a:ext uri="{FF2B5EF4-FFF2-40B4-BE49-F238E27FC236}">
                <a16:creationId xmlns:a16="http://schemas.microsoft.com/office/drawing/2014/main" id="{53462861-EF4E-4EFC-8601-5C62CE30AB66}"/>
              </a:ext>
            </a:extLst>
          </p:cNvPr>
          <p:cNvSpPr>
            <a:spLocks noGrp="1"/>
          </p:cNvSpPr>
          <p:nvPr>
            <p:ph type="body" sz="quarter" idx="41" hasCustomPrompt="1"/>
          </p:nvPr>
        </p:nvSpPr>
        <p:spPr bwMode="gray">
          <a:xfrm>
            <a:off x="1744833" y="4779758"/>
            <a:ext cx="10396299" cy="979226"/>
          </a:xfrm>
        </p:spPr>
        <p:txBody>
          <a:bodyPr lIns="0" tIns="0" rIns="0" bIns="0" anchor="ctr"/>
          <a:lstStyle>
            <a:lvl1pPr marL="0" indent="0" algn="l">
              <a:buFont typeface="Arial" panose="020B0604020202020204" pitchFamily="34" charset="0"/>
              <a:buNone/>
              <a:defRPr sz="1512">
                <a:latin typeface="+mn-lt"/>
              </a:defRPr>
            </a:lvl1pPr>
          </a:lstStyle>
          <a:p>
            <a:pPr lvl="0"/>
            <a:r>
              <a:rPr lang="en-US" dirty="0"/>
              <a:t>Text</a:t>
            </a:r>
          </a:p>
        </p:txBody>
      </p:sp>
      <p:sp>
        <p:nvSpPr>
          <p:cNvPr id="16" name="Slide Number Placeholder 5">
            <a:extLst>
              <a:ext uri="{FF2B5EF4-FFF2-40B4-BE49-F238E27FC236}">
                <a16:creationId xmlns:a16="http://schemas.microsoft.com/office/drawing/2014/main" id="{397FD103-2A12-4686-A607-B1A36FAF721B}"/>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2653793342"/>
      </p:ext>
    </p:extLst>
  </p:cSld>
  <p:clrMapOvr>
    <a:masterClrMapping/>
  </p:clrMapOvr>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wo titles">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863FB3A0-AAAC-4191-B457-22FBE9D6EC4E}"/>
              </a:ext>
            </a:extLst>
          </p:cNvPr>
          <p:cNvSpPr txBox="1"/>
          <p:nvPr userDrawn="1"/>
        </p:nvSpPr>
        <p:spPr bwMode="gray">
          <a:xfrm>
            <a:off x="446307" y="1361256"/>
            <a:ext cx="5733717" cy="691219"/>
          </a:xfrm>
          <a:prstGeom prst="rect">
            <a:avLst/>
          </a:prstGeom>
          <a:gradFill flip="none" rotWithShape="1">
            <a:gsLst>
              <a:gs pos="0">
                <a:schemeClr val="accent1">
                  <a:alpha val="0"/>
                </a:schemeClr>
              </a:gs>
              <a:gs pos="100000">
                <a:schemeClr val="accent1"/>
              </a:gs>
            </a:gsLst>
            <a:lin ang="16200000" scaled="1"/>
            <a:tileRect/>
          </a:gradFill>
        </p:spPr>
        <p:txBody>
          <a:bodyPr wrap="none" lIns="0" tIns="115203" rIns="0" bIns="0" rtlCol="0" anchor="t" anchorCtr="0">
            <a:noAutofit/>
          </a:bodyPr>
          <a:lstStyle/>
          <a:p>
            <a:pPr algn="ctr"/>
            <a:endParaRPr lang="en-US" sz="2016" dirty="0">
              <a:latin typeface="+mj-lt"/>
            </a:endParaRPr>
          </a:p>
        </p:txBody>
      </p:sp>
      <p:sp>
        <p:nvSpPr>
          <p:cNvPr id="28" name="TextBox 27">
            <a:extLst>
              <a:ext uri="{FF2B5EF4-FFF2-40B4-BE49-F238E27FC236}">
                <a16:creationId xmlns:a16="http://schemas.microsoft.com/office/drawing/2014/main" id="{88644FCC-2D7D-4A92-A351-05D1EECE4B58}"/>
              </a:ext>
            </a:extLst>
          </p:cNvPr>
          <p:cNvSpPr txBox="1"/>
          <p:nvPr userDrawn="1"/>
        </p:nvSpPr>
        <p:spPr bwMode="gray">
          <a:xfrm>
            <a:off x="6400685" y="1361256"/>
            <a:ext cx="5733717" cy="691219"/>
          </a:xfrm>
          <a:prstGeom prst="rect">
            <a:avLst/>
          </a:prstGeom>
          <a:gradFill flip="none" rotWithShape="1">
            <a:gsLst>
              <a:gs pos="0">
                <a:schemeClr val="accent4">
                  <a:alpha val="0"/>
                </a:schemeClr>
              </a:gs>
              <a:gs pos="100000">
                <a:schemeClr val="accent4"/>
              </a:gs>
            </a:gsLst>
            <a:lin ang="16200000" scaled="1"/>
            <a:tileRect/>
          </a:gradFill>
        </p:spPr>
        <p:txBody>
          <a:bodyPr wrap="none" lIns="0" tIns="115203" rIns="0" bIns="0" rtlCol="0" anchor="t" anchorCtr="0">
            <a:noAutofit/>
          </a:bodyPr>
          <a:lstStyle/>
          <a:p>
            <a:pPr algn="ctr"/>
            <a:endParaRPr lang="en-US" sz="2016" dirty="0">
              <a:latin typeface="+mj-lt"/>
            </a:endParaRPr>
          </a:p>
        </p:txBody>
      </p:sp>
      <p:sp>
        <p:nvSpPr>
          <p:cNvPr id="26" name="Text Placeholder 5">
            <a:extLst>
              <a:ext uri="{FF2B5EF4-FFF2-40B4-BE49-F238E27FC236}">
                <a16:creationId xmlns:a16="http://schemas.microsoft.com/office/drawing/2014/main" id="{DED1562F-7727-42AD-B83F-B500F206D106}"/>
              </a:ext>
            </a:extLst>
          </p:cNvPr>
          <p:cNvSpPr>
            <a:spLocks noGrp="1"/>
          </p:cNvSpPr>
          <p:nvPr>
            <p:ph type="body" sz="quarter" idx="27" hasCustomPrompt="1"/>
          </p:nvPr>
        </p:nvSpPr>
        <p:spPr bwMode="gray">
          <a:xfrm>
            <a:off x="6400685" y="1361256"/>
            <a:ext cx="5733717" cy="691219"/>
          </a:xfrm>
        </p:spPr>
        <p:txBody>
          <a:bodyPr lIns="91440" tIns="45720" rIns="91440" bIns="45720" anchor="ctr"/>
          <a:lstStyle>
            <a:lvl1pPr marL="0" indent="0" algn="ctr">
              <a:buNone/>
              <a:defRPr sz="1764">
                <a:solidFill>
                  <a:schemeClr val="tx1"/>
                </a:solidFill>
                <a:latin typeface="+mj-lt"/>
              </a:defRPr>
            </a:lvl1pPr>
          </a:lstStyle>
          <a:p>
            <a:pPr lvl="0"/>
            <a:r>
              <a:rPr lang="en-US" dirty="0"/>
              <a:t>Title</a:t>
            </a:r>
          </a:p>
        </p:txBody>
      </p:sp>
      <p:sp>
        <p:nvSpPr>
          <p:cNvPr id="25" name="Text Placeholder 5">
            <a:extLst>
              <a:ext uri="{FF2B5EF4-FFF2-40B4-BE49-F238E27FC236}">
                <a16:creationId xmlns:a16="http://schemas.microsoft.com/office/drawing/2014/main" id="{1AD75614-E53F-4AA5-8BD7-EF0EB52F42D3}"/>
              </a:ext>
            </a:extLst>
          </p:cNvPr>
          <p:cNvSpPr>
            <a:spLocks noGrp="1"/>
          </p:cNvSpPr>
          <p:nvPr>
            <p:ph type="body" sz="quarter" idx="23" hasCustomPrompt="1"/>
          </p:nvPr>
        </p:nvSpPr>
        <p:spPr bwMode="gray">
          <a:xfrm>
            <a:off x="446307" y="1361256"/>
            <a:ext cx="5733717" cy="691219"/>
          </a:xfrm>
        </p:spPr>
        <p:txBody>
          <a:bodyPr lIns="91440" tIns="45720" rIns="91440" bIns="45720" anchor="ctr"/>
          <a:lstStyle>
            <a:lvl1pPr marL="0" indent="0" algn="ctr">
              <a:buNone/>
              <a:defRPr sz="1764">
                <a:solidFill>
                  <a:schemeClr val="tx1"/>
                </a:solidFill>
                <a:latin typeface="+mj-lt"/>
              </a:defRPr>
            </a:lvl1pPr>
          </a:lstStyle>
          <a:p>
            <a:pPr lvl="0"/>
            <a:r>
              <a:rPr lang="en-US" dirty="0"/>
              <a:t>Title</a:t>
            </a: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gray">
          <a:xfrm>
            <a:off x="441930" y="2160060"/>
            <a:ext cx="5733717" cy="3594337"/>
          </a:xfrm>
        </p:spPr>
        <p:txBody>
          <a:bodyPr lIns="0" tIns="0" rIns="0" bIns="0" anchor="t"/>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gray">
          <a:xfrm>
            <a:off x="6400685" y="2160060"/>
            <a:ext cx="5733717" cy="3594337"/>
          </a:xfrm>
        </p:spPr>
        <p:txBody>
          <a:bodyPr lIns="0" tIns="0" rIns="0" bIns="0" anchor="t"/>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10" name="Slide Number Placeholder 5">
            <a:extLst>
              <a:ext uri="{FF2B5EF4-FFF2-40B4-BE49-F238E27FC236}">
                <a16:creationId xmlns:a16="http://schemas.microsoft.com/office/drawing/2014/main" id="{E458B08E-5FD9-40F7-90BC-45ABCABB80D8}"/>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1938723563"/>
      </p:ext>
    </p:extLst>
  </p:cSld>
  <p:clrMapOvr>
    <a:masterClrMapping/>
  </p:clrMapOvr>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wo titles with ic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22" name="Oval 21">
            <a:extLst>
              <a:ext uri="{FF2B5EF4-FFF2-40B4-BE49-F238E27FC236}">
                <a16:creationId xmlns:a16="http://schemas.microsoft.com/office/drawing/2014/main" id="{492926B3-0432-465B-B08E-8EBDD7F5CD8C}"/>
              </a:ext>
            </a:extLst>
          </p:cNvPr>
          <p:cNvSpPr/>
          <p:nvPr userDrawn="1"/>
        </p:nvSpPr>
        <p:spPr bwMode="gray">
          <a:xfrm>
            <a:off x="458541" y="1353590"/>
            <a:ext cx="1260158" cy="1152031"/>
          </a:xfrm>
          <a:prstGeom prst="ellipse">
            <a:avLst/>
          </a:prstGeom>
          <a:gradFill flip="none" rotWithShape="1">
            <a:gsLst>
              <a:gs pos="25000">
                <a:schemeClr val="accent1">
                  <a:alpha val="0"/>
                </a:schemeClr>
              </a:gs>
              <a:gs pos="100000">
                <a:schemeClr val="accent1"/>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12" dirty="0">
              <a:solidFill>
                <a:schemeClr val="tx1"/>
              </a:solidFill>
            </a:endParaRPr>
          </a:p>
        </p:txBody>
      </p:sp>
      <p:sp>
        <p:nvSpPr>
          <p:cNvPr id="23" name="Oval 22">
            <a:extLst>
              <a:ext uri="{FF2B5EF4-FFF2-40B4-BE49-F238E27FC236}">
                <a16:creationId xmlns:a16="http://schemas.microsoft.com/office/drawing/2014/main" id="{3C01C190-F20E-4DD7-928E-DBC8A845999E}"/>
              </a:ext>
            </a:extLst>
          </p:cNvPr>
          <p:cNvSpPr/>
          <p:nvPr userDrawn="1"/>
        </p:nvSpPr>
        <p:spPr bwMode="gray">
          <a:xfrm>
            <a:off x="6421138" y="1354037"/>
            <a:ext cx="1260158" cy="1152031"/>
          </a:xfrm>
          <a:prstGeom prst="ellipse">
            <a:avLst/>
          </a:prstGeom>
          <a:gradFill flip="none" rotWithShape="1">
            <a:gsLst>
              <a:gs pos="25000">
                <a:schemeClr val="accent2">
                  <a:alpha val="0"/>
                </a:schemeClr>
              </a:gs>
              <a:gs pos="100000">
                <a:schemeClr val="accent2"/>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12" dirty="0">
              <a:solidFill>
                <a:schemeClr val="tx1"/>
              </a:solidFill>
              <a:latin typeface="+mn-lt"/>
            </a:endParaRPr>
          </a:p>
        </p:txBody>
      </p:sp>
      <p:sp>
        <p:nvSpPr>
          <p:cNvPr id="25" name="Text Placeholder 5">
            <a:extLst>
              <a:ext uri="{FF2B5EF4-FFF2-40B4-BE49-F238E27FC236}">
                <a16:creationId xmlns:a16="http://schemas.microsoft.com/office/drawing/2014/main" id="{A3E71761-1385-4F8B-99E0-968B9C3EC323}"/>
              </a:ext>
            </a:extLst>
          </p:cNvPr>
          <p:cNvSpPr>
            <a:spLocks noGrp="1"/>
          </p:cNvSpPr>
          <p:nvPr>
            <p:ph type="body" sz="quarter" idx="13" hasCustomPrompt="1"/>
          </p:nvPr>
        </p:nvSpPr>
        <p:spPr bwMode="gray">
          <a:xfrm>
            <a:off x="1932309" y="2082518"/>
            <a:ext cx="4234129" cy="3677638"/>
          </a:xfrm>
        </p:spPr>
        <p:txBody>
          <a:bodyPr lIns="0" tIns="0" rIns="0" bIns="0" anchor="t"/>
          <a:lstStyle>
            <a:lvl1pPr marL="0" indent="0" algn="l">
              <a:buFont typeface="Arial" panose="020B0604020202020204" pitchFamily="34" charset="0"/>
              <a:buNone/>
              <a:defRPr sz="1764">
                <a:latin typeface="+mn-lt"/>
              </a:defRPr>
            </a:lvl1pPr>
          </a:lstStyle>
          <a:p>
            <a:pPr lvl="0"/>
            <a:r>
              <a:rPr lang="en-US" dirty="0"/>
              <a:t>Text</a:t>
            </a:r>
          </a:p>
        </p:txBody>
      </p:sp>
      <p:sp>
        <p:nvSpPr>
          <p:cNvPr id="26" name="Text Placeholder 5">
            <a:extLst>
              <a:ext uri="{FF2B5EF4-FFF2-40B4-BE49-F238E27FC236}">
                <a16:creationId xmlns:a16="http://schemas.microsoft.com/office/drawing/2014/main" id="{B78D1D2F-1CF6-41FD-9735-9990D3D90235}"/>
              </a:ext>
            </a:extLst>
          </p:cNvPr>
          <p:cNvSpPr>
            <a:spLocks noGrp="1"/>
          </p:cNvSpPr>
          <p:nvPr>
            <p:ph type="body" sz="quarter" idx="49" hasCustomPrompt="1"/>
          </p:nvPr>
        </p:nvSpPr>
        <p:spPr bwMode="gray">
          <a:xfrm>
            <a:off x="1932309" y="1354037"/>
            <a:ext cx="4234129" cy="639862"/>
          </a:xfrm>
        </p:spPr>
        <p:txBody>
          <a:bodyPr lIns="0" tIns="0" rIns="0" bIns="0" anchor="ctr"/>
          <a:lstStyle>
            <a:lvl1pPr marL="0" indent="0" algn="l">
              <a:buFont typeface="Arial" panose="020B0604020202020204" pitchFamily="34" charset="0"/>
              <a:buNone/>
              <a:defRPr sz="2016">
                <a:solidFill>
                  <a:schemeClr val="accent1"/>
                </a:solidFill>
                <a:latin typeface="+mj-lt"/>
              </a:defRPr>
            </a:lvl1pPr>
          </a:lstStyle>
          <a:p>
            <a:pPr lvl="0"/>
            <a:r>
              <a:rPr lang="en-US" dirty="0"/>
              <a:t>Title</a:t>
            </a:r>
          </a:p>
        </p:txBody>
      </p:sp>
      <p:sp>
        <p:nvSpPr>
          <p:cNvPr id="28" name="Text Placeholder 5">
            <a:extLst>
              <a:ext uri="{FF2B5EF4-FFF2-40B4-BE49-F238E27FC236}">
                <a16:creationId xmlns:a16="http://schemas.microsoft.com/office/drawing/2014/main" id="{05C714B7-D051-4A10-9F71-625D90671EBC}"/>
              </a:ext>
            </a:extLst>
          </p:cNvPr>
          <p:cNvSpPr>
            <a:spLocks noGrp="1"/>
          </p:cNvSpPr>
          <p:nvPr>
            <p:ph type="body" sz="quarter" idx="50" hasCustomPrompt="1"/>
          </p:nvPr>
        </p:nvSpPr>
        <p:spPr bwMode="gray">
          <a:xfrm>
            <a:off x="7898332" y="2082518"/>
            <a:ext cx="4234129" cy="3677638"/>
          </a:xfrm>
        </p:spPr>
        <p:txBody>
          <a:bodyPr lIns="0" tIns="0" rIns="0" bIns="0" anchor="t"/>
          <a:lstStyle>
            <a:lvl1pPr marL="0" indent="0" algn="l">
              <a:buFont typeface="Arial" panose="020B0604020202020204" pitchFamily="34" charset="0"/>
              <a:buNone/>
              <a:defRPr sz="1764">
                <a:latin typeface="+mn-lt"/>
              </a:defRPr>
            </a:lvl1pPr>
          </a:lstStyle>
          <a:p>
            <a:pPr lvl="0"/>
            <a:r>
              <a:rPr lang="en-US" dirty="0"/>
              <a:t>Text</a:t>
            </a:r>
          </a:p>
        </p:txBody>
      </p:sp>
      <p:sp>
        <p:nvSpPr>
          <p:cNvPr id="31" name="Text Placeholder 5">
            <a:extLst>
              <a:ext uri="{FF2B5EF4-FFF2-40B4-BE49-F238E27FC236}">
                <a16:creationId xmlns:a16="http://schemas.microsoft.com/office/drawing/2014/main" id="{4E246567-4A4A-470F-B439-18388B24BB96}"/>
              </a:ext>
            </a:extLst>
          </p:cNvPr>
          <p:cNvSpPr>
            <a:spLocks noGrp="1"/>
          </p:cNvSpPr>
          <p:nvPr>
            <p:ph type="body" sz="quarter" idx="51" hasCustomPrompt="1"/>
          </p:nvPr>
        </p:nvSpPr>
        <p:spPr bwMode="gray">
          <a:xfrm>
            <a:off x="7898332" y="1354037"/>
            <a:ext cx="4234129" cy="639862"/>
          </a:xfrm>
        </p:spPr>
        <p:txBody>
          <a:bodyPr lIns="0" tIns="0" rIns="0" bIns="0" anchor="ctr"/>
          <a:lstStyle>
            <a:lvl1pPr marL="0" indent="0" algn="l">
              <a:buFont typeface="Arial" panose="020B0604020202020204" pitchFamily="34" charset="0"/>
              <a:buNone/>
              <a:defRPr sz="2016">
                <a:solidFill>
                  <a:schemeClr val="accent2"/>
                </a:solidFill>
                <a:latin typeface="+mj-lt"/>
              </a:defRPr>
            </a:lvl1pPr>
          </a:lstStyle>
          <a:p>
            <a:pPr lvl="0"/>
            <a:r>
              <a:rPr lang="en-US" dirty="0"/>
              <a:t>Title</a:t>
            </a:r>
          </a:p>
        </p:txBody>
      </p:sp>
      <p:sp>
        <p:nvSpPr>
          <p:cNvPr id="32" name="Text Placeholder 5">
            <a:extLst>
              <a:ext uri="{FF2B5EF4-FFF2-40B4-BE49-F238E27FC236}">
                <a16:creationId xmlns:a16="http://schemas.microsoft.com/office/drawing/2014/main" id="{1431687D-F746-4CC0-A749-0A90B9472E6D}"/>
              </a:ext>
            </a:extLst>
          </p:cNvPr>
          <p:cNvSpPr>
            <a:spLocks noGrp="1"/>
          </p:cNvSpPr>
          <p:nvPr>
            <p:ph type="body" sz="quarter" idx="35" hasCustomPrompt="1"/>
          </p:nvPr>
        </p:nvSpPr>
        <p:spPr bwMode="gray">
          <a:xfrm>
            <a:off x="898664" y="1813259"/>
            <a:ext cx="379911" cy="232692"/>
          </a:xfrm>
        </p:spPr>
        <p:txBody>
          <a:bodyPr wrap="none" lIns="0" tIns="0" rIns="0" bIns="0" anchor="ctr">
            <a:spAutoFit/>
          </a:bodyPr>
          <a:lstStyle>
            <a:lvl1pPr marL="0" indent="0" algn="ctr">
              <a:buNone/>
              <a:defRPr sz="1512">
                <a:solidFill>
                  <a:schemeClr val="tx1"/>
                </a:solidFill>
                <a:latin typeface="+mn-lt"/>
              </a:defRPr>
            </a:lvl1pPr>
          </a:lstStyle>
          <a:p>
            <a:pPr lvl="0"/>
            <a:r>
              <a:rPr lang="en-US" dirty="0"/>
              <a:t>Icon</a:t>
            </a:r>
          </a:p>
        </p:txBody>
      </p:sp>
      <p:sp>
        <p:nvSpPr>
          <p:cNvPr id="33" name="Text Placeholder 5">
            <a:extLst>
              <a:ext uri="{FF2B5EF4-FFF2-40B4-BE49-F238E27FC236}">
                <a16:creationId xmlns:a16="http://schemas.microsoft.com/office/drawing/2014/main" id="{20883FF7-9702-4473-8FF2-A940DC42E300}"/>
              </a:ext>
            </a:extLst>
          </p:cNvPr>
          <p:cNvSpPr>
            <a:spLocks noGrp="1"/>
          </p:cNvSpPr>
          <p:nvPr>
            <p:ph type="body" sz="quarter" idx="52" hasCustomPrompt="1"/>
          </p:nvPr>
        </p:nvSpPr>
        <p:spPr bwMode="gray">
          <a:xfrm>
            <a:off x="6861261" y="1813707"/>
            <a:ext cx="379911" cy="232692"/>
          </a:xfrm>
        </p:spPr>
        <p:txBody>
          <a:bodyPr wrap="none" lIns="0" tIns="0" rIns="0" bIns="0" anchor="ctr">
            <a:spAutoFit/>
          </a:bodyPr>
          <a:lstStyle>
            <a:lvl1pPr marL="0" indent="0" algn="ctr">
              <a:buNone/>
              <a:defRPr sz="1512">
                <a:solidFill>
                  <a:schemeClr val="tx1"/>
                </a:solidFill>
                <a:latin typeface="+mn-lt"/>
              </a:defRPr>
            </a:lvl1pPr>
          </a:lstStyle>
          <a:p>
            <a:pPr lvl="0"/>
            <a:r>
              <a:rPr lang="en-US" dirty="0"/>
              <a:t>Icon</a:t>
            </a:r>
          </a:p>
        </p:txBody>
      </p:sp>
      <p:sp>
        <p:nvSpPr>
          <p:cNvPr id="12" name="Slide Number Placeholder 5">
            <a:extLst>
              <a:ext uri="{FF2B5EF4-FFF2-40B4-BE49-F238E27FC236}">
                <a16:creationId xmlns:a16="http://schemas.microsoft.com/office/drawing/2014/main" id="{67F85D52-26E3-4265-B740-8AE7D7EB14B4}"/>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249232266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x 3 Table forma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2" name="Text Placeholder 4">
            <a:extLst>
              <a:ext uri="{FF2B5EF4-FFF2-40B4-BE49-F238E27FC236}">
                <a16:creationId xmlns:a16="http://schemas.microsoft.com/office/drawing/2014/main" id="{20E81642-44FE-49E3-9BF9-79C2AC852D3A}"/>
              </a:ext>
            </a:extLst>
          </p:cNvPr>
          <p:cNvSpPr>
            <a:spLocks noGrp="1"/>
          </p:cNvSpPr>
          <p:nvPr>
            <p:ph type="body" sz="quarter" idx="10"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13" name="Rectangle: Rounded Corners 12">
            <a:extLst>
              <a:ext uri="{FF2B5EF4-FFF2-40B4-BE49-F238E27FC236}">
                <a16:creationId xmlns:a16="http://schemas.microsoft.com/office/drawing/2014/main" id="{0AAC43FA-2C17-4310-975D-9F2CC8E8A130}"/>
              </a:ext>
            </a:extLst>
          </p:cNvPr>
          <p:cNvSpPr/>
          <p:nvPr/>
        </p:nvSpPr>
        <p:spPr bwMode="invGray">
          <a:xfrm>
            <a:off x="446307" y="2203399"/>
            <a:ext cx="3285228" cy="1040183"/>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512" dirty="0">
              <a:solidFill>
                <a:schemeClr val="tx1"/>
              </a:solidFill>
              <a:latin typeface="+mj-lt"/>
            </a:endParaRPr>
          </a:p>
        </p:txBody>
      </p:sp>
      <p:sp>
        <p:nvSpPr>
          <p:cNvPr id="14" name="Rectangle: Rounded Corners 13">
            <a:extLst>
              <a:ext uri="{FF2B5EF4-FFF2-40B4-BE49-F238E27FC236}">
                <a16:creationId xmlns:a16="http://schemas.microsoft.com/office/drawing/2014/main" id="{EA29D3CB-04E1-4254-96D2-04A5B8CB64A8}"/>
              </a:ext>
            </a:extLst>
          </p:cNvPr>
          <p:cNvSpPr/>
          <p:nvPr/>
        </p:nvSpPr>
        <p:spPr bwMode="invGray">
          <a:xfrm>
            <a:off x="446307" y="3461687"/>
            <a:ext cx="3285228" cy="1040183"/>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512" dirty="0">
              <a:solidFill>
                <a:schemeClr val="tx1"/>
              </a:solidFill>
              <a:latin typeface="+mj-lt"/>
            </a:endParaRPr>
          </a:p>
        </p:txBody>
      </p:sp>
      <p:sp>
        <p:nvSpPr>
          <p:cNvPr id="15" name="Rectangle: Rounded Corners 14">
            <a:extLst>
              <a:ext uri="{FF2B5EF4-FFF2-40B4-BE49-F238E27FC236}">
                <a16:creationId xmlns:a16="http://schemas.microsoft.com/office/drawing/2014/main" id="{363853CF-3336-48A6-A5C4-BD73780749EA}"/>
              </a:ext>
            </a:extLst>
          </p:cNvPr>
          <p:cNvSpPr/>
          <p:nvPr/>
        </p:nvSpPr>
        <p:spPr bwMode="invGray">
          <a:xfrm>
            <a:off x="446307" y="4719973"/>
            <a:ext cx="3285228" cy="1040183"/>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512" dirty="0">
              <a:solidFill>
                <a:schemeClr val="tx1"/>
              </a:solidFill>
              <a:latin typeface="+mj-lt"/>
            </a:endParaRPr>
          </a:p>
        </p:txBody>
      </p:sp>
      <p:sp>
        <p:nvSpPr>
          <p:cNvPr id="16" name="Rectangle: Rounded Corners 15">
            <a:extLst>
              <a:ext uri="{FF2B5EF4-FFF2-40B4-BE49-F238E27FC236}">
                <a16:creationId xmlns:a16="http://schemas.microsoft.com/office/drawing/2014/main" id="{FD2044E8-B170-4670-93E7-0D73DE2C2BA1}"/>
              </a:ext>
            </a:extLst>
          </p:cNvPr>
          <p:cNvSpPr/>
          <p:nvPr/>
        </p:nvSpPr>
        <p:spPr bwMode="invGray">
          <a:xfrm>
            <a:off x="3988565" y="1354037"/>
            <a:ext cx="3951556" cy="68159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64" dirty="0">
              <a:solidFill>
                <a:schemeClr val="accent1"/>
              </a:solidFill>
              <a:latin typeface="+mj-lt"/>
            </a:endParaRPr>
          </a:p>
        </p:txBody>
      </p:sp>
      <p:sp>
        <p:nvSpPr>
          <p:cNvPr id="17" name="Rectangle: Rounded Corners 16">
            <a:extLst>
              <a:ext uri="{FF2B5EF4-FFF2-40B4-BE49-F238E27FC236}">
                <a16:creationId xmlns:a16="http://schemas.microsoft.com/office/drawing/2014/main" id="{60471C9D-9067-4CE4-9B0A-0516F060B6DD}"/>
              </a:ext>
            </a:extLst>
          </p:cNvPr>
          <p:cNvSpPr/>
          <p:nvPr/>
        </p:nvSpPr>
        <p:spPr bwMode="invGray">
          <a:xfrm>
            <a:off x="8197151" y="1354037"/>
            <a:ext cx="3951556" cy="68159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64" dirty="0">
              <a:solidFill>
                <a:schemeClr val="accent4"/>
              </a:solidFill>
              <a:latin typeface="+mj-lt"/>
            </a:endParaRPr>
          </a:p>
        </p:txBody>
      </p:sp>
      <p:sp>
        <p:nvSpPr>
          <p:cNvPr id="19" name="Text Placeholder 5">
            <a:extLst>
              <a:ext uri="{FF2B5EF4-FFF2-40B4-BE49-F238E27FC236}">
                <a16:creationId xmlns:a16="http://schemas.microsoft.com/office/drawing/2014/main" id="{DF47391B-86BB-448B-BDAB-35ECA05C01C8}"/>
              </a:ext>
            </a:extLst>
          </p:cNvPr>
          <p:cNvSpPr>
            <a:spLocks noGrp="1"/>
          </p:cNvSpPr>
          <p:nvPr>
            <p:ph type="body" sz="quarter" idx="13" hasCustomPrompt="1"/>
          </p:nvPr>
        </p:nvSpPr>
        <p:spPr bwMode="invGray">
          <a:xfrm>
            <a:off x="3988565" y="2203398"/>
            <a:ext cx="3956895" cy="1036828"/>
          </a:xfrm>
        </p:spPr>
        <p:txBody>
          <a:bodyPr lIns="91440" tIns="45720" rIns="91440" bIns="45720" anchor="t"/>
          <a:lstStyle>
            <a:lvl1pPr marL="0" indent="0" algn="l">
              <a:buNone/>
              <a:defRPr sz="1512">
                <a:latin typeface="+mn-lt"/>
              </a:defRPr>
            </a:lvl1pPr>
          </a:lstStyle>
          <a:p>
            <a:pPr lvl="0"/>
            <a:r>
              <a:rPr lang="en-US" dirty="0"/>
              <a:t>Text</a:t>
            </a:r>
          </a:p>
        </p:txBody>
      </p:sp>
      <p:sp>
        <p:nvSpPr>
          <p:cNvPr id="20" name="Text Placeholder 5">
            <a:extLst>
              <a:ext uri="{FF2B5EF4-FFF2-40B4-BE49-F238E27FC236}">
                <a16:creationId xmlns:a16="http://schemas.microsoft.com/office/drawing/2014/main" id="{865DE240-9DED-468B-8408-87FDDC1791EE}"/>
              </a:ext>
            </a:extLst>
          </p:cNvPr>
          <p:cNvSpPr>
            <a:spLocks noGrp="1"/>
          </p:cNvSpPr>
          <p:nvPr>
            <p:ph type="body" sz="quarter" idx="14" hasCustomPrompt="1"/>
          </p:nvPr>
        </p:nvSpPr>
        <p:spPr bwMode="invGray">
          <a:xfrm>
            <a:off x="446306" y="2203398"/>
            <a:ext cx="3289011" cy="1036828"/>
          </a:xfrm>
        </p:spPr>
        <p:txBody>
          <a:bodyPr lIns="91440" tIns="91440" rIns="91440" bIns="45720" anchor="t"/>
          <a:lstStyle>
            <a:lvl1pPr marL="0" indent="0" algn="l">
              <a:buNone/>
              <a:defRPr sz="1512">
                <a:latin typeface="+mj-lt"/>
              </a:defRPr>
            </a:lvl1pPr>
          </a:lstStyle>
          <a:p>
            <a:pPr lvl="0"/>
            <a:r>
              <a:rPr lang="en-US" dirty="0"/>
              <a:t>Text</a:t>
            </a:r>
          </a:p>
        </p:txBody>
      </p:sp>
      <p:sp>
        <p:nvSpPr>
          <p:cNvPr id="21" name="Text Placeholder 5">
            <a:extLst>
              <a:ext uri="{FF2B5EF4-FFF2-40B4-BE49-F238E27FC236}">
                <a16:creationId xmlns:a16="http://schemas.microsoft.com/office/drawing/2014/main" id="{24221231-F65C-444E-86F3-11E362190CDA}"/>
              </a:ext>
            </a:extLst>
          </p:cNvPr>
          <p:cNvSpPr>
            <a:spLocks noGrp="1"/>
          </p:cNvSpPr>
          <p:nvPr>
            <p:ph type="body" sz="quarter" idx="15" hasCustomPrompt="1"/>
          </p:nvPr>
        </p:nvSpPr>
        <p:spPr bwMode="invGray">
          <a:xfrm>
            <a:off x="446306" y="3461686"/>
            <a:ext cx="3289011" cy="1036828"/>
          </a:xfrm>
        </p:spPr>
        <p:txBody>
          <a:bodyPr lIns="91440" tIns="91440" rIns="91440" bIns="45720" anchor="t"/>
          <a:lstStyle>
            <a:lvl1pPr marL="0" indent="0" algn="l">
              <a:buNone/>
              <a:defRPr sz="1512">
                <a:latin typeface="+mj-lt"/>
              </a:defRPr>
            </a:lvl1pPr>
          </a:lstStyle>
          <a:p>
            <a:pPr lvl="0"/>
            <a:r>
              <a:rPr lang="en-US" dirty="0"/>
              <a:t>Text</a:t>
            </a:r>
          </a:p>
        </p:txBody>
      </p:sp>
      <p:sp>
        <p:nvSpPr>
          <p:cNvPr id="22" name="Text Placeholder 5">
            <a:extLst>
              <a:ext uri="{FF2B5EF4-FFF2-40B4-BE49-F238E27FC236}">
                <a16:creationId xmlns:a16="http://schemas.microsoft.com/office/drawing/2014/main" id="{2482BD1E-38F6-47D7-BBAC-A70C8E7A28F6}"/>
              </a:ext>
            </a:extLst>
          </p:cNvPr>
          <p:cNvSpPr>
            <a:spLocks noGrp="1"/>
          </p:cNvSpPr>
          <p:nvPr>
            <p:ph type="body" sz="quarter" idx="16" hasCustomPrompt="1"/>
          </p:nvPr>
        </p:nvSpPr>
        <p:spPr bwMode="invGray">
          <a:xfrm>
            <a:off x="446306" y="4719973"/>
            <a:ext cx="3289011" cy="1036828"/>
          </a:xfrm>
        </p:spPr>
        <p:txBody>
          <a:bodyPr lIns="91440" tIns="91440" rIns="91440" bIns="45720" anchor="t"/>
          <a:lstStyle>
            <a:lvl1pPr marL="0" indent="0" algn="l">
              <a:buNone/>
              <a:defRPr sz="1512">
                <a:latin typeface="+mj-lt"/>
              </a:defRPr>
            </a:lvl1pPr>
          </a:lstStyle>
          <a:p>
            <a:pPr lvl="0"/>
            <a:r>
              <a:rPr lang="en-US" dirty="0"/>
              <a:t>Text</a:t>
            </a:r>
          </a:p>
        </p:txBody>
      </p:sp>
      <p:sp>
        <p:nvSpPr>
          <p:cNvPr id="23" name="Text Placeholder 5">
            <a:extLst>
              <a:ext uri="{FF2B5EF4-FFF2-40B4-BE49-F238E27FC236}">
                <a16:creationId xmlns:a16="http://schemas.microsoft.com/office/drawing/2014/main" id="{DFD8F45F-7B56-4332-AF85-2AE6A07C0D23}"/>
              </a:ext>
            </a:extLst>
          </p:cNvPr>
          <p:cNvSpPr>
            <a:spLocks noGrp="1"/>
          </p:cNvSpPr>
          <p:nvPr>
            <p:ph type="body" sz="quarter" idx="17" hasCustomPrompt="1"/>
          </p:nvPr>
        </p:nvSpPr>
        <p:spPr bwMode="invGray">
          <a:xfrm>
            <a:off x="3988565" y="3461686"/>
            <a:ext cx="3956895" cy="1036828"/>
          </a:xfrm>
        </p:spPr>
        <p:txBody>
          <a:bodyPr lIns="91440" tIns="45720" rIns="91440" bIns="45720" anchor="t"/>
          <a:lstStyle>
            <a:lvl1pPr marL="0" indent="0" algn="l">
              <a:buNone/>
              <a:defRPr sz="1512">
                <a:latin typeface="+mn-lt"/>
              </a:defRPr>
            </a:lvl1pPr>
          </a:lstStyle>
          <a:p>
            <a:pPr lvl="0"/>
            <a:r>
              <a:rPr lang="en-US" dirty="0"/>
              <a:t>Text</a:t>
            </a:r>
          </a:p>
        </p:txBody>
      </p:sp>
      <p:sp>
        <p:nvSpPr>
          <p:cNvPr id="24" name="Text Placeholder 5">
            <a:extLst>
              <a:ext uri="{FF2B5EF4-FFF2-40B4-BE49-F238E27FC236}">
                <a16:creationId xmlns:a16="http://schemas.microsoft.com/office/drawing/2014/main" id="{CDE47660-6FF5-4273-927F-10B15F30F6BA}"/>
              </a:ext>
            </a:extLst>
          </p:cNvPr>
          <p:cNvSpPr>
            <a:spLocks noGrp="1"/>
          </p:cNvSpPr>
          <p:nvPr>
            <p:ph type="body" sz="quarter" idx="18" hasCustomPrompt="1"/>
          </p:nvPr>
        </p:nvSpPr>
        <p:spPr bwMode="invGray">
          <a:xfrm>
            <a:off x="3988565" y="4719973"/>
            <a:ext cx="3956895" cy="1036828"/>
          </a:xfrm>
        </p:spPr>
        <p:txBody>
          <a:bodyPr lIns="91440" tIns="45720" rIns="91440" bIns="45720" anchor="t"/>
          <a:lstStyle>
            <a:lvl1pPr marL="0" indent="0" algn="l">
              <a:buNone/>
              <a:defRPr sz="1512">
                <a:latin typeface="+mn-lt"/>
              </a:defRPr>
            </a:lvl1pPr>
          </a:lstStyle>
          <a:p>
            <a:pPr lvl="0"/>
            <a:r>
              <a:rPr lang="en-US" dirty="0"/>
              <a:t>Text</a:t>
            </a:r>
          </a:p>
        </p:txBody>
      </p:sp>
      <p:sp>
        <p:nvSpPr>
          <p:cNvPr id="25" name="Text Placeholder 5">
            <a:extLst>
              <a:ext uri="{FF2B5EF4-FFF2-40B4-BE49-F238E27FC236}">
                <a16:creationId xmlns:a16="http://schemas.microsoft.com/office/drawing/2014/main" id="{A0B1C8B2-9DC8-4FF8-A533-631CF381CF76}"/>
              </a:ext>
            </a:extLst>
          </p:cNvPr>
          <p:cNvSpPr>
            <a:spLocks noGrp="1"/>
          </p:cNvSpPr>
          <p:nvPr>
            <p:ph type="body" sz="quarter" idx="19" hasCustomPrompt="1"/>
          </p:nvPr>
        </p:nvSpPr>
        <p:spPr bwMode="invGray">
          <a:xfrm>
            <a:off x="8197151" y="2203398"/>
            <a:ext cx="3956895" cy="1036828"/>
          </a:xfrm>
        </p:spPr>
        <p:txBody>
          <a:bodyPr lIns="91440" tIns="45720" rIns="91440" bIns="45720" anchor="t"/>
          <a:lstStyle>
            <a:lvl1pPr marL="0" indent="0" algn="l">
              <a:buNone/>
              <a:defRPr sz="1512">
                <a:latin typeface="+mn-lt"/>
              </a:defRPr>
            </a:lvl1pPr>
          </a:lstStyle>
          <a:p>
            <a:pPr lvl="0"/>
            <a:r>
              <a:rPr lang="en-US" dirty="0"/>
              <a:t>Text</a:t>
            </a:r>
          </a:p>
        </p:txBody>
      </p:sp>
      <p:sp>
        <p:nvSpPr>
          <p:cNvPr id="26" name="Text Placeholder 5">
            <a:extLst>
              <a:ext uri="{FF2B5EF4-FFF2-40B4-BE49-F238E27FC236}">
                <a16:creationId xmlns:a16="http://schemas.microsoft.com/office/drawing/2014/main" id="{CDB831E6-1489-49ED-9F9D-7DAAC230B4E6}"/>
              </a:ext>
            </a:extLst>
          </p:cNvPr>
          <p:cNvSpPr>
            <a:spLocks noGrp="1"/>
          </p:cNvSpPr>
          <p:nvPr>
            <p:ph type="body" sz="quarter" idx="20" hasCustomPrompt="1"/>
          </p:nvPr>
        </p:nvSpPr>
        <p:spPr bwMode="invGray">
          <a:xfrm>
            <a:off x="8197151" y="3461686"/>
            <a:ext cx="3956895" cy="1036828"/>
          </a:xfrm>
        </p:spPr>
        <p:txBody>
          <a:bodyPr lIns="91440" tIns="45720" rIns="91440" bIns="45720" anchor="t"/>
          <a:lstStyle>
            <a:lvl1pPr marL="0" indent="0" algn="l">
              <a:buNone/>
              <a:defRPr sz="1512">
                <a:latin typeface="+mn-lt"/>
              </a:defRPr>
            </a:lvl1pPr>
          </a:lstStyle>
          <a:p>
            <a:pPr lvl="0"/>
            <a:r>
              <a:rPr lang="en-US" dirty="0"/>
              <a:t>Text</a:t>
            </a:r>
          </a:p>
        </p:txBody>
      </p:sp>
      <p:sp>
        <p:nvSpPr>
          <p:cNvPr id="27" name="Text Placeholder 5">
            <a:extLst>
              <a:ext uri="{FF2B5EF4-FFF2-40B4-BE49-F238E27FC236}">
                <a16:creationId xmlns:a16="http://schemas.microsoft.com/office/drawing/2014/main" id="{63D5D76A-D62F-4F95-80F9-A22030B23127}"/>
              </a:ext>
            </a:extLst>
          </p:cNvPr>
          <p:cNvSpPr>
            <a:spLocks noGrp="1"/>
          </p:cNvSpPr>
          <p:nvPr>
            <p:ph type="body" sz="quarter" idx="21" hasCustomPrompt="1"/>
          </p:nvPr>
        </p:nvSpPr>
        <p:spPr bwMode="invGray">
          <a:xfrm>
            <a:off x="8197151" y="4719973"/>
            <a:ext cx="3956895" cy="1036828"/>
          </a:xfrm>
        </p:spPr>
        <p:txBody>
          <a:bodyPr lIns="91440" tIns="45720" rIns="91440" bIns="45720" anchor="t"/>
          <a:lstStyle>
            <a:lvl1pPr marL="0" indent="0" algn="l">
              <a:buNone/>
              <a:defRPr sz="1512">
                <a:latin typeface="+mn-lt"/>
              </a:defRPr>
            </a:lvl1pPr>
          </a:lstStyle>
          <a:p>
            <a:pPr lvl="0"/>
            <a:r>
              <a:rPr lang="en-US" dirty="0"/>
              <a:t>Text</a:t>
            </a:r>
          </a:p>
        </p:txBody>
      </p:sp>
      <p:sp>
        <p:nvSpPr>
          <p:cNvPr id="28" name="Text Placeholder 5">
            <a:extLst>
              <a:ext uri="{FF2B5EF4-FFF2-40B4-BE49-F238E27FC236}">
                <a16:creationId xmlns:a16="http://schemas.microsoft.com/office/drawing/2014/main" id="{9F96D3A1-11B2-4382-8EB9-8DA25C910034}"/>
              </a:ext>
            </a:extLst>
          </p:cNvPr>
          <p:cNvSpPr>
            <a:spLocks noGrp="1"/>
          </p:cNvSpPr>
          <p:nvPr>
            <p:ph type="body" sz="quarter" idx="22" hasCustomPrompt="1"/>
          </p:nvPr>
        </p:nvSpPr>
        <p:spPr bwMode="invGray">
          <a:xfrm>
            <a:off x="3988565" y="1354037"/>
            <a:ext cx="3956895" cy="679698"/>
          </a:xfrm>
        </p:spPr>
        <p:txBody>
          <a:bodyPr lIns="91440" tIns="45720" rIns="91440" bIns="45720" anchor="ctr"/>
          <a:lstStyle>
            <a:lvl1pPr marL="0" indent="0" algn="l">
              <a:buNone/>
              <a:defRPr sz="1764">
                <a:solidFill>
                  <a:schemeClr val="accent1"/>
                </a:solidFill>
                <a:latin typeface="+mj-lt"/>
              </a:defRPr>
            </a:lvl1pPr>
          </a:lstStyle>
          <a:p>
            <a:pPr lvl="0"/>
            <a:r>
              <a:rPr lang="en-US" dirty="0"/>
              <a:t>Title</a:t>
            </a:r>
          </a:p>
        </p:txBody>
      </p:sp>
      <p:sp>
        <p:nvSpPr>
          <p:cNvPr id="29" name="Text Placeholder 5">
            <a:extLst>
              <a:ext uri="{FF2B5EF4-FFF2-40B4-BE49-F238E27FC236}">
                <a16:creationId xmlns:a16="http://schemas.microsoft.com/office/drawing/2014/main" id="{A80A609B-1E9B-43D5-9C67-882D8D8F76A0}"/>
              </a:ext>
            </a:extLst>
          </p:cNvPr>
          <p:cNvSpPr>
            <a:spLocks noGrp="1"/>
          </p:cNvSpPr>
          <p:nvPr>
            <p:ph type="body" sz="quarter" idx="23" hasCustomPrompt="1"/>
          </p:nvPr>
        </p:nvSpPr>
        <p:spPr bwMode="invGray">
          <a:xfrm>
            <a:off x="8197151" y="1354037"/>
            <a:ext cx="3956895" cy="679698"/>
          </a:xfrm>
        </p:spPr>
        <p:txBody>
          <a:bodyPr lIns="91440" tIns="45720" rIns="91440" bIns="45720" anchor="ctr"/>
          <a:lstStyle>
            <a:lvl1pPr marL="0" indent="0" algn="l">
              <a:buNone/>
              <a:defRPr sz="1764">
                <a:solidFill>
                  <a:schemeClr val="accent4"/>
                </a:solidFill>
                <a:latin typeface="+mj-lt"/>
              </a:defRPr>
            </a:lvl1pPr>
          </a:lstStyle>
          <a:p>
            <a:pPr lvl="0"/>
            <a:r>
              <a:rPr lang="en-US" dirty="0"/>
              <a:t>Title</a:t>
            </a:r>
          </a:p>
        </p:txBody>
      </p:sp>
      <p:sp>
        <p:nvSpPr>
          <p:cNvPr id="30" name="Slide Number Placeholder 5">
            <a:extLst>
              <a:ext uri="{FF2B5EF4-FFF2-40B4-BE49-F238E27FC236}">
                <a16:creationId xmlns:a16="http://schemas.microsoft.com/office/drawing/2014/main" id="{F0483CE8-D572-4C1C-B725-A9028B9DC5E7}"/>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332227110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 x 3 Titles with ic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22" name="Oval 21">
            <a:extLst>
              <a:ext uri="{FF2B5EF4-FFF2-40B4-BE49-F238E27FC236}">
                <a16:creationId xmlns:a16="http://schemas.microsoft.com/office/drawing/2014/main" id="{7CBA39B7-A27E-460A-A6B5-9655C6FFF37E}"/>
              </a:ext>
            </a:extLst>
          </p:cNvPr>
          <p:cNvSpPr/>
          <p:nvPr userDrawn="1"/>
        </p:nvSpPr>
        <p:spPr bwMode="gray">
          <a:xfrm>
            <a:off x="446306" y="1855379"/>
            <a:ext cx="1260158" cy="1152031"/>
          </a:xfrm>
          <a:prstGeom prst="ellipse">
            <a:avLst/>
          </a:prstGeom>
          <a:gradFill flip="none" rotWithShape="1">
            <a:gsLst>
              <a:gs pos="25000">
                <a:schemeClr val="accent1">
                  <a:alpha val="0"/>
                </a:schemeClr>
              </a:gs>
              <a:gs pos="100000">
                <a:schemeClr val="accent1"/>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4" dirty="0">
              <a:solidFill>
                <a:schemeClr val="tx1"/>
              </a:solidFill>
            </a:endParaRPr>
          </a:p>
        </p:txBody>
      </p:sp>
      <p:sp>
        <p:nvSpPr>
          <p:cNvPr id="23" name="Oval 22">
            <a:extLst>
              <a:ext uri="{FF2B5EF4-FFF2-40B4-BE49-F238E27FC236}">
                <a16:creationId xmlns:a16="http://schemas.microsoft.com/office/drawing/2014/main" id="{5FC3F0C6-F095-4B53-B6C1-F06866F554AC}"/>
              </a:ext>
            </a:extLst>
          </p:cNvPr>
          <p:cNvSpPr/>
          <p:nvPr userDrawn="1"/>
        </p:nvSpPr>
        <p:spPr bwMode="gray">
          <a:xfrm>
            <a:off x="446306" y="3231752"/>
            <a:ext cx="1260158" cy="1152031"/>
          </a:xfrm>
          <a:prstGeom prst="ellipse">
            <a:avLst/>
          </a:prstGeom>
          <a:gradFill flip="none" rotWithShape="1">
            <a:gsLst>
              <a:gs pos="25000">
                <a:schemeClr val="accent2">
                  <a:alpha val="0"/>
                </a:schemeClr>
              </a:gs>
              <a:gs pos="100000">
                <a:schemeClr val="accent2"/>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4" dirty="0">
              <a:solidFill>
                <a:schemeClr val="tx1"/>
              </a:solidFill>
            </a:endParaRPr>
          </a:p>
        </p:txBody>
      </p:sp>
      <p:sp>
        <p:nvSpPr>
          <p:cNvPr id="25" name="Oval 24">
            <a:extLst>
              <a:ext uri="{FF2B5EF4-FFF2-40B4-BE49-F238E27FC236}">
                <a16:creationId xmlns:a16="http://schemas.microsoft.com/office/drawing/2014/main" id="{5482D622-AAA7-4A97-BDC5-77F70D964AD9}"/>
              </a:ext>
            </a:extLst>
          </p:cNvPr>
          <p:cNvSpPr/>
          <p:nvPr userDrawn="1"/>
        </p:nvSpPr>
        <p:spPr bwMode="gray">
          <a:xfrm>
            <a:off x="446306" y="4608125"/>
            <a:ext cx="1260158" cy="1152031"/>
          </a:xfrm>
          <a:prstGeom prst="ellipse">
            <a:avLst/>
          </a:prstGeom>
          <a:gradFill flip="none" rotWithShape="1">
            <a:gsLst>
              <a:gs pos="25000">
                <a:schemeClr val="accent3">
                  <a:alpha val="0"/>
                </a:schemeClr>
              </a:gs>
              <a:gs pos="100000">
                <a:schemeClr val="accent3"/>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4" dirty="0">
              <a:solidFill>
                <a:schemeClr val="tx1"/>
              </a:solidFill>
            </a:endParaRPr>
          </a:p>
        </p:txBody>
      </p:sp>
      <p:sp>
        <p:nvSpPr>
          <p:cNvPr id="26" name="Text Placeholder 5">
            <a:extLst>
              <a:ext uri="{FF2B5EF4-FFF2-40B4-BE49-F238E27FC236}">
                <a16:creationId xmlns:a16="http://schemas.microsoft.com/office/drawing/2014/main" id="{A928ED84-7A49-4862-BEAE-26655C61FF1A}"/>
              </a:ext>
            </a:extLst>
          </p:cNvPr>
          <p:cNvSpPr>
            <a:spLocks noGrp="1"/>
          </p:cNvSpPr>
          <p:nvPr>
            <p:ph type="body" sz="quarter" idx="35" hasCustomPrompt="1"/>
          </p:nvPr>
        </p:nvSpPr>
        <p:spPr bwMode="gray">
          <a:xfrm>
            <a:off x="886429" y="2315048"/>
            <a:ext cx="379911" cy="232692"/>
          </a:xfrm>
        </p:spPr>
        <p:txBody>
          <a:bodyPr wrap="none" lIns="0" tIns="0" rIns="0" bIns="0" anchor="ctr">
            <a:spAutoFit/>
          </a:bodyPr>
          <a:lstStyle>
            <a:lvl1pPr marL="0" indent="0" algn="ctr">
              <a:buNone/>
              <a:defRPr sz="1512">
                <a:solidFill>
                  <a:schemeClr val="tx1"/>
                </a:solidFill>
                <a:latin typeface="+mn-lt"/>
              </a:defRPr>
            </a:lvl1pPr>
          </a:lstStyle>
          <a:p>
            <a:pPr lvl="0"/>
            <a:r>
              <a:rPr lang="en-US" dirty="0"/>
              <a:t>Icon</a:t>
            </a:r>
          </a:p>
        </p:txBody>
      </p:sp>
      <p:sp>
        <p:nvSpPr>
          <p:cNvPr id="28" name="Text Placeholder 5">
            <a:extLst>
              <a:ext uri="{FF2B5EF4-FFF2-40B4-BE49-F238E27FC236}">
                <a16:creationId xmlns:a16="http://schemas.microsoft.com/office/drawing/2014/main" id="{AD86F44B-927D-45F9-B0F8-129711914423}"/>
              </a:ext>
            </a:extLst>
          </p:cNvPr>
          <p:cNvSpPr>
            <a:spLocks noGrp="1"/>
          </p:cNvSpPr>
          <p:nvPr>
            <p:ph type="body" sz="quarter" idx="36" hasCustomPrompt="1"/>
          </p:nvPr>
        </p:nvSpPr>
        <p:spPr bwMode="gray">
          <a:xfrm>
            <a:off x="886429" y="3691422"/>
            <a:ext cx="379911" cy="232692"/>
          </a:xfrm>
        </p:spPr>
        <p:txBody>
          <a:bodyPr wrap="none" lIns="0" tIns="0" rIns="0" bIns="0" anchor="ctr">
            <a:spAutoFit/>
          </a:bodyPr>
          <a:lstStyle>
            <a:lvl1pPr marL="0" indent="0" algn="ctr">
              <a:buNone/>
              <a:defRPr sz="1512">
                <a:solidFill>
                  <a:schemeClr val="tx1"/>
                </a:solidFill>
                <a:latin typeface="+mn-lt"/>
              </a:defRPr>
            </a:lvl1pPr>
          </a:lstStyle>
          <a:p>
            <a:pPr lvl="0"/>
            <a:r>
              <a:rPr lang="en-US" dirty="0"/>
              <a:t>Icon</a:t>
            </a:r>
          </a:p>
        </p:txBody>
      </p:sp>
      <p:sp>
        <p:nvSpPr>
          <p:cNvPr id="31" name="Text Placeholder 5">
            <a:extLst>
              <a:ext uri="{FF2B5EF4-FFF2-40B4-BE49-F238E27FC236}">
                <a16:creationId xmlns:a16="http://schemas.microsoft.com/office/drawing/2014/main" id="{3D4CCDE1-9A12-4E71-91A0-C086E94A12C6}"/>
              </a:ext>
            </a:extLst>
          </p:cNvPr>
          <p:cNvSpPr>
            <a:spLocks noGrp="1"/>
          </p:cNvSpPr>
          <p:nvPr>
            <p:ph type="body" sz="quarter" idx="37" hasCustomPrompt="1"/>
          </p:nvPr>
        </p:nvSpPr>
        <p:spPr bwMode="gray">
          <a:xfrm>
            <a:off x="886429" y="5067794"/>
            <a:ext cx="379911" cy="232692"/>
          </a:xfrm>
        </p:spPr>
        <p:txBody>
          <a:bodyPr wrap="none" lIns="0" tIns="0" rIns="0" bIns="0" anchor="ctr">
            <a:spAutoFit/>
          </a:bodyPr>
          <a:lstStyle>
            <a:lvl1pPr marL="0" indent="0" algn="ctr">
              <a:buNone/>
              <a:defRPr sz="1512">
                <a:solidFill>
                  <a:schemeClr val="tx1"/>
                </a:solidFill>
                <a:latin typeface="+mn-lt"/>
              </a:defRPr>
            </a:lvl1pPr>
          </a:lstStyle>
          <a:p>
            <a:pPr lvl="0"/>
            <a:r>
              <a:rPr lang="en-US" dirty="0"/>
              <a:t>Icon</a:t>
            </a:r>
          </a:p>
        </p:txBody>
      </p:sp>
      <p:sp>
        <p:nvSpPr>
          <p:cNvPr id="32" name="Text Placeholder 5">
            <a:extLst>
              <a:ext uri="{FF2B5EF4-FFF2-40B4-BE49-F238E27FC236}">
                <a16:creationId xmlns:a16="http://schemas.microsoft.com/office/drawing/2014/main" id="{5CFD6443-4873-4FD2-A44B-75D2F65DFEBB}"/>
              </a:ext>
            </a:extLst>
          </p:cNvPr>
          <p:cNvSpPr>
            <a:spLocks noGrp="1"/>
          </p:cNvSpPr>
          <p:nvPr>
            <p:ph type="body" sz="quarter" idx="23" hasCustomPrompt="1"/>
          </p:nvPr>
        </p:nvSpPr>
        <p:spPr bwMode="gray">
          <a:xfrm>
            <a:off x="1902352" y="1361256"/>
            <a:ext cx="4284536" cy="576016"/>
          </a:xfrm>
        </p:spPr>
        <p:txBody>
          <a:bodyPr lIns="0" tIns="0" rIns="0" bIns="0" anchor="t"/>
          <a:lstStyle>
            <a:lvl1pPr marL="0" indent="0" algn="l">
              <a:buNone/>
              <a:defRPr sz="2016">
                <a:solidFill>
                  <a:schemeClr val="accent1"/>
                </a:solidFill>
                <a:latin typeface="+mj-lt"/>
              </a:defRPr>
            </a:lvl1pPr>
          </a:lstStyle>
          <a:p>
            <a:pPr lvl="0"/>
            <a:r>
              <a:rPr lang="en-US" dirty="0"/>
              <a:t>Title</a:t>
            </a:r>
          </a:p>
        </p:txBody>
      </p:sp>
      <p:sp>
        <p:nvSpPr>
          <p:cNvPr id="33" name="Text Placeholder 5">
            <a:extLst>
              <a:ext uri="{FF2B5EF4-FFF2-40B4-BE49-F238E27FC236}">
                <a16:creationId xmlns:a16="http://schemas.microsoft.com/office/drawing/2014/main" id="{6465BC5F-0FDA-4FAF-B829-BE36F8384D4F}"/>
              </a:ext>
            </a:extLst>
          </p:cNvPr>
          <p:cNvSpPr>
            <a:spLocks noGrp="1"/>
          </p:cNvSpPr>
          <p:nvPr>
            <p:ph type="body" sz="quarter" idx="13" hasCustomPrompt="1"/>
          </p:nvPr>
        </p:nvSpPr>
        <p:spPr bwMode="gray">
          <a:xfrm>
            <a:off x="1897976" y="2038208"/>
            <a:ext cx="4284536" cy="1152031"/>
          </a:xfrm>
        </p:spPr>
        <p:txBody>
          <a:bodyPr lIns="0" tIns="0" rIns="0" bIns="0" anchor="t"/>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34" name="Text Placeholder 5">
            <a:extLst>
              <a:ext uri="{FF2B5EF4-FFF2-40B4-BE49-F238E27FC236}">
                <a16:creationId xmlns:a16="http://schemas.microsoft.com/office/drawing/2014/main" id="{72B57244-34E1-4D4E-BC3F-DA97EE6A0C7A}"/>
              </a:ext>
            </a:extLst>
          </p:cNvPr>
          <p:cNvSpPr>
            <a:spLocks noGrp="1"/>
          </p:cNvSpPr>
          <p:nvPr>
            <p:ph type="body" sz="quarter" idx="38" hasCustomPrompt="1"/>
          </p:nvPr>
        </p:nvSpPr>
        <p:spPr bwMode="gray">
          <a:xfrm>
            <a:off x="1897976" y="3317629"/>
            <a:ext cx="4284536" cy="1152031"/>
          </a:xfrm>
        </p:spPr>
        <p:txBody>
          <a:bodyPr lIns="0" tIns="0" rIns="0" bIns="0" anchor="t"/>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35" name="Text Placeholder 5">
            <a:extLst>
              <a:ext uri="{FF2B5EF4-FFF2-40B4-BE49-F238E27FC236}">
                <a16:creationId xmlns:a16="http://schemas.microsoft.com/office/drawing/2014/main" id="{4A9BD519-8AC3-4B0A-A46D-CA604EED86F0}"/>
              </a:ext>
            </a:extLst>
          </p:cNvPr>
          <p:cNvSpPr>
            <a:spLocks noGrp="1"/>
          </p:cNvSpPr>
          <p:nvPr>
            <p:ph type="body" sz="quarter" idx="39" hasCustomPrompt="1"/>
          </p:nvPr>
        </p:nvSpPr>
        <p:spPr bwMode="gray">
          <a:xfrm>
            <a:off x="1897976" y="4597050"/>
            <a:ext cx="4284536" cy="1152031"/>
          </a:xfrm>
        </p:spPr>
        <p:txBody>
          <a:bodyPr lIns="0" tIns="0" rIns="0" bIns="0" anchor="t"/>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36" name="Oval 35">
            <a:extLst>
              <a:ext uri="{FF2B5EF4-FFF2-40B4-BE49-F238E27FC236}">
                <a16:creationId xmlns:a16="http://schemas.microsoft.com/office/drawing/2014/main" id="{653C653F-6252-473E-B62E-C6A5150C1DFA}"/>
              </a:ext>
            </a:extLst>
          </p:cNvPr>
          <p:cNvSpPr/>
          <p:nvPr userDrawn="1"/>
        </p:nvSpPr>
        <p:spPr bwMode="gray">
          <a:xfrm>
            <a:off x="6393819" y="1855379"/>
            <a:ext cx="1260158" cy="1152031"/>
          </a:xfrm>
          <a:prstGeom prst="ellipse">
            <a:avLst/>
          </a:prstGeom>
          <a:gradFill flip="none" rotWithShape="1">
            <a:gsLst>
              <a:gs pos="25000">
                <a:schemeClr val="accent1">
                  <a:alpha val="0"/>
                </a:schemeClr>
              </a:gs>
              <a:gs pos="100000">
                <a:schemeClr val="accent1"/>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4" dirty="0">
              <a:solidFill>
                <a:schemeClr val="tx1"/>
              </a:solidFill>
            </a:endParaRPr>
          </a:p>
        </p:txBody>
      </p:sp>
      <p:sp>
        <p:nvSpPr>
          <p:cNvPr id="37" name="Oval 36">
            <a:extLst>
              <a:ext uri="{FF2B5EF4-FFF2-40B4-BE49-F238E27FC236}">
                <a16:creationId xmlns:a16="http://schemas.microsoft.com/office/drawing/2014/main" id="{CD69C3EE-16E1-49C9-8B87-2E9502AEBCC8}"/>
              </a:ext>
            </a:extLst>
          </p:cNvPr>
          <p:cNvSpPr/>
          <p:nvPr userDrawn="1"/>
        </p:nvSpPr>
        <p:spPr bwMode="gray">
          <a:xfrm>
            <a:off x="6393819" y="3231752"/>
            <a:ext cx="1260158" cy="1152031"/>
          </a:xfrm>
          <a:prstGeom prst="ellipse">
            <a:avLst/>
          </a:prstGeom>
          <a:gradFill flip="none" rotWithShape="1">
            <a:gsLst>
              <a:gs pos="25000">
                <a:schemeClr val="accent2">
                  <a:alpha val="0"/>
                </a:schemeClr>
              </a:gs>
              <a:gs pos="100000">
                <a:schemeClr val="accent2"/>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4" dirty="0">
              <a:solidFill>
                <a:schemeClr val="tx1"/>
              </a:solidFill>
            </a:endParaRPr>
          </a:p>
        </p:txBody>
      </p:sp>
      <p:sp>
        <p:nvSpPr>
          <p:cNvPr id="38" name="Oval 37">
            <a:extLst>
              <a:ext uri="{FF2B5EF4-FFF2-40B4-BE49-F238E27FC236}">
                <a16:creationId xmlns:a16="http://schemas.microsoft.com/office/drawing/2014/main" id="{D7241A9D-9908-43FA-8421-ED87D89C5FB8}"/>
              </a:ext>
            </a:extLst>
          </p:cNvPr>
          <p:cNvSpPr/>
          <p:nvPr userDrawn="1"/>
        </p:nvSpPr>
        <p:spPr bwMode="gray">
          <a:xfrm>
            <a:off x="6393819" y="4608125"/>
            <a:ext cx="1260158" cy="1152031"/>
          </a:xfrm>
          <a:prstGeom prst="ellipse">
            <a:avLst/>
          </a:prstGeom>
          <a:gradFill flip="none" rotWithShape="1">
            <a:gsLst>
              <a:gs pos="25000">
                <a:schemeClr val="accent3">
                  <a:alpha val="0"/>
                </a:schemeClr>
              </a:gs>
              <a:gs pos="100000">
                <a:schemeClr val="accent3"/>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4" dirty="0">
              <a:solidFill>
                <a:schemeClr val="tx1"/>
              </a:solidFill>
            </a:endParaRPr>
          </a:p>
        </p:txBody>
      </p:sp>
      <p:sp>
        <p:nvSpPr>
          <p:cNvPr id="39" name="Text Placeholder 5">
            <a:extLst>
              <a:ext uri="{FF2B5EF4-FFF2-40B4-BE49-F238E27FC236}">
                <a16:creationId xmlns:a16="http://schemas.microsoft.com/office/drawing/2014/main" id="{097B0B3E-3C6C-4A63-86FE-2CD17083A07D}"/>
              </a:ext>
            </a:extLst>
          </p:cNvPr>
          <p:cNvSpPr>
            <a:spLocks noGrp="1"/>
          </p:cNvSpPr>
          <p:nvPr>
            <p:ph type="body" sz="quarter" idx="40" hasCustomPrompt="1"/>
          </p:nvPr>
        </p:nvSpPr>
        <p:spPr bwMode="gray">
          <a:xfrm>
            <a:off x="6833942" y="2315048"/>
            <a:ext cx="379911" cy="232692"/>
          </a:xfrm>
        </p:spPr>
        <p:txBody>
          <a:bodyPr wrap="none" lIns="0" tIns="0" rIns="0" bIns="0" anchor="ctr">
            <a:spAutoFit/>
          </a:bodyPr>
          <a:lstStyle>
            <a:lvl1pPr marL="0" indent="0" algn="ctr">
              <a:buNone/>
              <a:defRPr sz="1512">
                <a:solidFill>
                  <a:schemeClr val="tx1"/>
                </a:solidFill>
                <a:latin typeface="+mn-lt"/>
              </a:defRPr>
            </a:lvl1pPr>
          </a:lstStyle>
          <a:p>
            <a:pPr lvl="0"/>
            <a:r>
              <a:rPr lang="en-US" dirty="0"/>
              <a:t>Icon</a:t>
            </a:r>
          </a:p>
        </p:txBody>
      </p:sp>
      <p:sp>
        <p:nvSpPr>
          <p:cNvPr id="40" name="Text Placeholder 5">
            <a:extLst>
              <a:ext uri="{FF2B5EF4-FFF2-40B4-BE49-F238E27FC236}">
                <a16:creationId xmlns:a16="http://schemas.microsoft.com/office/drawing/2014/main" id="{B401FB5F-38F7-49F3-9FC5-121C5D58D572}"/>
              </a:ext>
            </a:extLst>
          </p:cNvPr>
          <p:cNvSpPr>
            <a:spLocks noGrp="1"/>
          </p:cNvSpPr>
          <p:nvPr>
            <p:ph type="body" sz="quarter" idx="41" hasCustomPrompt="1"/>
          </p:nvPr>
        </p:nvSpPr>
        <p:spPr bwMode="gray">
          <a:xfrm>
            <a:off x="6833942" y="3691422"/>
            <a:ext cx="379911" cy="232692"/>
          </a:xfrm>
        </p:spPr>
        <p:txBody>
          <a:bodyPr wrap="none" lIns="0" tIns="0" rIns="0" bIns="0" anchor="ctr">
            <a:spAutoFit/>
          </a:bodyPr>
          <a:lstStyle>
            <a:lvl1pPr marL="0" indent="0" algn="ctr">
              <a:buNone/>
              <a:defRPr sz="1512">
                <a:solidFill>
                  <a:schemeClr val="tx1"/>
                </a:solidFill>
                <a:latin typeface="+mn-lt"/>
              </a:defRPr>
            </a:lvl1pPr>
          </a:lstStyle>
          <a:p>
            <a:pPr lvl="0"/>
            <a:r>
              <a:rPr lang="en-US" dirty="0"/>
              <a:t>Icon</a:t>
            </a:r>
          </a:p>
        </p:txBody>
      </p:sp>
      <p:sp>
        <p:nvSpPr>
          <p:cNvPr id="41" name="Text Placeholder 5">
            <a:extLst>
              <a:ext uri="{FF2B5EF4-FFF2-40B4-BE49-F238E27FC236}">
                <a16:creationId xmlns:a16="http://schemas.microsoft.com/office/drawing/2014/main" id="{2A463556-916F-4946-B18E-76F98E8B7407}"/>
              </a:ext>
            </a:extLst>
          </p:cNvPr>
          <p:cNvSpPr>
            <a:spLocks noGrp="1"/>
          </p:cNvSpPr>
          <p:nvPr>
            <p:ph type="body" sz="quarter" idx="42" hasCustomPrompt="1"/>
          </p:nvPr>
        </p:nvSpPr>
        <p:spPr bwMode="gray">
          <a:xfrm>
            <a:off x="6833942" y="5067794"/>
            <a:ext cx="379911" cy="232692"/>
          </a:xfrm>
        </p:spPr>
        <p:txBody>
          <a:bodyPr wrap="none" lIns="0" tIns="0" rIns="0" bIns="0" anchor="ctr">
            <a:spAutoFit/>
          </a:bodyPr>
          <a:lstStyle>
            <a:lvl1pPr marL="0" indent="0" algn="ctr">
              <a:buNone/>
              <a:defRPr sz="1512">
                <a:solidFill>
                  <a:schemeClr val="tx1"/>
                </a:solidFill>
                <a:latin typeface="+mn-lt"/>
              </a:defRPr>
            </a:lvl1pPr>
          </a:lstStyle>
          <a:p>
            <a:pPr lvl="0"/>
            <a:r>
              <a:rPr lang="en-US" dirty="0"/>
              <a:t>Icon</a:t>
            </a:r>
          </a:p>
        </p:txBody>
      </p:sp>
      <p:sp>
        <p:nvSpPr>
          <p:cNvPr id="42" name="Text Placeholder 5">
            <a:extLst>
              <a:ext uri="{FF2B5EF4-FFF2-40B4-BE49-F238E27FC236}">
                <a16:creationId xmlns:a16="http://schemas.microsoft.com/office/drawing/2014/main" id="{7550C26B-0501-4388-9887-63FDE0D22CF5}"/>
              </a:ext>
            </a:extLst>
          </p:cNvPr>
          <p:cNvSpPr>
            <a:spLocks noGrp="1"/>
          </p:cNvSpPr>
          <p:nvPr>
            <p:ph type="body" sz="quarter" idx="43" hasCustomPrompt="1"/>
          </p:nvPr>
        </p:nvSpPr>
        <p:spPr bwMode="gray">
          <a:xfrm>
            <a:off x="7849866" y="1361256"/>
            <a:ext cx="4284536" cy="576016"/>
          </a:xfrm>
        </p:spPr>
        <p:txBody>
          <a:bodyPr lIns="0" tIns="0" rIns="0" bIns="0" anchor="t"/>
          <a:lstStyle>
            <a:lvl1pPr marL="0" indent="0" algn="l">
              <a:buNone/>
              <a:defRPr sz="2016">
                <a:solidFill>
                  <a:schemeClr val="accent4"/>
                </a:solidFill>
                <a:latin typeface="+mj-lt"/>
              </a:defRPr>
            </a:lvl1pPr>
          </a:lstStyle>
          <a:p>
            <a:pPr lvl="0"/>
            <a:r>
              <a:rPr lang="en-US" dirty="0"/>
              <a:t>Title</a:t>
            </a:r>
          </a:p>
        </p:txBody>
      </p:sp>
      <p:sp>
        <p:nvSpPr>
          <p:cNvPr id="43" name="Text Placeholder 5">
            <a:extLst>
              <a:ext uri="{FF2B5EF4-FFF2-40B4-BE49-F238E27FC236}">
                <a16:creationId xmlns:a16="http://schemas.microsoft.com/office/drawing/2014/main" id="{0521E56C-E85D-4D25-AEEA-02E586184A73}"/>
              </a:ext>
            </a:extLst>
          </p:cNvPr>
          <p:cNvSpPr>
            <a:spLocks noGrp="1"/>
          </p:cNvSpPr>
          <p:nvPr>
            <p:ph type="body" sz="quarter" idx="44" hasCustomPrompt="1"/>
          </p:nvPr>
        </p:nvSpPr>
        <p:spPr bwMode="gray">
          <a:xfrm>
            <a:off x="7845489" y="2038208"/>
            <a:ext cx="4284536" cy="1152031"/>
          </a:xfrm>
        </p:spPr>
        <p:txBody>
          <a:bodyPr lIns="0" tIns="0" rIns="0" bIns="0" anchor="t"/>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44" name="Text Placeholder 5">
            <a:extLst>
              <a:ext uri="{FF2B5EF4-FFF2-40B4-BE49-F238E27FC236}">
                <a16:creationId xmlns:a16="http://schemas.microsoft.com/office/drawing/2014/main" id="{C955E9A9-80A2-4F02-B594-AADA02FE063E}"/>
              </a:ext>
            </a:extLst>
          </p:cNvPr>
          <p:cNvSpPr>
            <a:spLocks noGrp="1"/>
          </p:cNvSpPr>
          <p:nvPr>
            <p:ph type="body" sz="quarter" idx="45" hasCustomPrompt="1"/>
          </p:nvPr>
        </p:nvSpPr>
        <p:spPr bwMode="gray">
          <a:xfrm>
            <a:off x="7845489" y="3317629"/>
            <a:ext cx="4284536" cy="1152031"/>
          </a:xfrm>
        </p:spPr>
        <p:txBody>
          <a:bodyPr lIns="0" tIns="0" rIns="0" bIns="0" anchor="t"/>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45" name="Text Placeholder 5">
            <a:extLst>
              <a:ext uri="{FF2B5EF4-FFF2-40B4-BE49-F238E27FC236}">
                <a16:creationId xmlns:a16="http://schemas.microsoft.com/office/drawing/2014/main" id="{C1F76ED5-4BF3-46CC-A650-BC77DB17084A}"/>
              </a:ext>
            </a:extLst>
          </p:cNvPr>
          <p:cNvSpPr>
            <a:spLocks noGrp="1"/>
          </p:cNvSpPr>
          <p:nvPr>
            <p:ph type="body" sz="quarter" idx="46" hasCustomPrompt="1"/>
          </p:nvPr>
        </p:nvSpPr>
        <p:spPr bwMode="gray">
          <a:xfrm>
            <a:off x="7845489" y="4597050"/>
            <a:ext cx="4284536" cy="1152031"/>
          </a:xfrm>
        </p:spPr>
        <p:txBody>
          <a:bodyPr lIns="0" tIns="0" rIns="0" bIns="0" anchor="t"/>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24" name="Slide Number Placeholder 5">
            <a:extLst>
              <a:ext uri="{FF2B5EF4-FFF2-40B4-BE49-F238E27FC236}">
                <a16:creationId xmlns:a16="http://schemas.microsoft.com/office/drawing/2014/main" id="{531E63E9-AD6A-453B-B833-D1A0F614143B}"/>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159553367"/>
      </p:ext>
    </p:extLst>
  </p:cSld>
  <p:clrMapOvr>
    <a:masterClrMapping/>
  </p:clrMapOvr>
  <p:hf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our titles with numbers">
    <p:spTree>
      <p:nvGrpSpPr>
        <p:cNvPr id="1" name=""/>
        <p:cNvGrpSpPr/>
        <p:nvPr/>
      </p:nvGrpSpPr>
      <p:grpSpPr>
        <a:xfrm>
          <a:off x="0" y="0"/>
          <a:ext cx="0" cy="0"/>
          <a:chOff x="0" y="0"/>
          <a:chExt cx="0" cy="0"/>
        </a:xfrm>
      </p:grpSpPr>
      <p:sp>
        <p:nvSpPr>
          <p:cNvPr id="28" name="Diamond 27">
            <a:extLst>
              <a:ext uri="{FF2B5EF4-FFF2-40B4-BE49-F238E27FC236}">
                <a16:creationId xmlns:a16="http://schemas.microsoft.com/office/drawing/2014/main" id="{D647EE49-82E3-4DA9-BA5D-DF952F6318D3}"/>
              </a:ext>
            </a:extLst>
          </p:cNvPr>
          <p:cNvSpPr/>
          <p:nvPr userDrawn="1"/>
        </p:nvSpPr>
        <p:spPr bwMode="gray">
          <a:xfrm>
            <a:off x="5123218" y="2502578"/>
            <a:ext cx="2324563" cy="2125107"/>
          </a:xfrm>
          <a:prstGeom prst="diamond">
            <a:avLst/>
          </a:prstGeom>
          <a:noFill/>
          <a:ln w="19050">
            <a:solidFill>
              <a:schemeClr val="accent6">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22" name="Oval 21">
            <a:extLst>
              <a:ext uri="{FF2B5EF4-FFF2-40B4-BE49-F238E27FC236}">
                <a16:creationId xmlns:a16="http://schemas.microsoft.com/office/drawing/2014/main" id="{2F259ADB-D31C-4678-B56E-8C1A040D3936}"/>
              </a:ext>
            </a:extLst>
          </p:cNvPr>
          <p:cNvSpPr/>
          <p:nvPr userDrawn="1"/>
        </p:nvSpPr>
        <p:spPr bwMode="gray">
          <a:xfrm rot="5400000">
            <a:off x="6326555" y="3474202"/>
            <a:ext cx="1346455" cy="1472830"/>
          </a:xfrm>
          <a:prstGeom prst="ellipse">
            <a:avLst/>
          </a:prstGeom>
          <a:gradFill>
            <a:gsLst>
              <a:gs pos="0">
                <a:schemeClr val="accent2"/>
              </a:gs>
              <a:gs pos="58000">
                <a:schemeClr val="bg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23" name="Oval 22">
            <a:extLst>
              <a:ext uri="{FF2B5EF4-FFF2-40B4-BE49-F238E27FC236}">
                <a16:creationId xmlns:a16="http://schemas.microsoft.com/office/drawing/2014/main" id="{78ED4925-A51C-41FB-B448-144821E0E698}"/>
              </a:ext>
            </a:extLst>
          </p:cNvPr>
          <p:cNvSpPr/>
          <p:nvPr userDrawn="1"/>
        </p:nvSpPr>
        <p:spPr bwMode="gray">
          <a:xfrm>
            <a:off x="6256802" y="2245056"/>
            <a:ext cx="1472830" cy="1346455"/>
          </a:xfrm>
          <a:prstGeom prst="ellipse">
            <a:avLst/>
          </a:prstGeom>
          <a:gradFill>
            <a:gsLst>
              <a:gs pos="0">
                <a:schemeClr val="accent1"/>
              </a:gs>
              <a:gs pos="58000">
                <a:schemeClr val="bg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25" name="Oval 24">
            <a:extLst>
              <a:ext uri="{FF2B5EF4-FFF2-40B4-BE49-F238E27FC236}">
                <a16:creationId xmlns:a16="http://schemas.microsoft.com/office/drawing/2014/main" id="{BCE02FE3-DCC2-4DAB-BB88-F5E7B81E86EF}"/>
              </a:ext>
            </a:extLst>
          </p:cNvPr>
          <p:cNvSpPr/>
          <p:nvPr userDrawn="1"/>
        </p:nvSpPr>
        <p:spPr bwMode="gray">
          <a:xfrm rot="16200000" flipH="1">
            <a:off x="4912160" y="3468202"/>
            <a:ext cx="1346455" cy="1472830"/>
          </a:xfrm>
          <a:prstGeom prst="ellipse">
            <a:avLst/>
          </a:prstGeom>
          <a:gradFill>
            <a:gsLst>
              <a:gs pos="0">
                <a:schemeClr val="accent3"/>
              </a:gs>
              <a:gs pos="58000">
                <a:schemeClr val="bg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26" name="Oval 25">
            <a:extLst>
              <a:ext uri="{FF2B5EF4-FFF2-40B4-BE49-F238E27FC236}">
                <a16:creationId xmlns:a16="http://schemas.microsoft.com/office/drawing/2014/main" id="{0708E8DB-73F0-4E36-BB08-D76CD25BDE19}"/>
              </a:ext>
            </a:extLst>
          </p:cNvPr>
          <p:cNvSpPr/>
          <p:nvPr userDrawn="1"/>
        </p:nvSpPr>
        <p:spPr bwMode="gray">
          <a:xfrm flipH="1">
            <a:off x="4865382" y="2254055"/>
            <a:ext cx="1472830" cy="1346455"/>
          </a:xfrm>
          <a:prstGeom prst="ellipse">
            <a:avLst/>
          </a:prstGeom>
          <a:gradFill>
            <a:gsLst>
              <a:gs pos="0">
                <a:schemeClr val="accent4"/>
              </a:gs>
              <a:gs pos="58000">
                <a:schemeClr val="bg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31" name="Text Placeholder 5">
            <a:extLst>
              <a:ext uri="{FF2B5EF4-FFF2-40B4-BE49-F238E27FC236}">
                <a16:creationId xmlns:a16="http://schemas.microsoft.com/office/drawing/2014/main" id="{D686D3A1-D555-4836-BDB4-AA547069B54A}"/>
              </a:ext>
            </a:extLst>
          </p:cNvPr>
          <p:cNvSpPr>
            <a:spLocks noGrp="1"/>
          </p:cNvSpPr>
          <p:nvPr>
            <p:ph type="body" sz="quarter" idx="35" hasCustomPrompt="1"/>
          </p:nvPr>
        </p:nvSpPr>
        <p:spPr bwMode="gray">
          <a:xfrm>
            <a:off x="5293232" y="2461694"/>
            <a:ext cx="218008" cy="465384"/>
          </a:xfrm>
        </p:spPr>
        <p:txBody>
          <a:bodyPr wrap="none" lIns="0" tIns="0" rIns="0" bIns="0" anchor="ctr">
            <a:spAutoFit/>
          </a:bodyPr>
          <a:lstStyle>
            <a:lvl1pPr marL="0" indent="0" algn="ctr">
              <a:buNone/>
              <a:defRPr sz="3024">
                <a:solidFill>
                  <a:schemeClr val="tx1"/>
                </a:solidFill>
                <a:latin typeface="+mj-lt"/>
              </a:defRPr>
            </a:lvl1pPr>
          </a:lstStyle>
          <a:p>
            <a:pPr lvl="0"/>
            <a:r>
              <a:rPr lang="en-US" dirty="0"/>
              <a:t>4</a:t>
            </a:r>
          </a:p>
        </p:txBody>
      </p:sp>
      <p:sp>
        <p:nvSpPr>
          <p:cNvPr id="32" name="Text Placeholder 5">
            <a:extLst>
              <a:ext uri="{FF2B5EF4-FFF2-40B4-BE49-F238E27FC236}">
                <a16:creationId xmlns:a16="http://schemas.microsoft.com/office/drawing/2014/main" id="{DE9DF25D-2CC5-43CE-8BB0-FF8BA97B2636}"/>
              </a:ext>
            </a:extLst>
          </p:cNvPr>
          <p:cNvSpPr>
            <a:spLocks noGrp="1"/>
          </p:cNvSpPr>
          <p:nvPr>
            <p:ph type="body" sz="quarter" idx="36" hasCustomPrompt="1"/>
          </p:nvPr>
        </p:nvSpPr>
        <p:spPr bwMode="gray">
          <a:xfrm>
            <a:off x="5476324" y="3116136"/>
            <a:ext cx="1618351" cy="831531"/>
          </a:xfrm>
        </p:spPr>
        <p:txBody>
          <a:bodyPr wrap="none" lIns="0" tIns="0" rIns="0" bIns="0" anchor="ctr">
            <a:noAutofit/>
          </a:bodyPr>
          <a:lstStyle>
            <a:lvl1pPr marL="0" indent="0" algn="ctr">
              <a:buNone/>
              <a:defRPr sz="2268">
                <a:solidFill>
                  <a:schemeClr val="tx1"/>
                </a:solidFill>
                <a:latin typeface="+mj-lt"/>
              </a:defRPr>
            </a:lvl1pPr>
          </a:lstStyle>
          <a:p>
            <a:pPr lvl="0"/>
            <a:r>
              <a:rPr lang="en-US" dirty="0"/>
              <a:t>Text</a:t>
            </a:r>
          </a:p>
        </p:txBody>
      </p:sp>
      <p:sp>
        <p:nvSpPr>
          <p:cNvPr id="33" name="Text Placeholder 5">
            <a:extLst>
              <a:ext uri="{FF2B5EF4-FFF2-40B4-BE49-F238E27FC236}">
                <a16:creationId xmlns:a16="http://schemas.microsoft.com/office/drawing/2014/main" id="{B04C66A7-2AC5-4BB4-AA67-9FEE4F390519}"/>
              </a:ext>
            </a:extLst>
          </p:cNvPr>
          <p:cNvSpPr>
            <a:spLocks noGrp="1"/>
          </p:cNvSpPr>
          <p:nvPr>
            <p:ph type="body" sz="quarter" idx="37" hasCustomPrompt="1"/>
          </p:nvPr>
        </p:nvSpPr>
        <p:spPr bwMode="gray">
          <a:xfrm>
            <a:off x="5295637" y="4103136"/>
            <a:ext cx="213200" cy="465384"/>
          </a:xfrm>
        </p:spPr>
        <p:txBody>
          <a:bodyPr wrap="none" lIns="0" tIns="0" rIns="0" bIns="0" anchor="ctr">
            <a:spAutoFit/>
          </a:bodyPr>
          <a:lstStyle>
            <a:lvl1pPr marL="0" indent="0" algn="ctr">
              <a:buNone/>
              <a:defRPr sz="3024">
                <a:solidFill>
                  <a:schemeClr val="tx1"/>
                </a:solidFill>
                <a:latin typeface="+mj-lt"/>
              </a:defRPr>
            </a:lvl1pPr>
          </a:lstStyle>
          <a:p>
            <a:pPr lvl="0"/>
            <a:r>
              <a:rPr lang="en-US" dirty="0"/>
              <a:t>3</a:t>
            </a:r>
          </a:p>
        </p:txBody>
      </p:sp>
      <p:sp>
        <p:nvSpPr>
          <p:cNvPr id="34" name="Text Placeholder 5">
            <a:extLst>
              <a:ext uri="{FF2B5EF4-FFF2-40B4-BE49-F238E27FC236}">
                <a16:creationId xmlns:a16="http://schemas.microsoft.com/office/drawing/2014/main" id="{2ADA71F5-7129-400C-B0DF-AC357FF32F31}"/>
              </a:ext>
            </a:extLst>
          </p:cNvPr>
          <p:cNvSpPr>
            <a:spLocks noGrp="1"/>
          </p:cNvSpPr>
          <p:nvPr>
            <p:ph type="body" sz="quarter" idx="38" hasCustomPrompt="1"/>
          </p:nvPr>
        </p:nvSpPr>
        <p:spPr bwMode="gray">
          <a:xfrm>
            <a:off x="7158141" y="2461694"/>
            <a:ext cx="182742" cy="465384"/>
          </a:xfrm>
        </p:spPr>
        <p:txBody>
          <a:bodyPr wrap="none" lIns="0" tIns="0" rIns="0" bIns="0" anchor="ctr">
            <a:spAutoFit/>
          </a:bodyPr>
          <a:lstStyle>
            <a:lvl1pPr marL="0" indent="0" algn="ctr">
              <a:buNone/>
              <a:defRPr sz="3024">
                <a:solidFill>
                  <a:schemeClr val="tx1"/>
                </a:solidFill>
                <a:latin typeface="+mj-lt"/>
              </a:defRPr>
            </a:lvl1pPr>
          </a:lstStyle>
          <a:p>
            <a:pPr lvl="0"/>
            <a:r>
              <a:rPr lang="en-US" dirty="0"/>
              <a:t>1</a:t>
            </a:r>
          </a:p>
        </p:txBody>
      </p:sp>
      <p:sp>
        <p:nvSpPr>
          <p:cNvPr id="35" name="Text Placeholder 5">
            <a:extLst>
              <a:ext uri="{FF2B5EF4-FFF2-40B4-BE49-F238E27FC236}">
                <a16:creationId xmlns:a16="http://schemas.microsoft.com/office/drawing/2014/main" id="{9728EC26-22D9-446A-858E-1380646BEC8D}"/>
              </a:ext>
            </a:extLst>
          </p:cNvPr>
          <p:cNvSpPr>
            <a:spLocks noGrp="1"/>
          </p:cNvSpPr>
          <p:nvPr>
            <p:ph type="body" sz="quarter" idx="39" hasCustomPrompt="1"/>
          </p:nvPr>
        </p:nvSpPr>
        <p:spPr bwMode="gray">
          <a:xfrm>
            <a:off x="7142913" y="4103136"/>
            <a:ext cx="213200" cy="465384"/>
          </a:xfrm>
        </p:spPr>
        <p:txBody>
          <a:bodyPr wrap="none" lIns="0" tIns="0" rIns="0" bIns="0" anchor="ctr">
            <a:spAutoFit/>
          </a:bodyPr>
          <a:lstStyle>
            <a:lvl1pPr marL="0" indent="0" algn="ctr">
              <a:buNone/>
              <a:defRPr sz="3024">
                <a:solidFill>
                  <a:schemeClr val="tx1"/>
                </a:solidFill>
                <a:latin typeface="+mj-lt"/>
              </a:defRPr>
            </a:lvl1pPr>
          </a:lstStyle>
          <a:p>
            <a:pPr lvl="0"/>
            <a:r>
              <a:rPr lang="en-US" dirty="0"/>
              <a:t>2</a:t>
            </a:r>
          </a:p>
        </p:txBody>
      </p:sp>
      <p:sp>
        <p:nvSpPr>
          <p:cNvPr id="44" name="Text Placeholder 5">
            <a:extLst>
              <a:ext uri="{FF2B5EF4-FFF2-40B4-BE49-F238E27FC236}">
                <a16:creationId xmlns:a16="http://schemas.microsoft.com/office/drawing/2014/main" id="{B228C6B8-C454-4F13-B085-2826A647087E}"/>
              </a:ext>
            </a:extLst>
          </p:cNvPr>
          <p:cNvSpPr>
            <a:spLocks noGrp="1"/>
          </p:cNvSpPr>
          <p:nvPr>
            <p:ph type="body" sz="quarter" idx="13" hasCustomPrompt="1"/>
          </p:nvPr>
        </p:nvSpPr>
        <p:spPr bwMode="gray">
          <a:xfrm>
            <a:off x="441930" y="1816665"/>
            <a:ext cx="4158520" cy="1661584"/>
          </a:xfrm>
        </p:spPr>
        <p:txBody>
          <a:bodyPr lIns="0" tIns="0" rIns="0" bIns="0" anchor="t"/>
          <a:lstStyle>
            <a:lvl1pPr marL="0" indent="0" algn="l">
              <a:buFont typeface="Arial" panose="020B0604020202020204" pitchFamily="34" charset="0"/>
              <a:buNone/>
              <a:defRPr sz="1512">
                <a:latin typeface="+mn-lt"/>
              </a:defRPr>
            </a:lvl1pPr>
          </a:lstStyle>
          <a:p>
            <a:pPr lvl="0"/>
            <a:r>
              <a:rPr lang="en-US" dirty="0"/>
              <a:t>Text</a:t>
            </a:r>
          </a:p>
        </p:txBody>
      </p:sp>
      <p:sp>
        <p:nvSpPr>
          <p:cNvPr id="45" name="Text Placeholder 5">
            <a:extLst>
              <a:ext uri="{FF2B5EF4-FFF2-40B4-BE49-F238E27FC236}">
                <a16:creationId xmlns:a16="http://schemas.microsoft.com/office/drawing/2014/main" id="{59DE835B-E0E7-4904-B71F-7A45A531F3E4}"/>
              </a:ext>
            </a:extLst>
          </p:cNvPr>
          <p:cNvSpPr>
            <a:spLocks noGrp="1"/>
          </p:cNvSpPr>
          <p:nvPr>
            <p:ph type="body" sz="quarter" idx="49" hasCustomPrompt="1"/>
          </p:nvPr>
        </p:nvSpPr>
        <p:spPr bwMode="gray">
          <a:xfrm>
            <a:off x="441930" y="1354037"/>
            <a:ext cx="4158520" cy="440473"/>
          </a:xfrm>
        </p:spPr>
        <p:txBody>
          <a:bodyPr lIns="0" tIns="0" rIns="0" bIns="0" anchor="ctr"/>
          <a:lstStyle>
            <a:lvl1pPr marL="0" indent="0" algn="l">
              <a:buFont typeface="Arial" panose="020B0604020202020204" pitchFamily="34" charset="0"/>
              <a:buNone/>
              <a:defRPr sz="1764">
                <a:solidFill>
                  <a:schemeClr val="accent4"/>
                </a:solidFill>
                <a:latin typeface="+mj-lt"/>
              </a:defRPr>
            </a:lvl1pPr>
          </a:lstStyle>
          <a:p>
            <a:pPr lvl="0"/>
            <a:r>
              <a:rPr lang="en-US" dirty="0"/>
              <a:t>Title</a:t>
            </a:r>
          </a:p>
        </p:txBody>
      </p:sp>
      <p:sp>
        <p:nvSpPr>
          <p:cNvPr id="46" name="Text Placeholder 5">
            <a:extLst>
              <a:ext uri="{FF2B5EF4-FFF2-40B4-BE49-F238E27FC236}">
                <a16:creationId xmlns:a16="http://schemas.microsoft.com/office/drawing/2014/main" id="{FFE36F5A-6540-404B-BAC3-45490143A4BB}"/>
              </a:ext>
            </a:extLst>
          </p:cNvPr>
          <p:cNvSpPr>
            <a:spLocks noGrp="1"/>
          </p:cNvSpPr>
          <p:nvPr>
            <p:ph type="body" sz="quarter" idx="50" hasCustomPrompt="1"/>
          </p:nvPr>
        </p:nvSpPr>
        <p:spPr bwMode="gray">
          <a:xfrm>
            <a:off x="441930" y="4098572"/>
            <a:ext cx="4158520" cy="1661584"/>
          </a:xfrm>
        </p:spPr>
        <p:txBody>
          <a:bodyPr lIns="0" tIns="0" rIns="0" bIns="0" anchor="t"/>
          <a:lstStyle>
            <a:lvl1pPr marL="0" indent="0" algn="l">
              <a:buFont typeface="Arial" panose="020B0604020202020204" pitchFamily="34" charset="0"/>
              <a:buNone/>
              <a:defRPr sz="1512">
                <a:latin typeface="+mn-lt"/>
              </a:defRPr>
            </a:lvl1pPr>
          </a:lstStyle>
          <a:p>
            <a:pPr lvl="0"/>
            <a:r>
              <a:rPr lang="en-US" dirty="0"/>
              <a:t>Text</a:t>
            </a:r>
          </a:p>
        </p:txBody>
      </p:sp>
      <p:sp>
        <p:nvSpPr>
          <p:cNvPr id="49" name="Text Placeholder 5">
            <a:extLst>
              <a:ext uri="{FF2B5EF4-FFF2-40B4-BE49-F238E27FC236}">
                <a16:creationId xmlns:a16="http://schemas.microsoft.com/office/drawing/2014/main" id="{37E674A5-D356-4589-8349-70F08635D01D}"/>
              </a:ext>
            </a:extLst>
          </p:cNvPr>
          <p:cNvSpPr>
            <a:spLocks noGrp="1"/>
          </p:cNvSpPr>
          <p:nvPr>
            <p:ph type="body" sz="quarter" idx="51" hasCustomPrompt="1"/>
          </p:nvPr>
        </p:nvSpPr>
        <p:spPr bwMode="gray">
          <a:xfrm>
            <a:off x="441930" y="3635944"/>
            <a:ext cx="4158520" cy="440473"/>
          </a:xfrm>
        </p:spPr>
        <p:txBody>
          <a:bodyPr lIns="0" tIns="0" rIns="0" bIns="0" anchor="ctr"/>
          <a:lstStyle>
            <a:lvl1pPr marL="0" marR="0" indent="0" algn="l" defTabSz="1152053" rtl="0" eaLnBrk="1" fontAlgn="auto" latinLnBrk="0" hangingPunct="1">
              <a:lnSpc>
                <a:spcPct val="100000"/>
              </a:lnSpc>
              <a:spcBef>
                <a:spcPts val="0"/>
              </a:spcBef>
              <a:spcAft>
                <a:spcPts val="504"/>
              </a:spcAft>
              <a:buClr>
                <a:srgbClr val="FFFFFF"/>
              </a:buClr>
              <a:buSzPct val="100000"/>
              <a:buFont typeface="Arial" panose="020B0604020202020204" pitchFamily="34" charset="0"/>
              <a:buNone/>
              <a:tabLst/>
              <a:defRPr sz="1764">
                <a:solidFill>
                  <a:schemeClr val="accent3"/>
                </a:solidFill>
                <a:latin typeface="+mj-lt"/>
              </a:defRPr>
            </a:lvl1pPr>
          </a:lstStyle>
          <a:p>
            <a:pPr lvl="0"/>
            <a:r>
              <a:rPr lang="en-US" dirty="0"/>
              <a:t>Title</a:t>
            </a:r>
          </a:p>
        </p:txBody>
      </p:sp>
      <p:sp>
        <p:nvSpPr>
          <p:cNvPr id="50" name="Text Placeholder 5">
            <a:extLst>
              <a:ext uri="{FF2B5EF4-FFF2-40B4-BE49-F238E27FC236}">
                <a16:creationId xmlns:a16="http://schemas.microsoft.com/office/drawing/2014/main" id="{C34FA53B-F531-4886-B345-0ECF29DACF5A}"/>
              </a:ext>
            </a:extLst>
          </p:cNvPr>
          <p:cNvSpPr>
            <a:spLocks noGrp="1"/>
          </p:cNvSpPr>
          <p:nvPr>
            <p:ph type="body" sz="quarter" idx="52" hasCustomPrompt="1"/>
          </p:nvPr>
        </p:nvSpPr>
        <p:spPr bwMode="gray">
          <a:xfrm>
            <a:off x="7975882" y="1816665"/>
            <a:ext cx="4158520" cy="1661584"/>
          </a:xfrm>
        </p:spPr>
        <p:txBody>
          <a:bodyPr lIns="0" tIns="0" rIns="0" bIns="0" anchor="t"/>
          <a:lstStyle>
            <a:lvl1pPr marL="0" indent="0" algn="r">
              <a:buFont typeface="Arial" panose="020B0604020202020204" pitchFamily="34" charset="0"/>
              <a:buNone/>
              <a:defRPr sz="1512">
                <a:latin typeface="+mn-lt"/>
              </a:defRPr>
            </a:lvl1pPr>
          </a:lstStyle>
          <a:p>
            <a:pPr lvl="0"/>
            <a:r>
              <a:rPr lang="en-US" dirty="0"/>
              <a:t>Text</a:t>
            </a:r>
          </a:p>
        </p:txBody>
      </p:sp>
      <p:sp>
        <p:nvSpPr>
          <p:cNvPr id="54" name="Text Placeholder 5">
            <a:extLst>
              <a:ext uri="{FF2B5EF4-FFF2-40B4-BE49-F238E27FC236}">
                <a16:creationId xmlns:a16="http://schemas.microsoft.com/office/drawing/2014/main" id="{94B3C364-5411-4916-A935-D899A61821A4}"/>
              </a:ext>
            </a:extLst>
          </p:cNvPr>
          <p:cNvSpPr>
            <a:spLocks noGrp="1"/>
          </p:cNvSpPr>
          <p:nvPr>
            <p:ph type="body" sz="quarter" idx="53" hasCustomPrompt="1"/>
          </p:nvPr>
        </p:nvSpPr>
        <p:spPr bwMode="gray">
          <a:xfrm>
            <a:off x="7975882" y="1354037"/>
            <a:ext cx="4158520" cy="440473"/>
          </a:xfrm>
        </p:spPr>
        <p:txBody>
          <a:bodyPr lIns="0" tIns="0" rIns="0" bIns="0" anchor="ctr"/>
          <a:lstStyle>
            <a:lvl1pPr marL="0" indent="0" algn="r">
              <a:buFont typeface="Arial" panose="020B0604020202020204" pitchFamily="34" charset="0"/>
              <a:buNone/>
              <a:defRPr sz="1764">
                <a:solidFill>
                  <a:schemeClr val="accent1"/>
                </a:solidFill>
                <a:latin typeface="+mj-lt"/>
              </a:defRPr>
            </a:lvl1pPr>
          </a:lstStyle>
          <a:p>
            <a:pPr lvl="0"/>
            <a:r>
              <a:rPr lang="en-US" dirty="0"/>
              <a:t>Title</a:t>
            </a:r>
          </a:p>
        </p:txBody>
      </p:sp>
      <p:sp>
        <p:nvSpPr>
          <p:cNvPr id="55" name="Text Placeholder 5">
            <a:extLst>
              <a:ext uri="{FF2B5EF4-FFF2-40B4-BE49-F238E27FC236}">
                <a16:creationId xmlns:a16="http://schemas.microsoft.com/office/drawing/2014/main" id="{6704B853-92BC-4755-8429-4E8BF0F67255}"/>
              </a:ext>
            </a:extLst>
          </p:cNvPr>
          <p:cNvSpPr>
            <a:spLocks noGrp="1"/>
          </p:cNvSpPr>
          <p:nvPr>
            <p:ph type="body" sz="quarter" idx="54" hasCustomPrompt="1"/>
          </p:nvPr>
        </p:nvSpPr>
        <p:spPr bwMode="gray">
          <a:xfrm>
            <a:off x="7975882" y="4098572"/>
            <a:ext cx="4158520" cy="1661584"/>
          </a:xfrm>
        </p:spPr>
        <p:txBody>
          <a:bodyPr lIns="0" tIns="0" rIns="0" bIns="0" anchor="t"/>
          <a:lstStyle>
            <a:lvl1pPr marL="0" indent="0" algn="r">
              <a:buFont typeface="Arial" panose="020B0604020202020204" pitchFamily="34" charset="0"/>
              <a:buNone/>
              <a:defRPr sz="1512">
                <a:latin typeface="+mn-lt"/>
              </a:defRPr>
            </a:lvl1pPr>
          </a:lstStyle>
          <a:p>
            <a:pPr lvl="0"/>
            <a:r>
              <a:rPr lang="en-US" dirty="0"/>
              <a:t>Text</a:t>
            </a:r>
          </a:p>
        </p:txBody>
      </p:sp>
      <p:sp>
        <p:nvSpPr>
          <p:cNvPr id="56" name="Text Placeholder 5">
            <a:extLst>
              <a:ext uri="{FF2B5EF4-FFF2-40B4-BE49-F238E27FC236}">
                <a16:creationId xmlns:a16="http://schemas.microsoft.com/office/drawing/2014/main" id="{10F7BB3B-070D-44D0-8532-22A766ECACC4}"/>
              </a:ext>
            </a:extLst>
          </p:cNvPr>
          <p:cNvSpPr>
            <a:spLocks noGrp="1"/>
          </p:cNvSpPr>
          <p:nvPr>
            <p:ph type="body" sz="quarter" idx="55" hasCustomPrompt="1"/>
          </p:nvPr>
        </p:nvSpPr>
        <p:spPr bwMode="gray">
          <a:xfrm>
            <a:off x="7975882" y="3635944"/>
            <a:ext cx="4158520" cy="440473"/>
          </a:xfrm>
        </p:spPr>
        <p:txBody>
          <a:bodyPr lIns="0" tIns="0" rIns="0" bIns="0" anchor="ctr"/>
          <a:lstStyle>
            <a:lvl1pPr marL="0" indent="0" algn="r">
              <a:buFont typeface="Arial" panose="020B0604020202020204" pitchFamily="34" charset="0"/>
              <a:buNone/>
              <a:defRPr sz="1764">
                <a:solidFill>
                  <a:schemeClr val="accent2"/>
                </a:solidFill>
                <a:latin typeface="+mj-lt"/>
              </a:defRPr>
            </a:lvl1pPr>
          </a:lstStyle>
          <a:p>
            <a:pPr lvl="0"/>
            <a:r>
              <a:rPr lang="en-US" dirty="0"/>
              <a:t>Title</a:t>
            </a:r>
          </a:p>
        </p:txBody>
      </p:sp>
      <p:sp>
        <p:nvSpPr>
          <p:cNvPr id="24" name="Slide Number Placeholder 5">
            <a:extLst>
              <a:ext uri="{FF2B5EF4-FFF2-40B4-BE49-F238E27FC236}">
                <a16:creationId xmlns:a16="http://schemas.microsoft.com/office/drawing/2014/main" id="{6516CC99-23E1-4843-B71E-361FD0E9802B}"/>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3755305445"/>
      </p:ext>
    </p:extLst>
  </p:cSld>
  <p:clrMapOvr>
    <a:masterClrMapping/>
  </p:clrMapOvr>
  <p:hf hdr="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Eight titles">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360A106C-7E83-4E97-8AE0-90E2885456BF}"/>
              </a:ext>
            </a:extLst>
          </p:cNvPr>
          <p:cNvCxnSpPr>
            <a:cxnSpLocks/>
          </p:cNvCxnSpPr>
          <p:nvPr userDrawn="1"/>
        </p:nvCxnSpPr>
        <p:spPr bwMode="gray">
          <a:xfrm flipV="1">
            <a:off x="441931" y="3558096"/>
            <a:ext cx="11704588" cy="1"/>
          </a:xfrm>
          <a:prstGeom prst="line">
            <a:avLst/>
          </a:prstGeom>
          <a:ln>
            <a:gradFill flip="none" rotWithShape="1">
              <a:gsLst>
                <a:gs pos="0">
                  <a:schemeClr val="accent1">
                    <a:alpha val="0"/>
                  </a:schemeClr>
                </a:gs>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B0A45B7-0313-483B-AE78-7E39674CD89A}"/>
              </a:ext>
            </a:extLst>
          </p:cNvPr>
          <p:cNvCxnSpPr/>
          <p:nvPr userDrawn="1"/>
        </p:nvCxnSpPr>
        <p:spPr bwMode="gray">
          <a:xfrm>
            <a:off x="3306389" y="1356037"/>
            <a:ext cx="0" cy="4404119"/>
          </a:xfrm>
          <a:prstGeom prst="line">
            <a:avLst/>
          </a:prstGeom>
          <a:ln>
            <a:gradFill flip="none" rotWithShape="1">
              <a:gsLst>
                <a:gs pos="0">
                  <a:schemeClr val="accent1">
                    <a:alpha val="0"/>
                  </a:schemeClr>
                </a:gs>
                <a:gs pos="50000">
                  <a:schemeClr val="accent1"/>
                </a:gs>
                <a:gs pos="100000">
                  <a:schemeClr val="accent1">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7F9E84B-B0C7-4FEB-B8C8-B5137DF9BA2F}"/>
              </a:ext>
            </a:extLst>
          </p:cNvPr>
          <p:cNvCxnSpPr/>
          <p:nvPr userDrawn="1"/>
        </p:nvCxnSpPr>
        <p:spPr bwMode="gray">
          <a:xfrm>
            <a:off x="6288164" y="1356037"/>
            <a:ext cx="0" cy="4404119"/>
          </a:xfrm>
          <a:prstGeom prst="line">
            <a:avLst/>
          </a:prstGeom>
          <a:ln>
            <a:gradFill flip="none" rotWithShape="1">
              <a:gsLst>
                <a:gs pos="0">
                  <a:schemeClr val="accent1">
                    <a:alpha val="0"/>
                  </a:schemeClr>
                </a:gs>
                <a:gs pos="50000">
                  <a:schemeClr val="accent1"/>
                </a:gs>
                <a:gs pos="100000">
                  <a:schemeClr val="accent1">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6746778-1213-402F-A56D-B7A31D93C456}"/>
              </a:ext>
            </a:extLst>
          </p:cNvPr>
          <p:cNvCxnSpPr/>
          <p:nvPr userDrawn="1"/>
        </p:nvCxnSpPr>
        <p:spPr bwMode="gray">
          <a:xfrm>
            <a:off x="9269940" y="1356037"/>
            <a:ext cx="0" cy="4404119"/>
          </a:xfrm>
          <a:prstGeom prst="line">
            <a:avLst/>
          </a:prstGeom>
          <a:ln>
            <a:gradFill flip="none" rotWithShape="1">
              <a:gsLst>
                <a:gs pos="0">
                  <a:schemeClr val="accent1">
                    <a:alpha val="0"/>
                  </a:schemeClr>
                </a:gs>
                <a:gs pos="50000">
                  <a:schemeClr val="accent1"/>
                </a:gs>
                <a:gs pos="100000">
                  <a:schemeClr val="accent1">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gray">
          <a:xfrm>
            <a:off x="441930" y="1354037"/>
            <a:ext cx="2747143" cy="2073656"/>
          </a:xfrm>
        </p:spPr>
        <p:txBody>
          <a:bodyPr lIns="0" tIns="0" rIns="0" bIns="0" anchor="t"/>
          <a:lstStyle>
            <a:lvl1pPr marL="0" indent="0" algn="l">
              <a:buFont typeface="Arial" panose="020B0604020202020204" pitchFamily="34" charset="0"/>
              <a:buNone/>
              <a:defRPr sz="1386">
                <a:latin typeface="+mn-lt"/>
              </a:defRPr>
            </a:lvl1pPr>
          </a:lstStyle>
          <a:p>
            <a:pPr lvl="0"/>
            <a:r>
              <a:rPr lang="en-US" dirty="0"/>
              <a:t>Text</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gray">
          <a:xfrm>
            <a:off x="3423705" y="1354037"/>
            <a:ext cx="2747143" cy="2073656"/>
          </a:xfrm>
        </p:spPr>
        <p:txBody>
          <a:bodyPr lIns="0" tIns="0" rIns="0" bIns="0" anchor="t"/>
          <a:lstStyle>
            <a:lvl1pPr marL="0" indent="0" algn="l">
              <a:buFont typeface="Arial" panose="020B0604020202020204" pitchFamily="34" charset="0"/>
              <a:buNone/>
              <a:defRPr sz="1386">
                <a:latin typeface="+mn-lt"/>
              </a:defRPr>
            </a:lvl1pPr>
          </a:lstStyle>
          <a:p>
            <a:pPr lvl="0"/>
            <a:r>
              <a:rPr lang="en-US" dirty="0"/>
              <a:t>Text</a:t>
            </a:r>
          </a:p>
        </p:txBody>
      </p:sp>
      <p:sp>
        <p:nvSpPr>
          <p:cNvPr id="53" name="Text Placeholder 5">
            <a:extLst>
              <a:ext uri="{FF2B5EF4-FFF2-40B4-BE49-F238E27FC236}">
                <a16:creationId xmlns:a16="http://schemas.microsoft.com/office/drawing/2014/main" id="{51A44452-CBAC-4F3B-A256-C86AB53549C3}"/>
              </a:ext>
            </a:extLst>
          </p:cNvPr>
          <p:cNvSpPr>
            <a:spLocks noGrp="1"/>
          </p:cNvSpPr>
          <p:nvPr>
            <p:ph type="body" sz="quarter" idx="28" hasCustomPrompt="1"/>
          </p:nvPr>
        </p:nvSpPr>
        <p:spPr bwMode="gray">
          <a:xfrm>
            <a:off x="6405480" y="1354037"/>
            <a:ext cx="2747143" cy="2073656"/>
          </a:xfrm>
        </p:spPr>
        <p:txBody>
          <a:bodyPr lIns="0" tIns="0" rIns="0" bIns="0" anchor="t"/>
          <a:lstStyle>
            <a:lvl1pPr marL="0" indent="0" algn="l">
              <a:buFont typeface="Arial" panose="020B0604020202020204" pitchFamily="34" charset="0"/>
              <a:buNone/>
              <a:defRPr sz="1386">
                <a:latin typeface="+mn-lt"/>
              </a:defRPr>
            </a:lvl1pPr>
          </a:lstStyle>
          <a:p>
            <a:pPr lvl="0"/>
            <a:r>
              <a:rPr lang="en-US" dirty="0"/>
              <a:t>Text</a:t>
            </a:r>
          </a:p>
        </p:txBody>
      </p:sp>
      <p:sp>
        <p:nvSpPr>
          <p:cNvPr id="63" name="Text Placeholder 5">
            <a:extLst>
              <a:ext uri="{FF2B5EF4-FFF2-40B4-BE49-F238E27FC236}">
                <a16:creationId xmlns:a16="http://schemas.microsoft.com/office/drawing/2014/main" id="{25151AA9-F1AE-42EA-81BD-CE6A771801E4}"/>
              </a:ext>
            </a:extLst>
          </p:cNvPr>
          <p:cNvSpPr>
            <a:spLocks noGrp="1"/>
          </p:cNvSpPr>
          <p:nvPr>
            <p:ph type="body" sz="quarter" idx="32" hasCustomPrompt="1"/>
          </p:nvPr>
        </p:nvSpPr>
        <p:spPr bwMode="gray">
          <a:xfrm>
            <a:off x="441930" y="3686500"/>
            <a:ext cx="2747143" cy="2073656"/>
          </a:xfrm>
        </p:spPr>
        <p:txBody>
          <a:bodyPr lIns="0" tIns="0" rIns="0" bIns="0" anchor="t"/>
          <a:lstStyle>
            <a:lvl1pPr marL="0" indent="0" algn="l">
              <a:buFont typeface="Arial" panose="020B0604020202020204" pitchFamily="34" charset="0"/>
              <a:buNone/>
              <a:defRPr sz="1386">
                <a:latin typeface="+mn-lt"/>
              </a:defRPr>
            </a:lvl1pPr>
          </a:lstStyle>
          <a:p>
            <a:pPr lvl="0"/>
            <a:r>
              <a:rPr lang="en-US" dirty="0"/>
              <a:t>Text</a:t>
            </a:r>
          </a:p>
        </p:txBody>
      </p:sp>
      <p:sp>
        <p:nvSpPr>
          <p:cNvPr id="64" name="Text Placeholder 5">
            <a:extLst>
              <a:ext uri="{FF2B5EF4-FFF2-40B4-BE49-F238E27FC236}">
                <a16:creationId xmlns:a16="http://schemas.microsoft.com/office/drawing/2014/main" id="{84591BF7-D684-400E-ADB3-8BA8566583A4}"/>
              </a:ext>
            </a:extLst>
          </p:cNvPr>
          <p:cNvSpPr>
            <a:spLocks noGrp="1"/>
          </p:cNvSpPr>
          <p:nvPr>
            <p:ph type="body" sz="quarter" idx="33" hasCustomPrompt="1"/>
          </p:nvPr>
        </p:nvSpPr>
        <p:spPr bwMode="gray">
          <a:xfrm>
            <a:off x="3423706" y="3686500"/>
            <a:ext cx="2747143" cy="2073656"/>
          </a:xfrm>
        </p:spPr>
        <p:txBody>
          <a:bodyPr lIns="0" tIns="0" rIns="0" bIns="0" anchor="t"/>
          <a:lstStyle>
            <a:lvl1pPr marL="0" indent="0" algn="l">
              <a:buFont typeface="Arial" panose="020B0604020202020204" pitchFamily="34" charset="0"/>
              <a:buNone/>
              <a:defRPr sz="1386">
                <a:latin typeface="+mn-lt"/>
              </a:defRPr>
            </a:lvl1pPr>
          </a:lstStyle>
          <a:p>
            <a:pPr lvl="0"/>
            <a:r>
              <a:rPr lang="en-US" dirty="0"/>
              <a:t>Text</a:t>
            </a:r>
          </a:p>
        </p:txBody>
      </p:sp>
      <p:sp>
        <p:nvSpPr>
          <p:cNvPr id="65" name="Text Placeholder 5">
            <a:extLst>
              <a:ext uri="{FF2B5EF4-FFF2-40B4-BE49-F238E27FC236}">
                <a16:creationId xmlns:a16="http://schemas.microsoft.com/office/drawing/2014/main" id="{0621D659-92B1-4C6E-BA9E-340B7DE5A15D}"/>
              </a:ext>
            </a:extLst>
          </p:cNvPr>
          <p:cNvSpPr>
            <a:spLocks noGrp="1"/>
          </p:cNvSpPr>
          <p:nvPr>
            <p:ph type="body" sz="quarter" idx="34" hasCustomPrompt="1"/>
          </p:nvPr>
        </p:nvSpPr>
        <p:spPr bwMode="gray">
          <a:xfrm>
            <a:off x="6405482" y="3686500"/>
            <a:ext cx="2747143" cy="2073656"/>
          </a:xfrm>
        </p:spPr>
        <p:txBody>
          <a:bodyPr lIns="0" tIns="0" rIns="0" bIns="0" anchor="t"/>
          <a:lstStyle>
            <a:lvl1pPr marL="0" indent="0" algn="l">
              <a:buFont typeface="Arial" panose="020B0604020202020204" pitchFamily="34" charset="0"/>
              <a:buNone/>
              <a:defRPr sz="1386">
                <a:latin typeface="+mn-lt"/>
              </a:defRPr>
            </a:lvl1pPr>
          </a:lstStyle>
          <a:p>
            <a:pPr lvl="0"/>
            <a:r>
              <a:rPr lang="en-US" dirty="0"/>
              <a:t>Text</a:t>
            </a:r>
          </a:p>
        </p:txBody>
      </p:sp>
      <p:sp>
        <p:nvSpPr>
          <p:cNvPr id="28" name="Text Placeholder 5">
            <a:extLst>
              <a:ext uri="{FF2B5EF4-FFF2-40B4-BE49-F238E27FC236}">
                <a16:creationId xmlns:a16="http://schemas.microsoft.com/office/drawing/2014/main" id="{04D45D0F-ACD9-4F42-B26B-D669974F0A30}"/>
              </a:ext>
            </a:extLst>
          </p:cNvPr>
          <p:cNvSpPr>
            <a:spLocks noGrp="1"/>
          </p:cNvSpPr>
          <p:nvPr>
            <p:ph type="body" sz="quarter" idx="35" hasCustomPrompt="1"/>
          </p:nvPr>
        </p:nvSpPr>
        <p:spPr bwMode="gray">
          <a:xfrm>
            <a:off x="9387258" y="1354037"/>
            <a:ext cx="2747143" cy="2073656"/>
          </a:xfrm>
        </p:spPr>
        <p:txBody>
          <a:bodyPr lIns="0" tIns="0" rIns="0" bIns="0" anchor="t"/>
          <a:lstStyle>
            <a:lvl1pPr marL="0" indent="0" algn="l">
              <a:buFont typeface="Arial" panose="020B0604020202020204" pitchFamily="34" charset="0"/>
              <a:buNone/>
              <a:defRPr sz="1386">
                <a:latin typeface="+mn-lt"/>
              </a:defRPr>
            </a:lvl1pPr>
          </a:lstStyle>
          <a:p>
            <a:pPr lvl="0"/>
            <a:r>
              <a:rPr lang="en-US" dirty="0"/>
              <a:t>Text</a:t>
            </a:r>
          </a:p>
        </p:txBody>
      </p:sp>
      <p:sp>
        <p:nvSpPr>
          <p:cNvPr id="31" name="Text Placeholder 5">
            <a:extLst>
              <a:ext uri="{FF2B5EF4-FFF2-40B4-BE49-F238E27FC236}">
                <a16:creationId xmlns:a16="http://schemas.microsoft.com/office/drawing/2014/main" id="{EC0D2291-4990-48EB-AB3C-41113664CF1A}"/>
              </a:ext>
            </a:extLst>
          </p:cNvPr>
          <p:cNvSpPr>
            <a:spLocks noGrp="1"/>
          </p:cNvSpPr>
          <p:nvPr>
            <p:ph type="body" sz="quarter" idx="36" hasCustomPrompt="1"/>
          </p:nvPr>
        </p:nvSpPr>
        <p:spPr bwMode="gray">
          <a:xfrm>
            <a:off x="9387258" y="3686500"/>
            <a:ext cx="2747143" cy="2073656"/>
          </a:xfrm>
        </p:spPr>
        <p:txBody>
          <a:bodyPr lIns="0" tIns="0" rIns="0" bIns="0" anchor="t"/>
          <a:lstStyle>
            <a:lvl1pPr marL="0" indent="0" algn="l">
              <a:buFont typeface="Arial" panose="020B0604020202020204" pitchFamily="34" charset="0"/>
              <a:buNone/>
              <a:defRPr sz="1386">
                <a:latin typeface="+mn-lt"/>
              </a:defRPr>
            </a:lvl1pPr>
          </a:lstStyle>
          <a:p>
            <a:pPr lvl="0"/>
            <a:r>
              <a:rPr lang="en-US" dirty="0"/>
              <a:t>Text</a:t>
            </a:r>
          </a:p>
        </p:txBody>
      </p:sp>
      <p:sp>
        <p:nvSpPr>
          <p:cNvPr id="16" name="Slide Number Placeholder 5">
            <a:extLst>
              <a:ext uri="{FF2B5EF4-FFF2-40B4-BE49-F238E27FC236}">
                <a16:creationId xmlns:a16="http://schemas.microsoft.com/office/drawing/2014/main" id="{944409F2-5719-4BC4-9A0B-2620F62466E3}"/>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1534198184"/>
      </p:ext>
    </p:extLst>
  </p:cSld>
  <p:clrMapOvr>
    <a:masterClrMapping/>
  </p:clrMapOvr>
  <p:hf hdr="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4CB743F7-1E51-4231-BDBC-00E9E84244C3}"/>
              </a:ext>
            </a:extLst>
          </p:cNvPr>
          <p:cNvSpPr>
            <a:spLocks noGrp="1"/>
          </p:cNvSpPr>
          <p:nvPr>
            <p:ph type="body" sz="quarter" idx="10" hasCustomPrompt="1"/>
          </p:nvPr>
        </p:nvSpPr>
        <p:spPr bwMode="gray">
          <a:xfrm>
            <a:off x="1365170" y="2397883"/>
            <a:ext cx="5128142" cy="1355509"/>
          </a:xfrm>
        </p:spPr>
        <p:txBody>
          <a:bodyPr lIns="0" tIns="0" rIns="0" bIns="0"/>
          <a:lstStyle>
            <a:lvl1pPr marL="0" indent="0">
              <a:buNone/>
              <a:defRPr sz="3528"/>
            </a:lvl1pPr>
          </a:lstStyle>
          <a:p>
            <a:pPr lvl="0"/>
            <a:r>
              <a:rPr lang="en-US" dirty="0"/>
              <a:t>Chapter Title</a:t>
            </a:r>
          </a:p>
        </p:txBody>
      </p:sp>
      <p:sp>
        <p:nvSpPr>
          <p:cNvPr id="6" name="Text Placeholder 6">
            <a:extLst>
              <a:ext uri="{FF2B5EF4-FFF2-40B4-BE49-F238E27FC236}">
                <a16:creationId xmlns:a16="http://schemas.microsoft.com/office/drawing/2014/main" id="{16BFB1D5-0A8B-432B-BC50-7C8FF108FF2F}"/>
              </a:ext>
            </a:extLst>
          </p:cNvPr>
          <p:cNvSpPr>
            <a:spLocks noGrp="1"/>
          </p:cNvSpPr>
          <p:nvPr>
            <p:ph type="body" sz="quarter" idx="16" hasCustomPrompt="1"/>
          </p:nvPr>
        </p:nvSpPr>
        <p:spPr bwMode="gray">
          <a:xfrm>
            <a:off x="450209" y="2397884"/>
            <a:ext cx="586699" cy="542906"/>
          </a:xfrm>
        </p:spPr>
        <p:txBody>
          <a:bodyPr wrap="none" lIns="0" tIns="0" rIns="0" bIns="0">
            <a:spAutoFit/>
          </a:bodyPr>
          <a:lstStyle>
            <a:lvl1pPr marL="0" indent="0">
              <a:buNone/>
              <a:defRPr sz="3528">
                <a:solidFill>
                  <a:schemeClr val="accent1"/>
                </a:solidFill>
                <a:latin typeface="+mj-lt"/>
              </a:defRPr>
            </a:lvl1pPr>
          </a:lstStyle>
          <a:p>
            <a:pPr lvl="0"/>
            <a:r>
              <a:rPr lang="en-US" dirty="0"/>
              <a:t>01.</a:t>
            </a:r>
          </a:p>
        </p:txBody>
      </p:sp>
      <p:grpSp>
        <p:nvGrpSpPr>
          <p:cNvPr id="11" name="Group 10">
            <a:extLst>
              <a:ext uri="{FF2B5EF4-FFF2-40B4-BE49-F238E27FC236}">
                <a16:creationId xmlns:a16="http://schemas.microsoft.com/office/drawing/2014/main" id="{C845FAF1-F041-48CD-A27E-2318C80FEE14}"/>
              </a:ext>
            </a:extLst>
          </p:cNvPr>
          <p:cNvGrpSpPr/>
          <p:nvPr userDrawn="1"/>
        </p:nvGrpSpPr>
        <p:grpSpPr bwMode="gray">
          <a:xfrm>
            <a:off x="6405801" y="881860"/>
            <a:ext cx="5522686" cy="4337395"/>
            <a:chOff x="6531873" y="1076325"/>
            <a:chExt cx="2283515" cy="1961747"/>
          </a:xfrm>
        </p:grpSpPr>
        <p:sp>
          <p:nvSpPr>
            <p:cNvPr id="12" name="Oval 11">
              <a:extLst>
                <a:ext uri="{FF2B5EF4-FFF2-40B4-BE49-F238E27FC236}">
                  <a16:creationId xmlns:a16="http://schemas.microsoft.com/office/drawing/2014/main" id="{6DFB59F3-B6F9-4201-8EBA-C5BFF3AC8E64}"/>
                </a:ext>
              </a:extLst>
            </p:cNvPr>
            <p:cNvSpPr/>
            <p:nvPr/>
          </p:nvSpPr>
          <p:spPr bwMode="gray">
            <a:xfrm>
              <a:off x="7320724" y="1076325"/>
              <a:ext cx="1494664" cy="1494664"/>
            </a:xfrm>
            <a:prstGeom prst="ellipse">
              <a:avLst/>
            </a:prstGeom>
            <a:gradFill flip="none" rotWithShape="1">
              <a:gsLst>
                <a:gs pos="0">
                  <a:schemeClr val="accent4"/>
                </a:gs>
                <a:gs pos="100000">
                  <a:schemeClr val="accent4">
                    <a:alpha val="7000"/>
                  </a:schemeClr>
                </a:gs>
              </a:gsLst>
              <a:lin ang="10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13" name="Oval 12">
              <a:extLst>
                <a:ext uri="{FF2B5EF4-FFF2-40B4-BE49-F238E27FC236}">
                  <a16:creationId xmlns:a16="http://schemas.microsoft.com/office/drawing/2014/main" id="{A1B0092C-A810-4877-ACCC-9DACCDF6D711}"/>
                </a:ext>
              </a:extLst>
            </p:cNvPr>
            <p:cNvSpPr/>
            <p:nvPr/>
          </p:nvSpPr>
          <p:spPr bwMode="gray">
            <a:xfrm>
              <a:off x="6531873" y="1543408"/>
              <a:ext cx="1494664" cy="1494664"/>
            </a:xfrm>
            <a:prstGeom prst="ellipse">
              <a:avLst/>
            </a:prstGeom>
            <a:gradFill flip="none" rotWithShape="1">
              <a:gsLst>
                <a:gs pos="0">
                  <a:schemeClr val="accent1"/>
                </a:gs>
                <a:gs pos="100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grpSp>
      <p:pic>
        <p:nvPicPr>
          <p:cNvPr id="9" name="Picture 8">
            <a:extLst>
              <a:ext uri="{FF2B5EF4-FFF2-40B4-BE49-F238E27FC236}">
                <a16:creationId xmlns:a16="http://schemas.microsoft.com/office/drawing/2014/main" id="{BBC279C8-0AC1-4152-A13A-BB32EFA76FC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1259376" y="5915933"/>
            <a:ext cx="892617" cy="267382"/>
          </a:xfrm>
          <a:prstGeom prst="rect">
            <a:avLst/>
          </a:prstGeom>
        </p:spPr>
      </p:pic>
    </p:spTree>
    <p:extLst>
      <p:ext uri="{BB962C8B-B14F-4D97-AF65-F5344CB8AC3E}">
        <p14:creationId xmlns:p14="http://schemas.microsoft.com/office/powerpoint/2010/main" val="211772433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54A2CECD-DF9C-46E7-8FF7-E521FE00101A}"/>
              </a:ext>
            </a:extLst>
          </p:cNvPr>
          <p:cNvGrpSpPr/>
          <p:nvPr userDrawn="1"/>
        </p:nvGrpSpPr>
        <p:grpSpPr bwMode="gray">
          <a:xfrm>
            <a:off x="6615828" y="840023"/>
            <a:ext cx="4929058" cy="4554872"/>
            <a:chOff x="-2814641" y="-2652717"/>
            <a:chExt cx="3962974" cy="4005844"/>
          </a:xfrm>
        </p:grpSpPr>
        <p:sp>
          <p:nvSpPr>
            <p:cNvPr id="27" name="Oval 26">
              <a:extLst>
                <a:ext uri="{FF2B5EF4-FFF2-40B4-BE49-F238E27FC236}">
                  <a16:creationId xmlns:a16="http://schemas.microsoft.com/office/drawing/2014/main" id="{122EBD42-E9BF-4D4B-A66A-6892393E54BC}"/>
                </a:ext>
              </a:extLst>
            </p:cNvPr>
            <p:cNvSpPr>
              <a:spLocks noChangeAspect="1"/>
            </p:cNvSpPr>
            <p:nvPr userDrawn="1"/>
          </p:nvSpPr>
          <p:spPr bwMode="gray">
            <a:xfrm>
              <a:off x="-2814641" y="-2097727"/>
              <a:ext cx="2386583" cy="2386584"/>
            </a:xfrm>
            <a:prstGeom prst="ellipse">
              <a:avLst/>
            </a:prstGeom>
            <a:gradFill flip="none" rotWithShape="1">
              <a:gsLst>
                <a:gs pos="57000">
                  <a:srgbClr val="A375FF">
                    <a:alpha val="11000"/>
                  </a:srgbClr>
                </a:gs>
                <a:gs pos="10000">
                  <a:schemeClr val="accent2"/>
                </a:gs>
                <a:gs pos="100000">
                  <a:schemeClr val="accent2">
                    <a:alpha val="0"/>
                  </a:schemeClr>
                </a:gs>
              </a:gsLst>
              <a:lin ang="4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28" name="Oval 27">
              <a:extLst>
                <a:ext uri="{FF2B5EF4-FFF2-40B4-BE49-F238E27FC236}">
                  <a16:creationId xmlns:a16="http://schemas.microsoft.com/office/drawing/2014/main" id="{91EC3E41-A8A2-4AC0-A47A-58D117B31C1E}"/>
                </a:ext>
              </a:extLst>
            </p:cNvPr>
            <p:cNvSpPr>
              <a:spLocks noChangeAspect="1"/>
            </p:cNvSpPr>
            <p:nvPr userDrawn="1"/>
          </p:nvSpPr>
          <p:spPr bwMode="gray">
            <a:xfrm>
              <a:off x="-1238250" y="-1592466"/>
              <a:ext cx="2386583" cy="2386584"/>
            </a:xfrm>
            <a:prstGeom prst="ellipse">
              <a:avLst/>
            </a:prstGeom>
            <a:gradFill flip="none" rotWithShape="1">
              <a:gsLst>
                <a:gs pos="61000">
                  <a:schemeClr val="accent5">
                    <a:alpha val="13000"/>
                  </a:schemeClr>
                </a:gs>
                <a:gs pos="8000">
                  <a:schemeClr val="accent5"/>
                </a:gs>
                <a:gs pos="77000">
                  <a:schemeClr val="accent5">
                    <a:alpha val="0"/>
                  </a:schemeClr>
                </a:gs>
              </a:gsLst>
              <a:lin ang="14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29" name="Oval 28">
              <a:extLst>
                <a:ext uri="{FF2B5EF4-FFF2-40B4-BE49-F238E27FC236}">
                  <a16:creationId xmlns:a16="http://schemas.microsoft.com/office/drawing/2014/main" id="{728237F5-8C88-4492-B905-87F177AB52C1}"/>
                </a:ext>
              </a:extLst>
            </p:cNvPr>
            <p:cNvSpPr>
              <a:spLocks noChangeAspect="1"/>
            </p:cNvSpPr>
            <p:nvPr userDrawn="1"/>
          </p:nvSpPr>
          <p:spPr bwMode="gray">
            <a:xfrm>
              <a:off x="-1776415" y="-2652717"/>
              <a:ext cx="2386583" cy="2386584"/>
            </a:xfrm>
            <a:prstGeom prst="ellipse">
              <a:avLst/>
            </a:prstGeom>
            <a:gradFill flip="none" rotWithShape="1">
              <a:gsLst>
                <a:gs pos="68000">
                  <a:srgbClr val="039BDA">
                    <a:alpha val="13000"/>
                  </a:srgbClr>
                </a:gs>
                <a:gs pos="0">
                  <a:schemeClr val="accent1"/>
                </a:gs>
                <a:gs pos="100000">
                  <a:schemeClr val="accent4">
                    <a:alpha val="0"/>
                  </a:schemeClr>
                </a:gs>
              </a:gsLst>
              <a:lin ang="96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30" name="Oval 29">
              <a:extLst>
                <a:ext uri="{FF2B5EF4-FFF2-40B4-BE49-F238E27FC236}">
                  <a16:creationId xmlns:a16="http://schemas.microsoft.com/office/drawing/2014/main" id="{38C512B5-5971-4523-AF98-6872DBD353D9}"/>
                </a:ext>
              </a:extLst>
            </p:cNvPr>
            <p:cNvSpPr>
              <a:spLocks noChangeAspect="1"/>
            </p:cNvSpPr>
            <p:nvPr userDrawn="1"/>
          </p:nvSpPr>
          <p:spPr bwMode="gray">
            <a:xfrm>
              <a:off x="-2276474" y="-1033457"/>
              <a:ext cx="2386583" cy="2386584"/>
            </a:xfrm>
            <a:prstGeom prst="ellipse">
              <a:avLst/>
            </a:prstGeom>
            <a:gradFill flip="none" rotWithShape="1">
              <a:gsLst>
                <a:gs pos="71000">
                  <a:srgbClr val="039BDA">
                    <a:alpha val="0"/>
                  </a:srgbClr>
                </a:gs>
                <a:gs pos="9000">
                  <a:schemeClr val="accent1"/>
                </a:gs>
                <a:gs pos="100000">
                  <a:schemeClr val="accent4">
                    <a:alpha val="0"/>
                  </a:schemeClr>
                </a:gs>
              </a:gsLst>
              <a:lin ang="19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grpSp>
      <p:sp>
        <p:nvSpPr>
          <p:cNvPr id="5" name="Text Placeholder 6">
            <a:extLst>
              <a:ext uri="{FF2B5EF4-FFF2-40B4-BE49-F238E27FC236}">
                <a16:creationId xmlns:a16="http://schemas.microsoft.com/office/drawing/2014/main" id="{4CB743F7-1E51-4231-BDBC-00E9E84244C3}"/>
              </a:ext>
            </a:extLst>
          </p:cNvPr>
          <p:cNvSpPr>
            <a:spLocks noGrp="1"/>
          </p:cNvSpPr>
          <p:nvPr>
            <p:ph type="body" sz="quarter" idx="10" hasCustomPrompt="1"/>
          </p:nvPr>
        </p:nvSpPr>
        <p:spPr bwMode="gray">
          <a:xfrm>
            <a:off x="1365170" y="2397883"/>
            <a:ext cx="5128142" cy="1355509"/>
          </a:xfrm>
        </p:spPr>
        <p:txBody>
          <a:bodyPr lIns="0" tIns="0" rIns="0" bIns="0"/>
          <a:lstStyle>
            <a:lvl1pPr marL="0" indent="0">
              <a:buNone/>
              <a:defRPr sz="3528"/>
            </a:lvl1pPr>
          </a:lstStyle>
          <a:p>
            <a:pPr lvl="0"/>
            <a:r>
              <a:rPr lang="en-US" dirty="0"/>
              <a:t>Chapter Title</a:t>
            </a:r>
          </a:p>
        </p:txBody>
      </p:sp>
      <p:sp>
        <p:nvSpPr>
          <p:cNvPr id="6" name="Text Placeholder 6">
            <a:extLst>
              <a:ext uri="{FF2B5EF4-FFF2-40B4-BE49-F238E27FC236}">
                <a16:creationId xmlns:a16="http://schemas.microsoft.com/office/drawing/2014/main" id="{16BFB1D5-0A8B-432B-BC50-7C8FF108FF2F}"/>
              </a:ext>
            </a:extLst>
          </p:cNvPr>
          <p:cNvSpPr>
            <a:spLocks noGrp="1"/>
          </p:cNvSpPr>
          <p:nvPr>
            <p:ph type="body" sz="quarter" idx="16" hasCustomPrompt="1"/>
          </p:nvPr>
        </p:nvSpPr>
        <p:spPr bwMode="gray">
          <a:xfrm>
            <a:off x="450209" y="2397884"/>
            <a:ext cx="621965" cy="542906"/>
          </a:xfrm>
        </p:spPr>
        <p:txBody>
          <a:bodyPr wrap="none" lIns="0" tIns="0" rIns="0" bIns="0">
            <a:spAutoFit/>
          </a:bodyPr>
          <a:lstStyle>
            <a:lvl1pPr marL="0" indent="0">
              <a:buNone/>
              <a:defRPr sz="3528">
                <a:solidFill>
                  <a:schemeClr val="accent1"/>
                </a:solidFill>
                <a:latin typeface="+mj-lt"/>
              </a:defRPr>
            </a:lvl1pPr>
          </a:lstStyle>
          <a:p>
            <a:pPr lvl="0"/>
            <a:r>
              <a:rPr lang="en-US" dirty="0"/>
              <a:t>02.</a:t>
            </a:r>
          </a:p>
        </p:txBody>
      </p:sp>
      <p:pic>
        <p:nvPicPr>
          <p:cNvPr id="10" name="Picture 9">
            <a:extLst>
              <a:ext uri="{FF2B5EF4-FFF2-40B4-BE49-F238E27FC236}">
                <a16:creationId xmlns:a16="http://schemas.microsoft.com/office/drawing/2014/main" id="{D55E7684-D9BD-4C8B-9620-A988694B36F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1259376" y="5915933"/>
            <a:ext cx="892617" cy="267382"/>
          </a:xfrm>
          <a:prstGeom prst="rect">
            <a:avLst/>
          </a:prstGeom>
        </p:spPr>
      </p:pic>
    </p:spTree>
    <p:extLst>
      <p:ext uri="{BB962C8B-B14F-4D97-AF65-F5344CB8AC3E}">
        <p14:creationId xmlns:p14="http://schemas.microsoft.com/office/powerpoint/2010/main" val="105830399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4CB743F7-1E51-4231-BDBC-00E9E84244C3}"/>
              </a:ext>
            </a:extLst>
          </p:cNvPr>
          <p:cNvSpPr>
            <a:spLocks noGrp="1"/>
          </p:cNvSpPr>
          <p:nvPr>
            <p:ph type="body" sz="quarter" idx="10" hasCustomPrompt="1"/>
          </p:nvPr>
        </p:nvSpPr>
        <p:spPr bwMode="gray">
          <a:xfrm>
            <a:off x="1365170" y="2397883"/>
            <a:ext cx="5128142" cy="1355509"/>
          </a:xfrm>
        </p:spPr>
        <p:txBody>
          <a:bodyPr lIns="0" tIns="0" rIns="0" bIns="0"/>
          <a:lstStyle>
            <a:lvl1pPr marL="0" indent="0">
              <a:buNone/>
              <a:defRPr sz="3528"/>
            </a:lvl1pPr>
          </a:lstStyle>
          <a:p>
            <a:pPr lvl="0"/>
            <a:r>
              <a:rPr lang="en-US" dirty="0"/>
              <a:t>Chapter Title</a:t>
            </a:r>
          </a:p>
        </p:txBody>
      </p:sp>
      <p:sp>
        <p:nvSpPr>
          <p:cNvPr id="6" name="Text Placeholder 6">
            <a:extLst>
              <a:ext uri="{FF2B5EF4-FFF2-40B4-BE49-F238E27FC236}">
                <a16:creationId xmlns:a16="http://schemas.microsoft.com/office/drawing/2014/main" id="{16BFB1D5-0A8B-432B-BC50-7C8FF108FF2F}"/>
              </a:ext>
            </a:extLst>
          </p:cNvPr>
          <p:cNvSpPr>
            <a:spLocks noGrp="1"/>
          </p:cNvSpPr>
          <p:nvPr>
            <p:ph type="body" sz="quarter" idx="16" hasCustomPrompt="1"/>
          </p:nvPr>
        </p:nvSpPr>
        <p:spPr bwMode="gray">
          <a:xfrm>
            <a:off x="450209" y="2397884"/>
            <a:ext cx="621965" cy="542906"/>
          </a:xfrm>
        </p:spPr>
        <p:txBody>
          <a:bodyPr wrap="none" lIns="0" tIns="0" rIns="0" bIns="0">
            <a:spAutoFit/>
          </a:bodyPr>
          <a:lstStyle>
            <a:lvl1pPr marL="0" indent="0">
              <a:buNone/>
              <a:defRPr sz="3528">
                <a:solidFill>
                  <a:schemeClr val="accent1"/>
                </a:solidFill>
                <a:latin typeface="+mj-lt"/>
              </a:defRPr>
            </a:lvl1pPr>
          </a:lstStyle>
          <a:p>
            <a:pPr lvl="0"/>
            <a:r>
              <a:rPr lang="en-US" dirty="0"/>
              <a:t>03.</a:t>
            </a:r>
          </a:p>
        </p:txBody>
      </p:sp>
      <p:grpSp>
        <p:nvGrpSpPr>
          <p:cNvPr id="16" name="Group 15">
            <a:extLst>
              <a:ext uri="{FF2B5EF4-FFF2-40B4-BE49-F238E27FC236}">
                <a16:creationId xmlns:a16="http://schemas.microsoft.com/office/drawing/2014/main" id="{DD7A0416-BB17-4178-BEED-71440C5FC2EB}"/>
              </a:ext>
            </a:extLst>
          </p:cNvPr>
          <p:cNvGrpSpPr/>
          <p:nvPr userDrawn="1"/>
        </p:nvGrpSpPr>
        <p:grpSpPr bwMode="gray">
          <a:xfrm>
            <a:off x="6825852" y="1128031"/>
            <a:ext cx="4739285" cy="4332639"/>
            <a:chOff x="-5257800" y="-4102097"/>
            <a:chExt cx="4014214" cy="4014216"/>
          </a:xfrm>
        </p:grpSpPr>
        <p:sp>
          <p:nvSpPr>
            <p:cNvPr id="17" name="Oval 16">
              <a:extLst>
                <a:ext uri="{FF2B5EF4-FFF2-40B4-BE49-F238E27FC236}">
                  <a16:creationId xmlns:a16="http://schemas.microsoft.com/office/drawing/2014/main" id="{D133F32E-7489-4D85-9DB1-AA02EE2F777C}"/>
                </a:ext>
              </a:extLst>
            </p:cNvPr>
            <p:cNvSpPr>
              <a:spLocks noChangeAspect="1"/>
            </p:cNvSpPr>
            <p:nvPr userDrawn="1"/>
          </p:nvSpPr>
          <p:spPr bwMode="gray">
            <a:xfrm>
              <a:off x="-5257800" y="-4102097"/>
              <a:ext cx="4014214" cy="4014216"/>
            </a:xfrm>
            <a:prstGeom prst="ellipse">
              <a:avLst/>
            </a:prstGeom>
            <a:gradFill flip="none" rotWithShape="1">
              <a:gsLst>
                <a:gs pos="68000">
                  <a:srgbClr val="039BDA">
                    <a:alpha val="13000"/>
                  </a:srgbClr>
                </a:gs>
                <a:gs pos="4000">
                  <a:schemeClr val="accent1"/>
                </a:gs>
                <a:gs pos="100000">
                  <a:schemeClr val="accent4">
                    <a:alpha val="0"/>
                  </a:schemeClr>
                </a:gs>
              </a:gsLst>
              <a:lin ang="10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18" name="Oval 17">
              <a:extLst>
                <a:ext uri="{FF2B5EF4-FFF2-40B4-BE49-F238E27FC236}">
                  <a16:creationId xmlns:a16="http://schemas.microsoft.com/office/drawing/2014/main" id="{48AD42C8-CC64-4745-A488-6851251CFCFF}"/>
                </a:ext>
              </a:extLst>
            </p:cNvPr>
            <p:cNvSpPr>
              <a:spLocks noChangeAspect="1"/>
            </p:cNvSpPr>
            <p:nvPr userDrawn="1"/>
          </p:nvSpPr>
          <p:spPr bwMode="gray">
            <a:xfrm>
              <a:off x="-4194009" y="-1974515"/>
              <a:ext cx="1883663" cy="1883664"/>
            </a:xfrm>
            <a:prstGeom prst="ellipse">
              <a:avLst/>
            </a:prstGeom>
            <a:gradFill flip="none" rotWithShape="1">
              <a:gsLst>
                <a:gs pos="68000">
                  <a:schemeClr val="accent3">
                    <a:alpha val="13000"/>
                  </a:schemeClr>
                </a:gs>
                <a:gs pos="8000">
                  <a:schemeClr val="accent3"/>
                </a:gs>
                <a:gs pos="100000">
                  <a:schemeClr val="accent4">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grpSp>
      <p:pic>
        <p:nvPicPr>
          <p:cNvPr id="8" name="Picture 7">
            <a:extLst>
              <a:ext uri="{FF2B5EF4-FFF2-40B4-BE49-F238E27FC236}">
                <a16:creationId xmlns:a16="http://schemas.microsoft.com/office/drawing/2014/main" id="{B6C8FEE2-1F1E-48D5-968B-BBCE8BD010A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1259376" y="5915933"/>
            <a:ext cx="892617" cy="267382"/>
          </a:xfrm>
          <a:prstGeom prst="rect">
            <a:avLst/>
          </a:prstGeom>
        </p:spPr>
      </p:pic>
    </p:spTree>
    <p:extLst>
      <p:ext uri="{BB962C8B-B14F-4D97-AF65-F5344CB8AC3E}">
        <p14:creationId xmlns:p14="http://schemas.microsoft.com/office/powerpoint/2010/main" val="227852841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4CB743F7-1E51-4231-BDBC-00E9E84244C3}"/>
              </a:ext>
            </a:extLst>
          </p:cNvPr>
          <p:cNvSpPr>
            <a:spLocks noGrp="1"/>
          </p:cNvSpPr>
          <p:nvPr>
            <p:ph type="body" sz="quarter" idx="10" hasCustomPrompt="1"/>
          </p:nvPr>
        </p:nvSpPr>
        <p:spPr bwMode="gray">
          <a:xfrm>
            <a:off x="1365170" y="2397883"/>
            <a:ext cx="5128142" cy="1355509"/>
          </a:xfrm>
        </p:spPr>
        <p:txBody>
          <a:bodyPr lIns="0" tIns="0" rIns="0" bIns="0"/>
          <a:lstStyle>
            <a:lvl1pPr marL="0" indent="0">
              <a:buNone/>
              <a:defRPr sz="3528"/>
            </a:lvl1pPr>
          </a:lstStyle>
          <a:p>
            <a:pPr lvl="0"/>
            <a:r>
              <a:rPr lang="en-US" dirty="0"/>
              <a:t>Chapter Title</a:t>
            </a:r>
          </a:p>
        </p:txBody>
      </p:sp>
      <p:sp>
        <p:nvSpPr>
          <p:cNvPr id="6" name="Text Placeholder 6">
            <a:extLst>
              <a:ext uri="{FF2B5EF4-FFF2-40B4-BE49-F238E27FC236}">
                <a16:creationId xmlns:a16="http://schemas.microsoft.com/office/drawing/2014/main" id="{16BFB1D5-0A8B-432B-BC50-7C8FF108FF2F}"/>
              </a:ext>
            </a:extLst>
          </p:cNvPr>
          <p:cNvSpPr>
            <a:spLocks noGrp="1"/>
          </p:cNvSpPr>
          <p:nvPr>
            <p:ph type="body" sz="quarter" idx="16" hasCustomPrompt="1"/>
          </p:nvPr>
        </p:nvSpPr>
        <p:spPr bwMode="gray">
          <a:xfrm>
            <a:off x="450209" y="2397884"/>
            <a:ext cx="628377" cy="542906"/>
          </a:xfrm>
        </p:spPr>
        <p:txBody>
          <a:bodyPr wrap="none" lIns="0" tIns="0" rIns="0" bIns="0">
            <a:spAutoFit/>
          </a:bodyPr>
          <a:lstStyle>
            <a:lvl1pPr marL="0" indent="0">
              <a:buNone/>
              <a:defRPr sz="3528">
                <a:solidFill>
                  <a:schemeClr val="accent1"/>
                </a:solidFill>
                <a:latin typeface="+mj-lt"/>
              </a:defRPr>
            </a:lvl1pPr>
          </a:lstStyle>
          <a:p>
            <a:pPr lvl="0"/>
            <a:r>
              <a:rPr lang="en-US" dirty="0"/>
              <a:t>04.</a:t>
            </a:r>
          </a:p>
        </p:txBody>
      </p:sp>
      <p:grpSp>
        <p:nvGrpSpPr>
          <p:cNvPr id="31" name="Group 30">
            <a:extLst>
              <a:ext uri="{FF2B5EF4-FFF2-40B4-BE49-F238E27FC236}">
                <a16:creationId xmlns:a16="http://schemas.microsoft.com/office/drawing/2014/main" id="{0F917BC2-54E8-44A9-AA9B-4A2B73AF7764}"/>
              </a:ext>
            </a:extLst>
          </p:cNvPr>
          <p:cNvGrpSpPr/>
          <p:nvPr userDrawn="1"/>
        </p:nvGrpSpPr>
        <p:grpSpPr bwMode="gray">
          <a:xfrm>
            <a:off x="7083622" y="936026"/>
            <a:ext cx="4680555" cy="4327939"/>
            <a:chOff x="-2781243" y="-2005012"/>
            <a:chExt cx="3959798" cy="4005137"/>
          </a:xfrm>
        </p:grpSpPr>
        <p:sp>
          <p:nvSpPr>
            <p:cNvPr id="32" name="Oval 31">
              <a:extLst>
                <a:ext uri="{FF2B5EF4-FFF2-40B4-BE49-F238E27FC236}">
                  <a16:creationId xmlns:a16="http://schemas.microsoft.com/office/drawing/2014/main" id="{C30AD142-7098-461B-85A9-A1E16D31100B}"/>
                </a:ext>
              </a:extLst>
            </p:cNvPr>
            <p:cNvSpPr>
              <a:spLocks noChangeAspect="1"/>
            </p:cNvSpPr>
            <p:nvPr userDrawn="1"/>
          </p:nvSpPr>
          <p:spPr bwMode="gray">
            <a:xfrm>
              <a:off x="-1457326" y="-2000251"/>
              <a:ext cx="2624327" cy="2624328"/>
            </a:xfrm>
            <a:prstGeom prst="ellipse">
              <a:avLst/>
            </a:prstGeom>
            <a:gradFill flip="none" rotWithShape="1">
              <a:gsLst>
                <a:gs pos="58000">
                  <a:srgbClr val="039BDA">
                    <a:alpha val="23000"/>
                  </a:srgbClr>
                </a:gs>
                <a:gs pos="9000">
                  <a:schemeClr val="accent1"/>
                </a:gs>
                <a:gs pos="83000">
                  <a:schemeClr val="accent4">
                    <a:alpha val="0"/>
                  </a:schemeClr>
                </a:gs>
              </a:gsLst>
              <a:lin ang="3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33" name="Oval 32">
              <a:extLst>
                <a:ext uri="{FF2B5EF4-FFF2-40B4-BE49-F238E27FC236}">
                  <a16:creationId xmlns:a16="http://schemas.microsoft.com/office/drawing/2014/main" id="{AFD5B55E-4588-4C08-A905-27C2B55E54FF}"/>
                </a:ext>
              </a:extLst>
            </p:cNvPr>
            <p:cNvSpPr>
              <a:spLocks noChangeAspect="1"/>
            </p:cNvSpPr>
            <p:nvPr userDrawn="1"/>
          </p:nvSpPr>
          <p:spPr bwMode="gray">
            <a:xfrm>
              <a:off x="-1491492" y="-669923"/>
              <a:ext cx="2670047" cy="2670048"/>
            </a:xfrm>
            <a:prstGeom prst="ellipse">
              <a:avLst/>
            </a:prstGeom>
            <a:gradFill flip="none" rotWithShape="1">
              <a:gsLst>
                <a:gs pos="60000">
                  <a:srgbClr val="A375FF">
                    <a:alpha val="17000"/>
                  </a:srgbClr>
                </a:gs>
                <a:gs pos="0">
                  <a:schemeClr val="accent2"/>
                </a:gs>
                <a:gs pos="100000">
                  <a:schemeClr val="accent2">
                    <a:alpha val="0"/>
                  </a:schemeClr>
                </a:gs>
              </a:gsLst>
              <a:lin ang="10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34" name="Oval 33">
              <a:extLst>
                <a:ext uri="{FF2B5EF4-FFF2-40B4-BE49-F238E27FC236}">
                  <a16:creationId xmlns:a16="http://schemas.microsoft.com/office/drawing/2014/main" id="{AE638349-1DC9-4614-A504-CDD562A384A2}"/>
                </a:ext>
              </a:extLst>
            </p:cNvPr>
            <p:cNvSpPr>
              <a:spLocks noChangeAspect="1"/>
            </p:cNvSpPr>
            <p:nvPr userDrawn="1"/>
          </p:nvSpPr>
          <p:spPr bwMode="gray">
            <a:xfrm>
              <a:off x="-2781243" y="-2005012"/>
              <a:ext cx="2670047" cy="2670048"/>
            </a:xfrm>
            <a:prstGeom prst="ellipse">
              <a:avLst/>
            </a:prstGeom>
            <a:gradFill flip="none" rotWithShape="1">
              <a:gsLst>
                <a:gs pos="60000">
                  <a:srgbClr val="A375FF">
                    <a:alpha val="11000"/>
                  </a:srgbClr>
                </a:gs>
                <a:gs pos="6000">
                  <a:schemeClr val="accent2"/>
                </a:gs>
                <a:gs pos="100000">
                  <a:schemeClr val="accent2">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35" name="Oval 34">
              <a:extLst>
                <a:ext uri="{FF2B5EF4-FFF2-40B4-BE49-F238E27FC236}">
                  <a16:creationId xmlns:a16="http://schemas.microsoft.com/office/drawing/2014/main" id="{E32AE39D-6D82-4EF2-ABB6-EAC0DDA405BA}"/>
                </a:ext>
              </a:extLst>
            </p:cNvPr>
            <p:cNvSpPr>
              <a:spLocks noChangeAspect="1"/>
            </p:cNvSpPr>
            <p:nvPr userDrawn="1"/>
          </p:nvSpPr>
          <p:spPr bwMode="gray">
            <a:xfrm>
              <a:off x="-2781243" y="-644520"/>
              <a:ext cx="2624327" cy="2624328"/>
            </a:xfrm>
            <a:prstGeom prst="ellipse">
              <a:avLst/>
            </a:prstGeom>
            <a:gradFill flip="none" rotWithShape="1">
              <a:gsLst>
                <a:gs pos="58000">
                  <a:schemeClr val="accent4">
                    <a:alpha val="13000"/>
                  </a:schemeClr>
                </a:gs>
                <a:gs pos="0">
                  <a:schemeClr val="accent4"/>
                </a:gs>
                <a:gs pos="100000">
                  <a:schemeClr val="accent4">
                    <a:alpha val="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36" name="Rectangle 35">
              <a:extLst>
                <a:ext uri="{FF2B5EF4-FFF2-40B4-BE49-F238E27FC236}">
                  <a16:creationId xmlns:a16="http://schemas.microsoft.com/office/drawing/2014/main" id="{02B704B7-94AA-4610-A074-E217163FEFBE}"/>
                </a:ext>
              </a:extLst>
            </p:cNvPr>
            <p:cNvSpPr/>
            <p:nvPr userDrawn="1"/>
          </p:nvSpPr>
          <p:spPr bwMode="gray">
            <a:xfrm>
              <a:off x="-1459706" y="-669132"/>
              <a:ext cx="1316831" cy="1335881"/>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grpSp>
      <p:pic>
        <p:nvPicPr>
          <p:cNvPr id="11" name="Picture 10">
            <a:extLst>
              <a:ext uri="{FF2B5EF4-FFF2-40B4-BE49-F238E27FC236}">
                <a16:creationId xmlns:a16="http://schemas.microsoft.com/office/drawing/2014/main" id="{D2EBEECB-602B-4773-97C9-1401B9D84AF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1259376" y="5915933"/>
            <a:ext cx="892617" cy="267382"/>
          </a:xfrm>
          <a:prstGeom prst="rect">
            <a:avLst/>
          </a:prstGeom>
        </p:spPr>
      </p:pic>
    </p:spTree>
    <p:extLst>
      <p:ext uri="{BB962C8B-B14F-4D97-AF65-F5344CB8AC3E}">
        <p14:creationId xmlns:p14="http://schemas.microsoft.com/office/powerpoint/2010/main" val="186316838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4CB743F7-1E51-4231-BDBC-00E9E84244C3}"/>
              </a:ext>
            </a:extLst>
          </p:cNvPr>
          <p:cNvSpPr>
            <a:spLocks noGrp="1"/>
          </p:cNvSpPr>
          <p:nvPr>
            <p:ph type="body" sz="quarter" idx="10" hasCustomPrompt="1"/>
          </p:nvPr>
        </p:nvSpPr>
        <p:spPr bwMode="gray">
          <a:xfrm>
            <a:off x="1365170" y="2397883"/>
            <a:ext cx="5128142" cy="1355509"/>
          </a:xfrm>
        </p:spPr>
        <p:txBody>
          <a:bodyPr lIns="0" tIns="0" rIns="0" bIns="0"/>
          <a:lstStyle>
            <a:lvl1pPr marL="0" indent="0">
              <a:buNone/>
              <a:defRPr sz="3528"/>
            </a:lvl1pPr>
          </a:lstStyle>
          <a:p>
            <a:pPr lvl="0"/>
            <a:r>
              <a:rPr lang="en-US" dirty="0"/>
              <a:t>Chapter Title</a:t>
            </a:r>
          </a:p>
        </p:txBody>
      </p:sp>
      <p:sp>
        <p:nvSpPr>
          <p:cNvPr id="6" name="Text Placeholder 6">
            <a:extLst>
              <a:ext uri="{FF2B5EF4-FFF2-40B4-BE49-F238E27FC236}">
                <a16:creationId xmlns:a16="http://schemas.microsoft.com/office/drawing/2014/main" id="{16BFB1D5-0A8B-432B-BC50-7C8FF108FF2F}"/>
              </a:ext>
            </a:extLst>
          </p:cNvPr>
          <p:cNvSpPr>
            <a:spLocks noGrp="1"/>
          </p:cNvSpPr>
          <p:nvPr>
            <p:ph type="body" sz="quarter" idx="16" hasCustomPrompt="1"/>
          </p:nvPr>
        </p:nvSpPr>
        <p:spPr bwMode="gray">
          <a:xfrm>
            <a:off x="450209" y="2397884"/>
            <a:ext cx="623569" cy="542906"/>
          </a:xfrm>
        </p:spPr>
        <p:txBody>
          <a:bodyPr wrap="none" lIns="0" tIns="0" rIns="0" bIns="0">
            <a:spAutoFit/>
          </a:bodyPr>
          <a:lstStyle>
            <a:lvl1pPr marL="0" indent="0">
              <a:buNone/>
              <a:defRPr sz="3528">
                <a:solidFill>
                  <a:schemeClr val="accent1"/>
                </a:solidFill>
                <a:latin typeface="+mj-lt"/>
              </a:defRPr>
            </a:lvl1pPr>
          </a:lstStyle>
          <a:p>
            <a:pPr lvl="0"/>
            <a:r>
              <a:rPr lang="en-US" dirty="0"/>
              <a:t>05.</a:t>
            </a:r>
          </a:p>
        </p:txBody>
      </p:sp>
      <p:grpSp>
        <p:nvGrpSpPr>
          <p:cNvPr id="11" name="Group 10">
            <a:extLst>
              <a:ext uri="{FF2B5EF4-FFF2-40B4-BE49-F238E27FC236}">
                <a16:creationId xmlns:a16="http://schemas.microsoft.com/office/drawing/2014/main" id="{840C9F1E-DE8F-4F19-980C-CEDA0F6A5E10}"/>
              </a:ext>
            </a:extLst>
          </p:cNvPr>
          <p:cNvGrpSpPr/>
          <p:nvPr userDrawn="1"/>
        </p:nvGrpSpPr>
        <p:grpSpPr bwMode="gray">
          <a:xfrm>
            <a:off x="7548829" y="962911"/>
            <a:ext cx="4116761" cy="4133957"/>
            <a:chOff x="-4073526" y="-2951353"/>
            <a:chExt cx="3639311" cy="3997516"/>
          </a:xfrm>
        </p:grpSpPr>
        <p:sp>
          <p:nvSpPr>
            <p:cNvPr id="12" name="Oval 11">
              <a:extLst>
                <a:ext uri="{FF2B5EF4-FFF2-40B4-BE49-F238E27FC236}">
                  <a16:creationId xmlns:a16="http://schemas.microsoft.com/office/drawing/2014/main" id="{B230C868-ECB0-45C6-9882-DA9EB1E444AC}"/>
                </a:ext>
              </a:extLst>
            </p:cNvPr>
            <p:cNvSpPr>
              <a:spLocks noChangeAspect="1"/>
            </p:cNvSpPr>
            <p:nvPr userDrawn="1"/>
          </p:nvSpPr>
          <p:spPr bwMode="gray">
            <a:xfrm>
              <a:off x="-4073526" y="-2951353"/>
              <a:ext cx="3639311" cy="3639312"/>
            </a:xfrm>
            <a:prstGeom prst="ellipse">
              <a:avLst/>
            </a:prstGeom>
            <a:gradFill flip="none" rotWithShape="1">
              <a:gsLst>
                <a:gs pos="58000">
                  <a:schemeClr val="accent3">
                    <a:alpha val="24000"/>
                  </a:schemeClr>
                </a:gs>
                <a:gs pos="9000">
                  <a:schemeClr val="accent3">
                    <a:alpha val="85000"/>
                  </a:schemeClr>
                </a:gs>
                <a:gs pos="100000">
                  <a:schemeClr val="accent3">
                    <a:alpha val="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13" name="Rectangle 12">
              <a:extLst>
                <a:ext uri="{FF2B5EF4-FFF2-40B4-BE49-F238E27FC236}">
                  <a16:creationId xmlns:a16="http://schemas.microsoft.com/office/drawing/2014/main" id="{584CF372-22D1-4229-B419-BF1E425D6447}"/>
                </a:ext>
              </a:extLst>
            </p:cNvPr>
            <p:cNvSpPr/>
            <p:nvPr userDrawn="1"/>
          </p:nvSpPr>
          <p:spPr bwMode="gray">
            <a:xfrm>
              <a:off x="-2069935" y="-1023938"/>
              <a:ext cx="1630599" cy="2070101"/>
            </a:xfrm>
            <a:prstGeom prst="rect">
              <a:avLst/>
            </a:prstGeom>
            <a:gradFill flip="none" rotWithShape="1">
              <a:gsLst>
                <a:gs pos="0">
                  <a:schemeClr val="accent1"/>
                </a:gs>
                <a:gs pos="39000">
                  <a:schemeClr val="accent1">
                    <a:alpha val="48000"/>
                  </a:schemeClr>
                </a:gs>
                <a:gs pos="100000">
                  <a:schemeClr val="accent1">
                    <a:alpha val="0"/>
                  </a:schemeClr>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268" dirty="0"/>
            </a:p>
          </p:txBody>
        </p:sp>
        <p:sp>
          <p:nvSpPr>
            <p:cNvPr id="14" name="Rectangle 13">
              <a:extLst>
                <a:ext uri="{FF2B5EF4-FFF2-40B4-BE49-F238E27FC236}">
                  <a16:creationId xmlns:a16="http://schemas.microsoft.com/office/drawing/2014/main" id="{58BFB3B5-A5DD-47E5-B1C4-A55BE95D9BB2}"/>
                </a:ext>
              </a:extLst>
            </p:cNvPr>
            <p:cNvSpPr/>
            <p:nvPr userDrawn="1"/>
          </p:nvSpPr>
          <p:spPr bwMode="gray">
            <a:xfrm>
              <a:off x="-3702050" y="-47625"/>
              <a:ext cx="1630599" cy="1093788"/>
            </a:xfrm>
            <a:prstGeom prst="rect">
              <a:avLst/>
            </a:prstGeom>
            <a:gradFill flip="none" rotWithShape="1">
              <a:gsLst>
                <a:gs pos="0">
                  <a:schemeClr val="accent2"/>
                </a:gs>
                <a:gs pos="44200">
                  <a:srgbClr val="A375FF">
                    <a:alpha val="42000"/>
                  </a:srgbClr>
                </a:gs>
                <a:gs pos="100000">
                  <a:schemeClr val="accent2">
                    <a:alpha val="0"/>
                  </a:schemeClr>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grpSp>
      <p:pic>
        <p:nvPicPr>
          <p:cNvPr id="10" name="Picture 9">
            <a:extLst>
              <a:ext uri="{FF2B5EF4-FFF2-40B4-BE49-F238E27FC236}">
                <a16:creationId xmlns:a16="http://schemas.microsoft.com/office/drawing/2014/main" id="{9D143F05-7946-40E0-B5B1-887E01A3BA9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1259376" y="5915933"/>
            <a:ext cx="892617" cy="267382"/>
          </a:xfrm>
          <a:prstGeom prst="rect">
            <a:avLst/>
          </a:prstGeom>
        </p:spPr>
      </p:pic>
    </p:spTree>
    <p:extLst>
      <p:ext uri="{BB962C8B-B14F-4D97-AF65-F5344CB8AC3E}">
        <p14:creationId xmlns:p14="http://schemas.microsoft.com/office/powerpoint/2010/main" val="176490939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4CB743F7-1E51-4231-BDBC-00E9E84244C3}"/>
              </a:ext>
            </a:extLst>
          </p:cNvPr>
          <p:cNvSpPr>
            <a:spLocks noGrp="1"/>
          </p:cNvSpPr>
          <p:nvPr>
            <p:ph type="body" sz="quarter" idx="10" hasCustomPrompt="1"/>
          </p:nvPr>
        </p:nvSpPr>
        <p:spPr bwMode="gray">
          <a:xfrm>
            <a:off x="1365170" y="2397883"/>
            <a:ext cx="5128142" cy="1355509"/>
          </a:xfrm>
        </p:spPr>
        <p:txBody>
          <a:bodyPr lIns="0" tIns="0" rIns="0" bIns="0"/>
          <a:lstStyle>
            <a:lvl1pPr marL="0" indent="0">
              <a:buNone/>
              <a:defRPr sz="3528"/>
            </a:lvl1pPr>
          </a:lstStyle>
          <a:p>
            <a:pPr lvl="0"/>
            <a:r>
              <a:rPr lang="en-US" dirty="0"/>
              <a:t>Chapter Title</a:t>
            </a:r>
          </a:p>
        </p:txBody>
      </p:sp>
      <p:sp>
        <p:nvSpPr>
          <p:cNvPr id="6" name="Text Placeholder 6">
            <a:extLst>
              <a:ext uri="{FF2B5EF4-FFF2-40B4-BE49-F238E27FC236}">
                <a16:creationId xmlns:a16="http://schemas.microsoft.com/office/drawing/2014/main" id="{16BFB1D5-0A8B-432B-BC50-7C8FF108FF2F}"/>
              </a:ext>
            </a:extLst>
          </p:cNvPr>
          <p:cNvSpPr>
            <a:spLocks noGrp="1"/>
          </p:cNvSpPr>
          <p:nvPr>
            <p:ph type="body" sz="quarter" idx="16" hasCustomPrompt="1"/>
          </p:nvPr>
        </p:nvSpPr>
        <p:spPr bwMode="gray">
          <a:xfrm>
            <a:off x="450209" y="2397884"/>
            <a:ext cx="647613" cy="542906"/>
          </a:xfrm>
        </p:spPr>
        <p:txBody>
          <a:bodyPr wrap="none" lIns="0" tIns="0" rIns="0" bIns="0">
            <a:spAutoFit/>
          </a:bodyPr>
          <a:lstStyle>
            <a:lvl1pPr marL="0" indent="0">
              <a:buNone/>
              <a:defRPr sz="3528">
                <a:solidFill>
                  <a:schemeClr val="accent1"/>
                </a:solidFill>
                <a:latin typeface="+mj-lt"/>
              </a:defRPr>
            </a:lvl1pPr>
          </a:lstStyle>
          <a:p>
            <a:pPr lvl="0"/>
            <a:r>
              <a:rPr lang="en-US" dirty="0"/>
              <a:t>06.</a:t>
            </a:r>
          </a:p>
        </p:txBody>
      </p:sp>
      <p:grpSp>
        <p:nvGrpSpPr>
          <p:cNvPr id="30" name="Group 29">
            <a:extLst>
              <a:ext uri="{FF2B5EF4-FFF2-40B4-BE49-F238E27FC236}">
                <a16:creationId xmlns:a16="http://schemas.microsoft.com/office/drawing/2014/main" id="{CFCDA7BC-E91B-47AC-82B0-95CCC7AF36A2}"/>
              </a:ext>
            </a:extLst>
          </p:cNvPr>
          <p:cNvGrpSpPr/>
          <p:nvPr userDrawn="1"/>
        </p:nvGrpSpPr>
        <p:grpSpPr bwMode="gray">
          <a:xfrm>
            <a:off x="7140893" y="910359"/>
            <a:ext cx="4511181" cy="4474135"/>
            <a:chOff x="1423648" y="-3821905"/>
            <a:chExt cx="4008014" cy="4348193"/>
          </a:xfrm>
        </p:grpSpPr>
        <p:sp>
          <p:nvSpPr>
            <p:cNvPr id="16" name="Oval 15">
              <a:extLst>
                <a:ext uri="{FF2B5EF4-FFF2-40B4-BE49-F238E27FC236}">
                  <a16:creationId xmlns:a16="http://schemas.microsoft.com/office/drawing/2014/main" id="{8DA32B86-52B9-4EEF-98F8-2BE593479384}"/>
                </a:ext>
              </a:extLst>
            </p:cNvPr>
            <p:cNvSpPr>
              <a:spLocks noChangeAspect="1"/>
            </p:cNvSpPr>
            <p:nvPr userDrawn="1"/>
          </p:nvSpPr>
          <p:spPr bwMode="gray">
            <a:xfrm>
              <a:off x="2505075" y="-3821905"/>
              <a:ext cx="1847087" cy="1847088"/>
            </a:xfrm>
            <a:prstGeom prst="ellipse">
              <a:avLst/>
            </a:prstGeom>
            <a:gradFill flip="none" rotWithShape="1">
              <a:gsLst>
                <a:gs pos="45000">
                  <a:srgbClr val="039BDA">
                    <a:alpha val="32000"/>
                  </a:srgbClr>
                </a:gs>
                <a:gs pos="0">
                  <a:schemeClr val="accent1"/>
                </a:gs>
                <a:gs pos="92000">
                  <a:schemeClr val="accent1">
                    <a:alpha val="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22" name="Oval 21">
              <a:extLst>
                <a:ext uri="{FF2B5EF4-FFF2-40B4-BE49-F238E27FC236}">
                  <a16:creationId xmlns:a16="http://schemas.microsoft.com/office/drawing/2014/main" id="{F4E7FA8B-B146-4238-AC39-F199850FB0A0}"/>
                </a:ext>
              </a:extLst>
            </p:cNvPr>
            <p:cNvSpPr>
              <a:spLocks noChangeAspect="1"/>
            </p:cNvSpPr>
            <p:nvPr userDrawn="1"/>
          </p:nvSpPr>
          <p:spPr bwMode="gray">
            <a:xfrm>
              <a:off x="3584575" y="-3195637"/>
              <a:ext cx="1847087" cy="1847088"/>
            </a:xfrm>
            <a:prstGeom prst="ellipse">
              <a:avLst/>
            </a:prstGeom>
            <a:gradFill flip="none" rotWithShape="1">
              <a:gsLst>
                <a:gs pos="45000">
                  <a:schemeClr val="accent5">
                    <a:alpha val="39000"/>
                  </a:schemeClr>
                </a:gs>
                <a:gs pos="0">
                  <a:schemeClr val="accent5"/>
                </a:gs>
                <a:gs pos="92000">
                  <a:schemeClr val="accent5">
                    <a:alpha val="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26" name="Oval 25">
              <a:extLst>
                <a:ext uri="{FF2B5EF4-FFF2-40B4-BE49-F238E27FC236}">
                  <a16:creationId xmlns:a16="http://schemas.microsoft.com/office/drawing/2014/main" id="{F599D2D1-62F5-491D-9347-B31E3AA1CA20}"/>
                </a:ext>
              </a:extLst>
            </p:cNvPr>
            <p:cNvSpPr>
              <a:spLocks noChangeAspect="1"/>
            </p:cNvSpPr>
            <p:nvPr userDrawn="1"/>
          </p:nvSpPr>
          <p:spPr bwMode="gray">
            <a:xfrm>
              <a:off x="3584575" y="-1951037"/>
              <a:ext cx="1847087" cy="1847088"/>
            </a:xfrm>
            <a:prstGeom prst="ellipse">
              <a:avLst/>
            </a:prstGeom>
            <a:gradFill flip="none" rotWithShape="1">
              <a:gsLst>
                <a:gs pos="56000">
                  <a:srgbClr val="039BDA">
                    <a:alpha val="32000"/>
                  </a:srgbClr>
                </a:gs>
                <a:gs pos="0">
                  <a:schemeClr val="accent1"/>
                </a:gs>
                <a:gs pos="92000">
                  <a:schemeClr val="accent1">
                    <a:alpha val="0"/>
                  </a:schemeClr>
                </a:gs>
              </a:gsLst>
              <a:lin ang="13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27" name="Oval 26">
              <a:extLst>
                <a:ext uri="{FF2B5EF4-FFF2-40B4-BE49-F238E27FC236}">
                  <a16:creationId xmlns:a16="http://schemas.microsoft.com/office/drawing/2014/main" id="{784B9C3A-2679-43C8-993F-D3452B8FAE81}"/>
                </a:ext>
              </a:extLst>
            </p:cNvPr>
            <p:cNvSpPr>
              <a:spLocks noChangeAspect="1"/>
            </p:cNvSpPr>
            <p:nvPr userDrawn="1"/>
          </p:nvSpPr>
          <p:spPr bwMode="gray">
            <a:xfrm>
              <a:off x="2505075" y="-1320800"/>
              <a:ext cx="1847087" cy="1847088"/>
            </a:xfrm>
            <a:prstGeom prst="ellipse">
              <a:avLst/>
            </a:prstGeom>
            <a:gradFill flip="none" rotWithShape="1">
              <a:gsLst>
                <a:gs pos="56000">
                  <a:schemeClr val="accent3">
                    <a:alpha val="23000"/>
                  </a:schemeClr>
                </a:gs>
                <a:gs pos="0">
                  <a:schemeClr val="accent3"/>
                </a:gs>
                <a:gs pos="92000">
                  <a:schemeClr val="accent3">
                    <a:alpha val="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28" name="Oval 27">
              <a:extLst>
                <a:ext uri="{FF2B5EF4-FFF2-40B4-BE49-F238E27FC236}">
                  <a16:creationId xmlns:a16="http://schemas.microsoft.com/office/drawing/2014/main" id="{82337773-2949-4E4C-ACB7-A18ABF111BEF}"/>
                </a:ext>
              </a:extLst>
            </p:cNvPr>
            <p:cNvSpPr>
              <a:spLocks noChangeAspect="1"/>
            </p:cNvSpPr>
            <p:nvPr userDrawn="1"/>
          </p:nvSpPr>
          <p:spPr bwMode="gray">
            <a:xfrm>
              <a:off x="1423648" y="-1951037"/>
              <a:ext cx="1847087" cy="1847088"/>
            </a:xfrm>
            <a:prstGeom prst="ellipse">
              <a:avLst/>
            </a:prstGeom>
            <a:gradFill flip="none" rotWithShape="1">
              <a:gsLst>
                <a:gs pos="56000">
                  <a:srgbClr val="039BDA">
                    <a:alpha val="32000"/>
                  </a:srgbClr>
                </a:gs>
                <a:gs pos="0">
                  <a:schemeClr val="accent1"/>
                </a:gs>
                <a:gs pos="92000">
                  <a:schemeClr val="accent1">
                    <a:alpha val="0"/>
                  </a:schemeClr>
                </a:gs>
              </a:gsLst>
              <a:lin ang="17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29" name="Oval 28">
              <a:extLst>
                <a:ext uri="{FF2B5EF4-FFF2-40B4-BE49-F238E27FC236}">
                  <a16:creationId xmlns:a16="http://schemas.microsoft.com/office/drawing/2014/main" id="{C4961035-5969-4795-B572-023EA7F86EF2}"/>
                </a:ext>
              </a:extLst>
            </p:cNvPr>
            <p:cNvSpPr>
              <a:spLocks noChangeAspect="1"/>
            </p:cNvSpPr>
            <p:nvPr userDrawn="1"/>
          </p:nvSpPr>
          <p:spPr bwMode="gray">
            <a:xfrm>
              <a:off x="1423648" y="-3195637"/>
              <a:ext cx="1847087" cy="1847088"/>
            </a:xfrm>
            <a:prstGeom prst="ellipse">
              <a:avLst/>
            </a:prstGeom>
            <a:gradFill flip="none" rotWithShape="1">
              <a:gsLst>
                <a:gs pos="56000">
                  <a:schemeClr val="accent3">
                    <a:alpha val="23000"/>
                  </a:schemeClr>
                </a:gs>
                <a:gs pos="0">
                  <a:schemeClr val="accent3"/>
                </a:gs>
                <a:gs pos="92000">
                  <a:schemeClr val="accent3">
                    <a:alpha val="0"/>
                  </a:schemeClr>
                </a:gs>
              </a:gsLst>
              <a:lin ang="1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grpSp>
      <p:pic>
        <p:nvPicPr>
          <p:cNvPr id="12" name="Picture 11">
            <a:extLst>
              <a:ext uri="{FF2B5EF4-FFF2-40B4-BE49-F238E27FC236}">
                <a16:creationId xmlns:a16="http://schemas.microsoft.com/office/drawing/2014/main" id="{E324DF48-8C4E-4840-A606-AB37B0E49D4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1259376" y="5915933"/>
            <a:ext cx="892617" cy="267382"/>
          </a:xfrm>
          <a:prstGeom prst="rect">
            <a:avLst/>
          </a:prstGeom>
        </p:spPr>
      </p:pic>
    </p:spTree>
    <p:extLst>
      <p:ext uri="{BB962C8B-B14F-4D97-AF65-F5344CB8AC3E}">
        <p14:creationId xmlns:p14="http://schemas.microsoft.com/office/powerpoint/2010/main" val="315545990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B0C4FFE-CBEE-4906-9823-4164ADEA4911}"/>
              </a:ext>
            </a:extLst>
          </p:cNvPr>
          <p:cNvSpPr/>
          <p:nvPr userDrawn="1"/>
        </p:nvSpPr>
        <p:spPr bwMode="gray">
          <a:xfrm>
            <a:off x="0" y="0"/>
            <a:ext cx="12601575" cy="6480175"/>
          </a:xfrm>
          <a:prstGeom prst="rect">
            <a:avLst/>
          </a:prstGeom>
          <a:gradFill flip="none" rotWithShape="1">
            <a:gsLst>
              <a:gs pos="47000">
                <a:schemeClr val="bg1">
                  <a:alpha val="0"/>
                </a:schemeClr>
              </a:gs>
              <a:gs pos="100000">
                <a:schemeClr val="accent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5" name="Text Placeholder 6">
            <a:extLst>
              <a:ext uri="{FF2B5EF4-FFF2-40B4-BE49-F238E27FC236}">
                <a16:creationId xmlns:a16="http://schemas.microsoft.com/office/drawing/2014/main" id="{4CB743F7-1E51-4231-BDBC-00E9E84244C3}"/>
              </a:ext>
            </a:extLst>
          </p:cNvPr>
          <p:cNvSpPr>
            <a:spLocks noGrp="1"/>
          </p:cNvSpPr>
          <p:nvPr>
            <p:ph type="body" sz="quarter" idx="10" hasCustomPrompt="1"/>
          </p:nvPr>
        </p:nvSpPr>
        <p:spPr bwMode="gray">
          <a:xfrm>
            <a:off x="3045382" y="2376065"/>
            <a:ext cx="6510814" cy="1141121"/>
          </a:xfrm>
        </p:spPr>
        <p:txBody>
          <a:bodyPr lIns="0" tIns="0" rIns="0" bIns="0" anchor="ctr">
            <a:noAutofit/>
          </a:bodyPr>
          <a:lstStyle>
            <a:lvl1pPr marL="0" indent="0" algn="ctr">
              <a:buNone/>
              <a:defRPr sz="3528">
                <a:latin typeface="+mj-lt"/>
              </a:defRPr>
            </a:lvl1pPr>
          </a:lstStyle>
          <a:p>
            <a:pPr lvl="0"/>
            <a:r>
              <a:rPr lang="en-US" dirty="0"/>
              <a:t>Questions</a:t>
            </a:r>
          </a:p>
        </p:txBody>
      </p:sp>
      <p:sp>
        <p:nvSpPr>
          <p:cNvPr id="4" name="Slide Number Placeholder 5">
            <a:extLst>
              <a:ext uri="{FF2B5EF4-FFF2-40B4-BE49-F238E27FC236}">
                <a16:creationId xmlns:a16="http://schemas.microsoft.com/office/drawing/2014/main" id="{F3D98380-35E6-45B2-96C2-D4EA2DB02FF2}"/>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1685335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ingle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753AB01-8E4C-47D6-B8E3-10AC53C8EB24}"/>
              </a:ext>
            </a:extLst>
          </p:cNvPr>
          <p:cNvSpPr>
            <a:spLocks noGrp="1" noChangeAspect="1"/>
          </p:cNvSpPr>
          <p:nvPr>
            <p:ph type="pic" sz="quarter" idx="10" hasCustomPrompt="1"/>
          </p:nvPr>
        </p:nvSpPr>
        <p:spPr bwMode="invGray">
          <a:xfrm>
            <a:off x="459432" y="2298863"/>
            <a:ext cx="2860558" cy="2615111"/>
          </a:xfrm>
          <a:prstGeom prst="ellipse">
            <a:avLst/>
          </a:prstGeom>
        </p:spPr>
        <p:txBody>
          <a:bodyPr anchor="ctr"/>
          <a:lstStyle>
            <a:lvl1pPr marL="0" indent="0" algn="l">
              <a:buNone/>
              <a:defRPr sz="1134">
                <a:solidFill>
                  <a:schemeClr val="tx1"/>
                </a:solidFill>
              </a:defRPr>
            </a:lvl1pPr>
          </a:lstStyle>
          <a:p>
            <a:r>
              <a:rPr lang="en-US" dirty="0"/>
              <a:t>Step 1: Click icon to add picture</a:t>
            </a:r>
            <a:br>
              <a:rPr lang="en-US" dirty="0"/>
            </a:br>
            <a:r>
              <a:rPr lang="en-US" dirty="0"/>
              <a:t>Step 2: Go to View &gt;&gt; Slide Master and copy the gradient shapes, close the Slide Master and paste the gradient shapes on top of the selected image</a:t>
            </a:r>
          </a:p>
        </p:txBody>
      </p:sp>
      <p:sp>
        <p:nvSpPr>
          <p:cNvPr id="5" name="Oval 4">
            <a:extLst>
              <a:ext uri="{FF2B5EF4-FFF2-40B4-BE49-F238E27FC236}">
                <a16:creationId xmlns:a16="http://schemas.microsoft.com/office/drawing/2014/main" id="{D8BAC6B4-51B9-4B47-8996-D65FBF9EDB5F}"/>
              </a:ext>
            </a:extLst>
          </p:cNvPr>
          <p:cNvSpPr>
            <a:spLocks noChangeAspect="1"/>
          </p:cNvSpPr>
          <p:nvPr/>
        </p:nvSpPr>
        <p:spPr bwMode="invGray">
          <a:xfrm>
            <a:off x="466258" y="2298063"/>
            <a:ext cx="2860558" cy="2615111"/>
          </a:xfrm>
          <a:prstGeom prst="ellipse">
            <a:avLst/>
          </a:prstGeom>
          <a:gradFill>
            <a:gsLst>
              <a:gs pos="48000">
                <a:schemeClr val="accent1">
                  <a:alpha val="0"/>
                </a:schemeClr>
              </a:gs>
              <a:gs pos="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42" name="Oval 41">
            <a:extLst>
              <a:ext uri="{FF2B5EF4-FFF2-40B4-BE49-F238E27FC236}">
                <a16:creationId xmlns:a16="http://schemas.microsoft.com/office/drawing/2014/main" id="{F6D67A50-8F02-4A68-A376-32DC985938EC}"/>
              </a:ext>
            </a:extLst>
          </p:cNvPr>
          <p:cNvSpPr>
            <a:spLocks noChangeAspect="1"/>
          </p:cNvSpPr>
          <p:nvPr/>
        </p:nvSpPr>
        <p:spPr bwMode="invGray">
          <a:xfrm>
            <a:off x="1473229" y="1762057"/>
            <a:ext cx="2860556" cy="2615111"/>
          </a:xfrm>
          <a:prstGeom prst="ellipse">
            <a:avLst/>
          </a:prstGeom>
          <a:gradFill flip="none" rotWithShape="1">
            <a:gsLst>
              <a:gs pos="43000">
                <a:schemeClr val="accent4">
                  <a:alpha val="13000"/>
                </a:schemeClr>
              </a:gs>
              <a:gs pos="8000">
                <a:schemeClr val="accent4"/>
              </a:gs>
              <a:gs pos="71000">
                <a:schemeClr val="accent4">
                  <a:alpha val="0"/>
                </a:schemeClr>
              </a:gs>
            </a:gsLst>
            <a:lin ang="13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6" name="Text Placeholder 5">
            <a:extLst>
              <a:ext uri="{FF2B5EF4-FFF2-40B4-BE49-F238E27FC236}">
                <a16:creationId xmlns:a16="http://schemas.microsoft.com/office/drawing/2014/main" id="{5745C628-C734-425D-A3FF-809A59836586}"/>
              </a:ext>
            </a:extLst>
          </p:cNvPr>
          <p:cNvSpPr>
            <a:spLocks noGrp="1"/>
          </p:cNvSpPr>
          <p:nvPr>
            <p:ph type="body" sz="quarter" idx="11" hasCustomPrompt="1"/>
          </p:nvPr>
        </p:nvSpPr>
        <p:spPr bwMode="invGray">
          <a:xfrm>
            <a:off x="4617721" y="1354037"/>
            <a:ext cx="7523140" cy="4400759"/>
          </a:xfrm>
        </p:spPr>
        <p:txBody>
          <a:bodyPr lIns="0" tIns="0" rIns="0" bIns="0" anchor="ctr"/>
          <a:lstStyle>
            <a:lvl1pPr marL="0" indent="0" algn="ctr">
              <a:buNone/>
              <a:defRPr>
                <a:latin typeface="Raleway Light" pitchFamily="2" charset="0"/>
              </a:defRPr>
            </a:lvl1pPr>
          </a:lstStyle>
          <a:p>
            <a:pPr lvl="0"/>
            <a:r>
              <a:rPr lang="en-US" dirty="0"/>
              <a:t>Quote/Introduction text</a:t>
            </a:r>
          </a:p>
        </p:txBody>
      </p:sp>
      <p:sp>
        <p:nvSpPr>
          <p:cNvPr id="7" name="Text Placeholder 4">
            <a:extLst>
              <a:ext uri="{FF2B5EF4-FFF2-40B4-BE49-F238E27FC236}">
                <a16:creationId xmlns:a16="http://schemas.microsoft.com/office/drawing/2014/main" id="{A231BA4B-8E51-4730-9569-847C0722DAC8}"/>
              </a:ext>
            </a:extLst>
          </p:cNvPr>
          <p:cNvSpPr>
            <a:spLocks noGrp="1"/>
          </p:cNvSpPr>
          <p:nvPr>
            <p:ph type="body" sz="quarter" idx="12"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8" name="Slide Number Placeholder 5">
            <a:extLst>
              <a:ext uri="{FF2B5EF4-FFF2-40B4-BE49-F238E27FC236}">
                <a16:creationId xmlns:a16="http://schemas.microsoft.com/office/drawing/2014/main" id="{C740C3A6-AF7E-47D2-8CE0-48EDCAF6C759}"/>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58656134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pic>
        <p:nvPicPr>
          <p:cNvPr id="23" name="Picture 22" descr="Logo, company name&#10;&#10;Description automatically generated">
            <a:extLst>
              <a:ext uri="{FF2B5EF4-FFF2-40B4-BE49-F238E27FC236}">
                <a16:creationId xmlns:a16="http://schemas.microsoft.com/office/drawing/2014/main" id="{8CF4D193-5FED-4C74-B2F8-EF074AA2CFE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6510814" y="487398"/>
            <a:ext cx="5611995" cy="5129085"/>
          </a:xfrm>
          <a:prstGeom prst="rect">
            <a:avLst/>
          </a:prstGeom>
        </p:spPr>
      </p:pic>
      <p:sp>
        <p:nvSpPr>
          <p:cNvPr id="7" name="AddNotifier#1"/>
          <p:cNvSpPr txBox="1">
            <a:spLocks noChangeArrowheads="1"/>
          </p:cNvSpPr>
          <p:nvPr userDrawn="1"/>
        </p:nvSpPr>
        <p:spPr bwMode="gray">
          <a:xfrm>
            <a:off x="322503" y="4872132"/>
            <a:ext cx="4271821" cy="572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756" kern="1200" baseline="0" dirty="0">
                <a:solidFill>
                  <a:schemeClr val="tx1"/>
                </a:solidFill>
                <a:latin typeface="Raleway Light" pitchFamily="2" charset="0"/>
                <a:ea typeface="Verdana" pitchFamily="34" charset="0"/>
                <a:cs typeface="Verdana" pitchFamily="34" charset="0"/>
              </a:rPr>
              <a:t>Atos, the Atos logo, </a:t>
            </a:r>
            <a:r>
              <a:rPr lang="en-US" sz="756" kern="1200" baseline="0" dirty="0" err="1">
                <a:solidFill>
                  <a:schemeClr val="tx1"/>
                </a:solidFill>
                <a:latin typeface="Raleway Light" pitchFamily="2" charset="0"/>
                <a:ea typeface="Verdana" pitchFamily="34" charset="0"/>
                <a:cs typeface="Verdana" pitchFamily="34" charset="0"/>
              </a:rPr>
              <a:t>Atos|Syntel</a:t>
            </a:r>
            <a:r>
              <a:rPr lang="en-US" sz="756" kern="1200" baseline="0" dirty="0">
                <a:solidFill>
                  <a:schemeClr val="tx1"/>
                </a:solidFill>
                <a:latin typeface="Raleway Light" pitchFamily="2" charset="0"/>
                <a:ea typeface="Verdana" pitchFamily="34" charset="0"/>
                <a:cs typeface="Verdana" pitchFamily="34" charset="0"/>
              </a:rPr>
              <a:t> are registered trademarks of the Atos group.  </a:t>
            </a:r>
            <a:br>
              <a:rPr lang="en-US" sz="756" kern="1200" baseline="0" dirty="0">
                <a:solidFill>
                  <a:schemeClr val="tx1"/>
                </a:solidFill>
                <a:latin typeface="Raleway Light" pitchFamily="2" charset="0"/>
                <a:ea typeface="Verdana" pitchFamily="34" charset="0"/>
                <a:cs typeface="Verdana" pitchFamily="34" charset="0"/>
              </a:rPr>
            </a:br>
            <a:r>
              <a:rPr lang="en-US" sz="756" kern="1200" baseline="0" dirty="0">
                <a:solidFill>
                  <a:schemeClr val="tx1"/>
                </a:solidFill>
                <a:latin typeface="Raleway Light" pitchFamily="2" charset="0"/>
                <a:ea typeface="Verdana" pitchFamily="34" charset="0"/>
                <a:cs typeface="Verdana" pitchFamily="34" charset="0"/>
              </a:rPr>
              <a:t>June 2021. © 2021 Atos. Confidential information owned by Atos, to be used by the recipient only. This document, or any part of it, may not be reproduced, copied, circulated and/or distributed nor quoted without prior written approval from Atos.</a:t>
            </a:r>
          </a:p>
        </p:txBody>
      </p:sp>
      <p:sp>
        <p:nvSpPr>
          <p:cNvPr id="8" name="Title 1">
            <a:extLst>
              <a:ext uri="{FF2B5EF4-FFF2-40B4-BE49-F238E27FC236}">
                <a16:creationId xmlns:a16="http://schemas.microsoft.com/office/drawing/2014/main" id="{86B184E1-4C6D-46A1-95DB-5392215EAC60}"/>
              </a:ext>
            </a:extLst>
          </p:cNvPr>
          <p:cNvSpPr>
            <a:spLocks noGrp="1"/>
          </p:cNvSpPr>
          <p:nvPr>
            <p:ph type="ctrTitle" hasCustomPrompt="1"/>
          </p:nvPr>
        </p:nvSpPr>
        <p:spPr bwMode="gray">
          <a:xfrm>
            <a:off x="451582" y="2088058"/>
            <a:ext cx="5670709" cy="962208"/>
          </a:xfrm>
          <a:prstGeom prst="rect">
            <a:avLst/>
          </a:prstGeom>
        </p:spPr>
        <p:txBody>
          <a:bodyPr wrap="none" lIns="0" tIns="0" rIns="0" bIns="0" anchor="ctr" anchorCtr="0">
            <a:noAutofit/>
          </a:bodyPr>
          <a:lstStyle>
            <a:lvl1pPr>
              <a:defRPr sz="5040" b="0" baseline="0">
                <a:solidFill>
                  <a:schemeClr val="tx1"/>
                </a:solidFill>
                <a:latin typeface="Raleway SemiBold" pitchFamily="2" charset="0"/>
                <a:ea typeface="Verdana" pitchFamily="34" charset="0"/>
                <a:cs typeface="Verdana" pitchFamily="34" charset="0"/>
              </a:defRPr>
            </a:lvl1pPr>
          </a:lstStyle>
          <a:p>
            <a:r>
              <a:rPr lang="en-NL" dirty="0"/>
              <a:t>Thank you</a:t>
            </a:r>
            <a:endParaRPr lang="nl-NL" dirty="0"/>
          </a:p>
        </p:txBody>
      </p:sp>
      <p:sp>
        <p:nvSpPr>
          <p:cNvPr id="10" name="Text Placeholder 2">
            <a:extLst>
              <a:ext uri="{FF2B5EF4-FFF2-40B4-BE49-F238E27FC236}">
                <a16:creationId xmlns:a16="http://schemas.microsoft.com/office/drawing/2014/main" id="{FF96E0D4-918A-4FAB-9997-756286E3C96F}"/>
              </a:ext>
            </a:extLst>
          </p:cNvPr>
          <p:cNvSpPr>
            <a:spLocks noGrp="1"/>
          </p:cNvSpPr>
          <p:nvPr>
            <p:ph type="body" sz="quarter" idx="10"/>
          </p:nvPr>
        </p:nvSpPr>
        <p:spPr bwMode="gray">
          <a:xfrm>
            <a:off x="451580" y="3201316"/>
            <a:ext cx="5670709" cy="1382437"/>
          </a:xfrm>
        </p:spPr>
        <p:txBody>
          <a:bodyPr wrap="none" lIns="0" tIns="0" rIns="0" bIns="0">
            <a:noAutofit/>
          </a:bodyPr>
          <a:lstStyle>
            <a:lvl1pPr marL="0" indent="0">
              <a:spcAft>
                <a:spcPts val="0"/>
              </a:spcAft>
              <a:buNone/>
              <a:defRPr sz="1512">
                <a:solidFill>
                  <a:schemeClr val="accent1"/>
                </a:solidFill>
                <a:latin typeface="Raleway Medium" pitchFamily="2" charset="0"/>
              </a:defRPr>
            </a:lvl1pPr>
            <a:lvl2pPr marL="207369" indent="0">
              <a:buNone/>
              <a:defRPr>
                <a:solidFill>
                  <a:schemeClr val="accent1"/>
                </a:solidFill>
                <a:latin typeface="Raleway Medium" pitchFamily="2" charset="0"/>
              </a:defRPr>
            </a:lvl2pPr>
            <a:lvl3pPr marL="414739" indent="0">
              <a:buNone/>
              <a:defRPr>
                <a:solidFill>
                  <a:schemeClr val="accent1"/>
                </a:solidFill>
                <a:latin typeface="Raleway Medium" pitchFamily="2" charset="0"/>
              </a:defRPr>
            </a:lvl3pPr>
            <a:lvl4pPr marL="622108" indent="0">
              <a:buNone/>
              <a:defRPr>
                <a:solidFill>
                  <a:schemeClr val="accent1"/>
                </a:solidFill>
                <a:latin typeface="Raleway Medium" pitchFamily="2" charset="0"/>
              </a:defRPr>
            </a:lvl4pPr>
            <a:lvl5pPr marL="1360692" indent="0">
              <a:buNone/>
              <a:defRPr>
                <a:solidFill>
                  <a:schemeClr val="accent1"/>
                </a:solidFill>
                <a:latin typeface="Raleway Medium" pitchFamily="2" charset="0"/>
              </a:defRPr>
            </a:lvl5pPr>
          </a:lstStyle>
          <a:p>
            <a:pPr lvl="0"/>
            <a:r>
              <a:rPr lang="en-US"/>
              <a:t>Click to edit Master text styles</a:t>
            </a:r>
          </a:p>
        </p:txBody>
      </p:sp>
      <p:sp>
        <p:nvSpPr>
          <p:cNvPr id="11" name="AddClassification">
            <a:extLst>
              <a:ext uri="{FF2B5EF4-FFF2-40B4-BE49-F238E27FC236}">
                <a16:creationId xmlns:a16="http://schemas.microsoft.com/office/drawing/2014/main" id="{4CA3B924-5A8F-4360-80E0-7160E1409037}"/>
              </a:ext>
            </a:extLst>
          </p:cNvPr>
          <p:cNvSpPr txBox="1">
            <a:spLocks noChangeArrowheads="1"/>
          </p:cNvSpPr>
          <p:nvPr userDrawn="1"/>
        </p:nvSpPr>
        <p:spPr bwMode="gray">
          <a:xfrm>
            <a:off x="5667602" y="6050097"/>
            <a:ext cx="1266372" cy="13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882" b="0" baseline="0" dirty="0">
                <a:solidFill>
                  <a:schemeClr val="tx1"/>
                </a:solidFill>
                <a:latin typeface="Raleway Medium" pitchFamily="2" charset="0"/>
                <a:ea typeface="Verdana" pitchFamily="34" charset="0"/>
                <a:cs typeface="Verdana" pitchFamily="34" charset="0"/>
              </a:rPr>
              <a:t>© Atos - for internal use</a:t>
            </a:r>
          </a:p>
        </p:txBody>
      </p:sp>
      <p:pic>
        <p:nvPicPr>
          <p:cNvPr id="12" name="Picture 11">
            <a:extLst>
              <a:ext uri="{FF2B5EF4-FFF2-40B4-BE49-F238E27FC236}">
                <a16:creationId xmlns:a16="http://schemas.microsoft.com/office/drawing/2014/main" id="{5DD00D2A-AC24-465C-A5DE-2D256C65778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10518610" y="5701303"/>
            <a:ext cx="1638684" cy="490867"/>
          </a:xfrm>
          <a:prstGeom prst="rect">
            <a:avLst/>
          </a:prstGeom>
        </p:spPr>
      </p:pic>
    </p:spTree>
    <p:extLst>
      <p:ext uri="{BB962C8B-B14F-4D97-AF65-F5344CB8AC3E}">
        <p14:creationId xmlns:p14="http://schemas.microsoft.com/office/powerpoint/2010/main" val="386115925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theme" Target="../theme/theme2.xml"/><Relationship Id="rId3" Type="http://schemas.openxmlformats.org/officeDocument/2006/relationships/slideLayout" Target="../slideLayouts/slideLayout55.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slideLayout" Target="../slideLayouts/slideLayout72.xml"/><Relationship Id="rId29" Type="http://schemas.openxmlformats.org/officeDocument/2006/relationships/slideLayout" Target="../slideLayouts/slideLayout81.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image" Target="../media/image1.emf"/><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invGray">
      <p:bgRef idx="1001">
        <a:schemeClr val="bg2"/>
      </p:bgRef>
    </p:bg>
    <p:spTree>
      <p:nvGrpSpPr>
        <p:cNvPr id="1" name=""/>
        <p:cNvGrpSpPr/>
        <p:nvPr/>
      </p:nvGrpSpPr>
      <p:grpSpPr>
        <a:xfrm>
          <a:off x="0" y="0"/>
          <a:ext cx="0" cy="0"/>
          <a:chOff x="0" y="0"/>
          <a:chExt cx="0" cy="0"/>
        </a:xfrm>
      </p:grpSpPr>
      <p:sp>
        <p:nvSpPr>
          <p:cNvPr id="14" name="Text Placeholder 2"/>
          <p:cNvSpPr>
            <a:spLocks noGrp="1"/>
          </p:cNvSpPr>
          <p:nvPr>
            <p:ph type="body" idx="1"/>
          </p:nvPr>
        </p:nvSpPr>
        <p:spPr bwMode="invGray">
          <a:xfrm>
            <a:off x="313745" y="1354037"/>
            <a:ext cx="11820277" cy="4398181"/>
          </a:xfrm>
          <a:prstGeom prst="rect">
            <a:avLst/>
          </a:prstGeom>
        </p:spPr>
        <p:txBody>
          <a:bodyPr vert="horz" lIns="91440" tIns="45720" rIns="91440" bIns="45720" rtlCol="0">
            <a:noAutofit/>
          </a:bodyPr>
          <a:lstStyle/>
          <a:p>
            <a:pPr lvl="0"/>
            <a:r>
              <a:rPr lang="nl-NL" dirty="0"/>
              <a:t>Paragraph 01 (Raleway Medium 14 pt)</a:t>
            </a:r>
          </a:p>
          <a:p>
            <a:pPr lvl="1"/>
            <a:r>
              <a:rPr lang="nl-NL" dirty="0"/>
              <a:t>Paragraph 02 (Raleway Light 12 pt)</a:t>
            </a:r>
          </a:p>
          <a:p>
            <a:pPr lvl="2"/>
            <a:r>
              <a:rPr lang="nl-NL" dirty="0"/>
              <a:t>Paragraph 03 (Raleway Light 11 pt)</a:t>
            </a:r>
          </a:p>
          <a:p>
            <a:pPr lvl="3"/>
            <a:r>
              <a:rPr lang="en-US" dirty="0"/>
              <a:t>Paragraph 04 (</a:t>
            </a:r>
            <a:r>
              <a:rPr lang="en-US" dirty="0" err="1"/>
              <a:t>Raleway</a:t>
            </a:r>
            <a:r>
              <a:rPr lang="en-US" dirty="0"/>
              <a:t> Light 10 </a:t>
            </a:r>
            <a:r>
              <a:rPr lang="en-US" dirty="0" err="1"/>
              <a:t>pt</a:t>
            </a:r>
            <a:r>
              <a:rPr lang="en-US" dirty="0"/>
              <a:t>)</a:t>
            </a:r>
            <a:endParaRPr lang="nl-NL" dirty="0"/>
          </a:p>
        </p:txBody>
      </p:sp>
      <p:sp>
        <p:nvSpPr>
          <p:cNvPr id="16" name="Title Placeholder 1"/>
          <p:cNvSpPr>
            <a:spLocks noGrp="1"/>
          </p:cNvSpPr>
          <p:nvPr>
            <p:ph type="title"/>
          </p:nvPr>
        </p:nvSpPr>
        <p:spPr bwMode="invGray">
          <a:xfrm>
            <a:off x="313745" y="155567"/>
            <a:ext cx="11820277" cy="714350"/>
          </a:xfrm>
          <a:prstGeom prst="rect">
            <a:avLst/>
          </a:prstGeom>
        </p:spPr>
        <p:txBody>
          <a:bodyPr vert="horz" lIns="91440" tIns="45720" rIns="91440" bIns="45720" rtlCol="0" anchor="t" anchorCtr="0">
            <a:noAutofit/>
          </a:bodyPr>
          <a:lstStyle/>
          <a:p>
            <a:r>
              <a:rPr lang="en-US" dirty="0"/>
              <a:t>Title in </a:t>
            </a:r>
            <a:r>
              <a:rPr lang="en-US" dirty="0" err="1"/>
              <a:t>Raleway</a:t>
            </a:r>
            <a:r>
              <a:rPr lang="en-US" dirty="0"/>
              <a:t> </a:t>
            </a:r>
            <a:r>
              <a:rPr lang="en-US" dirty="0" err="1"/>
              <a:t>SemiBold</a:t>
            </a:r>
            <a:r>
              <a:rPr lang="en-US" dirty="0"/>
              <a:t> 20pt</a:t>
            </a:r>
            <a:endParaRPr lang="nl-NL" dirty="0"/>
          </a:p>
        </p:txBody>
      </p:sp>
      <p:pic>
        <p:nvPicPr>
          <p:cNvPr id="9" name="Picture 8"/>
          <p:cNvPicPr>
            <a:picLocks noChangeAspect="1"/>
          </p:cNvPicPr>
          <p:nvPr/>
        </p:nvPicPr>
        <p:blipFill>
          <a:blip r:embed="rId54" cstate="print">
            <a:extLst>
              <a:ext uri="{28A0092B-C50C-407E-A947-70E740481C1C}">
                <a14:useLocalDpi xmlns:a14="http://schemas.microsoft.com/office/drawing/2010/main" val="0"/>
              </a:ext>
            </a:extLst>
          </a:blip>
          <a:stretch>
            <a:fillRect/>
          </a:stretch>
        </p:blipFill>
        <p:spPr bwMode="invGray">
          <a:xfrm>
            <a:off x="11259376" y="5915933"/>
            <a:ext cx="892617" cy="267382"/>
          </a:xfrm>
          <a:prstGeom prst="rect">
            <a:avLst/>
          </a:prstGeom>
        </p:spPr>
      </p:pic>
      <p:sp>
        <p:nvSpPr>
          <p:cNvPr id="7" name="AddCustomFooter#1">
            <a:extLst>
              <a:ext uri="{FF2B5EF4-FFF2-40B4-BE49-F238E27FC236}">
                <a16:creationId xmlns:a16="http://schemas.microsoft.com/office/drawing/2014/main" id="{BDAEE61B-9235-485F-BA6C-E5EF1BE1AEA2}"/>
              </a:ext>
            </a:extLst>
          </p:cNvPr>
          <p:cNvSpPr txBox="1"/>
          <p:nvPr/>
        </p:nvSpPr>
        <p:spPr bwMode="invGray">
          <a:xfrm>
            <a:off x="441931" y="6046274"/>
            <a:ext cx="3193503" cy="135743"/>
          </a:xfrm>
          <a:prstGeom prst="rect">
            <a:avLst/>
          </a:prstGeom>
          <a:noFill/>
        </p:spPr>
        <p:txBody>
          <a:bodyPr wrap="none" lIns="0" tIns="0" rIns="0" bIns="0" rtlCol="0" anchor="ctr">
            <a:spAutoFit/>
          </a:bodyPr>
          <a:lstStyle/>
          <a:p>
            <a:pPr marL="0" marR="0" lvl="0" indent="0" algn="l" defTabSz="1152053" rtl="0" eaLnBrk="1" fontAlgn="auto" latinLnBrk="0" hangingPunct="1">
              <a:lnSpc>
                <a:spcPct val="100000"/>
              </a:lnSpc>
              <a:spcBef>
                <a:spcPts val="0"/>
              </a:spcBef>
              <a:spcAft>
                <a:spcPts val="0"/>
              </a:spcAft>
              <a:buClrTx/>
              <a:buSzTx/>
              <a:buFontTx/>
              <a:buNone/>
              <a:tabLst>
                <a:tab pos="240011" algn="l"/>
              </a:tabLst>
              <a:defRPr/>
            </a:pPr>
            <a:r>
              <a:rPr kumimoji="0" lang="nl-NL" sz="882" b="0" i="0" u="none" strike="noStrike" kern="1200" cap="none" spc="0" normalizeH="0" baseline="0" noProof="0" dirty="0">
                <a:ln>
                  <a:noFill/>
                </a:ln>
                <a:solidFill>
                  <a:schemeClr val="tx1"/>
                </a:solidFill>
                <a:effectLst/>
                <a:uLnTx/>
                <a:uFillTx/>
                <a:latin typeface="Raleway Medium" pitchFamily="2" charset="0"/>
                <a:ea typeface="Verdana" pitchFamily="34" charset="0"/>
                <a:cs typeface="Verdana" pitchFamily="34" charset="0"/>
              </a:rPr>
              <a:t>	</a:t>
            </a:r>
            <a:r>
              <a:rPr lang="en-US" sz="882" baseline="0" dirty="0">
                <a:solidFill>
                  <a:schemeClr val="tx1"/>
                </a:solidFill>
                <a:latin typeface="Raleway Medium" pitchFamily="2" charset="0"/>
                <a:ea typeface="Verdana" pitchFamily="34" charset="0"/>
                <a:cs typeface="Verdana" pitchFamily="34" charset="0"/>
              </a:rPr>
              <a:t>| 04/01/2022 | Global Marcom | © Atos - for internal use</a:t>
            </a:r>
            <a:endParaRPr lang="nl-NL" sz="882" baseline="0" dirty="0">
              <a:solidFill>
                <a:schemeClr val="tx1"/>
              </a:solidFill>
              <a:latin typeface="Raleway Medium" pitchFamily="2" charset="0"/>
              <a:ea typeface="Verdana" pitchFamily="34" charset="0"/>
              <a:cs typeface="Verdana" pitchFamily="34" charset="0"/>
            </a:endParaRPr>
          </a:p>
        </p:txBody>
      </p:sp>
      <p:sp>
        <p:nvSpPr>
          <p:cNvPr id="8" name="Slide Number Placeholder 5">
            <a:extLst>
              <a:ext uri="{FF2B5EF4-FFF2-40B4-BE49-F238E27FC236}">
                <a16:creationId xmlns:a16="http://schemas.microsoft.com/office/drawing/2014/main" id="{D307CCE6-7C43-409C-83D3-3EE49DAA06C1}"/>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4123292338"/>
      </p:ext>
    </p:extLst>
  </p:cSld>
  <p:clrMap bg1="dk1" tx1="lt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 id="2147483771" r:id="rId18"/>
    <p:sldLayoutId id="2147483772" r:id="rId19"/>
    <p:sldLayoutId id="2147483773" r:id="rId20"/>
    <p:sldLayoutId id="2147483774" r:id="rId21"/>
    <p:sldLayoutId id="2147483775" r:id="rId22"/>
    <p:sldLayoutId id="2147483776" r:id="rId23"/>
    <p:sldLayoutId id="2147483777" r:id="rId24"/>
    <p:sldLayoutId id="2147483778" r:id="rId25"/>
    <p:sldLayoutId id="2147483779" r:id="rId26"/>
    <p:sldLayoutId id="2147483780" r:id="rId27"/>
    <p:sldLayoutId id="2147483781" r:id="rId28"/>
    <p:sldLayoutId id="2147483782" r:id="rId29"/>
    <p:sldLayoutId id="2147483783" r:id="rId30"/>
    <p:sldLayoutId id="2147483784" r:id="rId31"/>
    <p:sldLayoutId id="2147483785" r:id="rId32"/>
    <p:sldLayoutId id="2147483786" r:id="rId33"/>
    <p:sldLayoutId id="2147483787" r:id="rId34"/>
    <p:sldLayoutId id="2147483788" r:id="rId35"/>
    <p:sldLayoutId id="2147483789" r:id="rId36"/>
    <p:sldLayoutId id="2147483790" r:id="rId37"/>
    <p:sldLayoutId id="2147483791" r:id="rId38"/>
    <p:sldLayoutId id="2147483792" r:id="rId39"/>
    <p:sldLayoutId id="2147483793" r:id="rId40"/>
    <p:sldLayoutId id="2147483794" r:id="rId41"/>
    <p:sldLayoutId id="2147483795" r:id="rId42"/>
    <p:sldLayoutId id="2147483796" r:id="rId43"/>
    <p:sldLayoutId id="2147483797" r:id="rId44"/>
    <p:sldLayoutId id="2147483798" r:id="rId45"/>
    <p:sldLayoutId id="2147483799" r:id="rId46"/>
    <p:sldLayoutId id="2147483800" r:id="rId47"/>
    <p:sldLayoutId id="2147483801" r:id="rId48"/>
    <p:sldLayoutId id="2147483802" r:id="rId49"/>
    <p:sldLayoutId id="2147483803" r:id="rId50"/>
    <p:sldLayoutId id="2147483804" r:id="rId51"/>
    <p:sldLayoutId id="2147483805" r:id="rId52"/>
  </p:sldLayoutIdLst>
  <p:txStyles>
    <p:titleStyle>
      <a:lvl1pPr algn="l" defTabSz="1152053" rtl="0" eaLnBrk="1" latinLnBrk="0" hangingPunct="1">
        <a:spcBef>
          <a:spcPct val="0"/>
        </a:spcBef>
        <a:buNone/>
        <a:defRPr sz="2520" b="1" kern="1200" baseline="0">
          <a:solidFill>
            <a:schemeClr val="tx1"/>
          </a:solidFill>
          <a:latin typeface="Raleway SemiBold" pitchFamily="2" charset="0"/>
          <a:ea typeface="Verdana" pitchFamily="34" charset="0"/>
          <a:cs typeface="Raleway SemiBold" pitchFamily="2" charset="0"/>
        </a:defRPr>
      </a:lvl1pPr>
    </p:titleStyle>
    <p:bodyStyle>
      <a:lvl1pPr marL="207369" indent="-207369" algn="l" defTabSz="1152053" rtl="0" eaLnBrk="1" latinLnBrk="0" hangingPunct="1">
        <a:spcBef>
          <a:spcPts val="0"/>
        </a:spcBef>
        <a:spcAft>
          <a:spcPts val="504"/>
        </a:spcAft>
        <a:buClr>
          <a:srgbClr val="FFFFFF"/>
        </a:buClr>
        <a:buSzPct val="100000"/>
        <a:buFont typeface="Arial" panose="020B0604020202020204" pitchFamily="34" charset="0"/>
        <a:buChar char="•"/>
        <a:defRPr sz="1764" kern="1200" baseline="0">
          <a:solidFill>
            <a:schemeClr val="tx1"/>
          </a:solidFill>
          <a:latin typeface="Raleway Medium" pitchFamily="2" charset="0"/>
          <a:ea typeface="Verdana" pitchFamily="34" charset="0"/>
          <a:cs typeface="Verdana" pitchFamily="34" charset="0"/>
        </a:defRPr>
      </a:lvl1pPr>
      <a:lvl2pPr marL="414739" indent="-207369" algn="l" defTabSz="1152053" rtl="0" eaLnBrk="1" latinLnBrk="0" hangingPunct="1">
        <a:spcBef>
          <a:spcPts val="0"/>
        </a:spcBef>
        <a:spcAft>
          <a:spcPts val="504"/>
        </a:spcAft>
        <a:buClr>
          <a:srgbClr val="FFFFFF"/>
        </a:buClr>
        <a:buFont typeface="Arial" panose="020B0604020202020204" pitchFamily="34" charset="0"/>
        <a:buChar char="•"/>
        <a:defRPr sz="1512" kern="1200" baseline="0">
          <a:solidFill>
            <a:schemeClr val="tx1"/>
          </a:solidFill>
          <a:latin typeface="Raleway Light" pitchFamily="2" charset="0"/>
          <a:ea typeface="Verdana" pitchFamily="34" charset="0"/>
          <a:cs typeface="Verdana" pitchFamily="34" charset="0"/>
        </a:defRPr>
      </a:lvl2pPr>
      <a:lvl3pPr marL="622108" indent="-207369" algn="l" defTabSz="1152053" rtl="0" eaLnBrk="1" latinLnBrk="0" hangingPunct="1">
        <a:spcBef>
          <a:spcPts val="0"/>
        </a:spcBef>
        <a:spcAft>
          <a:spcPts val="504"/>
        </a:spcAft>
        <a:buClr>
          <a:srgbClr val="FFFFFF"/>
        </a:buClr>
        <a:buFont typeface="Arial" pitchFamily="34" charset="0"/>
        <a:buChar char="•"/>
        <a:defRPr sz="1386" kern="1200">
          <a:solidFill>
            <a:schemeClr val="tx1"/>
          </a:solidFill>
          <a:latin typeface="Raleway Light" pitchFamily="2" charset="0"/>
          <a:ea typeface="Verdana" pitchFamily="34" charset="0"/>
          <a:cs typeface="Verdana" pitchFamily="34" charset="0"/>
        </a:defRPr>
      </a:lvl3pPr>
      <a:lvl4pPr marL="829478" indent="-207369" algn="l" defTabSz="1152053" rtl="0" eaLnBrk="1" latinLnBrk="0" hangingPunct="1">
        <a:spcBef>
          <a:spcPts val="0"/>
        </a:spcBef>
        <a:spcAft>
          <a:spcPts val="504"/>
        </a:spcAft>
        <a:buClr>
          <a:srgbClr val="FFFFFF"/>
        </a:buClr>
        <a:buFont typeface="Arial" panose="020B0604020202020204" pitchFamily="34" charset="0"/>
        <a:buChar char="•"/>
        <a:defRPr sz="1260" kern="1200" baseline="0">
          <a:solidFill>
            <a:schemeClr val="tx1"/>
          </a:solidFill>
          <a:latin typeface="+mn-lt"/>
          <a:ea typeface="Verdana" pitchFamily="34" charset="0"/>
          <a:cs typeface="Verdana" pitchFamily="34" charset="0"/>
        </a:defRPr>
      </a:lvl4pPr>
      <a:lvl5pPr marL="1700865" indent="-340173" algn="l" defTabSz="1152053" rtl="0" eaLnBrk="1" latinLnBrk="0" hangingPunct="1">
        <a:spcBef>
          <a:spcPct val="20000"/>
        </a:spcBef>
        <a:buClr>
          <a:schemeClr val="tx2"/>
        </a:buClr>
        <a:buFont typeface="Arial" pitchFamily="34" charset="0"/>
        <a:buChar char="»"/>
        <a:defRPr sz="2016" kern="1200">
          <a:solidFill>
            <a:srgbClr val="FFFFFF"/>
          </a:solidFill>
          <a:latin typeface="Verdana" pitchFamily="34" charset="0"/>
          <a:ea typeface="Verdana" pitchFamily="34" charset="0"/>
          <a:cs typeface="Verdana" pitchFamily="34" charset="0"/>
        </a:defRPr>
      </a:lvl5pPr>
      <a:lvl6pPr marL="3168145" indent="-288013" algn="l" defTabSz="1152053" rtl="0" eaLnBrk="1" latinLnBrk="0" hangingPunct="1">
        <a:spcBef>
          <a:spcPct val="20000"/>
        </a:spcBef>
        <a:buFont typeface="Arial" pitchFamily="34" charset="0"/>
        <a:buChar char="•"/>
        <a:defRPr sz="2520" kern="1200">
          <a:solidFill>
            <a:schemeClr val="tx1"/>
          </a:solidFill>
          <a:latin typeface="+mn-lt"/>
          <a:ea typeface="+mn-ea"/>
          <a:cs typeface="+mn-cs"/>
        </a:defRPr>
      </a:lvl6pPr>
      <a:lvl7pPr marL="3744171" indent="-288013" algn="l" defTabSz="1152053" rtl="0" eaLnBrk="1" latinLnBrk="0" hangingPunct="1">
        <a:spcBef>
          <a:spcPct val="20000"/>
        </a:spcBef>
        <a:buFont typeface="Arial" pitchFamily="34" charset="0"/>
        <a:buChar char="•"/>
        <a:defRPr sz="2520" kern="1200">
          <a:solidFill>
            <a:schemeClr val="tx1"/>
          </a:solidFill>
          <a:latin typeface="+mn-lt"/>
          <a:ea typeface="+mn-ea"/>
          <a:cs typeface="+mn-cs"/>
        </a:defRPr>
      </a:lvl7pPr>
      <a:lvl8pPr marL="4320197" indent="-288013" algn="l" defTabSz="1152053" rtl="0" eaLnBrk="1" latinLnBrk="0" hangingPunct="1">
        <a:spcBef>
          <a:spcPct val="20000"/>
        </a:spcBef>
        <a:buFont typeface="Arial" pitchFamily="34" charset="0"/>
        <a:buChar char="•"/>
        <a:defRPr sz="2520" kern="1200">
          <a:solidFill>
            <a:schemeClr val="tx1"/>
          </a:solidFill>
          <a:latin typeface="+mn-lt"/>
          <a:ea typeface="+mn-ea"/>
          <a:cs typeface="+mn-cs"/>
        </a:defRPr>
      </a:lvl8pPr>
      <a:lvl9pPr marL="4896223" indent="-288013" algn="l" defTabSz="1152053" rtl="0" eaLnBrk="1" latinLnBrk="0" hangingPunct="1">
        <a:spcBef>
          <a:spcPct val="20000"/>
        </a:spcBef>
        <a:buFont typeface="Arial" pitchFamily="34" charset="0"/>
        <a:buChar char="•"/>
        <a:defRPr sz="2520" kern="1200">
          <a:solidFill>
            <a:schemeClr val="tx1"/>
          </a:solidFill>
          <a:latin typeface="+mn-lt"/>
          <a:ea typeface="+mn-ea"/>
          <a:cs typeface="+mn-cs"/>
        </a:defRPr>
      </a:lvl9pPr>
    </p:bodyStyle>
    <p:otherStyle>
      <a:defPPr>
        <a:defRPr lang="nl-NL"/>
      </a:defPPr>
      <a:lvl1pPr marL="0" algn="l" defTabSz="1152053" rtl="0" eaLnBrk="1" latinLnBrk="0" hangingPunct="1">
        <a:defRPr sz="2268" kern="1200">
          <a:solidFill>
            <a:schemeClr val="tx1"/>
          </a:solidFill>
          <a:latin typeface="+mn-lt"/>
          <a:ea typeface="+mn-ea"/>
          <a:cs typeface="+mn-cs"/>
        </a:defRPr>
      </a:lvl1pPr>
      <a:lvl2pPr marL="576026" algn="l" defTabSz="1152053" rtl="0" eaLnBrk="1" latinLnBrk="0" hangingPunct="1">
        <a:defRPr sz="2268" kern="1200">
          <a:solidFill>
            <a:schemeClr val="tx1"/>
          </a:solidFill>
          <a:latin typeface="+mn-lt"/>
          <a:ea typeface="+mn-ea"/>
          <a:cs typeface="+mn-cs"/>
        </a:defRPr>
      </a:lvl2pPr>
      <a:lvl3pPr marL="1152053" algn="l" defTabSz="1152053" rtl="0" eaLnBrk="1" latinLnBrk="0" hangingPunct="1">
        <a:defRPr sz="2268" kern="1200">
          <a:solidFill>
            <a:schemeClr val="tx1"/>
          </a:solidFill>
          <a:latin typeface="+mn-lt"/>
          <a:ea typeface="+mn-ea"/>
          <a:cs typeface="+mn-cs"/>
        </a:defRPr>
      </a:lvl3pPr>
      <a:lvl4pPr marL="1728079" algn="l" defTabSz="1152053" rtl="0" eaLnBrk="1" latinLnBrk="0" hangingPunct="1">
        <a:defRPr sz="2268" kern="1200">
          <a:solidFill>
            <a:schemeClr val="tx1"/>
          </a:solidFill>
          <a:latin typeface="+mn-lt"/>
          <a:ea typeface="+mn-ea"/>
          <a:cs typeface="+mn-cs"/>
        </a:defRPr>
      </a:lvl4pPr>
      <a:lvl5pPr marL="2304105" algn="l" defTabSz="1152053" rtl="0" eaLnBrk="1" latinLnBrk="0" hangingPunct="1">
        <a:defRPr sz="2268" kern="1200">
          <a:solidFill>
            <a:schemeClr val="tx1"/>
          </a:solidFill>
          <a:latin typeface="+mn-lt"/>
          <a:ea typeface="+mn-ea"/>
          <a:cs typeface="+mn-cs"/>
        </a:defRPr>
      </a:lvl5pPr>
      <a:lvl6pPr marL="2880131" algn="l" defTabSz="1152053" rtl="0" eaLnBrk="1" latinLnBrk="0" hangingPunct="1">
        <a:defRPr sz="2268" kern="1200">
          <a:solidFill>
            <a:schemeClr val="tx1"/>
          </a:solidFill>
          <a:latin typeface="+mn-lt"/>
          <a:ea typeface="+mn-ea"/>
          <a:cs typeface="+mn-cs"/>
        </a:defRPr>
      </a:lvl6pPr>
      <a:lvl7pPr marL="3456158" algn="l" defTabSz="1152053" rtl="0" eaLnBrk="1" latinLnBrk="0" hangingPunct="1">
        <a:defRPr sz="2268" kern="1200">
          <a:solidFill>
            <a:schemeClr val="tx1"/>
          </a:solidFill>
          <a:latin typeface="+mn-lt"/>
          <a:ea typeface="+mn-ea"/>
          <a:cs typeface="+mn-cs"/>
        </a:defRPr>
      </a:lvl7pPr>
      <a:lvl8pPr marL="4032184" algn="l" defTabSz="1152053" rtl="0" eaLnBrk="1" latinLnBrk="0" hangingPunct="1">
        <a:defRPr sz="2268" kern="1200">
          <a:solidFill>
            <a:schemeClr val="tx1"/>
          </a:solidFill>
          <a:latin typeface="+mn-lt"/>
          <a:ea typeface="+mn-ea"/>
          <a:cs typeface="+mn-cs"/>
        </a:defRPr>
      </a:lvl8pPr>
      <a:lvl9pPr marL="4608210" algn="l" defTabSz="1152053" rtl="0" eaLnBrk="1" latinLnBrk="0" hangingPunct="1">
        <a:defRPr sz="2268"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677">
          <p15:clr>
            <a:srgbClr val="F26B43"/>
          </p15:clr>
        </p15:guide>
        <p15:guide id="6" pos="5552">
          <p15:clr>
            <a:srgbClr val="F26B43"/>
          </p15:clr>
        </p15:guide>
        <p15:guide id="7" orient="horz" pos="2880">
          <p15:clr>
            <a:srgbClr val="F26B43"/>
          </p15:clr>
        </p15:guide>
        <p15:guide id="8" pos="20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14" name="Text Placeholder 2"/>
          <p:cNvSpPr>
            <a:spLocks noGrp="1"/>
          </p:cNvSpPr>
          <p:nvPr>
            <p:ph type="body" idx="1"/>
          </p:nvPr>
        </p:nvSpPr>
        <p:spPr bwMode="gray">
          <a:xfrm>
            <a:off x="313745" y="1354037"/>
            <a:ext cx="11820277" cy="4398181"/>
          </a:xfrm>
          <a:prstGeom prst="rect">
            <a:avLst/>
          </a:prstGeom>
        </p:spPr>
        <p:txBody>
          <a:bodyPr vert="horz" lIns="91440" tIns="45720" rIns="91440" bIns="45720" rtlCol="0">
            <a:noAutofit/>
          </a:bodyPr>
          <a:lstStyle/>
          <a:p>
            <a:pPr lvl="0"/>
            <a:r>
              <a:rPr lang="nl-NL" dirty="0"/>
              <a:t>Paragraph 01 (Raleway Medium 14 pt)</a:t>
            </a:r>
          </a:p>
          <a:p>
            <a:pPr lvl="1"/>
            <a:r>
              <a:rPr lang="nl-NL" dirty="0"/>
              <a:t>Paragraph 02 (Raleway Light 12 pt)</a:t>
            </a:r>
          </a:p>
          <a:p>
            <a:pPr lvl="2"/>
            <a:r>
              <a:rPr lang="nl-NL" dirty="0"/>
              <a:t>Paragraph 03 (Raleway Light 11 pt)</a:t>
            </a:r>
          </a:p>
          <a:p>
            <a:pPr lvl="3"/>
            <a:r>
              <a:rPr lang="en-US" dirty="0"/>
              <a:t>Paragraph 04 (</a:t>
            </a:r>
            <a:r>
              <a:rPr lang="en-US" dirty="0" err="1"/>
              <a:t>Raleway</a:t>
            </a:r>
            <a:r>
              <a:rPr lang="en-US" dirty="0"/>
              <a:t> Light 10 </a:t>
            </a:r>
            <a:r>
              <a:rPr lang="en-US" dirty="0" err="1"/>
              <a:t>pt</a:t>
            </a:r>
            <a:r>
              <a:rPr lang="en-US" dirty="0"/>
              <a:t>)</a:t>
            </a:r>
            <a:endParaRPr lang="nl-NL" dirty="0"/>
          </a:p>
        </p:txBody>
      </p:sp>
      <p:sp>
        <p:nvSpPr>
          <p:cNvPr id="16" name="Title Placeholder 1"/>
          <p:cNvSpPr>
            <a:spLocks noGrp="1"/>
          </p:cNvSpPr>
          <p:nvPr>
            <p:ph type="title"/>
          </p:nvPr>
        </p:nvSpPr>
        <p:spPr bwMode="gray">
          <a:xfrm>
            <a:off x="313745" y="155567"/>
            <a:ext cx="11820277" cy="714350"/>
          </a:xfrm>
          <a:prstGeom prst="rect">
            <a:avLst/>
          </a:prstGeom>
        </p:spPr>
        <p:txBody>
          <a:bodyPr vert="horz" lIns="91440" tIns="45720" rIns="91440" bIns="45720" rtlCol="0" anchor="t" anchorCtr="0">
            <a:noAutofit/>
          </a:bodyPr>
          <a:lstStyle/>
          <a:p>
            <a:r>
              <a:rPr lang="en-US" dirty="0"/>
              <a:t>Title in </a:t>
            </a:r>
            <a:r>
              <a:rPr lang="en-US" dirty="0" err="1"/>
              <a:t>Raleway</a:t>
            </a:r>
            <a:r>
              <a:rPr lang="en-US" dirty="0"/>
              <a:t> </a:t>
            </a:r>
            <a:r>
              <a:rPr lang="en-US" dirty="0" err="1"/>
              <a:t>SemiBold</a:t>
            </a:r>
            <a:r>
              <a:rPr lang="en-US" dirty="0"/>
              <a:t> 20pt</a:t>
            </a:r>
            <a:endParaRPr lang="nl-NL" dirty="0"/>
          </a:p>
        </p:txBody>
      </p:sp>
      <p:pic>
        <p:nvPicPr>
          <p:cNvPr id="7" name="Picture 6"/>
          <p:cNvPicPr>
            <a:picLocks noChangeAspect="1"/>
          </p:cNvPicPr>
          <p:nvPr/>
        </p:nvPicPr>
        <p:blipFill>
          <a:blip r:embed="rId40" cstate="print">
            <a:extLst>
              <a:ext uri="{28A0092B-C50C-407E-A947-70E740481C1C}">
                <a14:useLocalDpi xmlns:a14="http://schemas.microsoft.com/office/drawing/2010/main" val="0"/>
              </a:ext>
            </a:extLst>
          </a:blip>
          <a:stretch>
            <a:fillRect/>
          </a:stretch>
        </p:blipFill>
        <p:spPr bwMode="gray">
          <a:xfrm>
            <a:off x="11259376" y="5915933"/>
            <a:ext cx="892617" cy="267382"/>
          </a:xfrm>
          <a:prstGeom prst="rect">
            <a:avLst/>
          </a:prstGeom>
        </p:spPr>
      </p:pic>
      <p:sp>
        <p:nvSpPr>
          <p:cNvPr id="8" name="AddCustomFooter#1">
            <a:extLst>
              <a:ext uri="{FF2B5EF4-FFF2-40B4-BE49-F238E27FC236}">
                <a16:creationId xmlns:a16="http://schemas.microsoft.com/office/drawing/2014/main" id="{F8FC1E6B-5BE1-494E-87FB-535F7C407DF3}"/>
              </a:ext>
            </a:extLst>
          </p:cNvPr>
          <p:cNvSpPr txBox="1"/>
          <p:nvPr/>
        </p:nvSpPr>
        <p:spPr>
          <a:xfrm>
            <a:off x="441931" y="6046274"/>
            <a:ext cx="3163045" cy="135743"/>
          </a:xfrm>
          <a:prstGeom prst="rect">
            <a:avLst/>
          </a:prstGeom>
          <a:noFill/>
        </p:spPr>
        <p:txBody>
          <a:bodyPr wrap="none" lIns="0" tIns="0" rIns="0" bIns="0" rtlCol="0" anchor="ctr">
            <a:spAutoFit/>
          </a:bodyPr>
          <a:lstStyle/>
          <a:p>
            <a:pPr marL="0" marR="0" lvl="0" indent="0" algn="l" defTabSz="1152053" rtl="0" eaLnBrk="1" fontAlgn="auto" latinLnBrk="0" hangingPunct="1">
              <a:lnSpc>
                <a:spcPct val="100000"/>
              </a:lnSpc>
              <a:spcBef>
                <a:spcPts val="0"/>
              </a:spcBef>
              <a:spcAft>
                <a:spcPts val="0"/>
              </a:spcAft>
              <a:buClrTx/>
              <a:buSzTx/>
              <a:buFontTx/>
              <a:buNone/>
              <a:tabLst>
                <a:tab pos="240011" algn="l"/>
              </a:tabLst>
              <a:defRPr/>
            </a:pPr>
            <a:r>
              <a:rPr kumimoji="0" lang="nl-NL" sz="882" b="0" i="0" u="none" strike="noStrike" kern="1200" cap="none" spc="0" normalizeH="0" baseline="0" noProof="0" dirty="0">
                <a:ln>
                  <a:noFill/>
                </a:ln>
                <a:solidFill>
                  <a:schemeClr val="tx1"/>
                </a:solidFill>
                <a:effectLst/>
                <a:uLnTx/>
                <a:uFillTx/>
                <a:latin typeface="Raleway Medium" pitchFamily="2" charset="0"/>
                <a:ea typeface="Verdana" pitchFamily="34" charset="0"/>
                <a:cs typeface="Verdana" pitchFamily="34" charset="0"/>
              </a:rPr>
              <a:t>	</a:t>
            </a:r>
            <a:r>
              <a:rPr lang="en-US" sz="882" baseline="0" dirty="0">
                <a:solidFill>
                  <a:schemeClr val="tx1"/>
                </a:solidFill>
                <a:latin typeface="Raleway Medium" pitchFamily="2" charset="0"/>
                <a:ea typeface="Verdana" pitchFamily="34" charset="0"/>
                <a:cs typeface="Verdana" pitchFamily="34" charset="0"/>
              </a:rPr>
              <a:t>| dd/mm/yyyy | Author name | © Atos - for internal use</a:t>
            </a:r>
            <a:endParaRPr lang="nl-NL" sz="882" baseline="0" dirty="0">
              <a:solidFill>
                <a:schemeClr val="tx1"/>
              </a:solidFill>
              <a:latin typeface="Raleway Medium" pitchFamily="2" charset="0"/>
              <a:ea typeface="Verdana" pitchFamily="34" charset="0"/>
              <a:cs typeface="Verdana" pitchFamily="34" charset="0"/>
            </a:endParaRPr>
          </a:p>
        </p:txBody>
      </p:sp>
      <p:sp>
        <p:nvSpPr>
          <p:cNvPr id="6" name="Slide Number Placeholder 5">
            <a:extLst>
              <a:ext uri="{FF2B5EF4-FFF2-40B4-BE49-F238E27FC236}">
                <a16:creationId xmlns:a16="http://schemas.microsoft.com/office/drawing/2014/main" id="{CDBE7936-A2E9-4413-BB73-C319BE10CDB1}"/>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3086666841"/>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 id="2147483821" r:id="rId15"/>
    <p:sldLayoutId id="2147483822" r:id="rId16"/>
    <p:sldLayoutId id="2147483823" r:id="rId17"/>
    <p:sldLayoutId id="2147483824" r:id="rId18"/>
    <p:sldLayoutId id="2147483825" r:id="rId19"/>
    <p:sldLayoutId id="2147483826" r:id="rId20"/>
    <p:sldLayoutId id="2147483827" r:id="rId21"/>
    <p:sldLayoutId id="2147483828" r:id="rId22"/>
    <p:sldLayoutId id="2147483829" r:id="rId23"/>
    <p:sldLayoutId id="2147483830" r:id="rId24"/>
    <p:sldLayoutId id="2147483831" r:id="rId25"/>
    <p:sldLayoutId id="2147483832" r:id="rId26"/>
    <p:sldLayoutId id="2147483833" r:id="rId27"/>
    <p:sldLayoutId id="2147483834" r:id="rId28"/>
    <p:sldLayoutId id="2147483835" r:id="rId29"/>
    <p:sldLayoutId id="2147483836" r:id="rId30"/>
    <p:sldLayoutId id="2147483837" r:id="rId31"/>
    <p:sldLayoutId id="2147483838" r:id="rId32"/>
    <p:sldLayoutId id="2147483839" r:id="rId33"/>
    <p:sldLayoutId id="2147483840" r:id="rId34"/>
    <p:sldLayoutId id="2147483841" r:id="rId35"/>
    <p:sldLayoutId id="2147483842" r:id="rId36"/>
    <p:sldLayoutId id="2147483843" r:id="rId37"/>
    <p:sldLayoutId id="2147483844" r:id="rId38"/>
  </p:sldLayoutIdLst>
  <p:hf hdr="0" ftr="0" dt="0"/>
  <p:txStyles>
    <p:titleStyle>
      <a:lvl1pPr algn="l" defTabSz="1152053" rtl="0" eaLnBrk="1" latinLnBrk="0" hangingPunct="1">
        <a:spcBef>
          <a:spcPct val="0"/>
        </a:spcBef>
        <a:buNone/>
        <a:defRPr sz="2520" b="1" kern="1200" baseline="0">
          <a:solidFill>
            <a:schemeClr val="tx1"/>
          </a:solidFill>
          <a:latin typeface="Raleway SemiBold" pitchFamily="2" charset="0"/>
          <a:ea typeface="Verdana" pitchFamily="34" charset="0"/>
          <a:cs typeface="Raleway SemiBold" pitchFamily="2" charset="0"/>
        </a:defRPr>
      </a:lvl1pPr>
    </p:titleStyle>
    <p:bodyStyle>
      <a:lvl1pPr marL="207369" indent="-207369" algn="l" defTabSz="1152053" rtl="0" eaLnBrk="1" latinLnBrk="0" hangingPunct="1">
        <a:spcBef>
          <a:spcPts val="0"/>
        </a:spcBef>
        <a:spcAft>
          <a:spcPts val="504"/>
        </a:spcAft>
        <a:buClr>
          <a:schemeClr val="tx1"/>
        </a:buClr>
        <a:buSzPct val="100000"/>
        <a:buFont typeface="Arial" panose="020B0604020202020204" pitchFamily="34" charset="0"/>
        <a:buChar char="•"/>
        <a:defRPr sz="1764" kern="1200" baseline="0">
          <a:solidFill>
            <a:schemeClr val="tx1"/>
          </a:solidFill>
          <a:latin typeface="Raleway Medium" pitchFamily="2" charset="0"/>
          <a:ea typeface="Verdana" pitchFamily="34" charset="0"/>
          <a:cs typeface="Verdana" pitchFamily="34" charset="0"/>
        </a:defRPr>
      </a:lvl1pPr>
      <a:lvl2pPr marL="414739" indent="-207369" algn="l" defTabSz="1152053" rtl="0" eaLnBrk="1" latinLnBrk="0" hangingPunct="1">
        <a:spcBef>
          <a:spcPts val="0"/>
        </a:spcBef>
        <a:spcAft>
          <a:spcPts val="504"/>
        </a:spcAft>
        <a:buClr>
          <a:schemeClr val="tx1"/>
        </a:buClr>
        <a:buFont typeface="Arial" panose="020B0604020202020204" pitchFamily="34" charset="0"/>
        <a:buChar char="•"/>
        <a:defRPr sz="1512" kern="1200" baseline="0">
          <a:solidFill>
            <a:schemeClr val="tx1"/>
          </a:solidFill>
          <a:latin typeface="Raleway Light" pitchFamily="2" charset="0"/>
          <a:ea typeface="Verdana" pitchFamily="34" charset="0"/>
          <a:cs typeface="Verdana" pitchFamily="34" charset="0"/>
        </a:defRPr>
      </a:lvl2pPr>
      <a:lvl3pPr marL="622108" indent="-207369" algn="l" defTabSz="1152053" rtl="0" eaLnBrk="1" latinLnBrk="0" hangingPunct="1">
        <a:spcBef>
          <a:spcPts val="0"/>
        </a:spcBef>
        <a:spcAft>
          <a:spcPts val="504"/>
        </a:spcAft>
        <a:buClr>
          <a:schemeClr val="tx1"/>
        </a:buClr>
        <a:buFont typeface="Arial" pitchFamily="34" charset="0"/>
        <a:buChar char="•"/>
        <a:defRPr sz="1386" kern="1200">
          <a:solidFill>
            <a:schemeClr val="tx1"/>
          </a:solidFill>
          <a:latin typeface="Raleway Light" pitchFamily="2" charset="0"/>
          <a:ea typeface="Verdana" pitchFamily="34" charset="0"/>
          <a:cs typeface="Verdana" pitchFamily="34" charset="0"/>
        </a:defRPr>
      </a:lvl3pPr>
      <a:lvl4pPr marL="829478" indent="-207369" algn="l" defTabSz="1152053" rtl="0" eaLnBrk="1" latinLnBrk="0" hangingPunct="1">
        <a:spcBef>
          <a:spcPts val="0"/>
        </a:spcBef>
        <a:spcAft>
          <a:spcPts val="504"/>
        </a:spcAft>
        <a:buClr>
          <a:schemeClr val="tx1"/>
        </a:buClr>
        <a:buFont typeface="Arial" panose="020B0604020202020204" pitchFamily="34" charset="0"/>
        <a:buChar char="•"/>
        <a:defRPr sz="1260" kern="1200" baseline="0">
          <a:solidFill>
            <a:schemeClr val="tx1"/>
          </a:solidFill>
          <a:latin typeface="+mn-lt"/>
          <a:ea typeface="Verdana" pitchFamily="34" charset="0"/>
          <a:cs typeface="Verdana" pitchFamily="34" charset="0"/>
        </a:defRPr>
      </a:lvl4pPr>
      <a:lvl5pPr marL="1700865" indent="-340173" algn="l" defTabSz="1152053" rtl="0" eaLnBrk="1" latinLnBrk="0" hangingPunct="1">
        <a:spcBef>
          <a:spcPct val="20000"/>
        </a:spcBef>
        <a:buClr>
          <a:schemeClr val="tx2"/>
        </a:buClr>
        <a:buFont typeface="Arial" pitchFamily="34" charset="0"/>
        <a:buChar char="»"/>
        <a:defRPr sz="2016" kern="1200">
          <a:solidFill>
            <a:srgbClr val="FFFFFF"/>
          </a:solidFill>
          <a:latin typeface="Verdana" pitchFamily="34" charset="0"/>
          <a:ea typeface="Verdana" pitchFamily="34" charset="0"/>
          <a:cs typeface="Verdana" pitchFamily="34" charset="0"/>
        </a:defRPr>
      </a:lvl5pPr>
      <a:lvl6pPr marL="3168145" indent="-288013" algn="l" defTabSz="1152053" rtl="0" eaLnBrk="1" latinLnBrk="0" hangingPunct="1">
        <a:spcBef>
          <a:spcPct val="20000"/>
        </a:spcBef>
        <a:buFont typeface="Arial" pitchFamily="34" charset="0"/>
        <a:buChar char="•"/>
        <a:defRPr sz="2520" kern="1200">
          <a:solidFill>
            <a:schemeClr val="tx1"/>
          </a:solidFill>
          <a:latin typeface="+mn-lt"/>
          <a:ea typeface="+mn-ea"/>
          <a:cs typeface="+mn-cs"/>
        </a:defRPr>
      </a:lvl6pPr>
      <a:lvl7pPr marL="3744171" indent="-288013" algn="l" defTabSz="1152053" rtl="0" eaLnBrk="1" latinLnBrk="0" hangingPunct="1">
        <a:spcBef>
          <a:spcPct val="20000"/>
        </a:spcBef>
        <a:buFont typeface="Arial" pitchFamily="34" charset="0"/>
        <a:buChar char="•"/>
        <a:defRPr sz="2520" kern="1200">
          <a:solidFill>
            <a:schemeClr val="tx1"/>
          </a:solidFill>
          <a:latin typeface="+mn-lt"/>
          <a:ea typeface="+mn-ea"/>
          <a:cs typeface="+mn-cs"/>
        </a:defRPr>
      </a:lvl7pPr>
      <a:lvl8pPr marL="4320197" indent="-288013" algn="l" defTabSz="1152053" rtl="0" eaLnBrk="1" latinLnBrk="0" hangingPunct="1">
        <a:spcBef>
          <a:spcPct val="20000"/>
        </a:spcBef>
        <a:buFont typeface="Arial" pitchFamily="34" charset="0"/>
        <a:buChar char="•"/>
        <a:defRPr sz="2520" kern="1200">
          <a:solidFill>
            <a:schemeClr val="tx1"/>
          </a:solidFill>
          <a:latin typeface="+mn-lt"/>
          <a:ea typeface="+mn-ea"/>
          <a:cs typeface="+mn-cs"/>
        </a:defRPr>
      </a:lvl8pPr>
      <a:lvl9pPr marL="4896223" indent="-288013" algn="l" defTabSz="1152053" rtl="0" eaLnBrk="1" latinLnBrk="0" hangingPunct="1">
        <a:spcBef>
          <a:spcPct val="20000"/>
        </a:spcBef>
        <a:buFont typeface="Arial" pitchFamily="34" charset="0"/>
        <a:buChar char="•"/>
        <a:defRPr sz="2520" kern="1200">
          <a:solidFill>
            <a:schemeClr val="tx1"/>
          </a:solidFill>
          <a:latin typeface="+mn-lt"/>
          <a:ea typeface="+mn-ea"/>
          <a:cs typeface="+mn-cs"/>
        </a:defRPr>
      </a:lvl9pPr>
    </p:bodyStyle>
    <p:otherStyle>
      <a:defPPr>
        <a:defRPr lang="nl-NL"/>
      </a:defPPr>
      <a:lvl1pPr marL="0" algn="l" defTabSz="1152053" rtl="0" eaLnBrk="1" latinLnBrk="0" hangingPunct="1">
        <a:defRPr sz="2268" kern="1200">
          <a:solidFill>
            <a:schemeClr val="tx1"/>
          </a:solidFill>
          <a:latin typeface="+mn-lt"/>
          <a:ea typeface="+mn-ea"/>
          <a:cs typeface="+mn-cs"/>
        </a:defRPr>
      </a:lvl1pPr>
      <a:lvl2pPr marL="576026" algn="l" defTabSz="1152053" rtl="0" eaLnBrk="1" latinLnBrk="0" hangingPunct="1">
        <a:defRPr sz="2268" kern="1200">
          <a:solidFill>
            <a:schemeClr val="tx1"/>
          </a:solidFill>
          <a:latin typeface="+mn-lt"/>
          <a:ea typeface="+mn-ea"/>
          <a:cs typeface="+mn-cs"/>
        </a:defRPr>
      </a:lvl2pPr>
      <a:lvl3pPr marL="1152053" algn="l" defTabSz="1152053" rtl="0" eaLnBrk="1" latinLnBrk="0" hangingPunct="1">
        <a:defRPr sz="2268" kern="1200">
          <a:solidFill>
            <a:schemeClr val="tx1"/>
          </a:solidFill>
          <a:latin typeface="+mn-lt"/>
          <a:ea typeface="+mn-ea"/>
          <a:cs typeface="+mn-cs"/>
        </a:defRPr>
      </a:lvl3pPr>
      <a:lvl4pPr marL="1728079" algn="l" defTabSz="1152053" rtl="0" eaLnBrk="1" latinLnBrk="0" hangingPunct="1">
        <a:defRPr sz="2268" kern="1200">
          <a:solidFill>
            <a:schemeClr val="tx1"/>
          </a:solidFill>
          <a:latin typeface="+mn-lt"/>
          <a:ea typeface="+mn-ea"/>
          <a:cs typeface="+mn-cs"/>
        </a:defRPr>
      </a:lvl4pPr>
      <a:lvl5pPr marL="2304105" algn="l" defTabSz="1152053" rtl="0" eaLnBrk="1" latinLnBrk="0" hangingPunct="1">
        <a:defRPr sz="2268" kern="1200">
          <a:solidFill>
            <a:schemeClr val="tx1"/>
          </a:solidFill>
          <a:latin typeface="+mn-lt"/>
          <a:ea typeface="+mn-ea"/>
          <a:cs typeface="+mn-cs"/>
        </a:defRPr>
      </a:lvl5pPr>
      <a:lvl6pPr marL="2880131" algn="l" defTabSz="1152053" rtl="0" eaLnBrk="1" latinLnBrk="0" hangingPunct="1">
        <a:defRPr sz="2268" kern="1200">
          <a:solidFill>
            <a:schemeClr val="tx1"/>
          </a:solidFill>
          <a:latin typeface="+mn-lt"/>
          <a:ea typeface="+mn-ea"/>
          <a:cs typeface="+mn-cs"/>
        </a:defRPr>
      </a:lvl6pPr>
      <a:lvl7pPr marL="3456158" algn="l" defTabSz="1152053" rtl="0" eaLnBrk="1" latinLnBrk="0" hangingPunct="1">
        <a:defRPr sz="2268" kern="1200">
          <a:solidFill>
            <a:schemeClr val="tx1"/>
          </a:solidFill>
          <a:latin typeface="+mn-lt"/>
          <a:ea typeface="+mn-ea"/>
          <a:cs typeface="+mn-cs"/>
        </a:defRPr>
      </a:lvl7pPr>
      <a:lvl8pPr marL="4032184" algn="l" defTabSz="1152053" rtl="0" eaLnBrk="1" latinLnBrk="0" hangingPunct="1">
        <a:defRPr sz="2268" kern="1200">
          <a:solidFill>
            <a:schemeClr val="tx1"/>
          </a:solidFill>
          <a:latin typeface="+mn-lt"/>
          <a:ea typeface="+mn-ea"/>
          <a:cs typeface="+mn-cs"/>
        </a:defRPr>
      </a:lvl8pPr>
      <a:lvl9pPr marL="4608210" algn="l" defTabSz="1152053" rtl="0" eaLnBrk="1" latinLnBrk="0" hangingPunct="1">
        <a:defRPr sz="226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77">
          <p15:clr>
            <a:srgbClr val="F26B43"/>
          </p15:clr>
        </p15:guide>
        <p15:guide id="2" pos="5552">
          <p15:clr>
            <a:srgbClr val="F26B43"/>
          </p15:clr>
        </p15:guide>
        <p15:guide id="3" orient="horz" pos="2880">
          <p15:clr>
            <a:srgbClr val="F26B43"/>
          </p15:clr>
        </p15:guide>
        <p15:guide id="4" pos="20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2" Type="http://schemas.openxmlformats.org/officeDocument/2006/relationships/hyperlink" Target="https://react-bootstrap.github.io/getting-started/introduction" TargetMode="External"/><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1.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1.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5.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1.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React JS Basics Level 1</a:t>
            </a:r>
          </a:p>
        </p:txBody>
      </p:sp>
      <p:sp>
        <p:nvSpPr>
          <p:cNvPr id="3" name="Subtitle 2"/>
          <p:cNvSpPr>
            <a:spLocks noGrp="1"/>
          </p:cNvSpPr>
          <p:nvPr>
            <p:ph type="body" sz="quarter" idx="10"/>
          </p:nvPr>
        </p:nvSpPr>
        <p:spPr/>
        <p:txBody>
          <a:bodyPr/>
          <a:lstStyle/>
          <a:p>
            <a:r>
              <a:rPr lang="en-US" dirty="0"/>
              <a:t>02-03-2021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Step 1 : </a:t>
            </a:r>
            <a:r>
              <a:rPr lang="en-US" b="1" dirty="0"/>
              <a:t> </a:t>
            </a:r>
            <a:r>
              <a:rPr lang="en-US" b="1" dirty="0" err="1"/>
              <a:t>npm</a:t>
            </a:r>
            <a:r>
              <a:rPr lang="en-US" b="1" dirty="0"/>
              <a:t> install -g create-react-app  </a:t>
            </a:r>
          </a:p>
          <a:p>
            <a:pPr lvl="3"/>
            <a:r>
              <a:rPr lang="en-US" b="1" dirty="0" err="1"/>
              <a:t>Npx</a:t>
            </a:r>
            <a:r>
              <a:rPr lang="en-US" b="1" dirty="0"/>
              <a:t> create-react-app</a:t>
            </a:r>
          </a:p>
          <a:p>
            <a:r>
              <a:rPr lang="en-US" dirty="0"/>
              <a:t>Step 2: </a:t>
            </a:r>
            <a:r>
              <a:rPr lang="en-US" b="1" dirty="0"/>
              <a:t>create-react-app </a:t>
            </a:r>
            <a:r>
              <a:rPr lang="en-US" b="1" dirty="0" err="1"/>
              <a:t>reactproject</a:t>
            </a:r>
            <a:r>
              <a:rPr lang="en-US" b="1" dirty="0"/>
              <a:t>  </a:t>
            </a:r>
          </a:p>
          <a:p>
            <a:endParaRPr lang="en-US" dirty="0"/>
          </a:p>
          <a:p>
            <a:r>
              <a:rPr lang="en-US" b="1" dirty="0"/>
              <a:t>NOTE:</a:t>
            </a:r>
            <a:r>
              <a:rPr lang="en-US" dirty="0"/>
              <a:t> We can combine the above two steps in a single command using </a:t>
            </a:r>
            <a:r>
              <a:rPr lang="en-US" b="1" dirty="0" err="1"/>
              <a:t>npx</a:t>
            </a:r>
            <a:r>
              <a:rPr lang="en-US" dirty="0"/>
              <a:t>. The </a:t>
            </a:r>
            <a:r>
              <a:rPr lang="en-US" dirty="0" err="1"/>
              <a:t>npx</a:t>
            </a:r>
            <a:r>
              <a:rPr lang="en-US" dirty="0"/>
              <a:t> is a package runner tool which comes with </a:t>
            </a:r>
            <a:r>
              <a:rPr lang="en-US" dirty="0" err="1"/>
              <a:t>npm</a:t>
            </a:r>
            <a:r>
              <a:rPr lang="en-US" dirty="0"/>
              <a:t> 5.2 and above version.</a:t>
            </a:r>
          </a:p>
          <a:p>
            <a:endParaRPr lang="en-US" dirty="0"/>
          </a:p>
          <a:p>
            <a:r>
              <a:rPr lang="en-US" b="1" dirty="0" err="1"/>
              <a:t>npx</a:t>
            </a:r>
            <a:r>
              <a:rPr lang="en-US" b="1" dirty="0"/>
              <a:t> create-react-app </a:t>
            </a:r>
            <a:r>
              <a:rPr lang="en-US" b="1" dirty="0" err="1"/>
              <a:t>reactproject</a:t>
            </a:r>
            <a:r>
              <a:rPr lang="en-US" b="1" dirty="0"/>
              <a:t>  </a:t>
            </a:r>
          </a:p>
          <a:p>
            <a:endParaRPr lang="en-US" dirty="0"/>
          </a:p>
          <a:p>
            <a:r>
              <a:rPr lang="en-US" dirty="0"/>
              <a:t>Start the server using the below command</a:t>
            </a:r>
          </a:p>
          <a:p>
            <a:pPr>
              <a:buNone/>
            </a:pPr>
            <a:r>
              <a:rPr lang="en-US" b="1" dirty="0"/>
              <a:t>     </a:t>
            </a:r>
            <a:r>
              <a:rPr lang="en-US" b="1" dirty="0" err="1"/>
              <a:t>npm</a:t>
            </a:r>
            <a:r>
              <a:rPr lang="en-US" b="1" dirty="0"/>
              <a:t> start  </a:t>
            </a:r>
          </a:p>
          <a:p>
            <a:endParaRPr lang="en-US" dirty="0"/>
          </a:p>
          <a:p>
            <a:r>
              <a:rPr lang="en-US" dirty="0"/>
              <a:t>if we want to make the project for the production mode, type the following command. This command will generate the production build, which is best optimized.</a:t>
            </a:r>
          </a:p>
          <a:p>
            <a:r>
              <a:rPr lang="en-US" dirty="0"/>
              <a:t>$ </a:t>
            </a:r>
            <a:r>
              <a:rPr lang="en-US" b="1" dirty="0" err="1"/>
              <a:t>npm</a:t>
            </a:r>
            <a:r>
              <a:rPr lang="en-US" b="1" dirty="0"/>
              <a:t> build </a:t>
            </a:r>
          </a:p>
          <a:p>
            <a:endParaRPr lang="en-US" dirty="0"/>
          </a:p>
        </p:txBody>
      </p:sp>
      <p:sp>
        <p:nvSpPr>
          <p:cNvPr id="3" name="Title 2"/>
          <p:cNvSpPr>
            <a:spLocks noGrp="1"/>
          </p:cNvSpPr>
          <p:nvPr>
            <p:ph type="title"/>
          </p:nvPr>
        </p:nvSpPr>
        <p:spPr/>
        <p:txBody>
          <a:bodyPr/>
          <a:lstStyle/>
          <a:p>
            <a:r>
              <a:rPr lang="en-US" dirty="0">
                <a:solidFill>
                  <a:srgbClr val="0596FF"/>
                </a:solidFill>
              </a:rPr>
              <a:t>Installation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r>
              <a:rPr lang="en-US" dirty="0"/>
              <a:t>NPM - Package manager</a:t>
            </a:r>
          </a:p>
          <a:p>
            <a:r>
              <a:rPr lang="en-US" dirty="0"/>
              <a:t>NPX - Package runner</a:t>
            </a:r>
          </a:p>
          <a:p>
            <a:r>
              <a:rPr lang="en-US" dirty="0" err="1"/>
              <a:t>npm</a:t>
            </a:r>
            <a:r>
              <a:rPr lang="en-US" dirty="0"/>
              <a:t> create-react-app my-app executes the local create-react-app package from your machine, so you first have to install it globally on your system with </a:t>
            </a:r>
            <a:r>
              <a:rPr lang="en-US" dirty="0" err="1"/>
              <a:t>npm</a:t>
            </a:r>
            <a:r>
              <a:rPr lang="en-US" dirty="0"/>
              <a:t> install -g create-react-app.</a:t>
            </a:r>
          </a:p>
          <a:p>
            <a:r>
              <a:rPr lang="en-US" dirty="0"/>
              <a:t>If you run </a:t>
            </a:r>
            <a:r>
              <a:rPr lang="en-US" dirty="0" err="1"/>
              <a:t>npx</a:t>
            </a:r>
            <a:r>
              <a:rPr lang="en-US" dirty="0"/>
              <a:t> create-react-app my-app and don’t have create-react-app globally on your system, it will get downloaded and not installed globally. This is great if you don’t want to pollute your system with global packages that you only run once every two months.</a:t>
            </a:r>
          </a:p>
          <a:p>
            <a:r>
              <a:rPr lang="en-US" dirty="0"/>
              <a:t>Installing packages </a:t>
            </a:r>
          </a:p>
          <a:p>
            <a:pPr lvl="1"/>
            <a:r>
              <a:rPr lang="en-US" dirty="0" err="1"/>
              <a:t>npm</a:t>
            </a:r>
            <a:r>
              <a:rPr lang="en-US" dirty="0"/>
              <a:t> install –save react-bootstrap</a:t>
            </a:r>
          </a:p>
          <a:p>
            <a:endParaRPr lang="en-US" dirty="0"/>
          </a:p>
        </p:txBody>
      </p:sp>
      <p:sp>
        <p:nvSpPr>
          <p:cNvPr id="3" name="Title 2"/>
          <p:cNvSpPr>
            <a:spLocks noGrp="1"/>
          </p:cNvSpPr>
          <p:nvPr>
            <p:ph type="title"/>
          </p:nvPr>
        </p:nvSpPr>
        <p:spPr/>
        <p:txBody>
          <a:bodyPr/>
          <a:lstStyle/>
          <a:p>
            <a:r>
              <a:rPr lang="en-US" dirty="0">
                <a:solidFill>
                  <a:srgbClr val="0596FF"/>
                </a:solidFill>
              </a:rPr>
              <a:t>Installation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FC355B-F112-47EA-B055-5697C92928ED}"/>
              </a:ext>
            </a:extLst>
          </p:cNvPr>
          <p:cNvSpPr>
            <a:spLocks noGrp="1"/>
          </p:cNvSpPr>
          <p:nvPr>
            <p:ph type="body" sz="quarter" idx="10"/>
          </p:nvPr>
        </p:nvSpPr>
        <p:spPr>
          <a:xfrm>
            <a:off x="1365169" y="2397883"/>
            <a:ext cx="7907417" cy="1355509"/>
          </a:xfrm>
        </p:spPr>
        <p:txBody>
          <a:bodyPr/>
          <a:lstStyle/>
          <a:p>
            <a:r>
              <a:rPr lang="en-US" b="1" dirty="0"/>
              <a:t>Component development using JSX</a:t>
            </a:r>
            <a:br>
              <a:rPr lang="en-US" b="1" dirty="0"/>
            </a:br>
            <a:endParaRPr lang="en-IN" b="1" dirty="0"/>
          </a:p>
        </p:txBody>
      </p:sp>
      <p:sp>
        <p:nvSpPr>
          <p:cNvPr id="4" name="Text Placeholder 3">
            <a:extLst>
              <a:ext uri="{FF2B5EF4-FFF2-40B4-BE49-F238E27FC236}">
                <a16:creationId xmlns:a16="http://schemas.microsoft.com/office/drawing/2014/main" id="{94080BA6-52AE-4DD3-B388-7871AE41EC85}"/>
              </a:ext>
            </a:extLst>
          </p:cNvPr>
          <p:cNvSpPr>
            <a:spLocks noGrp="1"/>
          </p:cNvSpPr>
          <p:nvPr>
            <p:ph type="body" sz="quarter" idx="16"/>
          </p:nvPr>
        </p:nvSpPr>
        <p:spPr/>
        <p:txBody>
          <a:bodyPr/>
          <a:lstStyle/>
          <a:p>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b="1" dirty="0"/>
              <a:t>What is JSX?</a:t>
            </a:r>
          </a:p>
          <a:p>
            <a:pPr lvl="1"/>
            <a:r>
              <a:rPr lang="en-US" dirty="0"/>
              <a:t>JSX is an inline markup that looks like HTML and gets transformed to JavaScript</a:t>
            </a:r>
          </a:p>
          <a:p>
            <a:pPr lvl="2"/>
            <a:r>
              <a:rPr lang="en-US" dirty="0"/>
              <a:t>JSX expression starts with an HTML-like open tag, and ends with the corresponding closing tag. JSX tags support the XML self close syntax so you can optionally leave the closing tag off.</a:t>
            </a:r>
          </a:p>
          <a:p>
            <a:pPr lvl="1"/>
            <a:r>
              <a:rPr lang="en-US" dirty="0"/>
              <a:t>It is a preprocessor step that adds XML syntax to JavaScript</a:t>
            </a:r>
          </a:p>
          <a:p>
            <a:pPr lvl="1"/>
            <a:r>
              <a:rPr lang="en-US" dirty="0"/>
              <a:t>React can be used without JSX but JSX makes React a lot more elegant(it is a concise and familiar syntax for defining tree structures with attributes)</a:t>
            </a:r>
          </a:p>
          <a:p>
            <a:pPr lvl="1"/>
            <a:r>
              <a:rPr lang="en-US" dirty="0"/>
              <a:t>It’s actually a declarative syntax that’s used to express the virtual DOM. </a:t>
            </a:r>
          </a:p>
          <a:p>
            <a:pPr lvl="2"/>
            <a:r>
              <a:rPr lang="en-US" dirty="0"/>
              <a:t>JSX gets interpreted and converted to virtual DOM, which gets </a:t>
            </a:r>
            <a:r>
              <a:rPr lang="en-US" dirty="0" err="1"/>
              <a:t>diffed</a:t>
            </a:r>
            <a:r>
              <a:rPr lang="en-US" dirty="0"/>
              <a:t> against the real DOM. </a:t>
            </a:r>
          </a:p>
          <a:p>
            <a:pPr lvl="2"/>
            <a:r>
              <a:rPr lang="en-US" dirty="0"/>
              <a:t>Rather than rewrite the whole DOM tree, only the differences get applied. That makes React renders fast.</a:t>
            </a:r>
            <a:endParaRPr lang="en-US" altLang="en-US" dirty="0"/>
          </a:p>
          <a:p>
            <a:endParaRPr lang="en-US" dirty="0"/>
          </a:p>
        </p:txBody>
      </p:sp>
      <p:sp>
        <p:nvSpPr>
          <p:cNvPr id="3" name="Title 2"/>
          <p:cNvSpPr>
            <a:spLocks noGrp="1"/>
          </p:cNvSpPr>
          <p:nvPr>
            <p:ph type="title"/>
          </p:nvPr>
        </p:nvSpPr>
        <p:spPr/>
        <p:txBody>
          <a:bodyPr/>
          <a:lstStyle/>
          <a:p>
            <a:r>
              <a:rPr lang="en-US" dirty="0">
                <a:solidFill>
                  <a:srgbClr val="0596FF"/>
                </a:solidFill>
              </a:rPr>
              <a:t>Component development using JSX</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What is JSX?</a:t>
            </a:r>
          </a:p>
          <a:p>
            <a:pPr lvl="1"/>
            <a:r>
              <a:rPr lang="en-US" dirty="0"/>
              <a:t>Really just JavaScript with HTML in the render methods</a:t>
            </a:r>
          </a:p>
          <a:p>
            <a:pPr lvl="1"/>
            <a:r>
              <a:rPr lang="en-US" dirty="0"/>
              <a:t>Use </a:t>
            </a:r>
            <a:r>
              <a:rPr lang="en-US" dirty="0" err="1"/>
              <a:t>className</a:t>
            </a:r>
            <a:r>
              <a:rPr lang="en-US" dirty="0"/>
              <a:t> instead of class</a:t>
            </a:r>
          </a:p>
          <a:p>
            <a:pPr lvl="1"/>
            <a:r>
              <a:rPr lang="en-US" dirty="0"/>
              <a:t>Components are written in JSX</a:t>
            </a:r>
          </a:p>
          <a:p>
            <a:pPr lvl="1"/>
            <a:r>
              <a:rPr lang="en-US" dirty="0"/>
              <a:t>Helps in creating a virtual DOM by returning HTML</a:t>
            </a:r>
          </a:p>
          <a:p>
            <a:pPr lvl="1"/>
            <a:r>
              <a:rPr lang="en-US" dirty="0"/>
              <a:t>It is faster because it performs the optimization while compiling code into </a:t>
            </a:r>
            <a:r>
              <a:rPr lang="en-US" dirty="0" err="1"/>
              <a:t>javascript</a:t>
            </a:r>
            <a:endParaRPr lang="en-US" dirty="0"/>
          </a:p>
          <a:p>
            <a:pPr lvl="1"/>
            <a:r>
              <a:rPr lang="en-US" dirty="0"/>
              <a:t>It is </a:t>
            </a:r>
            <a:r>
              <a:rPr lang="en-US" dirty="0" err="1"/>
              <a:t>typesafe</a:t>
            </a:r>
            <a:r>
              <a:rPr lang="en-US" dirty="0"/>
              <a:t> most of the errors can be caught during compilation</a:t>
            </a:r>
          </a:p>
          <a:p>
            <a:endParaRPr lang="en-US" dirty="0"/>
          </a:p>
          <a:p>
            <a:endParaRPr lang="en-US" dirty="0"/>
          </a:p>
          <a:p>
            <a:r>
              <a:rPr lang="en-US" dirty="0"/>
              <a:t>Bindings:</a:t>
            </a:r>
          </a:p>
          <a:p>
            <a:pPr lvl="1"/>
            <a:r>
              <a:rPr lang="en-US" dirty="0"/>
              <a:t>Mustache syntax </a:t>
            </a:r>
            <a:r>
              <a:rPr lang="en-US" sz="1800" b="1" dirty="0"/>
              <a:t>{}</a:t>
            </a:r>
          </a:p>
          <a:p>
            <a:pPr lvl="1"/>
            <a:r>
              <a:rPr lang="en-US" dirty="0"/>
              <a:t>Bind to props</a:t>
            </a:r>
          </a:p>
          <a:p>
            <a:pPr lvl="1"/>
            <a:endParaRPr lang="en-US" dirty="0"/>
          </a:p>
          <a:p>
            <a:pPr lvl="1"/>
            <a:endParaRPr lang="en-US" dirty="0"/>
          </a:p>
          <a:p>
            <a:r>
              <a:rPr lang="en-US" dirty="0"/>
              <a:t>Note : JSX is optional</a:t>
            </a:r>
          </a:p>
          <a:p>
            <a:endParaRPr lang="en-US" dirty="0"/>
          </a:p>
        </p:txBody>
      </p:sp>
      <p:sp>
        <p:nvSpPr>
          <p:cNvPr id="3" name="Title 2"/>
          <p:cNvSpPr>
            <a:spLocks noGrp="1"/>
          </p:cNvSpPr>
          <p:nvPr>
            <p:ph type="title"/>
          </p:nvPr>
        </p:nvSpPr>
        <p:spPr/>
        <p:txBody>
          <a:bodyPr/>
          <a:lstStyle/>
          <a:p>
            <a:r>
              <a:rPr lang="en-US" dirty="0">
                <a:solidFill>
                  <a:srgbClr val="0596FF"/>
                </a:solidFill>
              </a:rPr>
              <a:t>JSX Overview</a:t>
            </a:r>
            <a:br>
              <a:rPr lang="en-US" dirty="0">
                <a:solidFill>
                  <a:srgbClr val="0596FF"/>
                </a:solidFill>
              </a:rPr>
            </a:br>
            <a:endParaRPr lang="en-US" dirty="0">
              <a:solidFill>
                <a:srgbClr val="0596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596FF"/>
                </a:solidFill>
              </a:rPr>
              <a:t>React </a:t>
            </a:r>
            <a:r>
              <a:rPr lang="en-US" dirty="0" err="1">
                <a:solidFill>
                  <a:srgbClr val="0596FF"/>
                </a:solidFill>
              </a:rPr>
              <a:t>vs</a:t>
            </a:r>
            <a:r>
              <a:rPr lang="en-US" dirty="0">
                <a:solidFill>
                  <a:srgbClr val="0596FF"/>
                </a:solidFill>
              </a:rPr>
              <a:t> Angular</a:t>
            </a:r>
          </a:p>
        </p:txBody>
      </p:sp>
      <p:graphicFrame>
        <p:nvGraphicFramePr>
          <p:cNvPr id="5" name="Table 4"/>
          <p:cNvGraphicFramePr>
            <a:graphicFrameLocks noGrp="1"/>
          </p:cNvGraphicFramePr>
          <p:nvPr>
            <p:extLst>
              <p:ext uri="{D42A27DB-BD31-4B8C-83A1-F6EECF244321}">
                <p14:modId xmlns:p14="http://schemas.microsoft.com/office/powerpoint/2010/main" val="2112401563"/>
              </p:ext>
            </p:extLst>
          </p:nvPr>
        </p:nvGraphicFramePr>
        <p:xfrm>
          <a:off x="433387" y="877887"/>
          <a:ext cx="11658599" cy="4876800"/>
        </p:xfrm>
        <a:graphic>
          <a:graphicData uri="http://schemas.openxmlformats.org/drawingml/2006/table">
            <a:tbl>
              <a:tblPr/>
              <a:tblGrid>
                <a:gridCol w="2331719">
                  <a:extLst>
                    <a:ext uri="{9D8B030D-6E8A-4147-A177-3AD203B41FA5}">
                      <a16:colId xmlns:a16="http://schemas.microsoft.com/office/drawing/2014/main" val="3984664531"/>
                    </a:ext>
                  </a:extLst>
                </a:gridCol>
                <a:gridCol w="4663440">
                  <a:extLst>
                    <a:ext uri="{9D8B030D-6E8A-4147-A177-3AD203B41FA5}">
                      <a16:colId xmlns:a16="http://schemas.microsoft.com/office/drawing/2014/main" val="2187124882"/>
                    </a:ext>
                  </a:extLst>
                </a:gridCol>
                <a:gridCol w="4663440">
                  <a:extLst>
                    <a:ext uri="{9D8B030D-6E8A-4147-A177-3AD203B41FA5}">
                      <a16:colId xmlns:a16="http://schemas.microsoft.com/office/drawing/2014/main" val="3420770249"/>
                    </a:ext>
                  </a:extLst>
                </a:gridCol>
              </a:tblGrid>
              <a:tr h="440795">
                <a:tc>
                  <a:txBody>
                    <a:bodyPr/>
                    <a:lstStyle/>
                    <a:p>
                      <a:pPr algn="ctr"/>
                      <a:r>
                        <a:rPr lang="en-US" sz="1400" b="1" dirty="0">
                          <a:solidFill>
                            <a:srgbClr val="FFFFFF"/>
                          </a:solidFill>
                          <a:effectLst/>
                        </a:rPr>
                        <a:t>Technology </a:t>
                      </a:r>
                    </a:p>
                  </a:txBody>
                  <a:tcPr marL="66675" marR="66675" marT="66675"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dirty="0" err="1">
                          <a:solidFill>
                            <a:srgbClr val="FFFFFF"/>
                          </a:solidFill>
                          <a:effectLst/>
                        </a:rPr>
                        <a:t>AngularJS</a:t>
                      </a:r>
                      <a:endParaRPr lang="en-US" sz="1400" b="1" dirty="0">
                        <a:solidFill>
                          <a:srgbClr val="FFFFFF"/>
                        </a:solidFill>
                        <a:effectLst/>
                      </a:endParaRPr>
                    </a:p>
                  </a:txBody>
                  <a:tcPr marL="66675" marR="66675" marT="66675"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a:solidFill>
                            <a:srgbClr val="FFFFFF"/>
                          </a:solidFill>
                          <a:effectLst/>
                        </a:rPr>
                        <a:t>React</a:t>
                      </a:r>
                    </a:p>
                  </a:txBody>
                  <a:tcPr marL="66675" marR="66675" marT="66675"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13051234"/>
                  </a:ext>
                </a:extLst>
              </a:tr>
              <a:tr h="387512">
                <a:tc>
                  <a:txBody>
                    <a:bodyPr/>
                    <a:lstStyle/>
                    <a:p>
                      <a:r>
                        <a:rPr lang="en-US" sz="1400" b="1">
                          <a:effectLst/>
                        </a:rPr>
                        <a:t>Developer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a:effectLst/>
                        </a:rPr>
                        <a:t>Google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a:effectLst/>
                        </a:rPr>
                        <a:t>Facebook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17673012"/>
                  </a:ext>
                </a:extLst>
              </a:tr>
              <a:tr h="814970">
                <a:tc>
                  <a:txBody>
                    <a:bodyPr/>
                    <a:lstStyle/>
                    <a:p>
                      <a:r>
                        <a:rPr lang="en-US" sz="1400" b="1" dirty="0">
                          <a:effectLst/>
                        </a:rPr>
                        <a:t>Technology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effectLst/>
                        </a:rPr>
                        <a:t>Full-fledged MVC framework written in JavaScript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a:effectLst/>
                        </a:rPr>
                        <a:t>JavaScript library</a:t>
                      </a:r>
                      <a:br>
                        <a:rPr lang="en-US" sz="1400" b="1">
                          <a:effectLst/>
                        </a:rPr>
                      </a:br>
                      <a:r>
                        <a:rPr lang="en-US" sz="1400" b="1">
                          <a:effectLst/>
                        </a:rPr>
                        <a:t>(View in MVC; requires Flux to implement architecture)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7756940"/>
                  </a:ext>
                </a:extLst>
              </a:tr>
              <a:tr h="930029">
                <a:tc>
                  <a:txBody>
                    <a:bodyPr/>
                    <a:lstStyle/>
                    <a:p>
                      <a:r>
                        <a:rPr lang="en-US" sz="1400" b="1" dirty="0">
                          <a:effectLst/>
                        </a:rPr>
                        <a:t>Concept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effectLst/>
                        </a:rPr>
                        <a:t>Brings JavaScript into HTML</a:t>
                      </a:r>
                      <a:br>
                        <a:rPr lang="en-US" sz="1400" b="1" dirty="0">
                          <a:effectLst/>
                        </a:rPr>
                      </a:br>
                      <a:r>
                        <a:rPr lang="en-US" sz="1400" b="1" dirty="0">
                          <a:effectLst/>
                        </a:rPr>
                        <a:t>Works with the real DOM</a:t>
                      </a:r>
                      <a:br>
                        <a:rPr lang="en-US" sz="1400" b="1" dirty="0">
                          <a:effectLst/>
                        </a:rPr>
                      </a:br>
                      <a:r>
                        <a:rPr lang="en-US" sz="1400" b="1" dirty="0">
                          <a:effectLst/>
                        </a:rPr>
                        <a:t>Client-side rendering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a:effectLst/>
                        </a:rPr>
                        <a:t>Brings HTML into JavaScript</a:t>
                      </a:r>
                      <a:br>
                        <a:rPr lang="en-US" sz="1400" b="1">
                          <a:effectLst/>
                        </a:rPr>
                      </a:br>
                      <a:r>
                        <a:rPr lang="en-US" sz="1400" b="1">
                          <a:effectLst/>
                        </a:rPr>
                        <a:t>Works with the virtual DOM</a:t>
                      </a:r>
                      <a:br>
                        <a:rPr lang="en-US" sz="1400" b="1">
                          <a:effectLst/>
                        </a:rPr>
                      </a:br>
                      <a:r>
                        <a:rPr lang="en-US" sz="1400" b="1">
                          <a:effectLst/>
                        </a:rPr>
                        <a:t>Server-side rendering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75147564"/>
                  </a:ext>
                </a:extLst>
              </a:tr>
              <a:tr h="387512">
                <a:tc>
                  <a:txBody>
                    <a:bodyPr/>
                    <a:lstStyle/>
                    <a:p>
                      <a:r>
                        <a:rPr lang="en-US" sz="1400" b="1">
                          <a:effectLst/>
                        </a:rPr>
                        <a:t>Data binding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a:effectLst/>
                        </a:rPr>
                        <a:t>Two-way data binding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a:effectLst/>
                        </a:rPr>
                        <a:t>One-way data binding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8066562"/>
                  </a:ext>
                </a:extLst>
              </a:tr>
              <a:tr h="570479">
                <a:tc>
                  <a:txBody>
                    <a:bodyPr/>
                    <a:lstStyle/>
                    <a:p>
                      <a:r>
                        <a:rPr lang="en-US" sz="1400" b="1">
                          <a:effectLst/>
                        </a:rPr>
                        <a:t>Dependencies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effectLst/>
                        </a:rPr>
                        <a:t>Manages dependencies automatically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a:effectLst/>
                        </a:rPr>
                        <a:t>Requires additional tools to manage dependencies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2260583"/>
                  </a:ext>
                </a:extLst>
              </a:tr>
              <a:tr h="387512">
                <a:tc>
                  <a:txBody>
                    <a:bodyPr/>
                    <a:lstStyle/>
                    <a:p>
                      <a:r>
                        <a:rPr lang="en-US" sz="1400" b="1">
                          <a:effectLst/>
                        </a:rPr>
                        <a:t>Language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a:effectLst/>
                        </a:rPr>
                        <a:t>JavaScript + HTML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a:effectLst/>
                        </a:rPr>
                        <a:t>JavaScript + JSX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4998169"/>
                  </a:ext>
                </a:extLst>
              </a:tr>
              <a:tr h="387512">
                <a:tc>
                  <a:txBody>
                    <a:bodyPr/>
                    <a:lstStyle/>
                    <a:p>
                      <a:r>
                        <a:rPr lang="en-US" sz="1400" b="1">
                          <a:effectLst/>
                        </a:rPr>
                        <a:t>Last version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a:effectLst/>
                        </a:rPr>
                        <a:t>AngularJS 1.6.0 RC2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effectLst/>
                        </a:rPr>
                        <a:t>React 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450160"/>
                  </a:ext>
                </a:extLst>
              </a:tr>
              <a:tr h="570479">
                <a:tc>
                  <a:txBody>
                    <a:bodyPr/>
                    <a:lstStyle/>
                    <a:p>
                      <a:r>
                        <a:rPr lang="en-US" sz="1400" b="1" dirty="0">
                          <a:effectLst/>
                        </a:rPr>
                        <a:t>Suits best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effectLst/>
                        </a:rPr>
                        <a:t>Best for SPAs that update single view at a 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effectLst/>
                        </a:rPr>
                        <a:t>Best for SPAs that update many views at a 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9723912"/>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1164" y="1030287"/>
            <a:ext cx="11815355" cy="4729869"/>
          </a:xfrm>
        </p:spPr>
        <p:txBody>
          <a:bodyPr/>
          <a:lstStyle/>
          <a:p>
            <a:r>
              <a:rPr lang="en-US" b="1" dirty="0"/>
              <a:t>Components </a:t>
            </a:r>
          </a:p>
          <a:p>
            <a:pPr lvl="1"/>
            <a:r>
              <a:rPr lang="en-US" dirty="0"/>
              <a:t>React is all about modular, </a:t>
            </a:r>
            <a:r>
              <a:rPr lang="en-US" dirty="0" err="1"/>
              <a:t>composable</a:t>
            </a:r>
            <a:r>
              <a:rPr lang="en-US" dirty="0"/>
              <a:t> components</a:t>
            </a:r>
          </a:p>
          <a:p>
            <a:pPr lvl="2"/>
            <a:r>
              <a:rPr lang="en-US" dirty="0"/>
              <a:t>Components are just like functions(Simple functions that take in “props” and “state”)</a:t>
            </a:r>
          </a:p>
          <a:p>
            <a:pPr lvl="1"/>
            <a:r>
              <a:rPr lang="en-US" dirty="0"/>
              <a:t>React encourages reusable components which can be integrated into your project</a:t>
            </a:r>
          </a:p>
          <a:p>
            <a:pPr lvl="1"/>
            <a:r>
              <a:rPr lang="en-US" dirty="0"/>
              <a:t>Example: A login system can be broken down into one root component with several child components.</a:t>
            </a:r>
          </a:p>
          <a:p>
            <a:pPr lvl="1"/>
            <a:endParaRPr lang="en-US" dirty="0"/>
          </a:p>
          <a:p>
            <a:pPr lvl="1"/>
            <a:endParaRPr lang="en-US" dirty="0"/>
          </a:p>
          <a:p>
            <a:pPr lvl="1"/>
            <a:endParaRPr lang="en-US" dirty="0"/>
          </a:p>
          <a:p>
            <a:pPr lvl="2"/>
            <a:endParaRPr lang="en-US" dirty="0"/>
          </a:p>
          <a:p>
            <a:pPr lvl="2"/>
            <a:endParaRPr lang="en-US" dirty="0"/>
          </a:p>
          <a:p>
            <a:pPr lvl="2"/>
            <a:endParaRPr lang="en-US" dirty="0"/>
          </a:p>
          <a:p>
            <a:pPr lvl="2"/>
            <a:endParaRPr lang="en-US" dirty="0"/>
          </a:p>
          <a:p>
            <a:pPr lvl="2"/>
            <a:endParaRPr lang="en-US" dirty="0"/>
          </a:p>
          <a:p>
            <a:pPr marL="636588" lvl="3" indent="0">
              <a:buNone/>
            </a:pPr>
            <a:r>
              <a:rPr lang="en-US" altLang="en-US" dirty="0">
                <a:solidFill>
                  <a:srgbClr val="000000"/>
                </a:solidFill>
                <a:latin typeface="Consolas" panose="020B0609020204030204" pitchFamily="49" charset="0"/>
                <a:cs typeface="Consolas" panose="020B0609020204030204" pitchFamily="49" charset="0"/>
              </a:rPr>
              <a:t>	</a:t>
            </a:r>
            <a:endParaRPr lang="en-US" dirty="0"/>
          </a:p>
        </p:txBody>
      </p:sp>
      <p:sp>
        <p:nvSpPr>
          <p:cNvPr id="3" name="Title 2"/>
          <p:cNvSpPr>
            <a:spLocks noGrp="1"/>
          </p:cNvSpPr>
          <p:nvPr>
            <p:ph type="title"/>
          </p:nvPr>
        </p:nvSpPr>
        <p:spPr/>
        <p:txBody>
          <a:bodyPr/>
          <a:lstStyle/>
          <a:p>
            <a:r>
              <a:rPr lang="en-US" dirty="0">
                <a:solidFill>
                  <a:srgbClr val="0596FF"/>
                </a:solidFill>
              </a:rPr>
              <a:t>Components</a:t>
            </a:r>
          </a:p>
        </p:txBody>
      </p:sp>
      <p:pic>
        <p:nvPicPr>
          <p:cNvPr id="1026" name="Picture 2"/>
          <p:cNvPicPr>
            <a:picLocks noChangeAspect="1" noChangeArrowheads="1"/>
          </p:cNvPicPr>
          <p:nvPr/>
        </p:nvPicPr>
        <p:blipFill>
          <a:blip r:embed="rId2"/>
          <a:srcRect/>
          <a:stretch>
            <a:fillRect/>
          </a:stretch>
        </p:blipFill>
        <p:spPr bwMode="auto">
          <a:xfrm>
            <a:off x="814387" y="2782887"/>
            <a:ext cx="5710238" cy="27432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Autofit/>
          </a:bodyPr>
          <a:lstStyle/>
          <a:p>
            <a:pPr marL="269875" indent="-269875"/>
            <a:r>
              <a:rPr lang="en-US" dirty="0">
                <a:latin typeface="Verdana"/>
                <a:ea typeface="Verdana"/>
              </a:rPr>
              <a:t>There are two types of Components</a:t>
            </a:r>
          </a:p>
          <a:p>
            <a:pPr marL="539750" lvl="1" indent="-269875"/>
            <a:r>
              <a:rPr lang="en-US" dirty="0"/>
              <a:t>1. Functional</a:t>
            </a:r>
          </a:p>
          <a:p>
            <a:pPr marL="809625" lvl="2" indent="-269875"/>
            <a:r>
              <a:rPr lang="en-US" dirty="0"/>
              <a:t>--do not maintain state</a:t>
            </a:r>
          </a:p>
          <a:p>
            <a:pPr marL="809625" lvl="2" indent="-269875"/>
            <a:r>
              <a:rPr lang="en-US" dirty="0"/>
              <a:t>--static data</a:t>
            </a:r>
          </a:p>
          <a:p>
            <a:pPr marL="539750" lvl="1" indent="-269875"/>
            <a:r>
              <a:rPr lang="en-US" dirty="0"/>
              <a:t>2. class based </a:t>
            </a:r>
          </a:p>
          <a:p>
            <a:pPr marL="809625" lvl="2" indent="-269875"/>
            <a:r>
              <a:rPr lang="en-US" dirty="0"/>
              <a:t>--data changes over time</a:t>
            </a:r>
          </a:p>
          <a:p>
            <a:pPr marL="809625" lvl="2" indent="-269875"/>
            <a:r>
              <a:rPr lang="en-US" dirty="0"/>
              <a:t>--dynamic data</a:t>
            </a:r>
          </a:p>
          <a:p>
            <a:pPr marL="809625" lvl="2" indent="-269875"/>
            <a:r>
              <a:rPr lang="en-US" dirty="0"/>
              <a:t>--maintain the state data</a:t>
            </a:r>
          </a:p>
          <a:p>
            <a:pPr marL="269875" indent="-269875"/>
            <a:endParaRPr lang="en-US" dirty="0"/>
          </a:p>
        </p:txBody>
      </p:sp>
      <p:sp>
        <p:nvSpPr>
          <p:cNvPr id="3" name="Title 2"/>
          <p:cNvSpPr>
            <a:spLocks noGrp="1"/>
          </p:cNvSpPr>
          <p:nvPr>
            <p:ph type="title"/>
          </p:nvPr>
        </p:nvSpPr>
        <p:spPr/>
        <p:txBody>
          <a:bodyPr/>
          <a:lstStyle/>
          <a:p>
            <a:r>
              <a:rPr lang="en-US" dirty="0">
                <a:solidFill>
                  <a:srgbClr val="0596FF"/>
                </a:solidFill>
              </a:rPr>
              <a:t>Types of components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A784BD-4FAF-495A-A4EC-343BFEDACC3B}"/>
              </a:ext>
            </a:extLst>
          </p:cNvPr>
          <p:cNvSpPr>
            <a:spLocks noGrp="1"/>
          </p:cNvSpPr>
          <p:nvPr>
            <p:ph type="body" sz="quarter" idx="10"/>
          </p:nvPr>
        </p:nvSpPr>
        <p:spPr>
          <a:xfrm>
            <a:off x="1365169" y="2397883"/>
            <a:ext cx="9126617" cy="1355509"/>
          </a:xfrm>
        </p:spPr>
        <p:txBody>
          <a:bodyPr/>
          <a:lstStyle/>
          <a:p>
            <a:r>
              <a:rPr lang="en-US" b="1" dirty="0"/>
              <a:t>Adding Bootstrap to React Application</a:t>
            </a:r>
            <a:endParaRPr lang="en-IN" b="1" dirty="0"/>
          </a:p>
        </p:txBody>
      </p:sp>
      <p:sp>
        <p:nvSpPr>
          <p:cNvPr id="3" name="Text Placeholder 2">
            <a:extLst>
              <a:ext uri="{FF2B5EF4-FFF2-40B4-BE49-F238E27FC236}">
                <a16:creationId xmlns:a16="http://schemas.microsoft.com/office/drawing/2014/main" id="{740784B9-15F1-434C-84E6-4F25F3920198}"/>
              </a:ext>
            </a:extLst>
          </p:cNvPr>
          <p:cNvSpPr>
            <a:spLocks noGrp="1"/>
          </p:cNvSpPr>
          <p:nvPr>
            <p:ph type="body" sz="quarter" idx="16"/>
          </p:nvPr>
        </p:nvSpPr>
        <p:spPr/>
        <p:txBody>
          <a:bodyPr/>
          <a:lstStyle/>
          <a:p>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0987" y="954087"/>
            <a:ext cx="11815355" cy="4515935"/>
          </a:xfrm>
        </p:spPr>
        <p:txBody>
          <a:bodyPr/>
          <a:lstStyle/>
          <a:p>
            <a:r>
              <a:rPr lang="en-US" dirty="0"/>
              <a:t>Refer to the online documentation</a:t>
            </a:r>
          </a:p>
          <a:p>
            <a:pPr lvl="1"/>
            <a:r>
              <a:rPr lang="en-US" dirty="0">
                <a:hlinkClick r:id="rId2"/>
              </a:rPr>
              <a:t>https://react-bootstrap.github.io/getting-started/introduction</a:t>
            </a:r>
            <a:endParaRPr lang="en-US" dirty="0"/>
          </a:p>
          <a:p>
            <a:pPr>
              <a:buNone/>
            </a:pPr>
            <a:r>
              <a:rPr lang="en-US" dirty="0"/>
              <a:t>Step 1: From the command prompt move to your project folder and install the bootstrap package</a:t>
            </a:r>
          </a:p>
          <a:p>
            <a:r>
              <a:rPr lang="en-US" dirty="0"/>
              <a:t>    Adding bootstrap </a:t>
            </a:r>
          </a:p>
          <a:p>
            <a:pPr lvl="1"/>
            <a:r>
              <a:rPr lang="en-US" dirty="0"/>
              <a:t>D:\nodeprojects\reactlevel1&gt;</a:t>
            </a:r>
            <a:r>
              <a:rPr lang="en-US" dirty="0" err="1"/>
              <a:t>npm</a:t>
            </a:r>
            <a:r>
              <a:rPr lang="en-US" dirty="0"/>
              <a:t> install react-bootstrap bootstrap</a:t>
            </a:r>
          </a:p>
          <a:p>
            <a:r>
              <a:rPr lang="en-US" dirty="0"/>
              <a:t>Step 2:Adding </a:t>
            </a:r>
            <a:r>
              <a:rPr lang="en-US" dirty="0" err="1"/>
              <a:t>stylesheet</a:t>
            </a:r>
            <a:r>
              <a:rPr lang="en-US" dirty="0"/>
              <a:t> in index.html before &lt;/head&gt;</a:t>
            </a:r>
          </a:p>
          <a:p>
            <a:pPr>
              <a:buNone/>
            </a:pPr>
            <a:r>
              <a:rPr lang="en-US" dirty="0"/>
              <a:t>		&lt;link </a:t>
            </a:r>
            <a:r>
              <a:rPr lang="en-US" dirty="0" err="1"/>
              <a:t>rel</a:t>
            </a:r>
            <a:r>
              <a:rPr lang="en-US" dirty="0"/>
              <a:t>="</a:t>
            </a:r>
            <a:r>
              <a:rPr lang="en-US" dirty="0" err="1"/>
              <a:t>stylesheet</a:t>
            </a:r>
            <a:r>
              <a:rPr lang="en-US" dirty="0"/>
              <a:t>" </a:t>
            </a:r>
            <a:r>
              <a:rPr lang="en-US" dirty="0" err="1"/>
              <a:t>href</a:t>
            </a:r>
            <a:r>
              <a:rPr lang="en-US" dirty="0"/>
              <a:t>="https://maxcdn.bootstrapcdn.com/bootstrap/4.4.1/css/bootstrap.min.css" integrity="sha384-Vkoo8x4CGsO3+Hhxv8T/Q5PaXtkKtu6ug5TOeNV6gBiFeWPGFN9MuhOf23Q9Ifjh" </a:t>
            </a:r>
            <a:r>
              <a:rPr lang="en-US" dirty="0" err="1"/>
              <a:t>crossorigin</a:t>
            </a:r>
            <a:r>
              <a:rPr lang="en-US" dirty="0"/>
              <a:t>="anonymous" /&gt;</a:t>
            </a:r>
          </a:p>
          <a:p>
            <a:r>
              <a:rPr lang="en-US" dirty="0"/>
              <a:t>Step 3: Now lets try applying style on a button</a:t>
            </a:r>
          </a:p>
          <a:p>
            <a:pPr lvl="1"/>
            <a:r>
              <a:rPr lang="en-US" dirty="0"/>
              <a:t>In App.js import the required Class </a:t>
            </a:r>
            <a:r>
              <a:rPr lang="en-US" dirty="0" err="1"/>
              <a:t>eg</a:t>
            </a:r>
            <a:r>
              <a:rPr lang="en-US" dirty="0"/>
              <a:t> Button</a:t>
            </a:r>
          </a:p>
          <a:p>
            <a:pPr lvl="1">
              <a:buNone/>
            </a:pPr>
            <a:r>
              <a:rPr lang="en-US" dirty="0"/>
              <a:t>import { Button } from 'react-bootstrap';</a:t>
            </a:r>
          </a:p>
          <a:p>
            <a:pPr lvl="1"/>
            <a:r>
              <a:rPr lang="en-US" dirty="0"/>
              <a:t>Add some  style on the Button in the div element using the variant</a:t>
            </a:r>
          </a:p>
          <a:p>
            <a:pPr lvl="2">
              <a:buNone/>
            </a:pPr>
            <a:r>
              <a:rPr lang="en-US" dirty="0"/>
              <a:t>    &lt;Button variant="primary"&gt;Hello World Primary&lt;/Button&gt;</a:t>
            </a:r>
          </a:p>
          <a:p>
            <a:r>
              <a:rPr lang="en-US" dirty="0"/>
              <a:t>         &lt;Button variant="success"&gt;Hello World Success&lt;/Button&gt;</a:t>
            </a:r>
          </a:p>
          <a:p>
            <a:r>
              <a:rPr lang="en-US" dirty="0"/>
              <a:t>         &lt;Button variant="danger"&gt;Hello World Danger&lt;/Button&gt;</a:t>
            </a:r>
          </a:p>
        </p:txBody>
      </p:sp>
      <p:sp>
        <p:nvSpPr>
          <p:cNvPr id="3" name="Title 2"/>
          <p:cNvSpPr>
            <a:spLocks noGrp="1"/>
          </p:cNvSpPr>
          <p:nvPr>
            <p:ph type="title"/>
          </p:nvPr>
        </p:nvSpPr>
        <p:spPr/>
        <p:txBody>
          <a:bodyPr/>
          <a:lstStyle/>
          <a:p>
            <a:r>
              <a:rPr lang="en-US" dirty="0">
                <a:solidFill>
                  <a:srgbClr val="0596FF"/>
                </a:solidFill>
              </a:rPr>
              <a:t>Adding Bootstrap to React Application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23F2EE1A-E962-4B4D-9510-356251986DC1}"/>
              </a:ext>
            </a:extLst>
          </p:cNvPr>
          <p:cNvSpPr>
            <a:spLocks noGrp="1"/>
          </p:cNvSpPr>
          <p:nvPr>
            <p:ph type="title"/>
          </p:nvPr>
        </p:nvSpPr>
        <p:spPr/>
        <p:txBody>
          <a:bodyPr/>
          <a:lstStyle/>
          <a:p>
            <a:r>
              <a:rPr lang="en-US" dirty="0">
                <a:solidFill>
                  <a:srgbClr val="0596FF"/>
                </a:solidFill>
              </a:rPr>
              <a:t>Agenda / Content Overview</a:t>
            </a:r>
            <a:endParaRPr lang="en-IN" dirty="0">
              <a:solidFill>
                <a:srgbClr val="0596FF"/>
              </a:solidFill>
            </a:endParaRPr>
          </a:p>
        </p:txBody>
      </p:sp>
      <p:sp>
        <p:nvSpPr>
          <p:cNvPr id="3" name="Text Placeholder 2"/>
          <p:cNvSpPr>
            <a:spLocks noGrp="1"/>
          </p:cNvSpPr>
          <p:nvPr>
            <p:ph type="body" sz="quarter" idx="10"/>
          </p:nvPr>
        </p:nvSpPr>
        <p:spPr/>
        <p:txBody>
          <a:bodyPr/>
          <a:lstStyle/>
          <a:p>
            <a:r>
              <a:rPr lang="en-US" b="1" dirty="0">
                <a:solidFill>
                  <a:schemeClr val="tx2"/>
                </a:solidFill>
              </a:rPr>
              <a:t>Introduction, Installation , Features</a:t>
            </a:r>
          </a:p>
        </p:txBody>
      </p:sp>
      <p:sp>
        <p:nvSpPr>
          <p:cNvPr id="4" name="Text Placeholder 3"/>
          <p:cNvSpPr>
            <a:spLocks noGrp="1"/>
          </p:cNvSpPr>
          <p:nvPr>
            <p:ph type="body" sz="quarter" idx="11"/>
          </p:nvPr>
        </p:nvSpPr>
        <p:spPr/>
        <p:txBody>
          <a:bodyPr/>
          <a:lstStyle/>
          <a:p>
            <a:pPr lvl="0"/>
            <a:r>
              <a:rPr lang="en-US" b="1" dirty="0"/>
              <a:t>Component development using JSX</a:t>
            </a:r>
          </a:p>
        </p:txBody>
      </p:sp>
      <p:sp>
        <p:nvSpPr>
          <p:cNvPr id="5" name="Text Placeholder 4"/>
          <p:cNvSpPr>
            <a:spLocks noGrp="1"/>
          </p:cNvSpPr>
          <p:nvPr>
            <p:ph type="body" sz="quarter" idx="12"/>
          </p:nvPr>
        </p:nvSpPr>
        <p:spPr/>
        <p:txBody>
          <a:bodyPr/>
          <a:lstStyle/>
          <a:p>
            <a:pPr lvl="0"/>
            <a:r>
              <a:rPr lang="en-US" b="1" dirty="0"/>
              <a:t>Working with Bootstrap and </a:t>
            </a:r>
            <a:r>
              <a:rPr lang="en-US" b="1" dirty="0" err="1"/>
              <a:t>Jquery</a:t>
            </a:r>
            <a:endParaRPr lang="en-US" b="1" dirty="0"/>
          </a:p>
          <a:p>
            <a:endParaRPr lang="en-US" b="1" dirty="0"/>
          </a:p>
        </p:txBody>
      </p:sp>
      <p:sp>
        <p:nvSpPr>
          <p:cNvPr id="6" name="Text Placeholder 5"/>
          <p:cNvSpPr>
            <a:spLocks noGrp="1"/>
          </p:cNvSpPr>
          <p:nvPr>
            <p:ph type="body" sz="quarter" idx="13"/>
          </p:nvPr>
        </p:nvSpPr>
        <p:spPr>
          <a:xfrm>
            <a:off x="7291387" y="1468981"/>
            <a:ext cx="4662583" cy="693475"/>
          </a:xfrm>
        </p:spPr>
        <p:txBody>
          <a:bodyPr/>
          <a:lstStyle/>
          <a:p>
            <a:pPr lvl="0"/>
            <a:r>
              <a:rPr lang="en-US" b="1" dirty="0"/>
              <a:t>Props, State and Component Life Cycle</a:t>
            </a:r>
          </a:p>
          <a:p>
            <a:endParaRPr lang="en-US" b="1" dirty="0"/>
          </a:p>
        </p:txBody>
      </p:sp>
      <p:sp>
        <p:nvSpPr>
          <p:cNvPr id="7" name="Text Placeholder 6"/>
          <p:cNvSpPr>
            <a:spLocks noGrp="1"/>
          </p:cNvSpPr>
          <p:nvPr>
            <p:ph type="body" sz="quarter" idx="14"/>
          </p:nvPr>
        </p:nvSpPr>
        <p:spPr>
          <a:xfrm>
            <a:off x="7291387" y="2733056"/>
            <a:ext cx="4662583" cy="693475"/>
          </a:xfrm>
        </p:spPr>
        <p:txBody>
          <a:bodyPr/>
          <a:lstStyle/>
          <a:p>
            <a:pPr lvl="0"/>
            <a:r>
              <a:rPr lang="en-US" b="1" dirty="0"/>
              <a:t>Hooks (useState)</a:t>
            </a:r>
          </a:p>
          <a:p>
            <a:endParaRPr lang="en-US" b="1" dirty="0"/>
          </a:p>
        </p:txBody>
      </p:sp>
      <p:sp>
        <p:nvSpPr>
          <p:cNvPr id="8" name="Text Placeholder 7"/>
          <p:cNvSpPr>
            <a:spLocks noGrp="1"/>
          </p:cNvSpPr>
          <p:nvPr>
            <p:ph type="body" sz="quarter" idx="15"/>
          </p:nvPr>
        </p:nvSpPr>
        <p:spPr>
          <a:xfrm>
            <a:off x="7291387" y="3918212"/>
            <a:ext cx="4662583" cy="693475"/>
          </a:xfrm>
        </p:spPr>
        <p:txBody>
          <a:bodyPr/>
          <a:lstStyle/>
          <a:p>
            <a:pPr lvl="0"/>
            <a:r>
              <a:rPr lang="en-US" b="1" dirty="0"/>
              <a:t>Handling Events,</a:t>
            </a:r>
          </a:p>
          <a:p>
            <a:pPr lvl="0"/>
            <a:endParaRPr lang="en-US" b="1" dirty="0"/>
          </a:p>
        </p:txBody>
      </p:sp>
      <p:sp>
        <p:nvSpPr>
          <p:cNvPr id="23" name="Text Placeholder 22">
            <a:extLst>
              <a:ext uri="{FF2B5EF4-FFF2-40B4-BE49-F238E27FC236}">
                <a16:creationId xmlns:a16="http://schemas.microsoft.com/office/drawing/2014/main" id="{818B2E60-373E-4587-B6DA-7DE1980B6AEE}"/>
              </a:ext>
            </a:extLst>
          </p:cNvPr>
          <p:cNvSpPr>
            <a:spLocks noGrp="1"/>
          </p:cNvSpPr>
          <p:nvPr>
            <p:ph type="body" sz="quarter" idx="16"/>
          </p:nvPr>
        </p:nvSpPr>
        <p:spPr/>
        <p:txBody>
          <a:bodyPr/>
          <a:lstStyle/>
          <a:p>
            <a:endParaRPr lang="en-IN"/>
          </a:p>
        </p:txBody>
      </p:sp>
      <p:sp>
        <p:nvSpPr>
          <p:cNvPr id="25" name="Text Placeholder 24">
            <a:extLst>
              <a:ext uri="{FF2B5EF4-FFF2-40B4-BE49-F238E27FC236}">
                <a16:creationId xmlns:a16="http://schemas.microsoft.com/office/drawing/2014/main" id="{9BFF302D-78B4-4262-8C13-DA003FD92523}"/>
              </a:ext>
            </a:extLst>
          </p:cNvPr>
          <p:cNvSpPr>
            <a:spLocks noGrp="1"/>
          </p:cNvSpPr>
          <p:nvPr>
            <p:ph type="body" sz="quarter" idx="17"/>
          </p:nvPr>
        </p:nvSpPr>
        <p:spPr/>
        <p:txBody>
          <a:bodyPr/>
          <a:lstStyle/>
          <a:p>
            <a:endParaRPr lang="en-IN"/>
          </a:p>
        </p:txBody>
      </p:sp>
      <p:sp>
        <p:nvSpPr>
          <p:cNvPr id="18" name="Text Placeholder 17">
            <a:extLst>
              <a:ext uri="{FF2B5EF4-FFF2-40B4-BE49-F238E27FC236}">
                <a16:creationId xmlns:a16="http://schemas.microsoft.com/office/drawing/2014/main" id="{C9D81FA5-DB1B-4EDE-BBEB-2ACA420890A7}"/>
              </a:ext>
            </a:extLst>
          </p:cNvPr>
          <p:cNvSpPr>
            <a:spLocks noGrp="1"/>
          </p:cNvSpPr>
          <p:nvPr>
            <p:ph type="body" sz="quarter" idx="18"/>
          </p:nvPr>
        </p:nvSpPr>
        <p:spPr/>
        <p:txBody>
          <a:bodyPr/>
          <a:lstStyle/>
          <a:p>
            <a:endParaRPr lang="en-IN"/>
          </a:p>
        </p:txBody>
      </p:sp>
      <p:sp>
        <p:nvSpPr>
          <p:cNvPr id="19" name="Text Placeholder 18">
            <a:extLst>
              <a:ext uri="{FF2B5EF4-FFF2-40B4-BE49-F238E27FC236}">
                <a16:creationId xmlns:a16="http://schemas.microsoft.com/office/drawing/2014/main" id="{7DA93FED-0F24-43DD-A9AB-BD54B357D527}"/>
              </a:ext>
            </a:extLst>
          </p:cNvPr>
          <p:cNvSpPr>
            <a:spLocks noGrp="1"/>
          </p:cNvSpPr>
          <p:nvPr>
            <p:ph type="body" sz="quarter" idx="19"/>
          </p:nvPr>
        </p:nvSpPr>
        <p:spPr>
          <a:xfrm>
            <a:off x="6406254" y="1468981"/>
            <a:ext cx="450444" cy="387798"/>
          </a:xfrm>
        </p:spPr>
        <p:txBody>
          <a:bodyPr/>
          <a:lstStyle/>
          <a:p>
            <a:endParaRPr lang="en-IN" dirty="0"/>
          </a:p>
        </p:txBody>
      </p:sp>
      <p:sp>
        <p:nvSpPr>
          <p:cNvPr id="20" name="Text Placeholder 19">
            <a:extLst>
              <a:ext uri="{FF2B5EF4-FFF2-40B4-BE49-F238E27FC236}">
                <a16:creationId xmlns:a16="http://schemas.microsoft.com/office/drawing/2014/main" id="{74E58F00-A7B1-4DED-8896-28B87D344995}"/>
              </a:ext>
            </a:extLst>
          </p:cNvPr>
          <p:cNvSpPr>
            <a:spLocks noGrp="1"/>
          </p:cNvSpPr>
          <p:nvPr>
            <p:ph type="body" sz="quarter" idx="20"/>
          </p:nvPr>
        </p:nvSpPr>
        <p:spPr>
          <a:xfrm>
            <a:off x="6406254" y="2733056"/>
            <a:ext cx="445635" cy="387798"/>
          </a:xfrm>
        </p:spPr>
        <p:txBody>
          <a:bodyPr/>
          <a:lstStyle/>
          <a:p>
            <a:endParaRPr lang="en-IN"/>
          </a:p>
        </p:txBody>
      </p:sp>
      <p:sp>
        <p:nvSpPr>
          <p:cNvPr id="21" name="Text Placeholder 20">
            <a:extLst>
              <a:ext uri="{FF2B5EF4-FFF2-40B4-BE49-F238E27FC236}">
                <a16:creationId xmlns:a16="http://schemas.microsoft.com/office/drawing/2014/main" id="{D0EBDEAE-5D83-4432-ADCF-3D559914352C}"/>
              </a:ext>
            </a:extLst>
          </p:cNvPr>
          <p:cNvSpPr>
            <a:spLocks noGrp="1"/>
          </p:cNvSpPr>
          <p:nvPr>
            <p:ph type="body" sz="quarter" idx="21"/>
          </p:nvPr>
        </p:nvSpPr>
        <p:spPr>
          <a:xfrm>
            <a:off x="6406253" y="3918212"/>
            <a:ext cx="463268" cy="387798"/>
          </a:xfrm>
        </p:spPr>
        <p:txBody>
          <a:bodyPr/>
          <a:lstStyle/>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D5EB77-17B2-4DFB-8C44-014E26968401}"/>
              </a:ext>
            </a:extLst>
          </p:cNvPr>
          <p:cNvSpPr>
            <a:spLocks noGrp="1"/>
          </p:cNvSpPr>
          <p:nvPr>
            <p:ph type="body" sz="quarter" idx="10"/>
          </p:nvPr>
        </p:nvSpPr>
        <p:spPr>
          <a:xfrm>
            <a:off x="1365169" y="2397883"/>
            <a:ext cx="5240417" cy="1355509"/>
          </a:xfrm>
        </p:spPr>
        <p:txBody>
          <a:bodyPr/>
          <a:lstStyle/>
          <a:p>
            <a:r>
              <a:rPr lang="en-US" dirty="0"/>
              <a:t>Props, State and Component Life Cycle</a:t>
            </a:r>
            <a:endParaRPr lang="en-IN" dirty="0"/>
          </a:p>
        </p:txBody>
      </p:sp>
      <p:sp>
        <p:nvSpPr>
          <p:cNvPr id="3" name="Text Placeholder 2">
            <a:extLst>
              <a:ext uri="{FF2B5EF4-FFF2-40B4-BE49-F238E27FC236}">
                <a16:creationId xmlns:a16="http://schemas.microsoft.com/office/drawing/2014/main" id="{B7D85C28-0FDD-4E71-8151-B16E6ECC2B82}"/>
              </a:ext>
            </a:extLst>
          </p:cNvPr>
          <p:cNvSpPr>
            <a:spLocks noGrp="1"/>
          </p:cNvSpPr>
          <p:nvPr>
            <p:ph type="body" sz="quarter" idx="16"/>
          </p:nvPr>
        </p:nvSpPr>
        <p:spPr/>
        <p:txBody>
          <a:bodyPr/>
          <a:lstStyle/>
          <a:p>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b="1" dirty="0"/>
              <a:t>React</a:t>
            </a:r>
            <a:r>
              <a:rPr lang="en-US" dirty="0"/>
              <a:t> allows us to pass information to a Component using something called </a:t>
            </a:r>
            <a:r>
              <a:rPr lang="en-US" b="1" dirty="0"/>
              <a:t>props</a:t>
            </a:r>
            <a:r>
              <a:rPr lang="en-US" dirty="0"/>
              <a:t> (stands for properties).</a:t>
            </a:r>
          </a:p>
          <a:p>
            <a:r>
              <a:rPr lang="en-US" dirty="0"/>
              <a:t> </a:t>
            </a:r>
            <a:r>
              <a:rPr lang="en-US" b="1" dirty="0"/>
              <a:t>Props</a:t>
            </a:r>
            <a:r>
              <a:rPr lang="en-US" dirty="0"/>
              <a:t> are basically kind of global variable or object.</a:t>
            </a:r>
          </a:p>
          <a:p>
            <a:pPr fontAlgn="base"/>
            <a:r>
              <a:rPr lang="en-US" dirty="0"/>
              <a:t>We can pass props to any component as we declare attributes for any HTML tag. Have a look at the below code snippet:</a:t>
            </a:r>
          </a:p>
          <a:p>
            <a:pPr>
              <a:buNone/>
            </a:pPr>
            <a:r>
              <a:rPr lang="en-US" dirty="0"/>
              <a:t>	&lt;</a:t>
            </a:r>
            <a:r>
              <a:rPr lang="en-US" dirty="0" err="1"/>
              <a:t>DemoComponent</a:t>
            </a:r>
            <a:r>
              <a:rPr lang="en-US" dirty="0"/>
              <a:t> </a:t>
            </a:r>
            <a:r>
              <a:rPr lang="en-US" dirty="0" err="1"/>
              <a:t>sampleProp</a:t>
            </a:r>
            <a:r>
              <a:rPr lang="en-US" dirty="0"/>
              <a:t> = "</a:t>
            </a:r>
            <a:r>
              <a:rPr lang="en-US" dirty="0" err="1"/>
              <a:t>HelloProp</a:t>
            </a:r>
            <a:r>
              <a:rPr lang="en-US" dirty="0"/>
              <a:t>" /&gt;</a:t>
            </a:r>
          </a:p>
          <a:p>
            <a:pPr fontAlgn="base"/>
            <a:r>
              <a:rPr lang="en-US" dirty="0"/>
              <a:t>We can access any props inside from the component’s class to which the props is passed. The props can be accessed as shown below:</a:t>
            </a:r>
          </a:p>
          <a:p>
            <a:pPr lvl="1"/>
            <a:r>
              <a:rPr lang="en-US" dirty="0" err="1"/>
              <a:t>this.props.</a:t>
            </a:r>
            <a:r>
              <a:rPr lang="en-US" i="1" dirty="0" err="1"/>
              <a:t>propName</a:t>
            </a:r>
            <a:r>
              <a:rPr lang="en-US" dirty="0"/>
              <a:t>;</a:t>
            </a:r>
          </a:p>
          <a:p>
            <a:r>
              <a:rPr lang="en-US" dirty="0"/>
              <a:t>The ‘</a:t>
            </a:r>
            <a:r>
              <a:rPr lang="en-US" dirty="0" err="1"/>
              <a:t>this.props</a:t>
            </a:r>
            <a:r>
              <a:rPr lang="en-US" dirty="0"/>
              <a:t>’ is a kind of global object which stores all of a components props. The </a:t>
            </a:r>
            <a:r>
              <a:rPr lang="en-US" i="1" dirty="0" err="1"/>
              <a:t>propName</a:t>
            </a:r>
            <a:r>
              <a:rPr lang="en-US" dirty="0"/>
              <a:t>, that is the names of props are keys of this object.</a:t>
            </a:r>
          </a:p>
          <a:p>
            <a:r>
              <a:rPr lang="en-US" dirty="0"/>
              <a:t>We can use the </a:t>
            </a:r>
            <a:r>
              <a:rPr lang="en-US" i="1" dirty="0" err="1"/>
              <a:t>propType</a:t>
            </a:r>
            <a:r>
              <a:rPr lang="en-US" dirty="0"/>
              <a:t> for validating any data we are receiving from props.</a:t>
            </a:r>
          </a:p>
          <a:p>
            <a:r>
              <a:rPr lang="en-US" dirty="0"/>
              <a:t>Demo</a:t>
            </a:r>
          </a:p>
          <a:p>
            <a:pPr>
              <a:buNone/>
            </a:pPr>
            <a:endParaRPr lang="en-US" dirty="0"/>
          </a:p>
          <a:p>
            <a:endParaRPr lang="en-US" dirty="0"/>
          </a:p>
        </p:txBody>
      </p:sp>
      <p:sp>
        <p:nvSpPr>
          <p:cNvPr id="3" name="Title 2"/>
          <p:cNvSpPr>
            <a:spLocks noGrp="1"/>
          </p:cNvSpPr>
          <p:nvPr>
            <p:ph type="title"/>
          </p:nvPr>
        </p:nvSpPr>
        <p:spPr/>
        <p:txBody>
          <a:bodyPr/>
          <a:lstStyle/>
          <a:p>
            <a:pPr lvl="0"/>
            <a:r>
              <a:rPr lang="en-US" dirty="0">
                <a:solidFill>
                  <a:srgbClr val="0596FF"/>
                </a:solidFill>
              </a:rPr>
              <a:t>Props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Component Properties </a:t>
            </a:r>
          </a:p>
          <a:p>
            <a:pPr lvl="1"/>
            <a:r>
              <a:rPr lang="en-US" dirty="0"/>
              <a:t>Component properties are known as props</a:t>
            </a:r>
          </a:p>
          <a:p>
            <a:pPr lvl="2"/>
            <a:r>
              <a:rPr lang="en-US" dirty="0"/>
              <a:t>Props are the "arguments" to your components</a:t>
            </a:r>
          </a:p>
          <a:p>
            <a:pPr lvl="2"/>
            <a:r>
              <a:rPr lang="en-US" dirty="0"/>
              <a:t>React encourages reusable components which can be integrated into your project</a:t>
            </a:r>
          </a:p>
          <a:p>
            <a:pPr lvl="1"/>
            <a:r>
              <a:rPr lang="en-US" dirty="0"/>
              <a:t>attributes are available in our component as </a:t>
            </a:r>
            <a:r>
              <a:rPr lang="en-US" b="1" dirty="0" err="1"/>
              <a:t>this.props</a:t>
            </a:r>
            <a:r>
              <a:rPr lang="en-US" dirty="0"/>
              <a:t> and can be used in our render method to render dynamic data and any nested elements as </a:t>
            </a:r>
            <a:r>
              <a:rPr lang="en-US" b="1" dirty="0" err="1"/>
              <a:t>this.props.children</a:t>
            </a:r>
            <a:endParaRPr lang="en-US" b="1" dirty="0"/>
          </a:p>
          <a:p>
            <a:endParaRPr lang="en-US" dirty="0"/>
          </a:p>
        </p:txBody>
      </p:sp>
      <p:sp>
        <p:nvSpPr>
          <p:cNvPr id="3" name="Title 2"/>
          <p:cNvSpPr>
            <a:spLocks noGrp="1"/>
          </p:cNvSpPr>
          <p:nvPr>
            <p:ph type="title"/>
          </p:nvPr>
        </p:nvSpPr>
        <p:spPr/>
        <p:txBody>
          <a:bodyPr/>
          <a:lstStyle/>
          <a:p>
            <a:r>
              <a:rPr lang="en-US" dirty="0">
                <a:solidFill>
                  <a:srgbClr val="0596FF"/>
                </a:solidFill>
              </a:rPr>
              <a:t>props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React</a:t>
            </a:r>
            <a:r>
              <a:rPr lang="en-US" dirty="0"/>
              <a:t> components has a built-in </a:t>
            </a:r>
            <a:r>
              <a:rPr lang="en-US" b="1" dirty="0"/>
              <a:t>state</a:t>
            </a:r>
            <a:r>
              <a:rPr lang="en-US" dirty="0"/>
              <a:t> object. </a:t>
            </a:r>
          </a:p>
          <a:p>
            <a:r>
              <a:rPr lang="en-US" dirty="0"/>
              <a:t>The </a:t>
            </a:r>
            <a:r>
              <a:rPr lang="en-US" b="1" dirty="0"/>
              <a:t>state</a:t>
            </a:r>
            <a:r>
              <a:rPr lang="en-US" dirty="0"/>
              <a:t> object is where you store property values that belongs to the component. </a:t>
            </a:r>
          </a:p>
          <a:p>
            <a:r>
              <a:rPr lang="en-US" dirty="0"/>
              <a:t>When the </a:t>
            </a:r>
            <a:r>
              <a:rPr lang="en-US" b="1" dirty="0"/>
              <a:t>state</a:t>
            </a:r>
            <a:r>
              <a:rPr lang="en-US" dirty="0"/>
              <a:t> object changes, the component re-renders.</a:t>
            </a:r>
          </a:p>
          <a:p>
            <a:r>
              <a:rPr lang="en-US" dirty="0"/>
              <a:t>The state object is initialized in the constructor</a:t>
            </a:r>
          </a:p>
          <a:p>
            <a:pPr lvl="1"/>
            <a:r>
              <a:rPr lang="en-US" b="1" dirty="0"/>
              <a:t>class Car extends </a:t>
            </a:r>
            <a:r>
              <a:rPr lang="en-US" b="1" dirty="0" err="1"/>
              <a:t>React.Component</a:t>
            </a:r>
            <a:r>
              <a:rPr lang="en-US" b="1" dirty="0"/>
              <a:t> { constructor(props) { </a:t>
            </a:r>
          </a:p>
          <a:p>
            <a:pPr lvl="2"/>
            <a:r>
              <a:rPr lang="en-US" b="1" dirty="0"/>
              <a:t>super(props);</a:t>
            </a:r>
          </a:p>
          <a:p>
            <a:pPr lvl="2"/>
            <a:r>
              <a:rPr lang="en-US" b="1" dirty="0"/>
              <a:t> </a:t>
            </a:r>
            <a:r>
              <a:rPr lang="en-US" b="1" dirty="0" err="1"/>
              <a:t>this.state</a:t>
            </a:r>
            <a:r>
              <a:rPr lang="en-US" b="1" dirty="0"/>
              <a:t> = {brand: "Ford"}; }</a:t>
            </a:r>
          </a:p>
          <a:p>
            <a:pPr lvl="2"/>
            <a:r>
              <a:rPr lang="en-US" b="1" dirty="0"/>
              <a:t> render() { return ( &lt;div&gt; &lt;h1&gt;My Car&lt;/h1&gt; &lt;/div&gt; ); </a:t>
            </a:r>
          </a:p>
          <a:p>
            <a:pPr lvl="2"/>
            <a:r>
              <a:rPr lang="en-US" b="1" dirty="0"/>
              <a:t>}</a:t>
            </a:r>
          </a:p>
          <a:p>
            <a:pPr lvl="2">
              <a:buNone/>
            </a:pPr>
            <a:r>
              <a:rPr lang="en-US" b="1" dirty="0"/>
              <a:t> }</a:t>
            </a:r>
          </a:p>
          <a:p>
            <a:endParaRPr lang="en-US" dirty="0"/>
          </a:p>
        </p:txBody>
      </p:sp>
      <p:sp>
        <p:nvSpPr>
          <p:cNvPr id="3" name="Title 2"/>
          <p:cNvSpPr>
            <a:spLocks noGrp="1"/>
          </p:cNvSpPr>
          <p:nvPr>
            <p:ph type="title"/>
          </p:nvPr>
        </p:nvSpPr>
        <p:spPr/>
        <p:txBody>
          <a:bodyPr/>
          <a:lstStyle/>
          <a:p>
            <a:r>
              <a:rPr lang="en-US" dirty="0">
                <a:solidFill>
                  <a:srgbClr val="0596FF"/>
                </a:solidFill>
              </a:rPr>
              <a:t>state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Component Lifecycle</a:t>
            </a:r>
          </a:p>
          <a:p>
            <a:pPr lvl="1"/>
            <a:r>
              <a:rPr lang="en-US" dirty="0"/>
              <a:t>The render method is the only required spec for creating a component, but there are several lifecycle methods &amp; specs</a:t>
            </a:r>
          </a:p>
          <a:p>
            <a:pPr lvl="2"/>
            <a:r>
              <a:rPr lang="en-US" dirty="0"/>
              <a:t>They notify us of important milestones in our component's life, and we can use these notifications to simply pay attention or change what our component is about to do</a:t>
            </a:r>
          </a:p>
          <a:p>
            <a:pPr lvl="1"/>
            <a:endParaRPr lang="en-US" dirty="0"/>
          </a:p>
          <a:p>
            <a:pPr lvl="1"/>
            <a:r>
              <a:rPr lang="en-US" dirty="0"/>
              <a:t>Can be categorized into 4 phases:</a:t>
            </a:r>
          </a:p>
          <a:p>
            <a:pPr lvl="2"/>
            <a:r>
              <a:rPr lang="en-US" dirty="0"/>
              <a:t>Initialization</a:t>
            </a:r>
          </a:p>
          <a:p>
            <a:pPr lvl="2"/>
            <a:r>
              <a:rPr lang="en-US" dirty="0"/>
              <a:t>Mounting</a:t>
            </a:r>
          </a:p>
          <a:p>
            <a:pPr lvl="2"/>
            <a:r>
              <a:rPr lang="en-US" dirty="0" err="1"/>
              <a:t>Updation</a:t>
            </a:r>
            <a:endParaRPr lang="en-US" dirty="0"/>
          </a:p>
          <a:p>
            <a:pPr lvl="2"/>
            <a:r>
              <a:rPr lang="en-US" dirty="0" err="1"/>
              <a:t>Unmounting</a:t>
            </a:r>
            <a:endParaRPr lang="en-US" dirty="0"/>
          </a:p>
          <a:p>
            <a:endParaRPr lang="en-US" dirty="0"/>
          </a:p>
        </p:txBody>
      </p:sp>
      <p:sp>
        <p:nvSpPr>
          <p:cNvPr id="3" name="Title 2"/>
          <p:cNvSpPr>
            <a:spLocks noGrp="1"/>
          </p:cNvSpPr>
          <p:nvPr>
            <p:ph type="title"/>
          </p:nvPr>
        </p:nvSpPr>
        <p:spPr/>
        <p:txBody>
          <a:bodyPr/>
          <a:lstStyle/>
          <a:p>
            <a:r>
              <a:rPr lang="en-US" dirty="0">
                <a:solidFill>
                  <a:srgbClr val="0596FF"/>
                </a:solidFill>
              </a:rPr>
              <a:t>Component life cycle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2987" y="2706687"/>
            <a:ext cx="6103566" cy="284880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Components Lifecycle</a:t>
            </a:r>
          </a:p>
          <a:p>
            <a:pPr lvl="1"/>
            <a:r>
              <a:rPr lang="en-US" b="1" dirty="0"/>
              <a:t>Initialization</a:t>
            </a:r>
          </a:p>
          <a:p>
            <a:pPr lvl="2"/>
            <a:r>
              <a:rPr lang="en-US" dirty="0"/>
              <a:t>The initialization phase is where we define defaults and initial values for </a:t>
            </a:r>
            <a:r>
              <a:rPr lang="en-US" b="1" dirty="0" err="1"/>
              <a:t>this.props</a:t>
            </a:r>
            <a:r>
              <a:rPr lang="en-US" dirty="0"/>
              <a:t> and </a:t>
            </a:r>
            <a:r>
              <a:rPr lang="en-US" b="1" dirty="0" err="1"/>
              <a:t>this.state</a:t>
            </a:r>
            <a:r>
              <a:rPr lang="en-US" dirty="0"/>
              <a:t> </a:t>
            </a:r>
          </a:p>
          <a:p>
            <a:pPr lvl="2"/>
            <a:r>
              <a:rPr lang="en-US" b="1" dirty="0" err="1"/>
              <a:t>getDefaultProps</a:t>
            </a:r>
            <a:r>
              <a:rPr lang="en-US" b="1" dirty="0"/>
              <a:t>()</a:t>
            </a:r>
            <a:r>
              <a:rPr lang="en-US" dirty="0"/>
              <a:t>:</a:t>
            </a:r>
          </a:p>
          <a:p>
            <a:pPr lvl="3"/>
            <a:r>
              <a:rPr lang="en-US" dirty="0"/>
              <a:t>method is called once and cached before any instance of the component are created. </a:t>
            </a:r>
          </a:p>
          <a:p>
            <a:pPr lvl="3"/>
            <a:r>
              <a:rPr lang="en-US" dirty="0"/>
              <a:t>method returns an object which properties values will be set on </a:t>
            </a:r>
            <a:r>
              <a:rPr lang="en-US" b="1" dirty="0" err="1"/>
              <a:t>this.props</a:t>
            </a:r>
            <a:r>
              <a:rPr lang="en-US" dirty="0"/>
              <a:t> if that prop is not specified by the parent component.</a:t>
            </a:r>
          </a:p>
          <a:p>
            <a:pPr lvl="2"/>
            <a:r>
              <a:rPr lang="en-US" b="1" dirty="0" err="1"/>
              <a:t>getInitialState</a:t>
            </a:r>
            <a:r>
              <a:rPr lang="en-US" b="1" dirty="0"/>
              <a:t>():</a:t>
            </a:r>
          </a:p>
          <a:p>
            <a:pPr lvl="3"/>
            <a:r>
              <a:rPr lang="en-US" dirty="0"/>
              <a:t>method is also invoked once, right before the mounting phase. </a:t>
            </a:r>
          </a:p>
          <a:p>
            <a:pPr lvl="3"/>
            <a:r>
              <a:rPr lang="en-US" dirty="0"/>
              <a:t>return value of this method will be used as initial value of </a:t>
            </a:r>
            <a:r>
              <a:rPr lang="en-US" b="1" dirty="0" err="1"/>
              <a:t>this.state</a:t>
            </a:r>
            <a:r>
              <a:rPr lang="en-US" dirty="0"/>
              <a:t> and should be an object.</a:t>
            </a:r>
            <a:endParaRPr lang="en-US" b="1" dirty="0"/>
          </a:p>
          <a:p>
            <a:endParaRPr lang="en-US" dirty="0"/>
          </a:p>
        </p:txBody>
      </p:sp>
      <p:sp>
        <p:nvSpPr>
          <p:cNvPr id="3" name="Title 2"/>
          <p:cNvSpPr>
            <a:spLocks noGrp="1"/>
          </p:cNvSpPr>
          <p:nvPr>
            <p:ph type="title"/>
          </p:nvPr>
        </p:nvSpPr>
        <p:spPr/>
        <p:txBody>
          <a:bodyPr/>
          <a:lstStyle/>
          <a:p>
            <a:r>
              <a:rPr lang="en-US" dirty="0">
                <a:solidFill>
                  <a:srgbClr val="0596FF"/>
                </a:solidFill>
              </a:rPr>
              <a:t>Components Lifecycle</a:t>
            </a:r>
            <a:br>
              <a:rPr lang="en-US" dirty="0">
                <a:solidFill>
                  <a:srgbClr val="0596FF"/>
                </a:solidFill>
              </a:rPr>
            </a:br>
            <a:endParaRPr lang="en-US" dirty="0">
              <a:solidFill>
                <a:srgbClr val="0596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Components Lifecycle</a:t>
            </a:r>
          </a:p>
          <a:p>
            <a:pPr lvl="1"/>
            <a:r>
              <a:rPr lang="en-US" b="1" dirty="0"/>
              <a:t>Mounting</a:t>
            </a:r>
          </a:p>
          <a:p>
            <a:pPr lvl="2"/>
            <a:r>
              <a:rPr lang="en-US" b="1" dirty="0" err="1"/>
              <a:t>componentWillMount</a:t>
            </a:r>
            <a:r>
              <a:rPr lang="en-US" b="1" dirty="0"/>
              <a:t>() </a:t>
            </a:r>
          </a:p>
          <a:p>
            <a:pPr lvl="3"/>
            <a:r>
              <a:rPr lang="en-US" dirty="0"/>
              <a:t>invoked once and immediately before the initial rendering occurs,                                                 hence before React inserts the component into the DOM</a:t>
            </a:r>
          </a:p>
          <a:p>
            <a:pPr lvl="3"/>
            <a:r>
              <a:rPr lang="en-US" b="1" dirty="0"/>
              <a:t>Note:</a:t>
            </a:r>
            <a:r>
              <a:rPr lang="en-US" dirty="0"/>
              <a:t> calling </a:t>
            </a:r>
            <a:r>
              <a:rPr lang="en-US" b="1" dirty="0" err="1"/>
              <a:t>this.setState</a:t>
            </a:r>
            <a:r>
              <a:rPr lang="en-US" b="1" dirty="0"/>
              <a:t>()</a:t>
            </a:r>
            <a:r>
              <a:rPr lang="en-US" dirty="0"/>
              <a:t> within this method will not trigger a re-render</a:t>
            </a:r>
          </a:p>
          <a:p>
            <a:pPr lvl="2"/>
            <a:r>
              <a:rPr lang="en-US" b="1" dirty="0" err="1"/>
              <a:t>componentDidMount</a:t>
            </a:r>
            <a:r>
              <a:rPr lang="en-US" b="1" dirty="0"/>
              <a:t>()</a:t>
            </a:r>
          </a:p>
          <a:p>
            <a:pPr lvl="3"/>
            <a:r>
              <a:rPr lang="en-US" dirty="0"/>
              <a:t>last step in the Birth/Mount life cycle phase</a:t>
            </a:r>
            <a:endParaRPr lang="en-US" b="1" dirty="0"/>
          </a:p>
          <a:p>
            <a:pPr lvl="3"/>
            <a:r>
              <a:rPr lang="en-US" dirty="0"/>
              <a:t>method is called once all our children Elements and our Component instances are                                 mounted onto the DOM</a:t>
            </a:r>
          </a:p>
          <a:p>
            <a:pPr lvl="1"/>
            <a:r>
              <a:rPr lang="en-US" dirty="0"/>
              <a:t> is executed after the first render only on the client side. This is where AJAX requests                               and DOM or state updates should occur.</a:t>
            </a:r>
          </a:p>
          <a:p>
            <a:endParaRPr lang="en-US" dirty="0"/>
          </a:p>
        </p:txBody>
      </p:sp>
      <p:sp>
        <p:nvSpPr>
          <p:cNvPr id="3" name="Title 2"/>
          <p:cNvSpPr>
            <a:spLocks noGrp="1"/>
          </p:cNvSpPr>
          <p:nvPr>
            <p:ph type="title"/>
          </p:nvPr>
        </p:nvSpPr>
        <p:spPr/>
        <p:txBody>
          <a:bodyPr/>
          <a:lstStyle/>
          <a:p>
            <a:r>
              <a:rPr lang="en-US" dirty="0">
                <a:solidFill>
                  <a:srgbClr val="0596FF"/>
                </a:solidFill>
              </a:rPr>
              <a:t>Components Lifecycle</a:t>
            </a:r>
            <a:br>
              <a:rPr lang="en-US" dirty="0">
                <a:solidFill>
                  <a:srgbClr val="0596FF"/>
                </a:solidFill>
              </a:rPr>
            </a:br>
            <a:endParaRPr lang="en-US" dirty="0">
              <a:solidFill>
                <a:srgbClr val="0596FF"/>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66074"/>
          <a:stretch/>
        </p:blipFill>
        <p:spPr>
          <a:xfrm>
            <a:off x="9882187" y="1716087"/>
            <a:ext cx="2207172" cy="303659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Components Lifecycle</a:t>
            </a:r>
          </a:p>
          <a:p>
            <a:pPr lvl="1"/>
            <a:r>
              <a:rPr lang="en-US" b="1" dirty="0" err="1"/>
              <a:t>Updation</a:t>
            </a:r>
            <a:endParaRPr lang="en-US" b="1" dirty="0"/>
          </a:p>
          <a:p>
            <a:pPr lvl="2"/>
            <a:r>
              <a:rPr lang="en-US" dirty="0"/>
              <a:t>component updating phase is when an user trigger </a:t>
            </a:r>
            <a:r>
              <a:rPr lang="en-US" dirty="0" err="1"/>
              <a:t>updations</a:t>
            </a:r>
            <a:r>
              <a:rPr lang="en-US" dirty="0"/>
              <a:t> like state value                                  change trough a function executed on user events like </a:t>
            </a:r>
            <a:r>
              <a:rPr lang="en-US" dirty="0" err="1"/>
              <a:t>onClick</a:t>
            </a:r>
            <a:r>
              <a:rPr lang="en-US" dirty="0"/>
              <a:t>, </a:t>
            </a:r>
            <a:r>
              <a:rPr lang="en-US" dirty="0" err="1"/>
              <a:t>onChange</a:t>
            </a:r>
            <a:r>
              <a:rPr lang="en-US" dirty="0"/>
              <a:t> etc                                                 which triggers a set of component state/props change usually and the component                                render occurs updating the DOM accordingly</a:t>
            </a:r>
          </a:p>
          <a:p>
            <a:pPr lvl="2"/>
            <a:endParaRPr lang="en-US" dirty="0"/>
          </a:p>
          <a:p>
            <a:pPr lvl="1"/>
            <a:r>
              <a:rPr lang="en-US" b="1" dirty="0" err="1"/>
              <a:t>componentWillReceiveProps</a:t>
            </a:r>
            <a:r>
              <a:rPr lang="en-US" b="1" dirty="0"/>
              <a:t>()</a:t>
            </a:r>
            <a:endParaRPr lang="en-US" dirty="0"/>
          </a:p>
          <a:p>
            <a:pPr lvl="2"/>
            <a:r>
              <a:rPr lang="en-US" dirty="0"/>
              <a:t>method is called when props are passed to the Component instance. </a:t>
            </a:r>
          </a:p>
          <a:p>
            <a:pPr lvl="3"/>
            <a:r>
              <a:rPr lang="en-US" dirty="0"/>
              <a:t>Here we could extract the new props and allows us to check and see if new props are coming in and we can make choices based on the data</a:t>
            </a:r>
          </a:p>
          <a:p>
            <a:pPr lvl="2"/>
            <a:r>
              <a:rPr lang="en-US" dirty="0"/>
              <a:t>Method can be skipped if the Update is triggered by just a state change.</a:t>
            </a:r>
          </a:p>
          <a:p>
            <a:endParaRPr lang="en-US" dirty="0"/>
          </a:p>
        </p:txBody>
      </p:sp>
      <p:sp>
        <p:nvSpPr>
          <p:cNvPr id="3" name="Title 2"/>
          <p:cNvSpPr>
            <a:spLocks noGrp="1"/>
          </p:cNvSpPr>
          <p:nvPr>
            <p:ph type="title"/>
          </p:nvPr>
        </p:nvSpPr>
        <p:spPr/>
        <p:txBody>
          <a:bodyPr/>
          <a:lstStyle/>
          <a:p>
            <a:r>
              <a:rPr lang="en-US" dirty="0">
                <a:solidFill>
                  <a:srgbClr val="0596FF"/>
                </a:solidFill>
              </a:rPr>
              <a:t>Component life cycle</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3118" r="31341"/>
          <a:stretch/>
        </p:blipFill>
        <p:spPr>
          <a:xfrm>
            <a:off x="9653587" y="1258887"/>
            <a:ext cx="2312276" cy="25146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dirty="0"/>
              <a:t>Components Lifecycle</a:t>
            </a:r>
          </a:p>
          <a:p>
            <a:pPr lvl="1"/>
            <a:r>
              <a:rPr lang="en-US" b="1" dirty="0"/>
              <a:t>Updating</a:t>
            </a:r>
          </a:p>
          <a:p>
            <a:pPr lvl="2"/>
            <a:r>
              <a:rPr lang="en-US" b="1" dirty="0" err="1"/>
              <a:t>shouldComponentUpdate</a:t>
            </a:r>
            <a:r>
              <a:rPr lang="en-US" b="1" dirty="0"/>
              <a:t>()</a:t>
            </a:r>
            <a:endParaRPr lang="en-US" dirty="0"/>
          </a:p>
          <a:p>
            <a:pPr lvl="3"/>
            <a:r>
              <a:rPr lang="en-US" dirty="0"/>
              <a:t>allows your Component to exit the Update life cycle if there is no reason to apply a new render. </a:t>
            </a:r>
          </a:p>
          <a:p>
            <a:pPr lvl="3"/>
            <a:r>
              <a:rPr lang="en-US" dirty="0"/>
              <a:t>Whenever a component’s state changes, React re-renders the component and all its children. Often times, the component and its children barely change yet we need to render everything causing an inefficient code rendering.</a:t>
            </a:r>
          </a:p>
          <a:p>
            <a:pPr lvl="3"/>
            <a:r>
              <a:rPr lang="en-US" dirty="0"/>
              <a:t>method checks the current props and state, compares it to the next props and state and then returns true if they are different, or false if they are the same. Based on the Boolean value, rendering can be avoided when it isn’t needed</a:t>
            </a:r>
          </a:p>
          <a:p>
            <a:endParaRPr lang="en-US" dirty="0"/>
          </a:p>
        </p:txBody>
      </p:sp>
      <p:sp>
        <p:nvSpPr>
          <p:cNvPr id="4" name="Title 3"/>
          <p:cNvSpPr>
            <a:spLocks noGrp="1"/>
          </p:cNvSpPr>
          <p:nvPr>
            <p:ph type="title"/>
          </p:nvPr>
        </p:nvSpPr>
        <p:spPr/>
        <p:txBody>
          <a:bodyPr/>
          <a:lstStyle/>
          <a:p>
            <a:r>
              <a:rPr lang="en-US" dirty="0">
                <a:solidFill>
                  <a:srgbClr val="0596FF"/>
                </a:solidFill>
              </a:rPr>
              <a:t>Components Lifecycle</a:t>
            </a:r>
            <a:br>
              <a:rPr lang="en-US" dirty="0">
                <a:solidFill>
                  <a:srgbClr val="0596FF"/>
                </a:solidFill>
              </a:rPr>
            </a:br>
            <a:endParaRPr lang="en-US" dirty="0">
              <a:solidFill>
                <a:srgbClr val="0596FF"/>
              </a:solidFill>
            </a:endParaRPr>
          </a:p>
        </p:txBody>
      </p:sp>
      <p:sp>
        <p:nvSpPr>
          <p:cNvPr id="6" name="Content Placeholder 5"/>
          <p:cNvSpPr>
            <a:spLocks noGrp="1"/>
          </p:cNvSpPr>
          <p:nvPr>
            <p:ph idx="10"/>
          </p:nvPr>
        </p:nvSpPr>
        <p:spPr>
          <a:xfrm>
            <a:off x="8358186" y="1487487"/>
            <a:ext cx="3995999" cy="4272011"/>
          </a:xfrm>
        </p:spPr>
        <p:txBody>
          <a:bodyPr/>
          <a:lstStyle/>
          <a:p>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33118" r="31341"/>
          <a:stretch/>
        </p:blipFill>
        <p:spPr>
          <a:xfrm>
            <a:off x="8739187" y="1792287"/>
            <a:ext cx="2312276" cy="303659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Components Lifecycle</a:t>
            </a:r>
          </a:p>
          <a:p>
            <a:pPr lvl="1"/>
            <a:r>
              <a:rPr lang="en-US" b="1" dirty="0"/>
              <a:t>Updating</a:t>
            </a:r>
          </a:p>
          <a:p>
            <a:pPr lvl="2"/>
            <a:r>
              <a:rPr lang="en-US" b="1" dirty="0" err="1"/>
              <a:t>componentWillUpdate</a:t>
            </a:r>
            <a:r>
              <a:rPr lang="en-US" b="1" dirty="0"/>
              <a:t>()</a:t>
            </a:r>
          </a:p>
          <a:p>
            <a:pPr marL="552960" lvl="2" indent="0">
              <a:buNone/>
            </a:pPr>
            <a:r>
              <a:rPr lang="en-US" dirty="0"/>
              <a:t>	   is called just before rendering.</a:t>
            </a:r>
          </a:p>
          <a:p>
            <a:pPr lvl="3"/>
            <a:r>
              <a:rPr lang="en-US" dirty="0"/>
              <a:t>method is passed in two arguments: </a:t>
            </a:r>
            <a:r>
              <a:rPr lang="en-US" dirty="0" err="1"/>
              <a:t>nextProps</a:t>
            </a:r>
            <a:r>
              <a:rPr lang="en-US" dirty="0"/>
              <a:t> and </a:t>
            </a:r>
            <a:r>
              <a:rPr lang="en-US" dirty="0" err="1"/>
              <a:t>nextState</a:t>
            </a:r>
            <a:endParaRPr lang="en-US" dirty="0"/>
          </a:p>
          <a:p>
            <a:pPr lvl="3"/>
            <a:r>
              <a:rPr lang="en-US" b="1" dirty="0"/>
              <a:t>method</a:t>
            </a:r>
            <a:r>
              <a:rPr lang="en-US" dirty="0"/>
              <a:t> is called every time a re-render is required, such as when                                                  </a:t>
            </a:r>
            <a:r>
              <a:rPr lang="en-US" b="1" dirty="0" err="1"/>
              <a:t>this.setState</a:t>
            </a:r>
            <a:r>
              <a:rPr lang="en-US" b="1" dirty="0"/>
              <a:t>()</a:t>
            </a:r>
            <a:r>
              <a:rPr lang="en-US" dirty="0"/>
              <a:t> is called. Unlike </a:t>
            </a:r>
            <a:r>
              <a:rPr lang="en-US" b="1" dirty="0" err="1"/>
              <a:t>componentWillMount</a:t>
            </a:r>
            <a:r>
              <a:rPr lang="en-US" b="1" dirty="0"/>
              <a:t>()</a:t>
            </a:r>
            <a:r>
              <a:rPr lang="en-US" dirty="0"/>
              <a:t> we get                                               access to the next props and state.</a:t>
            </a:r>
          </a:p>
          <a:p>
            <a:pPr lvl="3"/>
            <a:r>
              <a:rPr lang="en-US" dirty="0"/>
              <a:t>this method is called before </a:t>
            </a:r>
            <a:r>
              <a:rPr lang="en-US" b="1" dirty="0"/>
              <a:t>render()</a:t>
            </a:r>
            <a:r>
              <a:rPr lang="en-US" dirty="0"/>
              <a:t>. Because we have not					 rendered yet, our Component’s access to the Native UI (DOM, etc.)				will reflect the old rendered UI. Is executed before rendering, on both the server and the client side.</a:t>
            </a:r>
          </a:p>
          <a:p>
            <a:pPr lvl="2"/>
            <a:r>
              <a:rPr lang="en-US" b="1" dirty="0" err="1"/>
              <a:t>componentDidUpdate</a:t>
            </a:r>
            <a:r>
              <a:rPr lang="en-US" b="1" dirty="0"/>
              <a:t>()</a:t>
            </a:r>
            <a:endParaRPr lang="en-US" dirty="0"/>
          </a:p>
          <a:p>
            <a:pPr lvl="3"/>
            <a:r>
              <a:rPr lang="en-US" dirty="0"/>
              <a:t>Useful when an operation needs to happen after the DOM is updated and the update queue is emptied</a:t>
            </a:r>
          </a:p>
          <a:p>
            <a:pPr lvl="3"/>
            <a:r>
              <a:rPr lang="en-US" dirty="0"/>
              <a:t>most common use case would be, updating the DOM in response to prop or state changes.</a:t>
            </a:r>
          </a:p>
          <a:p>
            <a:endParaRPr lang="en-US" dirty="0"/>
          </a:p>
        </p:txBody>
      </p:sp>
      <p:sp>
        <p:nvSpPr>
          <p:cNvPr id="5" name="Title 4"/>
          <p:cNvSpPr>
            <a:spLocks noGrp="1"/>
          </p:cNvSpPr>
          <p:nvPr>
            <p:ph type="title"/>
          </p:nvPr>
        </p:nvSpPr>
        <p:spPr/>
        <p:txBody>
          <a:bodyPr/>
          <a:lstStyle/>
          <a:p>
            <a:r>
              <a:rPr lang="en-US" dirty="0">
                <a:solidFill>
                  <a:srgbClr val="0596FF"/>
                </a:solidFill>
              </a:rPr>
              <a:t>Components Lifecycle</a:t>
            </a:r>
            <a:br>
              <a:rPr lang="en-US" dirty="0">
                <a:solidFill>
                  <a:srgbClr val="0596FF"/>
                </a:solidFill>
              </a:rPr>
            </a:br>
            <a:endParaRPr lang="en-US" dirty="0">
              <a:solidFill>
                <a:srgbClr val="0596FF"/>
              </a:solidFill>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33118" r="31341"/>
          <a:stretch/>
        </p:blipFill>
        <p:spPr>
          <a:xfrm>
            <a:off x="8815387" y="1182687"/>
            <a:ext cx="3013063" cy="2819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23F2EE1A-E962-4B4D-9510-356251986DC1}"/>
              </a:ext>
            </a:extLst>
          </p:cNvPr>
          <p:cNvSpPr>
            <a:spLocks noGrp="1"/>
          </p:cNvSpPr>
          <p:nvPr>
            <p:ph type="title"/>
          </p:nvPr>
        </p:nvSpPr>
        <p:spPr/>
        <p:txBody>
          <a:bodyPr/>
          <a:lstStyle/>
          <a:p>
            <a:r>
              <a:rPr lang="en-US" dirty="0">
                <a:solidFill>
                  <a:srgbClr val="0596FF"/>
                </a:solidFill>
              </a:rPr>
              <a:t>Agenda / Content Overview</a:t>
            </a:r>
            <a:endParaRPr lang="en-IN" dirty="0">
              <a:solidFill>
                <a:srgbClr val="0596FF"/>
              </a:solidFill>
            </a:endParaRPr>
          </a:p>
        </p:txBody>
      </p:sp>
      <p:sp>
        <p:nvSpPr>
          <p:cNvPr id="3" name="Text Placeholder 2"/>
          <p:cNvSpPr>
            <a:spLocks noGrp="1"/>
          </p:cNvSpPr>
          <p:nvPr>
            <p:ph type="body" sz="quarter" idx="10"/>
          </p:nvPr>
        </p:nvSpPr>
        <p:spPr/>
        <p:txBody>
          <a:bodyPr/>
          <a:lstStyle/>
          <a:p>
            <a:r>
              <a:rPr lang="en-US" b="1" dirty="0">
                <a:solidFill>
                  <a:schemeClr val="tx2"/>
                </a:solidFill>
              </a:rPr>
              <a:t>Keys , List and Conditional Rendering</a:t>
            </a:r>
          </a:p>
        </p:txBody>
      </p:sp>
      <p:sp>
        <p:nvSpPr>
          <p:cNvPr id="4" name="Text Placeholder 3"/>
          <p:cNvSpPr>
            <a:spLocks noGrp="1"/>
          </p:cNvSpPr>
          <p:nvPr>
            <p:ph type="body" sz="quarter" idx="11"/>
          </p:nvPr>
        </p:nvSpPr>
        <p:spPr/>
        <p:txBody>
          <a:bodyPr/>
          <a:lstStyle/>
          <a:p>
            <a:pPr lvl="0"/>
            <a:r>
              <a:rPr lang="en-US" b="1" dirty="0"/>
              <a:t>Working with Forms,  Controlled Vs. Uncontrolled Component</a:t>
            </a:r>
          </a:p>
        </p:txBody>
      </p:sp>
      <p:sp>
        <p:nvSpPr>
          <p:cNvPr id="5" name="Text Placeholder 4"/>
          <p:cNvSpPr>
            <a:spLocks noGrp="1"/>
          </p:cNvSpPr>
          <p:nvPr>
            <p:ph type="body" sz="quarter" idx="12"/>
          </p:nvPr>
        </p:nvSpPr>
        <p:spPr/>
        <p:txBody>
          <a:bodyPr/>
          <a:lstStyle/>
          <a:p>
            <a:pPr lvl="0"/>
            <a:r>
              <a:rPr lang="en-US" b="1" dirty="0"/>
              <a:t>Performing REST API calls​</a:t>
            </a:r>
          </a:p>
          <a:p>
            <a:pPr lvl="0"/>
            <a:endParaRPr lang="en-US" b="1" dirty="0"/>
          </a:p>
          <a:p>
            <a:pPr lvl="0"/>
            <a:r>
              <a:rPr lang="en-US" b="1" dirty="0"/>
              <a:t>​</a:t>
            </a:r>
          </a:p>
        </p:txBody>
      </p:sp>
      <p:sp>
        <p:nvSpPr>
          <p:cNvPr id="23" name="Text Placeholder 22">
            <a:extLst>
              <a:ext uri="{FF2B5EF4-FFF2-40B4-BE49-F238E27FC236}">
                <a16:creationId xmlns:a16="http://schemas.microsoft.com/office/drawing/2014/main" id="{818B2E60-373E-4587-B6DA-7DE1980B6AEE}"/>
              </a:ext>
            </a:extLst>
          </p:cNvPr>
          <p:cNvSpPr>
            <a:spLocks noGrp="1"/>
          </p:cNvSpPr>
          <p:nvPr>
            <p:ph type="body" sz="quarter" idx="13"/>
          </p:nvPr>
        </p:nvSpPr>
        <p:spPr>
          <a:xfrm>
            <a:off x="450209" y="1363673"/>
            <a:ext cx="444032" cy="387798"/>
          </a:xfrm>
        </p:spPr>
        <p:txBody>
          <a:bodyPr/>
          <a:lstStyle/>
          <a:p>
            <a:r>
              <a:rPr lang="en-US" dirty="0"/>
              <a:t>07.</a:t>
            </a:r>
            <a:endParaRPr lang="en-IN" dirty="0"/>
          </a:p>
        </p:txBody>
      </p:sp>
      <p:sp>
        <p:nvSpPr>
          <p:cNvPr id="25" name="Text Placeholder 24">
            <a:extLst>
              <a:ext uri="{FF2B5EF4-FFF2-40B4-BE49-F238E27FC236}">
                <a16:creationId xmlns:a16="http://schemas.microsoft.com/office/drawing/2014/main" id="{9BFF302D-78B4-4262-8C13-DA003FD92523}"/>
              </a:ext>
            </a:extLst>
          </p:cNvPr>
          <p:cNvSpPr>
            <a:spLocks noGrp="1"/>
          </p:cNvSpPr>
          <p:nvPr>
            <p:ph type="body" sz="quarter" idx="14"/>
          </p:nvPr>
        </p:nvSpPr>
        <p:spPr>
          <a:xfrm>
            <a:off x="450209" y="2589889"/>
            <a:ext cx="458459" cy="387798"/>
          </a:xfrm>
        </p:spPr>
        <p:txBody>
          <a:bodyPr/>
          <a:lstStyle/>
          <a:p>
            <a:r>
              <a:rPr lang="en-US" dirty="0"/>
              <a:t>09.</a:t>
            </a:r>
            <a:endParaRPr lang="en-IN" dirty="0"/>
          </a:p>
        </p:txBody>
      </p:sp>
      <p:sp>
        <p:nvSpPr>
          <p:cNvPr id="18" name="Text Placeholder 17">
            <a:extLst>
              <a:ext uri="{FF2B5EF4-FFF2-40B4-BE49-F238E27FC236}">
                <a16:creationId xmlns:a16="http://schemas.microsoft.com/office/drawing/2014/main" id="{C9D81FA5-DB1B-4EDE-BBEB-2ACA420890A7}"/>
              </a:ext>
            </a:extLst>
          </p:cNvPr>
          <p:cNvSpPr>
            <a:spLocks noGrp="1"/>
          </p:cNvSpPr>
          <p:nvPr>
            <p:ph type="body" sz="quarter" idx="15"/>
          </p:nvPr>
        </p:nvSpPr>
        <p:spPr>
          <a:xfrm>
            <a:off x="450209" y="3816104"/>
            <a:ext cx="419987" cy="387798"/>
          </a:xfrm>
        </p:spPr>
        <p:txBody>
          <a:bodyPr/>
          <a:lstStyle/>
          <a:p>
            <a:r>
              <a:rPr lang="en-US" dirty="0"/>
              <a:t>10.</a:t>
            </a:r>
            <a:endParaRPr lang="en-IN" dirty="0"/>
          </a:p>
        </p:txBody>
      </p:sp>
    </p:spTree>
    <p:extLst>
      <p:ext uri="{BB962C8B-B14F-4D97-AF65-F5344CB8AC3E}">
        <p14:creationId xmlns:p14="http://schemas.microsoft.com/office/powerpoint/2010/main" val="21872573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Components Lifecycle</a:t>
            </a:r>
          </a:p>
          <a:p>
            <a:pPr lvl="1"/>
            <a:r>
              <a:rPr lang="en-US" b="1" dirty="0" err="1"/>
              <a:t>Unmounting</a:t>
            </a:r>
            <a:endParaRPr lang="en-US" b="1" dirty="0"/>
          </a:p>
          <a:p>
            <a:pPr lvl="2"/>
            <a:r>
              <a:rPr lang="en-US" dirty="0"/>
              <a:t>react component undergoes the </a:t>
            </a:r>
            <a:r>
              <a:rPr lang="en-US" dirty="0" err="1"/>
              <a:t>Unmounting</a:t>
            </a:r>
            <a:r>
              <a:rPr lang="en-US" dirty="0"/>
              <a:t> Phase, while the component is deleted/removed from the DOM, and any last </a:t>
            </a:r>
            <a:r>
              <a:rPr lang="en-US" dirty="0" err="1"/>
              <a:t>updations</a:t>
            </a:r>
            <a:r>
              <a:rPr lang="en-US" dirty="0"/>
              <a:t> and functions to be executed while the component is being removed shall be done in the </a:t>
            </a:r>
            <a:r>
              <a:rPr lang="en-US" dirty="0" err="1"/>
              <a:t>Unmounting</a:t>
            </a:r>
            <a:r>
              <a:rPr lang="en-US" dirty="0"/>
              <a:t> phase</a:t>
            </a:r>
          </a:p>
          <a:p>
            <a:pPr lvl="2"/>
            <a:endParaRPr lang="en-US" dirty="0"/>
          </a:p>
          <a:p>
            <a:pPr lvl="1"/>
            <a:r>
              <a:rPr lang="en-US" b="1" dirty="0" err="1"/>
              <a:t>componentWillUnmount</a:t>
            </a:r>
            <a:r>
              <a:rPr lang="en-US" b="1" dirty="0"/>
              <a:t>()</a:t>
            </a:r>
            <a:endParaRPr lang="en-US" dirty="0"/>
          </a:p>
          <a:p>
            <a:pPr lvl="2"/>
            <a:r>
              <a:rPr lang="en-US" dirty="0"/>
              <a:t>component is almost done and is going to be removed/deleted. Maybe forever or conditionally like show and remove. </a:t>
            </a:r>
          </a:p>
          <a:p>
            <a:pPr lvl="3"/>
            <a:r>
              <a:rPr lang="en-US" dirty="0"/>
              <a:t>Here you can cancel any outgoing network requests, or remove all event listeners associated with the component.</a:t>
            </a:r>
          </a:p>
          <a:p>
            <a:pPr lvl="2"/>
            <a:r>
              <a:rPr lang="en-US" dirty="0"/>
              <a:t>Basically, clean up anything to do that solely involves the component.</a:t>
            </a:r>
          </a:p>
          <a:p>
            <a:endParaRPr lang="en-US" dirty="0"/>
          </a:p>
        </p:txBody>
      </p:sp>
      <p:sp>
        <p:nvSpPr>
          <p:cNvPr id="3" name="Title 2"/>
          <p:cNvSpPr>
            <a:spLocks noGrp="1"/>
          </p:cNvSpPr>
          <p:nvPr>
            <p:ph type="title"/>
          </p:nvPr>
        </p:nvSpPr>
        <p:spPr/>
        <p:txBody>
          <a:bodyPr/>
          <a:lstStyle/>
          <a:p>
            <a:r>
              <a:rPr lang="en-US" dirty="0">
                <a:solidFill>
                  <a:srgbClr val="0596FF"/>
                </a:solidFill>
              </a:rPr>
              <a:t>Components Lifecycle</a:t>
            </a:r>
            <a:br>
              <a:rPr lang="en-US" dirty="0">
                <a:solidFill>
                  <a:srgbClr val="0596FF"/>
                </a:solidFill>
              </a:rPr>
            </a:br>
            <a:endParaRPr lang="en-US" dirty="0">
              <a:solidFill>
                <a:srgbClr val="0596FF"/>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68013"/>
          <a:stretch/>
        </p:blipFill>
        <p:spPr>
          <a:xfrm>
            <a:off x="9653587" y="4154487"/>
            <a:ext cx="2081048" cy="1283994"/>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a:solidFill>
                  <a:srgbClr val="0596FF"/>
                </a:solidFill>
              </a:rPr>
              <a:t>Complete flow</a:t>
            </a:r>
          </a:p>
        </p:txBody>
      </p:sp>
      <p:pic>
        <p:nvPicPr>
          <p:cNvPr id="4" name="Picture 2" descr="https://sitaramshelke.me/assets/img/react-lifecycle.png"/>
          <p:cNvPicPr>
            <a:picLocks noChangeAspect="1" noChangeArrowheads="1"/>
          </p:cNvPicPr>
          <p:nvPr/>
        </p:nvPicPr>
        <p:blipFill>
          <a:blip r:embed="rId2"/>
          <a:srcRect/>
          <a:stretch>
            <a:fillRect/>
          </a:stretch>
        </p:blipFill>
        <p:spPr bwMode="auto">
          <a:xfrm>
            <a:off x="585787" y="1258887"/>
            <a:ext cx="8839200" cy="441960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FAC019-F834-4ECD-8EE5-87973DB178B1}"/>
              </a:ext>
            </a:extLst>
          </p:cNvPr>
          <p:cNvSpPr>
            <a:spLocks noGrp="1"/>
          </p:cNvSpPr>
          <p:nvPr>
            <p:ph type="body" sz="quarter" idx="10"/>
          </p:nvPr>
        </p:nvSpPr>
        <p:spPr/>
        <p:txBody>
          <a:bodyPr/>
          <a:lstStyle/>
          <a:p>
            <a:r>
              <a:rPr lang="en-IN" b="1" dirty="0"/>
              <a:t>Handling Events</a:t>
            </a:r>
            <a:br>
              <a:rPr lang="en-IN" b="1" dirty="0"/>
            </a:br>
            <a:endParaRPr lang="en-IN" b="1" dirty="0"/>
          </a:p>
        </p:txBody>
      </p:sp>
      <p:sp>
        <p:nvSpPr>
          <p:cNvPr id="3" name="Text Placeholder 2">
            <a:extLst>
              <a:ext uri="{FF2B5EF4-FFF2-40B4-BE49-F238E27FC236}">
                <a16:creationId xmlns:a16="http://schemas.microsoft.com/office/drawing/2014/main" id="{FA49152F-FE36-4417-8D86-666B5C5E9FF3}"/>
              </a:ext>
            </a:extLst>
          </p:cNvPr>
          <p:cNvSpPr>
            <a:spLocks noGrp="1"/>
          </p:cNvSpPr>
          <p:nvPr>
            <p:ph type="body" sz="quarter" idx="16"/>
          </p:nvPr>
        </p:nvSpPr>
        <p:spPr/>
        <p:txBody>
          <a:bodyPr/>
          <a:lstStyle/>
          <a:p>
            <a:endParaRPr lang="en-I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b="1" dirty="0"/>
              <a:t>Steps in Event Handling</a:t>
            </a:r>
          </a:p>
          <a:p>
            <a:r>
              <a:rPr lang="en-US" dirty="0"/>
              <a:t>Step 1Bind the event </a:t>
            </a:r>
          </a:p>
          <a:p>
            <a:pPr marL="0" indent="0">
              <a:buNone/>
            </a:pPr>
            <a:r>
              <a:rPr lang="en-US" b="1" dirty="0"/>
              <a:t>	</a:t>
            </a:r>
            <a:r>
              <a:rPr lang="en-US" b="1" dirty="0" err="1"/>
              <a:t>this.increase</a:t>
            </a:r>
            <a:r>
              <a:rPr lang="en-US" b="1" dirty="0"/>
              <a:t> = </a:t>
            </a:r>
            <a:r>
              <a:rPr lang="en-US" b="1" dirty="0" err="1"/>
              <a:t>this.increase.bind</a:t>
            </a:r>
            <a:r>
              <a:rPr lang="en-US" b="1" dirty="0"/>
              <a:t>(this);</a:t>
            </a:r>
          </a:p>
          <a:p>
            <a:pPr marL="0" indent="0">
              <a:buNone/>
            </a:pPr>
            <a:endParaRPr lang="en-US" b="1" dirty="0"/>
          </a:p>
          <a:p>
            <a:r>
              <a:rPr lang="en-US" dirty="0"/>
              <a:t>Step 2: Implement the event handler where we react to the event</a:t>
            </a:r>
          </a:p>
          <a:p>
            <a:r>
              <a:rPr lang="en-US" b="1" dirty="0"/>
              <a:t>Event Handler:</a:t>
            </a:r>
          </a:p>
          <a:p>
            <a:pPr marL="0" indent="0">
              <a:buNone/>
            </a:pPr>
            <a:r>
              <a:rPr lang="en-US" b="1" dirty="0"/>
              <a:t>increase(e) {</a:t>
            </a:r>
          </a:p>
          <a:p>
            <a:pPr marL="0" indent="0">
              <a:buNone/>
            </a:pPr>
            <a:r>
              <a:rPr lang="en-US" b="1" dirty="0"/>
              <a:t>    </a:t>
            </a:r>
            <a:r>
              <a:rPr lang="en-US" b="1" dirty="0" err="1"/>
              <a:t>this.setState</a:t>
            </a:r>
            <a:r>
              <a:rPr lang="en-US" b="1" dirty="0"/>
              <a:t>({</a:t>
            </a:r>
          </a:p>
          <a:p>
            <a:pPr marL="0" indent="0">
              <a:buNone/>
            </a:pPr>
            <a:r>
              <a:rPr lang="en-US" b="1" dirty="0"/>
              <a:t>      count: </a:t>
            </a:r>
            <a:r>
              <a:rPr lang="en-US" b="1" dirty="0" err="1"/>
              <a:t>this.state.count</a:t>
            </a:r>
            <a:r>
              <a:rPr lang="en-US" b="1" dirty="0"/>
              <a:t> + 1</a:t>
            </a:r>
          </a:p>
          <a:p>
            <a:pPr marL="0" indent="0">
              <a:buNone/>
            </a:pPr>
            <a:r>
              <a:rPr lang="en-US" b="1" dirty="0"/>
              <a:t>    });</a:t>
            </a:r>
          </a:p>
          <a:p>
            <a:pPr marL="0" indent="0">
              <a:buNone/>
            </a:pPr>
            <a:r>
              <a:rPr lang="en-US" b="1" dirty="0"/>
              <a:t>  }</a:t>
            </a:r>
          </a:p>
          <a:p>
            <a:pPr marL="0" indent="0">
              <a:buNone/>
            </a:pPr>
            <a:endParaRPr lang="en-US" b="1" dirty="0"/>
          </a:p>
          <a:p>
            <a:pPr marL="0" indent="0">
              <a:buNone/>
            </a:pPr>
            <a:r>
              <a:rPr lang="en-US" b="1" dirty="0"/>
              <a:t>Step 3:</a:t>
            </a:r>
            <a:r>
              <a:rPr lang="en-US" dirty="0"/>
              <a:t>: Listen for the event on the Control.</a:t>
            </a:r>
          </a:p>
          <a:p>
            <a:pPr marL="0" indent="0">
              <a:buNone/>
            </a:pPr>
            <a:endParaRPr lang="en-US" b="1" dirty="0"/>
          </a:p>
          <a:p>
            <a:pPr marL="0" indent="0">
              <a:buNone/>
            </a:pPr>
            <a:r>
              <a:rPr lang="en-US" b="1" dirty="0"/>
              <a:t> &lt;button </a:t>
            </a:r>
            <a:r>
              <a:rPr lang="en-US" b="1" dirty="0" err="1"/>
              <a:t>onClick</a:t>
            </a:r>
            <a:r>
              <a:rPr lang="en-US" b="1" dirty="0"/>
              <a:t>={</a:t>
            </a:r>
            <a:r>
              <a:rPr lang="en-US" b="1" dirty="0" err="1"/>
              <a:t>this.increase</a:t>
            </a:r>
            <a:r>
              <a:rPr lang="en-US" b="1" dirty="0"/>
              <a:t>} style={</a:t>
            </a:r>
            <a:r>
              <a:rPr lang="en-US" b="1" dirty="0" err="1"/>
              <a:t>buttonStyle</a:t>
            </a:r>
            <a:r>
              <a:rPr lang="en-US" b="1" dirty="0"/>
              <a:t>}&gt;+&lt;/button&gt;</a:t>
            </a:r>
          </a:p>
          <a:p>
            <a:endParaRPr lang="en-US" dirty="0"/>
          </a:p>
        </p:txBody>
      </p:sp>
      <p:sp>
        <p:nvSpPr>
          <p:cNvPr id="3" name="Title 2"/>
          <p:cNvSpPr>
            <a:spLocks noGrp="1"/>
          </p:cNvSpPr>
          <p:nvPr>
            <p:ph type="title"/>
          </p:nvPr>
        </p:nvSpPr>
        <p:spPr/>
        <p:txBody>
          <a:bodyPr/>
          <a:lstStyle/>
          <a:p>
            <a:r>
              <a:rPr lang="en-US" dirty="0">
                <a:solidFill>
                  <a:srgbClr val="0596FF"/>
                </a:solidFill>
              </a:rPr>
              <a:t>Events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455D2C-3A40-4AE6-BE71-E2199A5F8E6C}"/>
              </a:ext>
            </a:extLst>
          </p:cNvPr>
          <p:cNvSpPr>
            <a:spLocks noGrp="1"/>
          </p:cNvSpPr>
          <p:nvPr>
            <p:ph type="body" sz="quarter" idx="10"/>
          </p:nvPr>
        </p:nvSpPr>
        <p:spPr/>
        <p:txBody>
          <a:bodyPr/>
          <a:lstStyle/>
          <a:p>
            <a:r>
              <a:rPr lang="en-IN" b="1" dirty="0"/>
              <a:t>Hooks (</a:t>
            </a:r>
            <a:r>
              <a:rPr lang="en-IN" b="1" dirty="0" err="1"/>
              <a:t>useState</a:t>
            </a:r>
            <a:r>
              <a:rPr lang="en-IN" b="1" dirty="0"/>
              <a:t>)</a:t>
            </a:r>
          </a:p>
        </p:txBody>
      </p:sp>
      <p:sp>
        <p:nvSpPr>
          <p:cNvPr id="4" name="Text Placeholder 3">
            <a:extLst>
              <a:ext uri="{FF2B5EF4-FFF2-40B4-BE49-F238E27FC236}">
                <a16:creationId xmlns:a16="http://schemas.microsoft.com/office/drawing/2014/main" id="{6502C345-F121-497D-870E-906097CDD54E}"/>
              </a:ext>
            </a:extLst>
          </p:cNvPr>
          <p:cNvSpPr>
            <a:spLocks noGrp="1"/>
          </p:cNvSpPr>
          <p:nvPr>
            <p:ph type="body" sz="quarter" idx="16"/>
          </p:nvPr>
        </p:nvSpPr>
        <p:spPr/>
        <p:txBody>
          <a:bodyPr/>
          <a:lstStyle/>
          <a:p>
            <a:endParaRPr lang="en-I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r>
              <a:rPr lang="en-US" b="1" dirty="0"/>
              <a:t>Hooks</a:t>
            </a:r>
            <a:r>
              <a:rPr lang="en-US" dirty="0"/>
              <a:t> are the new feature introduced in the </a:t>
            </a:r>
            <a:r>
              <a:rPr lang="en-US" b="1" dirty="0"/>
              <a:t>React</a:t>
            </a:r>
            <a:r>
              <a:rPr lang="en-US" dirty="0"/>
              <a:t> 16.8 version. </a:t>
            </a:r>
          </a:p>
          <a:p>
            <a:r>
              <a:rPr lang="en-US" dirty="0"/>
              <a:t>It allows you to use state and other </a:t>
            </a:r>
            <a:r>
              <a:rPr lang="en-US" b="1" dirty="0"/>
              <a:t>React</a:t>
            </a:r>
            <a:r>
              <a:rPr lang="en-US" dirty="0"/>
              <a:t> features without writing a class.</a:t>
            </a:r>
          </a:p>
          <a:p>
            <a:r>
              <a:rPr lang="en-US" dirty="0"/>
              <a:t> </a:t>
            </a:r>
            <a:r>
              <a:rPr lang="en-US" b="1" dirty="0"/>
              <a:t>Hooks</a:t>
            </a:r>
            <a:r>
              <a:rPr lang="en-US" dirty="0"/>
              <a:t> are the functions which "</a:t>
            </a:r>
            <a:r>
              <a:rPr lang="en-US" b="1" dirty="0"/>
              <a:t>hook</a:t>
            </a:r>
            <a:r>
              <a:rPr lang="en-US" dirty="0"/>
              <a:t> into" </a:t>
            </a:r>
            <a:r>
              <a:rPr lang="en-US" b="1" dirty="0"/>
              <a:t>React</a:t>
            </a:r>
            <a:r>
              <a:rPr lang="en-US" dirty="0"/>
              <a:t> state and lifecycle features from function components</a:t>
            </a:r>
          </a:p>
          <a:p>
            <a:r>
              <a:rPr lang="en-US" dirty="0"/>
              <a:t>It does not work inside classes.</a:t>
            </a:r>
          </a:p>
          <a:p>
            <a:r>
              <a:rPr lang="en-US" dirty="0"/>
              <a:t>Hooks are backward-compatible, which means it does not contain any breaking changes. Also, it does not replace your knowledge of React concepts.</a:t>
            </a:r>
          </a:p>
          <a:p>
            <a:r>
              <a:rPr lang="en-US" dirty="0"/>
              <a:t>React Hooks installation</a:t>
            </a:r>
          </a:p>
          <a:p>
            <a:pPr lvl="1"/>
            <a:r>
              <a:rPr lang="en-US" dirty="0"/>
              <a:t>$ </a:t>
            </a:r>
            <a:r>
              <a:rPr lang="en-US" dirty="0" err="1"/>
              <a:t>npm</a:t>
            </a:r>
            <a:r>
              <a:rPr lang="en-US" dirty="0"/>
              <a:t> install react@16.8.0-alpha.1 --save  </a:t>
            </a:r>
          </a:p>
          <a:p>
            <a:pPr lvl="1"/>
            <a:r>
              <a:rPr lang="en-US" dirty="0"/>
              <a:t>$ </a:t>
            </a:r>
            <a:r>
              <a:rPr lang="en-US" dirty="0" err="1"/>
              <a:t>npm</a:t>
            </a:r>
            <a:r>
              <a:rPr lang="en-US" dirty="0"/>
              <a:t> install react-dom@16.8.0-alpha.1 --save</a:t>
            </a:r>
          </a:p>
          <a:p>
            <a:r>
              <a:rPr lang="en-US" dirty="0"/>
              <a:t>Hook uses useState() functional component for setting and retrieving state. </a:t>
            </a:r>
          </a:p>
          <a:p>
            <a:r>
              <a:rPr lang="en-US" dirty="0"/>
              <a:t>Demo</a:t>
            </a:r>
          </a:p>
          <a:p>
            <a:pPr lvl="1"/>
            <a:endParaRPr lang="en-US" dirty="0"/>
          </a:p>
          <a:p>
            <a:endParaRPr lang="en-US" dirty="0"/>
          </a:p>
        </p:txBody>
      </p:sp>
      <p:sp>
        <p:nvSpPr>
          <p:cNvPr id="9" name="Title 8"/>
          <p:cNvSpPr>
            <a:spLocks noGrp="1"/>
          </p:cNvSpPr>
          <p:nvPr>
            <p:ph type="title"/>
          </p:nvPr>
        </p:nvSpPr>
        <p:spPr/>
        <p:txBody>
          <a:bodyPr/>
          <a:lstStyle/>
          <a:p>
            <a:r>
              <a:rPr lang="en-US" dirty="0">
                <a:solidFill>
                  <a:srgbClr val="0596FF"/>
                </a:solidFill>
              </a:rPr>
              <a:t>Hooks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40E00E-E3FB-4BD4-977B-16363CD9AA07}"/>
              </a:ext>
            </a:extLst>
          </p:cNvPr>
          <p:cNvSpPr>
            <a:spLocks noGrp="1"/>
          </p:cNvSpPr>
          <p:nvPr>
            <p:ph type="body" sz="quarter" idx="10"/>
          </p:nvPr>
        </p:nvSpPr>
        <p:spPr/>
        <p:txBody>
          <a:bodyPr/>
          <a:lstStyle/>
          <a:p>
            <a:r>
              <a:rPr lang="en-US" dirty="0"/>
              <a:t>Keys , List and Conditional Rendering</a:t>
            </a:r>
            <a:br>
              <a:rPr lang="en-US" dirty="0"/>
            </a:br>
            <a:endParaRPr lang="en-IN" dirty="0"/>
          </a:p>
        </p:txBody>
      </p:sp>
      <p:sp>
        <p:nvSpPr>
          <p:cNvPr id="3" name="Text Placeholder 2">
            <a:extLst>
              <a:ext uri="{FF2B5EF4-FFF2-40B4-BE49-F238E27FC236}">
                <a16:creationId xmlns:a16="http://schemas.microsoft.com/office/drawing/2014/main" id="{B6AB82EA-A6DE-4BBC-8D45-641B72DAECF0}"/>
              </a:ext>
            </a:extLst>
          </p:cNvPr>
          <p:cNvSpPr>
            <a:spLocks noGrp="1"/>
          </p:cNvSpPr>
          <p:nvPr>
            <p:ph type="body" sz="quarter" idx="16"/>
          </p:nvPr>
        </p:nvSpPr>
        <p:spPr>
          <a:xfrm>
            <a:off x="450209" y="2397884"/>
            <a:ext cx="621965" cy="542906"/>
          </a:xfrm>
        </p:spPr>
        <p:txBody>
          <a:bodyPr/>
          <a:lstStyle/>
          <a:p>
            <a:r>
              <a:rPr lang="en-US" dirty="0"/>
              <a:t>07.</a:t>
            </a: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React </a:t>
            </a:r>
            <a:r>
              <a:rPr lang="en-US" b="1" dirty="0"/>
              <a:t>keys</a:t>
            </a:r>
            <a:r>
              <a:rPr lang="en-US" dirty="0"/>
              <a:t> are useful when working with dynamically created components</a:t>
            </a:r>
          </a:p>
          <a:p>
            <a:r>
              <a:rPr lang="en-US" dirty="0"/>
              <a:t>Also used when </a:t>
            </a:r>
            <a:r>
              <a:rPr lang="en-US" dirty="0" err="1"/>
              <a:t>when</a:t>
            </a:r>
            <a:r>
              <a:rPr lang="en-US" dirty="0"/>
              <a:t> your lists are altered by the users.</a:t>
            </a:r>
          </a:p>
          <a:p>
            <a:r>
              <a:rPr lang="en-US" dirty="0"/>
              <a:t> Setting the </a:t>
            </a:r>
            <a:r>
              <a:rPr lang="en-US" b="1" dirty="0"/>
              <a:t>key</a:t>
            </a:r>
            <a:r>
              <a:rPr lang="en-US" dirty="0"/>
              <a:t> value will keep your components uniquely identified after the change.</a:t>
            </a:r>
          </a:p>
          <a:p>
            <a:r>
              <a:rPr lang="en-US" dirty="0"/>
              <a:t>Code snippet:</a:t>
            </a:r>
          </a:p>
          <a:p>
            <a:pPr marL="0" indent="0">
              <a:buNone/>
            </a:pPr>
            <a:r>
              <a:rPr lang="en-US" b="1" dirty="0"/>
              <a:t>render() {</a:t>
            </a:r>
          </a:p>
          <a:p>
            <a:pPr marL="0" indent="0">
              <a:buNone/>
            </a:pPr>
            <a:r>
              <a:rPr lang="en-US" b="1" dirty="0"/>
              <a:t>      return (</a:t>
            </a:r>
          </a:p>
          <a:p>
            <a:pPr marL="0" indent="0">
              <a:buNone/>
            </a:pPr>
            <a:r>
              <a:rPr lang="en-US" b="1" dirty="0"/>
              <a:t>         &lt;div&gt;</a:t>
            </a:r>
          </a:p>
          <a:p>
            <a:pPr marL="0" indent="0">
              <a:buNone/>
            </a:pPr>
            <a:r>
              <a:rPr lang="en-US" b="1" dirty="0"/>
              <a:t>            &lt;div&gt;</a:t>
            </a:r>
          </a:p>
          <a:p>
            <a:pPr marL="0" indent="0">
              <a:buNone/>
            </a:pPr>
            <a:r>
              <a:rPr lang="en-US" b="1" dirty="0"/>
              <a:t>               {</a:t>
            </a:r>
            <a:r>
              <a:rPr lang="en-US" b="1" dirty="0" err="1"/>
              <a:t>this.state.data.map</a:t>
            </a:r>
            <a:r>
              <a:rPr lang="en-US" b="1" dirty="0"/>
              <a:t>((</a:t>
            </a:r>
            <a:r>
              <a:rPr lang="en-US" b="1" dirty="0" err="1"/>
              <a:t>dynamicComponent</a:t>
            </a:r>
            <a:r>
              <a:rPr lang="en-US" b="1" dirty="0"/>
              <a:t>, </a:t>
            </a:r>
            <a:r>
              <a:rPr lang="en-US" b="1" dirty="0" err="1"/>
              <a:t>i</a:t>
            </a:r>
            <a:r>
              <a:rPr lang="en-US" b="1" dirty="0"/>
              <a:t>) =&gt; &lt;Content </a:t>
            </a:r>
          </a:p>
          <a:p>
            <a:pPr marL="0" indent="0">
              <a:buNone/>
            </a:pPr>
            <a:r>
              <a:rPr lang="en-US" b="1" dirty="0"/>
              <a:t>                  key = {</a:t>
            </a:r>
            <a:r>
              <a:rPr lang="en-US" b="1" dirty="0" err="1"/>
              <a:t>i</a:t>
            </a:r>
            <a:r>
              <a:rPr lang="en-US" b="1" dirty="0"/>
              <a:t>} </a:t>
            </a:r>
            <a:r>
              <a:rPr lang="en-US" b="1" dirty="0" err="1"/>
              <a:t>componentData</a:t>
            </a:r>
            <a:r>
              <a:rPr lang="en-US" b="1" dirty="0"/>
              <a:t> = {</a:t>
            </a:r>
            <a:r>
              <a:rPr lang="en-US" b="1" dirty="0" err="1"/>
              <a:t>dynamicComponent</a:t>
            </a:r>
            <a:r>
              <a:rPr lang="en-US" b="1" dirty="0"/>
              <a:t>}/&gt;)}</a:t>
            </a:r>
          </a:p>
          <a:p>
            <a:pPr marL="0" indent="0">
              <a:buNone/>
            </a:pPr>
            <a:r>
              <a:rPr lang="en-US" b="1" dirty="0"/>
              <a:t>            &lt;/div&gt;</a:t>
            </a:r>
          </a:p>
          <a:p>
            <a:pPr marL="0" indent="0">
              <a:buNone/>
            </a:pPr>
            <a:r>
              <a:rPr lang="en-US" b="1" dirty="0"/>
              <a:t>         &lt;/div&gt;</a:t>
            </a:r>
          </a:p>
          <a:p>
            <a:pPr marL="0" indent="0">
              <a:buNone/>
            </a:pPr>
            <a:r>
              <a:rPr lang="en-US" b="1" dirty="0"/>
              <a:t>      );</a:t>
            </a:r>
          </a:p>
          <a:p>
            <a:pPr marL="0" indent="0">
              <a:buNone/>
            </a:pPr>
            <a:r>
              <a:rPr lang="en-US" b="1" dirty="0"/>
              <a:t>   }</a:t>
            </a:r>
          </a:p>
          <a:p>
            <a:endParaRPr lang="en-US" dirty="0"/>
          </a:p>
        </p:txBody>
      </p:sp>
      <p:sp>
        <p:nvSpPr>
          <p:cNvPr id="3" name="Title 2"/>
          <p:cNvSpPr>
            <a:spLocks noGrp="1"/>
          </p:cNvSpPr>
          <p:nvPr>
            <p:ph type="title"/>
          </p:nvPr>
        </p:nvSpPr>
        <p:spPr/>
        <p:txBody>
          <a:bodyPr/>
          <a:lstStyle/>
          <a:p>
            <a:r>
              <a:rPr lang="en-US" dirty="0">
                <a:solidFill>
                  <a:srgbClr val="0596FF"/>
                </a:solidFill>
              </a:rPr>
              <a:t>Working with keys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a:t>
            </a:r>
            <a:r>
              <a:rPr lang="en-US" b="1" dirty="0"/>
              <a:t>React</a:t>
            </a:r>
            <a:r>
              <a:rPr lang="en-US" dirty="0"/>
              <a:t>, you can create distinct components that encapsulate behavior you need. Then, you can render only some of them, depending on the state of your application. </a:t>
            </a:r>
          </a:p>
          <a:p>
            <a:r>
              <a:rPr lang="en-US" b="1" dirty="0"/>
              <a:t>Conditional</a:t>
            </a:r>
            <a:r>
              <a:rPr lang="en-US" dirty="0"/>
              <a:t> rendering in </a:t>
            </a:r>
            <a:r>
              <a:rPr lang="en-US" b="1" dirty="0"/>
              <a:t>React</a:t>
            </a:r>
            <a:r>
              <a:rPr lang="en-US" dirty="0"/>
              <a:t> works the same way conditions work in JavaScript.</a:t>
            </a:r>
          </a:p>
          <a:p>
            <a:r>
              <a:rPr lang="en-US" dirty="0"/>
              <a:t>There are different methods to implement Conditional rendering</a:t>
            </a:r>
          </a:p>
          <a:p>
            <a:pPr lvl="1"/>
            <a:r>
              <a:rPr lang="en-US" dirty="0"/>
              <a:t>Using if..else</a:t>
            </a:r>
          </a:p>
          <a:p>
            <a:pPr lvl="1"/>
            <a:r>
              <a:rPr lang="en-US" dirty="0"/>
              <a:t>Using element variable</a:t>
            </a:r>
          </a:p>
          <a:p>
            <a:pPr lvl="1"/>
            <a:r>
              <a:rPr lang="en-US" dirty="0"/>
              <a:t>Using switch statement</a:t>
            </a:r>
          </a:p>
          <a:p>
            <a:pPr lvl="1"/>
            <a:r>
              <a:rPr lang="en-US" dirty="0"/>
              <a:t>Ternary operators</a:t>
            </a:r>
          </a:p>
          <a:p>
            <a:pPr lvl="1"/>
            <a:r>
              <a:rPr lang="en-US" dirty="0"/>
              <a:t>Using Enhanced JSX</a:t>
            </a:r>
          </a:p>
          <a:p>
            <a:r>
              <a:rPr lang="en-US" dirty="0"/>
              <a:t>Demo</a:t>
            </a:r>
          </a:p>
          <a:p>
            <a:endParaRPr lang="en-US" dirty="0"/>
          </a:p>
        </p:txBody>
      </p:sp>
      <p:sp>
        <p:nvSpPr>
          <p:cNvPr id="3" name="Title 2"/>
          <p:cNvSpPr>
            <a:spLocks noGrp="1"/>
          </p:cNvSpPr>
          <p:nvPr>
            <p:ph type="title"/>
          </p:nvPr>
        </p:nvSpPr>
        <p:spPr/>
        <p:txBody>
          <a:bodyPr/>
          <a:lstStyle/>
          <a:p>
            <a:r>
              <a:rPr lang="en-US" dirty="0">
                <a:solidFill>
                  <a:srgbClr val="0596FF"/>
                </a:solidFill>
              </a:rPr>
              <a:t>Conditional Rendering</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FD7242-9E8D-405A-B430-911D08DE87DE}"/>
              </a:ext>
            </a:extLst>
          </p:cNvPr>
          <p:cNvSpPr>
            <a:spLocks noGrp="1"/>
          </p:cNvSpPr>
          <p:nvPr>
            <p:ph type="body" sz="quarter" idx="10"/>
          </p:nvPr>
        </p:nvSpPr>
        <p:spPr/>
        <p:txBody>
          <a:bodyPr/>
          <a:lstStyle/>
          <a:p>
            <a:r>
              <a:rPr lang="en-US" dirty="0"/>
              <a:t>Forms,  Controlled Vs. Uncontrolled Component</a:t>
            </a:r>
            <a:br>
              <a:rPr lang="en-US" dirty="0"/>
            </a:br>
            <a:endParaRPr lang="en-IN" dirty="0"/>
          </a:p>
        </p:txBody>
      </p:sp>
      <p:sp>
        <p:nvSpPr>
          <p:cNvPr id="3" name="Text Placeholder 2">
            <a:extLst>
              <a:ext uri="{FF2B5EF4-FFF2-40B4-BE49-F238E27FC236}">
                <a16:creationId xmlns:a16="http://schemas.microsoft.com/office/drawing/2014/main" id="{930D57C4-11C1-4531-98AB-A0AA9AC2D247}"/>
              </a:ext>
            </a:extLst>
          </p:cNvPr>
          <p:cNvSpPr>
            <a:spLocks noGrp="1"/>
          </p:cNvSpPr>
          <p:nvPr>
            <p:ph type="body" sz="quarter" idx="16"/>
          </p:nvPr>
        </p:nvSpPr>
        <p:spPr>
          <a:xfrm>
            <a:off x="450209" y="2397884"/>
            <a:ext cx="646011" cy="542906"/>
          </a:xfrm>
        </p:spPr>
        <p:txBody>
          <a:bodyPr/>
          <a:lstStyle/>
          <a:p>
            <a:r>
              <a:rPr lang="en-US" dirty="0"/>
              <a:t>08.</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C88357-3152-4F93-A654-12243F6D2E32}"/>
              </a:ext>
            </a:extLst>
          </p:cNvPr>
          <p:cNvSpPr>
            <a:spLocks noGrp="1"/>
          </p:cNvSpPr>
          <p:nvPr>
            <p:ph type="body" sz="quarter" idx="10"/>
          </p:nvPr>
        </p:nvSpPr>
        <p:spPr>
          <a:xfrm>
            <a:off x="1365169" y="2397883"/>
            <a:ext cx="7831218" cy="1355509"/>
          </a:xfrm>
        </p:spPr>
        <p:txBody>
          <a:bodyPr/>
          <a:lstStyle/>
          <a:p>
            <a:r>
              <a:rPr lang="en-US" b="1" dirty="0"/>
              <a:t>Introduction, Installation , Features</a:t>
            </a:r>
            <a:br>
              <a:rPr lang="en-US" b="1" dirty="0"/>
            </a:br>
            <a:endParaRPr lang="en-IN" b="1" dirty="0"/>
          </a:p>
        </p:txBody>
      </p:sp>
      <p:sp>
        <p:nvSpPr>
          <p:cNvPr id="3" name="Text Placeholder 2">
            <a:extLst>
              <a:ext uri="{FF2B5EF4-FFF2-40B4-BE49-F238E27FC236}">
                <a16:creationId xmlns:a16="http://schemas.microsoft.com/office/drawing/2014/main" id="{39145F6B-8769-44E4-9EED-96F5677216F4}"/>
              </a:ext>
            </a:extLst>
          </p:cNvPr>
          <p:cNvSpPr>
            <a:spLocks noGrp="1"/>
          </p:cNvSpPr>
          <p:nvPr>
            <p:ph type="body" sz="quarter" idx="16"/>
          </p:nvPr>
        </p:nvSpPr>
        <p:spPr/>
        <p:txBody>
          <a:bodyPr/>
          <a:lstStyle/>
          <a:p>
            <a:endParaRPr lang="en-I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In HTML form elements such as &lt;input&gt;, &lt;</a:t>
            </a:r>
            <a:r>
              <a:rPr lang="en-US" dirty="0" err="1"/>
              <a:t>textarea</a:t>
            </a:r>
            <a:r>
              <a:rPr lang="en-US" dirty="0"/>
              <a:t>&gt;, and &lt;select&gt; typically maintain their own state and update it based on user input.</a:t>
            </a:r>
          </a:p>
          <a:p>
            <a:r>
              <a:rPr lang="en-US" dirty="0"/>
              <a:t> In React, mutable state is typically kept in the state property of components, and only updated with </a:t>
            </a:r>
            <a:r>
              <a:rPr lang="en-US" dirty="0" err="1"/>
              <a:t>setState</a:t>
            </a:r>
            <a:r>
              <a:rPr lang="en-US" dirty="0"/>
              <a:t>()</a:t>
            </a:r>
          </a:p>
          <a:p>
            <a:r>
              <a:rPr lang="en-US" dirty="0"/>
              <a:t>An input form element whose value is controlled by React in this way is called a “controlled component”.</a:t>
            </a:r>
          </a:p>
          <a:p>
            <a:r>
              <a:rPr lang="en-US" dirty="0"/>
              <a:t>Demo 1: Handling input Text in a Form</a:t>
            </a:r>
          </a:p>
          <a:p>
            <a:r>
              <a:rPr lang="en-US" dirty="0"/>
              <a:t>Demo 2: Handling a select control in the form</a:t>
            </a:r>
          </a:p>
          <a:p>
            <a:endParaRPr lang="en-US" dirty="0"/>
          </a:p>
        </p:txBody>
      </p:sp>
      <p:sp>
        <p:nvSpPr>
          <p:cNvPr id="3" name="Title 2"/>
          <p:cNvSpPr>
            <a:spLocks noGrp="1"/>
          </p:cNvSpPr>
          <p:nvPr>
            <p:ph type="title"/>
          </p:nvPr>
        </p:nvSpPr>
        <p:spPr/>
        <p:txBody>
          <a:bodyPr/>
          <a:lstStyle/>
          <a:p>
            <a:r>
              <a:rPr lang="en-US" dirty="0">
                <a:solidFill>
                  <a:srgbClr val="0596FF"/>
                </a:solidFill>
              </a:rPr>
              <a:t>Forms</a:t>
            </a:r>
          </a:p>
        </p:txBody>
      </p:sp>
      <p:pic>
        <p:nvPicPr>
          <p:cNvPr id="5" name="Picture 2"/>
          <p:cNvPicPr>
            <a:picLocks noChangeAspect="1" noChangeArrowheads="1"/>
          </p:cNvPicPr>
          <p:nvPr/>
        </p:nvPicPr>
        <p:blipFill>
          <a:blip r:embed="rId2"/>
          <a:srcRect/>
          <a:stretch>
            <a:fillRect/>
          </a:stretch>
        </p:blipFill>
        <p:spPr bwMode="auto">
          <a:xfrm>
            <a:off x="1347787" y="3502188"/>
            <a:ext cx="8305801" cy="228600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A controlled component is bound to a value, and its changes will be handled in code by using </a:t>
            </a:r>
            <a:r>
              <a:rPr lang="en-US" b="1" dirty="0"/>
              <a:t>event-based callbacks</a:t>
            </a:r>
            <a:r>
              <a:rPr lang="en-US" dirty="0"/>
              <a:t>.</a:t>
            </a:r>
          </a:p>
          <a:p>
            <a:r>
              <a:rPr lang="en-US" dirty="0"/>
              <a:t>It is similar to the traditional HTML form inputs.</a:t>
            </a:r>
          </a:p>
          <a:p>
            <a:endParaRPr lang="en-US" dirty="0"/>
          </a:p>
        </p:txBody>
      </p:sp>
      <p:sp>
        <p:nvSpPr>
          <p:cNvPr id="3" name="Title 2"/>
          <p:cNvSpPr>
            <a:spLocks noGrp="1"/>
          </p:cNvSpPr>
          <p:nvPr>
            <p:ph type="title"/>
          </p:nvPr>
        </p:nvSpPr>
        <p:spPr/>
        <p:txBody>
          <a:bodyPr/>
          <a:lstStyle/>
          <a:p>
            <a:r>
              <a:rPr lang="en-US" dirty="0">
                <a:solidFill>
                  <a:srgbClr val="0596FF"/>
                </a:solidFill>
              </a:rPr>
              <a:t>Controlled Vs. Uncontrolled Component</a:t>
            </a:r>
          </a:p>
        </p:txBody>
      </p:sp>
      <p:pic>
        <p:nvPicPr>
          <p:cNvPr id="6" name="Picture 2"/>
          <p:cNvPicPr>
            <a:picLocks noChangeAspect="1" noChangeArrowheads="1"/>
          </p:cNvPicPr>
          <p:nvPr/>
        </p:nvPicPr>
        <p:blipFill>
          <a:blip r:embed="rId2"/>
          <a:srcRect/>
          <a:stretch>
            <a:fillRect/>
          </a:stretch>
        </p:blipFill>
        <p:spPr bwMode="auto">
          <a:xfrm>
            <a:off x="890587" y="2325687"/>
            <a:ext cx="9655862" cy="3034439"/>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85D4BC-D06A-4DC4-A685-06D0FE0EADAF}"/>
              </a:ext>
            </a:extLst>
          </p:cNvPr>
          <p:cNvSpPr>
            <a:spLocks noGrp="1"/>
          </p:cNvSpPr>
          <p:nvPr>
            <p:ph type="body" sz="quarter" idx="10"/>
          </p:nvPr>
        </p:nvSpPr>
        <p:spPr/>
        <p:txBody>
          <a:bodyPr/>
          <a:lstStyle/>
          <a:p>
            <a:r>
              <a:rPr lang="en-IN" dirty="0"/>
              <a:t>Performing REST API Call</a:t>
            </a:r>
          </a:p>
        </p:txBody>
      </p:sp>
      <p:sp>
        <p:nvSpPr>
          <p:cNvPr id="4" name="Text Placeholder 3">
            <a:extLst>
              <a:ext uri="{FF2B5EF4-FFF2-40B4-BE49-F238E27FC236}">
                <a16:creationId xmlns:a16="http://schemas.microsoft.com/office/drawing/2014/main" id="{2C555217-F2F9-48BF-AF89-F1D065390F2C}"/>
              </a:ext>
            </a:extLst>
          </p:cNvPr>
          <p:cNvSpPr>
            <a:spLocks noGrp="1"/>
          </p:cNvSpPr>
          <p:nvPr>
            <p:ph type="body" sz="quarter" idx="16"/>
          </p:nvPr>
        </p:nvSpPr>
        <p:spPr>
          <a:xfrm>
            <a:off x="450209" y="2397884"/>
            <a:ext cx="639599" cy="542906"/>
          </a:xfrm>
        </p:spPr>
        <p:txBody>
          <a:bodyPr/>
          <a:lstStyle/>
          <a:p>
            <a:r>
              <a:rPr lang="en-US" dirty="0"/>
              <a:t>09.</a:t>
            </a:r>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Axios</a:t>
            </a:r>
            <a:r>
              <a:rPr lang="en-US" dirty="0"/>
              <a:t> is among the most popular promise based HTTP clients for both browsers and Node.js.</a:t>
            </a:r>
          </a:p>
          <a:p>
            <a:r>
              <a:rPr lang="en-US" dirty="0" err="1"/>
              <a:t>Npm</a:t>
            </a:r>
            <a:r>
              <a:rPr lang="en-US" dirty="0"/>
              <a:t> install </a:t>
            </a:r>
            <a:r>
              <a:rPr lang="en-US" dirty="0" err="1"/>
              <a:t>axios</a:t>
            </a:r>
            <a:endParaRPr lang="en-US" dirty="0"/>
          </a:p>
          <a:p>
            <a:r>
              <a:rPr lang="en-US" dirty="0"/>
              <a:t>Get method is used to perform the get request.</a:t>
            </a:r>
          </a:p>
          <a:p>
            <a:pPr lvl="1"/>
            <a:r>
              <a:rPr lang="en-US" dirty="0" err="1"/>
              <a:t>axios.get</a:t>
            </a:r>
            <a:r>
              <a:rPr lang="en-US" dirty="0"/>
              <a:t>(`https://jsonplaceholder.typicode.com/users`)</a:t>
            </a:r>
          </a:p>
          <a:p>
            <a:r>
              <a:rPr lang="en-US" dirty="0"/>
              <a:t>In </a:t>
            </a:r>
            <a:r>
              <a:rPr lang="en-US" dirty="0" err="1"/>
              <a:t>Axios</a:t>
            </a:r>
            <a:r>
              <a:rPr lang="en-US" dirty="0"/>
              <a:t>, you can create POST requests using the .post() method and passing the data as a second parameter</a:t>
            </a:r>
          </a:p>
          <a:p>
            <a:pPr lvl="1"/>
            <a:r>
              <a:rPr lang="en-US" b="1" dirty="0"/>
              <a:t>axios.post(</a:t>
            </a:r>
            <a:r>
              <a:rPr lang="en-US" b="1" dirty="0" err="1"/>
              <a:t>url</a:t>
            </a:r>
            <a:r>
              <a:rPr lang="en-US" b="1" dirty="0"/>
              <a:t>[, data[, </a:t>
            </a:r>
            <a:r>
              <a:rPr lang="en-US" b="1" dirty="0" err="1"/>
              <a:t>config</a:t>
            </a:r>
            <a:r>
              <a:rPr lang="en-US" b="1" dirty="0"/>
              <a:t>]])	</a:t>
            </a:r>
          </a:p>
          <a:p>
            <a:r>
              <a:rPr lang="en-US" dirty="0"/>
              <a:t>.delete() method is used to perform a delete request.</a:t>
            </a:r>
          </a:p>
          <a:p>
            <a:pPr lvl="1"/>
            <a:r>
              <a:rPr lang="en-US" dirty="0" err="1"/>
              <a:t>axios.delete</a:t>
            </a:r>
            <a:r>
              <a:rPr lang="en-US" dirty="0"/>
              <a:t>(</a:t>
            </a:r>
            <a:r>
              <a:rPr lang="en-US" dirty="0" err="1"/>
              <a:t>url</a:t>
            </a:r>
            <a:r>
              <a:rPr lang="en-US" dirty="0"/>
              <a:t>[, </a:t>
            </a:r>
            <a:r>
              <a:rPr lang="en-US" dirty="0" err="1"/>
              <a:t>config</a:t>
            </a:r>
            <a:r>
              <a:rPr lang="en-US" dirty="0"/>
              <a:t>])</a:t>
            </a:r>
          </a:p>
          <a:p>
            <a:pPr lvl="1"/>
            <a:r>
              <a:rPr lang="en-US" b="1" dirty="0"/>
              <a:t>Demo</a:t>
            </a:r>
          </a:p>
          <a:p>
            <a:endParaRPr lang="en-US" dirty="0"/>
          </a:p>
        </p:txBody>
      </p:sp>
      <p:sp>
        <p:nvSpPr>
          <p:cNvPr id="3" name="Title 2"/>
          <p:cNvSpPr>
            <a:spLocks noGrp="1"/>
          </p:cNvSpPr>
          <p:nvPr>
            <p:ph type="title"/>
          </p:nvPr>
        </p:nvSpPr>
        <p:spPr/>
        <p:txBody>
          <a:bodyPr/>
          <a:lstStyle/>
          <a:p>
            <a:r>
              <a:rPr lang="en-US" dirty="0">
                <a:solidFill>
                  <a:srgbClr val="0596FF"/>
                </a:solidFill>
              </a:rPr>
              <a:t>REST call</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BD7CF2-97EC-45D8-95DF-EA640604E8DC}"/>
              </a:ext>
            </a:extLst>
          </p:cNvPr>
          <p:cNvSpPr>
            <a:spLocks noGrp="1"/>
          </p:cNvSpPr>
          <p:nvPr>
            <p:ph type="body" sz="quarter" idx="10"/>
          </p:nvPr>
        </p:nvSpPr>
        <p:spPr/>
        <p:txBody>
          <a:bodyPr/>
          <a:lstStyle/>
          <a:p>
            <a:endParaRPr lang="en-I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dirty="0">
                <a:solidFill>
                  <a:srgbClr val="0596FF"/>
                </a:solidFill>
              </a:rPr>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31164" y="1244221"/>
            <a:ext cx="11815355" cy="4515935"/>
          </a:xfrm>
        </p:spPr>
        <p:txBody>
          <a:bodyPr>
            <a:normAutofit/>
          </a:bodyPr>
          <a:lstStyle/>
          <a:p>
            <a:r>
              <a:rPr lang="en-US" b="1" dirty="0"/>
              <a:t>What is React?</a:t>
            </a:r>
          </a:p>
          <a:p>
            <a:pPr lvl="1"/>
            <a:r>
              <a:rPr lang="en-US" sz="1764"/>
              <a:t>Developed by Face book  in 2011</a:t>
            </a:r>
          </a:p>
          <a:p>
            <a:pPr lvl="1"/>
            <a:r>
              <a:rPr lang="en-US" sz="1764"/>
              <a:t>Open Sourced in 2015 and has a large community</a:t>
            </a:r>
          </a:p>
          <a:p>
            <a:pPr lvl="1"/>
            <a:r>
              <a:rPr lang="en-US" sz="1764" b="1"/>
              <a:t>"A JavaScript Library for building User Interfaces"</a:t>
            </a:r>
          </a:p>
          <a:p>
            <a:pPr lvl="1"/>
            <a:r>
              <a:rPr lang="en-US" sz="1764"/>
              <a:t>Declarative, efficient, and flexible JavaScript library for building user interfaces</a:t>
            </a:r>
          </a:p>
          <a:p>
            <a:pPr lvl="1"/>
            <a:r>
              <a:rPr lang="en-US" sz="1764"/>
              <a:t>compose complex UIs from small and isolated pieces of code called “components”.</a:t>
            </a:r>
          </a:p>
          <a:p>
            <a:pPr lvl="1"/>
            <a:r>
              <a:rPr lang="en-US" sz="1764"/>
              <a:t> React implements one-way data flow which makes it easy </a:t>
            </a:r>
          </a:p>
          <a:p>
            <a:pPr lvl="1"/>
            <a:r>
              <a:rPr lang="en-US" sz="1764"/>
              <a:t>Uses Flux is a pattern that helps keeping your data unidirectional.</a:t>
            </a:r>
          </a:p>
          <a:p>
            <a:pPr lvl="1"/>
            <a:r>
              <a:rPr lang="en-US" sz="1764"/>
              <a:t>solve one problem: </a:t>
            </a:r>
            <a:r>
              <a:rPr lang="en-US" sz="1764" b="1"/>
              <a:t>building large applications with data that changes over time</a:t>
            </a:r>
            <a:endParaRPr lang="en-US" sz="1764"/>
          </a:p>
          <a:p>
            <a:pPr lvl="2"/>
            <a:r>
              <a:rPr lang="en-US" sz="1764"/>
              <a:t>Extremely fast, because it uses a virtual DOM, and syncs only the changed parts with the underlying page</a:t>
            </a:r>
          </a:p>
        </p:txBody>
      </p:sp>
      <p:sp>
        <p:nvSpPr>
          <p:cNvPr id="3" name="Title 2"/>
          <p:cNvSpPr>
            <a:spLocks noGrp="1"/>
          </p:cNvSpPr>
          <p:nvPr>
            <p:ph type="title"/>
          </p:nvPr>
        </p:nvSpPr>
        <p:spPr>
          <a:xfrm>
            <a:off x="331164" y="155567"/>
            <a:ext cx="11815355" cy="907212"/>
          </a:xfrm>
        </p:spPr>
        <p:txBody>
          <a:bodyPr anchor="t">
            <a:normAutofit/>
          </a:bodyPr>
          <a:lstStyle/>
          <a:p>
            <a:r>
              <a:rPr lang="en-US" dirty="0">
                <a:solidFill>
                  <a:srgbClr val="0596FF"/>
                </a:solidFill>
              </a:rPr>
              <a:t>Introduction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Working of Virtual DOM</a:t>
            </a:r>
          </a:p>
          <a:p>
            <a:r>
              <a:rPr lang="en-US" dirty="0"/>
              <a:t>step 1: Whenever anything may have changed, the entire UI will be re-rendered in a Virtual DOM representation.</a:t>
            </a:r>
          </a:p>
          <a:p>
            <a:r>
              <a:rPr lang="en-US" dirty="0"/>
              <a:t>step 2:The difference between the previous Virtual DOM representation and the new one will be calculated.</a:t>
            </a:r>
          </a:p>
          <a:p>
            <a:r>
              <a:rPr lang="en-US" dirty="0"/>
              <a:t>step 3:The real DOM will be updated with what has actually changed. This is very much like applying a patch.</a:t>
            </a:r>
          </a:p>
          <a:p>
            <a:endParaRPr lang="en-US" dirty="0"/>
          </a:p>
        </p:txBody>
      </p:sp>
      <p:sp>
        <p:nvSpPr>
          <p:cNvPr id="3" name="Title 2"/>
          <p:cNvSpPr>
            <a:spLocks noGrp="1"/>
          </p:cNvSpPr>
          <p:nvPr>
            <p:ph type="title"/>
          </p:nvPr>
        </p:nvSpPr>
        <p:spPr/>
        <p:txBody>
          <a:bodyPr/>
          <a:lstStyle/>
          <a:p>
            <a:r>
              <a:rPr lang="en-US" dirty="0">
                <a:solidFill>
                  <a:srgbClr val="0596FF"/>
                </a:solidFill>
              </a:rPr>
              <a:t>Introduction</a:t>
            </a:r>
          </a:p>
        </p:txBody>
      </p:sp>
      <p:pic>
        <p:nvPicPr>
          <p:cNvPr id="4" name="Picture 2" descr="Image result for react component sta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09111" y="3849687"/>
            <a:ext cx="2378075" cy="155185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987" y="3087687"/>
            <a:ext cx="6598349" cy="21826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What is React JS?</a:t>
            </a:r>
          </a:p>
          <a:p>
            <a:pPr lvl="1"/>
            <a:r>
              <a:rPr lang="en-US" dirty="0"/>
              <a:t>a front-end framework used by </a:t>
            </a:r>
            <a:r>
              <a:rPr lang="en-US" dirty="0" err="1"/>
              <a:t>Facebook</a:t>
            </a:r>
            <a:r>
              <a:rPr lang="en-US" dirty="0"/>
              <a:t> internally for managing user interface</a:t>
            </a:r>
          </a:p>
          <a:p>
            <a:pPr lvl="2"/>
            <a:r>
              <a:rPr lang="en-US" dirty="0"/>
              <a:t>main function is to bind HTML elements to data and once this data changes, updating the interface so that you don't have to bind this data manually</a:t>
            </a:r>
          </a:p>
          <a:p>
            <a:pPr lvl="1"/>
            <a:r>
              <a:rPr lang="en-US" dirty="0"/>
              <a:t>It is only the view layer and is all about modular, </a:t>
            </a:r>
            <a:r>
              <a:rPr lang="en-US" dirty="0" err="1"/>
              <a:t>composable</a:t>
            </a:r>
            <a:r>
              <a:rPr lang="en-US" dirty="0"/>
              <a:t> components</a:t>
            </a:r>
          </a:p>
          <a:p>
            <a:pPr lvl="1"/>
            <a:r>
              <a:rPr lang="en-US" dirty="0"/>
              <a:t>solve one problem: </a:t>
            </a:r>
            <a:r>
              <a:rPr lang="en-US" b="1" dirty="0"/>
              <a:t>building large applications with data that changes over time</a:t>
            </a:r>
            <a:endParaRPr lang="en-US" dirty="0"/>
          </a:p>
          <a:p>
            <a:pPr lvl="2"/>
            <a:r>
              <a:rPr lang="en-US" dirty="0"/>
              <a:t>Extremely fast, because it uses a virtual DOM, and syncs only the changed parts with the underlying page</a:t>
            </a:r>
          </a:p>
          <a:p>
            <a:endParaRPr lang="en-US" dirty="0"/>
          </a:p>
          <a:p>
            <a:endParaRPr lang="en-US" dirty="0"/>
          </a:p>
        </p:txBody>
      </p:sp>
      <p:sp>
        <p:nvSpPr>
          <p:cNvPr id="3" name="Title 2"/>
          <p:cNvSpPr>
            <a:spLocks noGrp="1"/>
          </p:cNvSpPr>
          <p:nvPr>
            <p:ph type="title"/>
          </p:nvPr>
        </p:nvSpPr>
        <p:spPr/>
        <p:txBody>
          <a:bodyPr/>
          <a:lstStyle/>
          <a:p>
            <a:r>
              <a:rPr lang="en-US" dirty="0">
                <a:solidFill>
                  <a:srgbClr val="0596FF"/>
                </a:solidFill>
              </a:rPr>
              <a:t>Introduction</a:t>
            </a:r>
          </a:p>
        </p:txBody>
      </p:sp>
      <p:pic>
        <p:nvPicPr>
          <p:cNvPr id="4" name="Picture 2" descr="Diagram of Reaction oper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7941" y="3620582"/>
            <a:ext cx="5815242" cy="22493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a:solidFill>
                  <a:srgbClr val="0596FF"/>
                </a:solidFill>
              </a:rPr>
              <a:t>Features</a:t>
            </a:r>
          </a:p>
        </p:txBody>
      </p:sp>
      <p:pic>
        <p:nvPicPr>
          <p:cNvPr id="4" name="Picture 2" descr="React Features"/>
          <p:cNvPicPr>
            <a:picLocks noChangeAspect="1" noChangeArrowheads="1"/>
          </p:cNvPicPr>
          <p:nvPr/>
        </p:nvPicPr>
        <p:blipFill>
          <a:blip r:embed="rId2"/>
          <a:srcRect/>
          <a:stretch>
            <a:fillRect/>
          </a:stretch>
        </p:blipFill>
        <p:spPr bwMode="auto">
          <a:xfrm>
            <a:off x="3176587" y="1258887"/>
            <a:ext cx="4581221" cy="3655683"/>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a:t>Overview</a:t>
            </a:r>
          </a:p>
          <a:p>
            <a:r>
              <a:rPr lang="en-US" b="1" dirty="0"/>
              <a:t>Advantages</a:t>
            </a:r>
          </a:p>
          <a:p>
            <a:pPr lvl="1"/>
            <a:r>
              <a:rPr lang="en-US" dirty="0"/>
              <a:t>Uses virtual DOM which is a JavaScript object. Improves apps performance, since JavaScript virtual DOM is faster than the regular DOM.</a:t>
            </a:r>
          </a:p>
          <a:p>
            <a:pPr lvl="1"/>
            <a:r>
              <a:rPr lang="en-US" dirty="0"/>
              <a:t>Can be used on client and server side(With node </a:t>
            </a:r>
            <a:r>
              <a:rPr lang="en-US" dirty="0" err="1"/>
              <a:t>js</a:t>
            </a:r>
            <a:r>
              <a:rPr lang="en-US" dirty="0"/>
              <a:t>) also on the client side</a:t>
            </a:r>
          </a:p>
          <a:p>
            <a:pPr lvl="1"/>
            <a:r>
              <a:rPr lang="en-US" dirty="0"/>
              <a:t>Component and data patterns improve readability, which helps to maintain larger </a:t>
            </a:r>
          </a:p>
          <a:p>
            <a:pPr marL="270000" lvl="1">
              <a:buFont typeface="Lucida Sans Unicode" pitchFamily="34" charset="0"/>
              <a:buChar char="▶"/>
            </a:pPr>
            <a:r>
              <a:rPr lang="en-US" b="1" dirty="0"/>
              <a:t>Limitations</a:t>
            </a:r>
          </a:p>
          <a:p>
            <a:pPr lvl="1"/>
            <a:r>
              <a:rPr lang="en-US" dirty="0"/>
              <a:t>Covers only the view layer of the app, hence you still need to choose other technologies to get a complete tooling set for development.</a:t>
            </a:r>
          </a:p>
          <a:p>
            <a:pPr lvl="1"/>
            <a:endParaRPr lang="en-US" dirty="0"/>
          </a:p>
          <a:p>
            <a:pPr lvl="1"/>
            <a:r>
              <a:rPr lang="en-US" dirty="0"/>
              <a:t>Uses inline </a:t>
            </a:r>
            <a:r>
              <a:rPr lang="en-US" dirty="0" err="1"/>
              <a:t>templating</a:t>
            </a:r>
            <a:r>
              <a:rPr lang="en-US" dirty="0"/>
              <a:t> and JSX, which might seem awkward to some developers</a:t>
            </a:r>
          </a:p>
          <a:p>
            <a:pPr lvl="1"/>
            <a:r>
              <a:rPr lang="en-US" b="1" dirty="0"/>
              <a:t>React is a view layer library, not a framework like Backbone, Angular etc.</a:t>
            </a:r>
          </a:p>
          <a:p>
            <a:pPr lvl="1"/>
            <a:r>
              <a:rPr lang="en-US" b="1" dirty="0"/>
              <a:t>You can't use React to build a fully-functional web app</a:t>
            </a:r>
          </a:p>
          <a:p>
            <a:pPr lvl="1"/>
            <a:endParaRPr lang="en-US" b="1" dirty="0"/>
          </a:p>
          <a:p>
            <a:endParaRPr lang="en-US" dirty="0"/>
          </a:p>
        </p:txBody>
      </p:sp>
      <p:sp>
        <p:nvSpPr>
          <p:cNvPr id="3" name="Title 2"/>
          <p:cNvSpPr>
            <a:spLocks noGrp="1"/>
          </p:cNvSpPr>
          <p:nvPr>
            <p:ph type="title"/>
          </p:nvPr>
        </p:nvSpPr>
        <p:spPr/>
        <p:txBody>
          <a:bodyPr/>
          <a:lstStyle/>
          <a:p>
            <a:r>
              <a:rPr lang="en-US" dirty="0">
                <a:solidFill>
                  <a:srgbClr val="0596FF"/>
                </a:solidFill>
              </a:rPr>
              <a:t>Features</a:t>
            </a:r>
          </a:p>
        </p:txBody>
      </p:sp>
    </p:spTree>
  </p:cSld>
  <p:clrMapOvr>
    <a:masterClrMapping/>
  </p:clrMapOvr>
</p:sld>
</file>

<file path=ppt/theme/theme1.xml><?xml version="1.0" encoding="utf-8"?>
<a:theme xmlns:a="http://schemas.openxmlformats.org/drawingml/2006/main" name="1_Group_Internal_Dark">
  <a:themeElements>
    <a:clrScheme name="New Atos Colors">
      <a:dk1>
        <a:srgbClr val="0F0F0F"/>
      </a:dk1>
      <a:lt1>
        <a:sysClr val="window" lastClr="FFFFFF"/>
      </a:lt1>
      <a:dk2>
        <a:srgbClr val="0F0F0F"/>
      </a:dk2>
      <a:lt2>
        <a:srgbClr val="FFFFFF"/>
      </a:lt2>
      <a:accent1>
        <a:srgbClr val="0596FF"/>
      </a:accent1>
      <a:accent2>
        <a:srgbClr val="A375FF"/>
      </a:accent2>
      <a:accent3>
        <a:srgbClr val="FF5269"/>
      </a:accent3>
      <a:accent4>
        <a:srgbClr val="00A39B"/>
      </a:accent4>
      <a:accent5>
        <a:srgbClr val="B88D00"/>
      </a:accent5>
      <a:accent6>
        <a:srgbClr val="2B2B2B"/>
      </a:accent6>
      <a:hlink>
        <a:srgbClr val="0596FF"/>
      </a:hlink>
      <a:folHlink>
        <a:srgbClr val="68C0FF"/>
      </a:folHlink>
    </a:clrScheme>
    <a:fontScheme name="Atos Black">
      <a:majorFont>
        <a:latin typeface="Raleway SemiBold"/>
        <a:ea typeface=""/>
        <a:cs typeface=""/>
      </a:majorFont>
      <a:minorFont>
        <a:latin typeface="Raleway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lgn="l">
          <a:defRPr dirty="0" err="1" smtClean="0"/>
        </a:defPPr>
      </a:lstStyle>
    </a:txDef>
  </a:objectDefaults>
  <a:extraClrSchemeLst/>
  <a:custClrLst>
    <a:custClr name="Atos Blue">
      <a:srgbClr val="0596FF"/>
    </a:custClr>
    <a:custClr name="Atos Purple">
      <a:srgbClr val="A375FF"/>
    </a:custClr>
    <a:custClr name="Atos Red">
      <a:srgbClr val="FF5269"/>
    </a:custClr>
    <a:custClr name="Atos Green">
      <a:srgbClr val="00A39B"/>
    </a:custClr>
    <a:custClr name="Atos Yellow">
      <a:srgbClr val="B88D00"/>
    </a:custClr>
    <a:custClr name="Atos Grey">
      <a:srgbClr val="2B2B2B"/>
    </a:custClr>
  </a:custClrLst>
  <a:extLst>
    <a:ext uri="{05A4C25C-085E-4340-85A3-A5531E510DB2}">
      <thm15:themeFamily xmlns:thm15="http://schemas.microsoft.com/office/thememl/2012/main" name="Atos Group Template_Internal_Dark &amp; Light.potx" id="{C6A30C34-87FF-46D2-B2A9-8D3D01D07AA6}" vid="{164DBF31-3E98-483E-B115-0580001C07B3}"/>
    </a:ext>
  </a:extLst>
</a:theme>
</file>

<file path=ppt/theme/theme2.xml><?xml version="1.0" encoding="utf-8"?>
<a:theme xmlns:a="http://schemas.openxmlformats.org/drawingml/2006/main" name="Group_Internal_Light">
  <a:themeElements>
    <a:clrScheme name="New Atos Colors">
      <a:dk1>
        <a:srgbClr val="0F0F0F"/>
      </a:dk1>
      <a:lt1>
        <a:sysClr val="window" lastClr="FFFFFF"/>
      </a:lt1>
      <a:dk2>
        <a:srgbClr val="0F0F0F"/>
      </a:dk2>
      <a:lt2>
        <a:srgbClr val="FFFFFF"/>
      </a:lt2>
      <a:accent1>
        <a:srgbClr val="0596FF"/>
      </a:accent1>
      <a:accent2>
        <a:srgbClr val="A375FF"/>
      </a:accent2>
      <a:accent3>
        <a:srgbClr val="FF5269"/>
      </a:accent3>
      <a:accent4>
        <a:srgbClr val="00A39B"/>
      </a:accent4>
      <a:accent5>
        <a:srgbClr val="B88D00"/>
      </a:accent5>
      <a:accent6>
        <a:srgbClr val="2B2B2B"/>
      </a:accent6>
      <a:hlink>
        <a:srgbClr val="0596FF"/>
      </a:hlink>
      <a:folHlink>
        <a:srgbClr val="68C0FF"/>
      </a:folHlink>
    </a:clrScheme>
    <a:fontScheme name="Atos Black">
      <a:majorFont>
        <a:latin typeface="Raleway SemiBold"/>
        <a:ea typeface=""/>
        <a:cs typeface=""/>
      </a:majorFont>
      <a:minorFont>
        <a:latin typeface="Raleway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lgn="l">
          <a:defRPr dirty="0" err="1" smtClean="0"/>
        </a:defPPr>
      </a:lstStyle>
    </a:txDef>
  </a:objectDefaults>
  <a:extraClrSchemeLst/>
  <a:custClrLst>
    <a:custClr name="Atos Blue">
      <a:srgbClr val="0596FF"/>
    </a:custClr>
    <a:custClr name="Atos Purple">
      <a:srgbClr val="A375FF"/>
    </a:custClr>
    <a:custClr name="Atos Red">
      <a:srgbClr val="FF5269"/>
    </a:custClr>
    <a:custClr name="Atos Green">
      <a:srgbClr val="00A39B"/>
    </a:custClr>
    <a:custClr name="Atos Yellow">
      <a:srgbClr val="B88D00"/>
    </a:custClr>
    <a:custClr name="Atos Grey">
      <a:srgbClr val="2B2B2B"/>
    </a:custClr>
  </a:custClrLst>
  <a:extLst>
    <a:ext uri="{05A4C25C-085E-4340-85A3-A5531E510DB2}">
      <thm15:themeFamily xmlns:thm15="http://schemas.microsoft.com/office/thememl/2012/main" name="Atos Group Template_Internal_Dark &amp; Light.potx" id="{C6A30C34-87FF-46D2-B2A9-8D3D01D07AA6}" vid="{983ABE63-9D0A-4AEC-94F8-540383AF3DB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AtosSyntel Group_Internal</Template>
  <TotalTime>2809</TotalTime>
  <Words>2987</Words>
  <Application>Microsoft Office PowerPoint</Application>
  <PresentationFormat>Custom</PresentationFormat>
  <Paragraphs>348</Paragraphs>
  <Slides>45</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45</vt:i4>
      </vt:variant>
    </vt:vector>
  </HeadingPairs>
  <TitlesOfParts>
    <vt:vector size="55" baseType="lpstr">
      <vt:lpstr>Arial</vt:lpstr>
      <vt:lpstr>Calibri</vt:lpstr>
      <vt:lpstr>Consolas</vt:lpstr>
      <vt:lpstr>Lucida Sans Unicode</vt:lpstr>
      <vt:lpstr>Raleway Light</vt:lpstr>
      <vt:lpstr>Raleway Medium</vt:lpstr>
      <vt:lpstr>Raleway SemiBold</vt:lpstr>
      <vt:lpstr>Verdana</vt:lpstr>
      <vt:lpstr>1_Group_Internal_Dark</vt:lpstr>
      <vt:lpstr>Group_Internal_Light</vt:lpstr>
      <vt:lpstr>React JS Basics Level 1</vt:lpstr>
      <vt:lpstr>Agenda / Content Overview</vt:lpstr>
      <vt:lpstr>Agenda / Content Overview</vt:lpstr>
      <vt:lpstr>PowerPoint Presentation</vt:lpstr>
      <vt:lpstr>Introduction</vt:lpstr>
      <vt:lpstr>Introduction</vt:lpstr>
      <vt:lpstr>Introduction</vt:lpstr>
      <vt:lpstr>Features</vt:lpstr>
      <vt:lpstr>Features</vt:lpstr>
      <vt:lpstr>Installation</vt:lpstr>
      <vt:lpstr>Installation</vt:lpstr>
      <vt:lpstr>PowerPoint Presentation</vt:lpstr>
      <vt:lpstr>Component development using JSX</vt:lpstr>
      <vt:lpstr>JSX Overview </vt:lpstr>
      <vt:lpstr>React vs Angular</vt:lpstr>
      <vt:lpstr>Components</vt:lpstr>
      <vt:lpstr>Types of components</vt:lpstr>
      <vt:lpstr>PowerPoint Presentation</vt:lpstr>
      <vt:lpstr>Adding Bootstrap to React Application</vt:lpstr>
      <vt:lpstr>PowerPoint Presentation</vt:lpstr>
      <vt:lpstr>Props</vt:lpstr>
      <vt:lpstr>props</vt:lpstr>
      <vt:lpstr>state</vt:lpstr>
      <vt:lpstr>Component life cycle</vt:lpstr>
      <vt:lpstr>Components Lifecycle </vt:lpstr>
      <vt:lpstr>Components Lifecycle </vt:lpstr>
      <vt:lpstr>Component life cycle</vt:lpstr>
      <vt:lpstr>Components Lifecycle </vt:lpstr>
      <vt:lpstr>Components Lifecycle </vt:lpstr>
      <vt:lpstr>Components Lifecycle </vt:lpstr>
      <vt:lpstr>Complete flow</vt:lpstr>
      <vt:lpstr>PowerPoint Presentation</vt:lpstr>
      <vt:lpstr>Events</vt:lpstr>
      <vt:lpstr>PowerPoint Presentation</vt:lpstr>
      <vt:lpstr>Hooks</vt:lpstr>
      <vt:lpstr>PowerPoint Presentation</vt:lpstr>
      <vt:lpstr>Working with keys</vt:lpstr>
      <vt:lpstr>Conditional Rendering</vt:lpstr>
      <vt:lpstr>PowerPoint Presentation</vt:lpstr>
      <vt:lpstr>Forms</vt:lpstr>
      <vt:lpstr>Controlled Vs. Uncontrolled Component</vt:lpstr>
      <vt:lpstr>PowerPoint Presentation</vt:lpstr>
      <vt:lpstr>REST call</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Chaya Nikam</dc:creator>
  <cp:lastModifiedBy>Karuppusamy, Yuvaraj</cp:lastModifiedBy>
  <cp:revision>54</cp:revision>
  <dcterms:created xsi:type="dcterms:W3CDTF">2021-01-25T07:47:29Z</dcterms:created>
  <dcterms:modified xsi:type="dcterms:W3CDTF">2022-03-31T12:19:24Z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463cba9-5f6c-478d-9329-7b2295e4e8ed_Enabled">
    <vt:lpwstr>true</vt:lpwstr>
  </property>
  <property fmtid="{D5CDD505-2E9C-101B-9397-08002B2CF9AE}" pid="3" name="MSIP_Label_e463cba9-5f6c-478d-9329-7b2295e4e8ed_SetDate">
    <vt:lpwstr>2022-03-29T05:07:27Z</vt:lpwstr>
  </property>
  <property fmtid="{D5CDD505-2E9C-101B-9397-08002B2CF9AE}" pid="4" name="MSIP_Label_e463cba9-5f6c-478d-9329-7b2295e4e8ed_Method">
    <vt:lpwstr>Standard</vt:lpwstr>
  </property>
  <property fmtid="{D5CDD505-2E9C-101B-9397-08002B2CF9AE}" pid="5" name="MSIP_Label_e463cba9-5f6c-478d-9329-7b2295e4e8ed_Name">
    <vt:lpwstr>All Employees_2</vt:lpwstr>
  </property>
  <property fmtid="{D5CDD505-2E9C-101B-9397-08002B2CF9AE}" pid="6" name="MSIP_Label_e463cba9-5f6c-478d-9329-7b2295e4e8ed_SiteId">
    <vt:lpwstr>33440fc6-b7c7-412c-bb73-0e70b0198d5a</vt:lpwstr>
  </property>
  <property fmtid="{D5CDD505-2E9C-101B-9397-08002B2CF9AE}" pid="7" name="MSIP_Label_e463cba9-5f6c-478d-9329-7b2295e4e8ed_ActionId">
    <vt:lpwstr>8acf3054-a5f5-4002-967c-7f353a9d306a</vt:lpwstr>
  </property>
  <property fmtid="{D5CDD505-2E9C-101B-9397-08002B2CF9AE}" pid="8" name="MSIP_Label_e463cba9-5f6c-478d-9329-7b2295e4e8ed_ContentBits">
    <vt:lpwstr>0</vt:lpwstr>
  </property>
</Properties>
</file>