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9" r:id="rId2"/>
    <p:sldId id="268" r:id="rId3"/>
    <p:sldId id="256" r:id="rId4"/>
    <p:sldId id="258" r:id="rId5"/>
    <p:sldId id="275" r:id="rId6"/>
    <p:sldId id="274" r:id="rId7"/>
    <p:sldId id="264" r:id="rId8"/>
    <p:sldId id="269" r:id="rId9"/>
    <p:sldId id="270" r:id="rId10"/>
    <p:sldId id="271" r:id="rId11"/>
    <p:sldId id="272" r:id="rId12"/>
    <p:sldId id="267" r:id="rId13"/>
    <p:sldId id="265" r:id="rId14"/>
    <p:sldId id="273" r:id="rId15"/>
    <p:sldId id="26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1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18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32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5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4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6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2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21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8A8F-7110-4602-ADDD-87E63465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83" y="1602556"/>
            <a:ext cx="9905998" cy="2988297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Swiggy</a:t>
            </a:r>
            <a:r>
              <a:rPr lang="en-US" sz="6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 data </a:t>
            </a:r>
            <a:br>
              <a:rPr lang="en-US" sz="6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6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ANALYSIS</a:t>
            </a:r>
            <a:br>
              <a:rPr lang="en-US" sz="6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en-IN" sz="6600" dirty="0">
              <a:solidFill>
                <a:schemeClr val="bg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8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CAEF-7660-4105-9D4D-E0126A6C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Number of restaurant for each type of cuisine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E6F4C-0657-45B6-9F1F-C271F220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30609"/>
            <a:ext cx="9905998" cy="44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54E1-2ECA-4CCE-9C81-A945F822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716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Area wise rating distribution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593DA-FF78-4C42-9401-B7AB4AFE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51" y="1857510"/>
            <a:ext cx="9905998" cy="43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E5EC-F03C-465D-ACBE-E99FFDA5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519" y="122548"/>
            <a:ext cx="9246891" cy="84841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dashboard</a:t>
            </a:r>
            <a:endParaRPr lang="en-IN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27CCA-7CE0-4464-B0BE-86301014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29" y="1066595"/>
            <a:ext cx="10294070" cy="52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2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E5E8-5B23-4BDA-94C7-4FA627F3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1340"/>
            <a:ext cx="9905998" cy="162574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learning</a:t>
            </a:r>
            <a:endParaRPr lang="en-IN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8E64-8A8D-4BB3-98A5-B33A98F9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421"/>
            <a:ext cx="9905999" cy="34627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Time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Team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Problem solving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New python library (like Selenium and </a:t>
            </a:r>
            <a:r>
              <a:rPr lang="en-US" sz="4000" b="1" dirty="0" err="1">
                <a:solidFill>
                  <a:schemeClr val="bg1"/>
                </a:solidFill>
              </a:rPr>
              <a:t>BeautifulSoup</a:t>
            </a:r>
            <a:r>
              <a:rPr lang="en-US" sz="4000" b="1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1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FB5F-BEAD-4F6A-840D-9D89F51E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challenges</a:t>
            </a:r>
            <a:endParaRPr lang="en-IN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F030F8-0460-4323-AEC4-00EA9EF3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 to scrape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constrain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35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3CBB-4829-468B-AA9B-A7058DC0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Future scope</a:t>
            </a:r>
            <a:endParaRPr lang="en-IN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0862-3D45-4542-B869-A5B2024D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2249487"/>
            <a:ext cx="6061435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/>
                </a:solidFill>
              </a:rPr>
              <a:t>Expansion into new markets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/>
                </a:solidFill>
              </a:rPr>
              <a:t>Integration with new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/>
                </a:solidFill>
              </a:rPr>
              <a:t>Diversification of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/>
                </a:solidFill>
              </a:rPr>
              <a:t>Sustainability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7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9EC-4B73-4B74-86F1-3F72304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7763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1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6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521E-B18C-488E-8B4D-1C636DBA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  <a:endParaRPr lang="en-IN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C75F-7082-4D53-BF99-80CEA0A3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9629"/>
            <a:ext cx="9905999" cy="381157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rapidly grown to become one of the most popular food delivery services in India.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Swiggy's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allows users to order food from a wide range of restaurants in their area and have it delivered to their doorstep in a timely and convenient manner.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offers a range of features such as real-time order tracking, in-app chat support, and multiple payment options to enhance the user experience. In addition to food delivery,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also expanded into other areas such as hyperlocal delivery, groceries, and medicine delivery. As of 2021,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operates in more than 500 cities across India and has a strong network of delivery partners and restaurant partners.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4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87F3-31CC-4A81-965A-6FD86F9A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61534"/>
            <a:ext cx="8791575" cy="127261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TEAMMATES</a:t>
            </a:r>
            <a:endParaRPr lang="en-I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E2298-F195-420D-8878-1DEDEAA2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447" y="3427642"/>
            <a:ext cx="9775106" cy="2468824"/>
          </a:xfrm>
        </p:spPr>
        <p:txBody>
          <a:bodyPr>
            <a:no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IRIKA GUPTA 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MANSI JAIN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SWATI LATTA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YESHWANT JADHAV</a:t>
            </a:r>
            <a:endParaRPr lang="en-IN" sz="3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3CD9-A82C-4939-9145-9C002191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743" y="309004"/>
            <a:ext cx="9905998" cy="757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Why this project?</a:t>
            </a:r>
            <a:endParaRPr lang="en-IN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32FB-0BF6-47E7-A010-202691F1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0070"/>
            <a:ext cx="9905999" cy="4641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BUSINESS OPPORTUNITY: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food delivery market is growing rapidly, and there is a significant opportunity to build a successful business in this space.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PASSION OF FOOD: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If you have a passion for food and enjoy exploring different cuisines, a food delivery project can be a fun and rewarding way to explore that interest.</a:t>
            </a:r>
          </a:p>
          <a:p>
            <a:pPr marL="0" indent="0">
              <a:buNone/>
            </a:pPr>
            <a:r>
              <a:rPr lang="en-US" b="1" u="sng" dirty="0" err="1">
                <a:solidFill>
                  <a:schemeClr val="bg1"/>
                </a:solidFill>
              </a:rPr>
              <a:t>INNOVATION:</a:t>
            </a:r>
            <a:r>
              <a:rPr lang="en-US" dirty="0" err="1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food delivery market is constantly evolving, with new technologies and business models emerging all the time. If you enjoy being on the cutting edge of innovation and entrepreneurship, a food delivery project may be an exciting challenge for you.</a:t>
            </a:r>
          </a:p>
          <a:p>
            <a:pPr marL="0" indent="0">
              <a:buNone/>
            </a:pPr>
            <a:endParaRPr lang="en-IN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9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2270-5D18-4F04-8551-0A09316E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objective</a:t>
            </a:r>
            <a:endParaRPr lang="en-IN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7754-686B-4A8A-B32A-C937B85C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Scrape the data from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swiggy’s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and analyze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analyzing we have presented the data in  table with details of different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various factors like highest rating, most popular cuisines, expensive restaurant, location wise rating via graphs.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 we managed to get some insights from the data and we have made a dashboard according to 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2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971F-0E6A-4D2F-BC2D-7886A6A9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80" y="2390756"/>
            <a:ext cx="9905998" cy="213410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lgerian" panose="04020705040A02060702" pitchFamily="82" charset="0"/>
              </a:rPr>
              <a:t>insights</a:t>
            </a:r>
            <a:endParaRPr lang="en-IN" sz="8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3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D5EB-CF3F-4B47-B689-98CE5F41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6816"/>
            <a:ext cx="9905998" cy="139516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Area wise distribution of restaurant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IN" sz="4400" b="1" u="sng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21E48A-1596-4111-AB50-57215499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2874"/>
            <a:ext cx="12192000" cy="54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F2C1-9758-4DC5-B139-FD2E9155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17536"/>
            <a:ext cx="9905998" cy="110536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AREA WISE CHEAP RESTAURANT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8DD3-1060-4050-AC23-323FB23D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9C3D-8544-402F-849B-7E8F9015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1432874"/>
            <a:ext cx="10085875" cy="4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39B8-33DB-47DF-A56D-D25F03DE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644" y="20373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Area wise expensive restaurant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3823B-3C3A-4538-8366-FF809B54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4" y="1520023"/>
            <a:ext cx="10057597" cy="5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71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1217</TotalTime>
  <Words>384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Trebuchet MS</vt:lpstr>
      <vt:lpstr>Tw Cen MT</vt:lpstr>
      <vt:lpstr>Wingdings</vt:lpstr>
      <vt:lpstr>Circuit</vt:lpstr>
      <vt:lpstr>Swiggy data  ANALYSIS </vt:lpstr>
      <vt:lpstr>INTRODUCTION</vt:lpstr>
      <vt:lpstr>TEAMMATES</vt:lpstr>
      <vt:lpstr>Why this project?</vt:lpstr>
      <vt:lpstr>objective</vt:lpstr>
      <vt:lpstr>insights</vt:lpstr>
      <vt:lpstr>Area wise distribution of restaurant </vt:lpstr>
      <vt:lpstr>AREA WISE CHEAP RESTAURANT</vt:lpstr>
      <vt:lpstr>Area wise expensive restaurant</vt:lpstr>
      <vt:lpstr>Number of restaurant for each type of cuisine</vt:lpstr>
      <vt:lpstr>Area wise rating distribution</vt:lpstr>
      <vt:lpstr>dashboard</vt:lpstr>
      <vt:lpstr>learning</vt:lpstr>
      <vt:lpstr>challenges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ANAND SHARMA</dc:creator>
  <cp:lastModifiedBy>ANAND SHARMA</cp:lastModifiedBy>
  <cp:revision>32</cp:revision>
  <dcterms:created xsi:type="dcterms:W3CDTF">2023-04-09T11:53:52Z</dcterms:created>
  <dcterms:modified xsi:type="dcterms:W3CDTF">2023-04-10T08:54:42Z</dcterms:modified>
</cp:coreProperties>
</file>