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5" r:id="rId3"/>
    <p:sldId id="266" r:id="rId4"/>
    <p:sldId id="257" r:id="rId5"/>
    <p:sldId id="258" r:id="rId6"/>
    <p:sldId id="264" r:id="rId7"/>
    <p:sldId id="263" r:id="rId8"/>
    <p:sldId id="270" r:id="rId9"/>
    <p:sldId id="271" r:id="rId10"/>
    <p:sldId id="272"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7" d="100"/>
          <a:sy n="47" d="100"/>
        </p:scale>
        <p:origin x="104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6A6F3A-0E1A-40DE-8EED-B81D13AFD49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0F0A17DB-C53C-4DDF-9C32-4E59FD2492E0}">
      <dgm:prSet custT="1"/>
      <dgm:spPr>
        <a:noFill/>
        <a:ln>
          <a:solidFill>
            <a:schemeClr val="accent5">
              <a:lumMod val="60000"/>
              <a:lumOff val="40000"/>
            </a:schemeClr>
          </a:solidFill>
        </a:ln>
      </dgm:spPr>
      <dgm:t>
        <a:bodyPr/>
        <a:lstStyle/>
        <a:p>
          <a:r>
            <a:rPr lang="en-US" sz="2000" b="0" dirty="0">
              <a:latin typeface="Times New Roman" panose="02020603050405020304" pitchFamily="18" charset="0"/>
              <a:cs typeface="Times New Roman" panose="02020603050405020304" pitchFamily="18" charset="0"/>
            </a:rPr>
            <a:t>Centralized platform for real-time insights into cloud service performance.</a:t>
          </a:r>
          <a:endParaRPr lang="en-IN" sz="2000" dirty="0">
            <a:latin typeface="Times New Roman" panose="02020603050405020304" pitchFamily="18" charset="0"/>
            <a:cs typeface="Times New Roman" panose="02020603050405020304" pitchFamily="18" charset="0"/>
          </a:endParaRPr>
        </a:p>
      </dgm:t>
    </dgm:pt>
    <dgm:pt modelId="{B3E45938-1E87-490D-BB72-DE90ED4A9624}" type="parTrans" cxnId="{D0A4E338-6ACC-4A9C-B6B3-6F53155E1065}">
      <dgm:prSet/>
      <dgm:spPr/>
      <dgm:t>
        <a:bodyPr/>
        <a:lstStyle/>
        <a:p>
          <a:endParaRPr lang="en-IN"/>
        </a:p>
      </dgm:t>
    </dgm:pt>
    <dgm:pt modelId="{7360F492-4AA8-45CF-9F1F-1E2BA0B1618E}" type="sibTrans" cxnId="{D0A4E338-6ACC-4A9C-B6B3-6F53155E1065}">
      <dgm:prSet/>
      <dgm:spPr/>
      <dgm:t>
        <a:bodyPr/>
        <a:lstStyle/>
        <a:p>
          <a:endParaRPr lang="en-IN"/>
        </a:p>
      </dgm:t>
    </dgm:pt>
    <dgm:pt modelId="{95D95CF5-F7DA-4EB4-B54D-3418AE614A26}">
      <dgm:prSet custT="1"/>
      <dgm:spPr>
        <a:noFill/>
        <a:ln>
          <a:solidFill>
            <a:schemeClr val="accent5">
              <a:lumMod val="20000"/>
              <a:lumOff val="80000"/>
            </a:schemeClr>
          </a:solidFill>
        </a:ln>
      </dgm:spPr>
      <dgm:t>
        <a:bodyPr/>
        <a:lstStyle/>
        <a:p>
          <a:r>
            <a:rPr lang="en-US" sz="2000" b="0" dirty="0">
              <a:latin typeface="Times New Roman" panose="02020603050405020304" pitchFamily="18" charset="0"/>
              <a:cs typeface="Times New Roman" panose="02020603050405020304" pitchFamily="18" charset="0"/>
            </a:rPr>
            <a:t>Visual representation of uptime, response time, and error rates</a:t>
          </a:r>
          <a:endParaRPr lang="en-IN" sz="2000" dirty="0">
            <a:latin typeface="Times New Roman" panose="02020603050405020304" pitchFamily="18" charset="0"/>
            <a:cs typeface="Times New Roman" panose="02020603050405020304" pitchFamily="18" charset="0"/>
          </a:endParaRPr>
        </a:p>
      </dgm:t>
    </dgm:pt>
    <dgm:pt modelId="{0399ABEA-D9C9-4FF2-81B7-EC780E449386}" type="parTrans" cxnId="{E9D35100-AFFA-4466-BB41-3E69B0DDC3E2}">
      <dgm:prSet/>
      <dgm:spPr/>
      <dgm:t>
        <a:bodyPr/>
        <a:lstStyle/>
        <a:p>
          <a:endParaRPr lang="en-IN"/>
        </a:p>
      </dgm:t>
    </dgm:pt>
    <dgm:pt modelId="{1E3053CC-9CBB-4F8B-831A-63B4DC5B7647}" type="sibTrans" cxnId="{E9D35100-AFFA-4466-BB41-3E69B0DDC3E2}">
      <dgm:prSet/>
      <dgm:spPr/>
      <dgm:t>
        <a:bodyPr/>
        <a:lstStyle/>
        <a:p>
          <a:endParaRPr lang="en-IN"/>
        </a:p>
      </dgm:t>
    </dgm:pt>
    <dgm:pt modelId="{9017F26F-4D23-4185-8BEF-63A4DF4137E6}">
      <dgm:prSet custT="1"/>
      <dgm:spPr>
        <a:noFill/>
        <a:ln>
          <a:solidFill>
            <a:schemeClr val="accent5">
              <a:lumMod val="40000"/>
              <a:lumOff val="60000"/>
            </a:schemeClr>
          </a:solidFill>
        </a:ln>
      </dgm:spPr>
      <dgm:t>
        <a:bodyPr/>
        <a:lstStyle/>
        <a:p>
          <a:r>
            <a:rPr lang="en-US" sz="2000" b="0" dirty="0">
              <a:latin typeface="Times New Roman" panose="02020603050405020304" pitchFamily="18" charset="0"/>
              <a:cs typeface="Times New Roman" panose="02020603050405020304" pitchFamily="18" charset="0"/>
            </a:rPr>
            <a:t>Enables proactive issue identification and optimization of resources</a:t>
          </a:r>
          <a:r>
            <a:rPr lang="en-US" sz="1100" b="0" dirty="0"/>
            <a:t>.</a:t>
          </a:r>
          <a:endParaRPr lang="en-IN" sz="1100" dirty="0"/>
        </a:p>
      </dgm:t>
    </dgm:pt>
    <dgm:pt modelId="{C822B35C-4E48-42D0-A0C1-F519D3626377}" type="parTrans" cxnId="{E2D7DC4D-6B8A-4A50-8887-66A6BA3363B6}">
      <dgm:prSet/>
      <dgm:spPr/>
      <dgm:t>
        <a:bodyPr/>
        <a:lstStyle/>
        <a:p>
          <a:endParaRPr lang="en-IN"/>
        </a:p>
      </dgm:t>
    </dgm:pt>
    <dgm:pt modelId="{EB15C275-0D4D-4A16-AA51-7EE8EE0B9388}" type="sibTrans" cxnId="{E2D7DC4D-6B8A-4A50-8887-66A6BA3363B6}">
      <dgm:prSet/>
      <dgm:spPr/>
      <dgm:t>
        <a:bodyPr/>
        <a:lstStyle/>
        <a:p>
          <a:endParaRPr lang="en-IN"/>
        </a:p>
      </dgm:t>
    </dgm:pt>
    <dgm:pt modelId="{1F975E58-7EF8-414A-8E66-14C04B974D44}">
      <dgm:prSet custT="1"/>
      <dgm:spPr>
        <a:noFill/>
        <a:ln>
          <a:solidFill>
            <a:schemeClr val="accent5">
              <a:lumMod val="40000"/>
              <a:lumOff val="60000"/>
            </a:schemeClr>
          </a:solidFill>
        </a:ln>
      </dgm:spPr>
      <dgm:t>
        <a:bodyPr/>
        <a:lstStyle/>
        <a:p>
          <a:r>
            <a:rPr lang="en-US" sz="2000" b="0" dirty="0">
              <a:latin typeface="Times New Roman" panose="02020603050405020304" pitchFamily="18" charset="0"/>
              <a:cs typeface="Times New Roman" panose="02020603050405020304" pitchFamily="18" charset="0"/>
            </a:rPr>
            <a:t>Facilitates seamless user experience and effective cloud infrastructure management</a:t>
          </a:r>
          <a:r>
            <a:rPr lang="en-US" sz="1100" b="0" dirty="0"/>
            <a:t>.</a:t>
          </a:r>
          <a:endParaRPr lang="en-IN" sz="1100" dirty="0"/>
        </a:p>
      </dgm:t>
    </dgm:pt>
    <dgm:pt modelId="{C01DE2FF-693B-45C8-95A2-7F79B9F7E3D1}" type="parTrans" cxnId="{BCDE5C87-FCC2-4277-ABB6-59613378475C}">
      <dgm:prSet/>
      <dgm:spPr/>
      <dgm:t>
        <a:bodyPr/>
        <a:lstStyle/>
        <a:p>
          <a:endParaRPr lang="en-IN"/>
        </a:p>
      </dgm:t>
    </dgm:pt>
    <dgm:pt modelId="{CB41E3A9-0452-48B6-8661-076A7673D6E2}" type="sibTrans" cxnId="{BCDE5C87-FCC2-4277-ABB6-59613378475C}">
      <dgm:prSet/>
      <dgm:spPr/>
      <dgm:t>
        <a:bodyPr/>
        <a:lstStyle/>
        <a:p>
          <a:endParaRPr lang="en-IN"/>
        </a:p>
      </dgm:t>
    </dgm:pt>
    <dgm:pt modelId="{14D595D8-046E-41C3-BC89-D020D090F718}" type="pres">
      <dgm:prSet presAssocID="{3C6A6F3A-0E1A-40DE-8EED-B81D13AFD49E}" presName="linear" presStyleCnt="0">
        <dgm:presLayoutVars>
          <dgm:animLvl val="lvl"/>
          <dgm:resizeHandles val="exact"/>
        </dgm:presLayoutVars>
      </dgm:prSet>
      <dgm:spPr/>
    </dgm:pt>
    <dgm:pt modelId="{D2CE006E-6269-42C1-9C2C-F5207D162373}" type="pres">
      <dgm:prSet presAssocID="{0F0A17DB-C53C-4DDF-9C32-4E59FD2492E0}" presName="parentText" presStyleLbl="node1" presStyleIdx="0" presStyleCnt="4">
        <dgm:presLayoutVars>
          <dgm:chMax val="0"/>
          <dgm:bulletEnabled val="1"/>
        </dgm:presLayoutVars>
      </dgm:prSet>
      <dgm:spPr/>
    </dgm:pt>
    <dgm:pt modelId="{A6585D85-4DD0-4A66-9035-E9A6D6FD81D6}" type="pres">
      <dgm:prSet presAssocID="{7360F492-4AA8-45CF-9F1F-1E2BA0B1618E}" presName="spacer" presStyleCnt="0"/>
      <dgm:spPr/>
    </dgm:pt>
    <dgm:pt modelId="{287CD7B2-FD1A-4850-AFB7-DB25ABBA753D}" type="pres">
      <dgm:prSet presAssocID="{95D95CF5-F7DA-4EB4-B54D-3418AE614A26}" presName="parentText" presStyleLbl="node1" presStyleIdx="1" presStyleCnt="4">
        <dgm:presLayoutVars>
          <dgm:chMax val="0"/>
          <dgm:bulletEnabled val="1"/>
        </dgm:presLayoutVars>
      </dgm:prSet>
      <dgm:spPr/>
    </dgm:pt>
    <dgm:pt modelId="{0ACABFFE-6DFD-48B5-B481-16D87588A179}" type="pres">
      <dgm:prSet presAssocID="{1E3053CC-9CBB-4F8B-831A-63B4DC5B7647}" presName="spacer" presStyleCnt="0"/>
      <dgm:spPr/>
    </dgm:pt>
    <dgm:pt modelId="{EC479F63-72EC-484E-80A1-DC7B9972912A}" type="pres">
      <dgm:prSet presAssocID="{9017F26F-4D23-4185-8BEF-63A4DF4137E6}" presName="parentText" presStyleLbl="node1" presStyleIdx="2" presStyleCnt="4">
        <dgm:presLayoutVars>
          <dgm:chMax val="0"/>
          <dgm:bulletEnabled val="1"/>
        </dgm:presLayoutVars>
      </dgm:prSet>
      <dgm:spPr/>
    </dgm:pt>
    <dgm:pt modelId="{4381A4D4-8E01-495F-B855-211B32B87B28}" type="pres">
      <dgm:prSet presAssocID="{EB15C275-0D4D-4A16-AA51-7EE8EE0B9388}" presName="spacer" presStyleCnt="0"/>
      <dgm:spPr/>
    </dgm:pt>
    <dgm:pt modelId="{090A43EE-05BE-4D6E-A47D-17F6DB74A37A}" type="pres">
      <dgm:prSet presAssocID="{1F975E58-7EF8-414A-8E66-14C04B974D44}" presName="parentText" presStyleLbl="node1" presStyleIdx="3" presStyleCnt="4">
        <dgm:presLayoutVars>
          <dgm:chMax val="0"/>
          <dgm:bulletEnabled val="1"/>
        </dgm:presLayoutVars>
      </dgm:prSet>
      <dgm:spPr/>
    </dgm:pt>
  </dgm:ptLst>
  <dgm:cxnLst>
    <dgm:cxn modelId="{E9D35100-AFFA-4466-BB41-3E69B0DDC3E2}" srcId="{3C6A6F3A-0E1A-40DE-8EED-B81D13AFD49E}" destId="{95D95CF5-F7DA-4EB4-B54D-3418AE614A26}" srcOrd="1" destOrd="0" parTransId="{0399ABEA-D9C9-4FF2-81B7-EC780E449386}" sibTransId="{1E3053CC-9CBB-4F8B-831A-63B4DC5B7647}"/>
    <dgm:cxn modelId="{55112805-FAEB-4D73-A973-7B82D88EECEB}" type="presOf" srcId="{9017F26F-4D23-4185-8BEF-63A4DF4137E6}" destId="{EC479F63-72EC-484E-80A1-DC7B9972912A}" srcOrd="0" destOrd="0" presId="urn:microsoft.com/office/officeart/2005/8/layout/vList2"/>
    <dgm:cxn modelId="{7BC9A709-0D8C-49E1-90FE-F03FFAE3D84C}" type="presOf" srcId="{95D95CF5-F7DA-4EB4-B54D-3418AE614A26}" destId="{287CD7B2-FD1A-4850-AFB7-DB25ABBA753D}" srcOrd="0" destOrd="0" presId="urn:microsoft.com/office/officeart/2005/8/layout/vList2"/>
    <dgm:cxn modelId="{D0A4E338-6ACC-4A9C-B6B3-6F53155E1065}" srcId="{3C6A6F3A-0E1A-40DE-8EED-B81D13AFD49E}" destId="{0F0A17DB-C53C-4DDF-9C32-4E59FD2492E0}" srcOrd="0" destOrd="0" parTransId="{B3E45938-1E87-490D-BB72-DE90ED4A9624}" sibTransId="{7360F492-4AA8-45CF-9F1F-1E2BA0B1618E}"/>
    <dgm:cxn modelId="{E2D7DC4D-6B8A-4A50-8887-66A6BA3363B6}" srcId="{3C6A6F3A-0E1A-40DE-8EED-B81D13AFD49E}" destId="{9017F26F-4D23-4185-8BEF-63A4DF4137E6}" srcOrd="2" destOrd="0" parTransId="{C822B35C-4E48-42D0-A0C1-F519D3626377}" sibTransId="{EB15C275-0D4D-4A16-AA51-7EE8EE0B9388}"/>
    <dgm:cxn modelId="{BCDE5C87-FCC2-4277-ABB6-59613378475C}" srcId="{3C6A6F3A-0E1A-40DE-8EED-B81D13AFD49E}" destId="{1F975E58-7EF8-414A-8E66-14C04B974D44}" srcOrd="3" destOrd="0" parTransId="{C01DE2FF-693B-45C8-95A2-7F79B9F7E3D1}" sibTransId="{CB41E3A9-0452-48B6-8661-076A7673D6E2}"/>
    <dgm:cxn modelId="{E4920BAB-72BA-4E8D-B039-73EE9314A66B}" type="presOf" srcId="{3C6A6F3A-0E1A-40DE-8EED-B81D13AFD49E}" destId="{14D595D8-046E-41C3-BC89-D020D090F718}" srcOrd="0" destOrd="0" presId="urn:microsoft.com/office/officeart/2005/8/layout/vList2"/>
    <dgm:cxn modelId="{43AE0FB0-E320-40BE-A0CA-294B0AC5069C}" type="presOf" srcId="{1F975E58-7EF8-414A-8E66-14C04B974D44}" destId="{090A43EE-05BE-4D6E-A47D-17F6DB74A37A}" srcOrd="0" destOrd="0" presId="urn:microsoft.com/office/officeart/2005/8/layout/vList2"/>
    <dgm:cxn modelId="{2E999FBE-8B4B-4F5A-BA75-657DE5D4DEEC}" type="presOf" srcId="{0F0A17DB-C53C-4DDF-9C32-4E59FD2492E0}" destId="{D2CE006E-6269-42C1-9C2C-F5207D162373}" srcOrd="0" destOrd="0" presId="urn:microsoft.com/office/officeart/2005/8/layout/vList2"/>
    <dgm:cxn modelId="{BB14278A-EACC-4EA7-A611-401D4D001D27}" type="presParOf" srcId="{14D595D8-046E-41C3-BC89-D020D090F718}" destId="{D2CE006E-6269-42C1-9C2C-F5207D162373}" srcOrd="0" destOrd="0" presId="urn:microsoft.com/office/officeart/2005/8/layout/vList2"/>
    <dgm:cxn modelId="{2D5FC6D1-3739-43BC-AD18-55B3F44EF086}" type="presParOf" srcId="{14D595D8-046E-41C3-BC89-D020D090F718}" destId="{A6585D85-4DD0-4A66-9035-E9A6D6FD81D6}" srcOrd="1" destOrd="0" presId="urn:microsoft.com/office/officeart/2005/8/layout/vList2"/>
    <dgm:cxn modelId="{45167AAB-3FC0-47B4-B7B6-0A3F7DA6C28A}" type="presParOf" srcId="{14D595D8-046E-41C3-BC89-D020D090F718}" destId="{287CD7B2-FD1A-4850-AFB7-DB25ABBA753D}" srcOrd="2" destOrd="0" presId="urn:microsoft.com/office/officeart/2005/8/layout/vList2"/>
    <dgm:cxn modelId="{79DE711A-F55D-4603-9D2A-92D254EFE802}" type="presParOf" srcId="{14D595D8-046E-41C3-BC89-D020D090F718}" destId="{0ACABFFE-6DFD-48B5-B481-16D87588A179}" srcOrd="3" destOrd="0" presId="urn:microsoft.com/office/officeart/2005/8/layout/vList2"/>
    <dgm:cxn modelId="{E1A24C10-BD37-4606-8CA7-47D83D60E01B}" type="presParOf" srcId="{14D595D8-046E-41C3-BC89-D020D090F718}" destId="{EC479F63-72EC-484E-80A1-DC7B9972912A}" srcOrd="4" destOrd="0" presId="urn:microsoft.com/office/officeart/2005/8/layout/vList2"/>
    <dgm:cxn modelId="{B626FC38-7756-4C09-971D-ADD8435A8E1A}" type="presParOf" srcId="{14D595D8-046E-41C3-BC89-D020D090F718}" destId="{4381A4D4-8E01-495F-B855-211B32B87B28}" srcOrd="5" destOrd="0" presId="urn:microsoft.com/office/officeart/2005/8/layout/vList2"/>
    <dgm:cxn modelId="{59595111-0714-4094-8111-98C84F1B6574}" type="presParOf" srcId="{14D595D8-046E-41C3-BC89-D020D090F718}" destId="{090A43EE-05BE-4D6E-A47D-17F6DB74A37A}" srcOrd="6" destOrd="0" presId="urn:microsoft.com/office/officeart/2005/8/layout/vList2"/>
  </dgm:cxnLst>
  <dgm:bg/>
  <dgm:whole>
    <a:ln>
      <a:solidFill>
        <a:schemeClr val="accent5">
          <a:lumMod val="40000"/>
          <a:lumOff val="6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4F9140-8B40-4815-A927-031ACDC700BB}" type="doc">
      <dgm:prSet loTypeId="urn:microsoft.com/office/officeart/2005/8/layout/chevronAccent+Icon" loCatId="process" qsTypeId="urn:microsoft.com/office/officeart/2005/8/quickstyle/simple1" qsCatId="simple" csTypeId="urn:microsoft.com/office/officeart/2005/8/colors/accent1_2" csCatId="accent1" phldr="1"/>
      <dgm:spPr/>
      <dgm:t>
        <a:bodyPr/>
        <a:lstStyle/>
        <a:p>
          <a:endParaRPr lang="en-IN"/>
        </a:p>
      </dgm:t>
    </dgm:pt>
    <dgm:pt modelId="{1FC3E2EA-F799-4150-80A7-F76FF98D9694}">
      <dgm:prSet custT="1"/>
      <dgm:spPr/>
      <dgm:t>
        <a:bodyPr/>
        <a:lstStyle/>
        <a:p>
          <a:r>
            <a:rPr lang="en-IN" sz="2000" dirty="0">
              <a:latin typeface="Times New Roman" panose="02020603050405020304" pitchFamily="18" charset="0"/>
              <a:cs typeface="Times New Roman" panose="02020603050405020304" pitchFamily="18" charset="0"/>
            </a:rPr>
            <a:t>Real time monitoring</a:t>
          </a:r>
        </a:p>
      </dgm:t>
    </dgm:pt>
    <dgm:pt modelId="{A43AAC1E-93A4-4EEA-AC2F-747A77B04B18}" type="parTrans" cxnId="{1A2020E6-6A1E-432F-8A49-95C388AA1CD6}">
      <dgm:prSet/>
      <dgm:spPr/>
      <dgm:t>
        <a:bodyPr/>
        <a:lstStyle/>
        <a:p>
          <a:endParaRPr lang="en-IN"/>
        </a:p>
      </dgm:t>
    </dgm:pt>
    <dgm:pt modelId="{7777C7E5-5C4E-4643-9D90-AB37F077FCF8}" type="sibTrans" cxnId="{1A2020E6-6A1E-432F-8A49-95C388AA1CD6}">
      <dgm:prSet/>
      <dgm:spPr/>
      <dgm:t>
        <a:bodyPr/>
        <a:lstStyle/>
        <a:p>
          <a:endParaRPr lang="en-IN"/>
        </a:p>
      </dgm:t>
    </dgm:pt>
    <dgm:pt modelId="{AC082A9F-E39B-4A62-8DA5-615D75AF0DAA}" type="pres">
      <dgm:prSet presAssocID="{174F9140-8B40-4815-A927-031ACDC700BB}" presName="Name0" presStyleCnt="0">
        <dgm:presLayoutVars>
          <dgm:dir/>
          <dgm:resizeHandles val="exact"/>
        </dgm:presLayoutVars>
      </dgm:prSet>
      <dgm:spPr/>
    </dgm:pt>
    <dgm:pt modelId="{04F11352-2C3B-4054-9DE8-ABC539F47C85}" type="pres">
      <dgm:prSet presAssocID="{1FC3E2EA-F799-4150-80A7-F76FF98D9694}" presName="composite" presStyleCnt="0"/>
      <dgm:spPr/>
    </dgm:pt>
    <dgm:pt modelId="{9271B505-5955-4EA3-93A7-7148D44FAD67}" type="pres">
      <dgm:prSet presAssocID="{1FC3E2EA-F799-4150-80A7-F76FF98D9694}" presName="bgChev" presStyleLbl="node1" presStyleIdx="0" presStyleCnt="1" custScaleY="115964" custLinFactY="100000" custLinFactNeighborX="-9920" custLinFactNeighborY="116343"/>
      <dgm:spPr/>
    </dgm:pt>
    <dgm:pt modelId="{723107E3-5B92-41A5-9C39-BADD32F39205}" type="pres">
      <dgm:prSet presAssocID="{1FC3E2EA-F799-4150-80A7-F76FF98D9694}" presName="txNode" presStyleLbl="fgAcc1" presStyleIdx="0" presStyleCnt="1">
        <dgm:presLayoutVars>
          <dgm:bulletEnabled val="1"/>
        </dgm:presLayoutVars>
      </dgm:prSet>
      <dgm:spPr/>
    </dgm:pt>
  </dgm:ptLst>
  <dgm:cxnLst>
    <dgm:cxn modelId="{33DAE5BC-14FA-4673-A166-C6BA50A286C2}" type="presOf" srcId="{1FC3E2EA-F799-4150-80A7-F76FF98D9694}" destId="{723107E3-5B92-41A5-9C39-BADD32F39205}" srcOrd="0" destOrd="0" presId="urn:microsoft.com/office/officeart/2005/8/layout/chevronAccent+Icon"/>
    <dgm:cxn modelId="{1A2020E6-6A1E-432F-8A49-95C388AA1CD6}" srcId="{174F9140-8B40-4815-A927-031ACDC700BB}" destId="{1FC3E2EA-F799-4150-80A7-F76FF98D9694}" srcOrd="0" destOrd="0" parTransId="{A43AAC1E-93A4-4EEA-AC2F-747A77B04B18}" sibTransId="{7777C7E5-5C4E-4643-9D90-AB37F077FCF8}"/>
    <dgm:cxn modelId="{B97274FF-EF56-4667-A916-96C23BD2147B}" type="presOf" srcId="{174F9140-8B40-4815-A927-031ACDC700BB}" destId="{AC082A9F-E39B-4A62-8DA5-615D75AF0DAA}" srcOrd="0" destOrd="0" presId="urn:microsoft.com/office/officeart/2005/8/layout/chevronAccent+Icon"/>
    <dgm:cxn modelId="{CC11DB9E-7176-4236-B990-47826D7DB643}" type="presParOf" srcId="{AC082A9F-E39B-4A62-8DA5-615D75AF0DAA}" destId="{04F11352-2C3B-4054-9DE8-ABC539F47C85}" srcOrd="0" destOrd="0" presId="urn:microsoft.com/office/officeart/2005/8/layout/chevronAccent+Icon"/>
    <dgm:cxn modelId="{71B20606-06A2-4B81-87B4-BDABCF189865}" type="presParOf" srcId="{04F11352-2C3B-4054-9DE8-ABC539F47C85}" destId="{9271B505-5955-4EA3-93A7-7148D44FAD67}" srcOrd="0" destOrd="0" presId="urn:microsoft.com/office/officeart/2005/8/layout/chevronAccent+Icon"/>
    <dgm:cxn modelId="{0B294674-41D8-4360-A190-1CBB160ED968}" type="presParOf" srcId="{04F11352-2C3B-4054-9DE8-ABC539F47C85}" destId="{723107E3-5B92-41A5-9C39-BADD32F39205}"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8F1610-6B70-4DED-88C8-97BDF1D01F5F}" type="doc">
      <dgm:prSet loTypeId="urn:microsoft.com/office/officeart/2005/8/layout/chevronAccent+Icon" loCatId="process" qsTypeId="urn:microsoft.com/office/officeart/2005/8/quickstyle/simple1" qsCatId="simple" csTypeId="urn:microsoft.com/office/officeart/2005/8/colors/accent1_2" csCatId="accent1" phldr="1"/>
      <dgm:spPr/>
      <dgm:t>
        <a:bodyPr/>
        <a:lstStyle/>
        <a:p>
          <a:endParaRPr lang="en-IN"/>
        </a:p>
      </dgm:t>
    </dgm:pt>
    <dgm:pt modelId="{0B8FECE8-ABBB-4BDB-B358-8263C8EDCD1A}">
      <dgm:prSet custT="1"/>
      <dgm:spPr/>
      <dgm:t>
        <a:bodyPr/>
        <a:lstStyle/>
        <a:p>
          <a:r>
            <a:rPr lang="en-IN" sz="2000" dirty="0">
              <a:latin typeface="Times New Roman" panose="02020603050405020304" pitchFamily="18" charset="0"/>
              <a:cs typeface="Times New Roman" panose="02020603050405020304" pitchFamily="18" charset="0"/>
            </a:rPr>
            <a:t>Historical reporting</a:t>
          </a:r>
        </a:p>
      </dgm:t>
    </dgm:pt>
    <dgm:pt modelId="{16D876E8-AFFA-4D5D-86FA-D691F3584812}" type="parTrans" cxnId="{5E2F3D5D-2B2F-4F06-9BFC-CF3EE2C3E3C8}">
      <dgm:prSet/>
      <dgm:spPr/>
      <dgm:t>
        <a:bodyPr/>
        <a:lstStyle/>
        <a:p>
          <a:endParaRPr lang="en-IN"/>
        </a:p>
      </dgm:t>
    </dgm:pt>
    <dgm:pt modelId="{711C07C1-A2F3-43FD-BE95-8AA9894CE946}" type="sibTrans" cxnId="{5E2F3D5D-2B2F-4F06-9BFC-CF3EE2C3E3C8}">
      <dgm:prSet/>
      <dgm:spPr/>
      <dgm:t>
        <a:bodyPr/>
        <a:lstStyle/>
        <a:p>
          <a:endParaRPr lang="en-IN"/>
        </a:p>
      </dgm:t>
    </dgm:pt>
    <dgm:pt modelId="{66EDE92D-8684-437F-AF04-F6F255C50545}" type="pres">
      <dgm:prSet presAssocID="{558F1610-6B70-4DED-88C8-97BDF1D01F5F}" presName="Name0" presStyleCnt="0">
        <dgm:presLayoutVars>
          <dgm:dir/>
          <dgm:resizeHandles val="exact"/>
        </dgm:presLayoutVars>
      </dgm:prSet>
      <dgm:spPr/>
    </dgm:pt>
    <dgm:pt modelId="{0348037B-43AC-48AA-9075-0E0FA11D8977}" type="pres">
      <dgm:prSet presAssocID="{0B8FECE8-ABBB-4BDB-B358-8263C8EDCD1A}" presName="composite" presStyleCnt="0"/>
      <dgm:spPr/>
    </dgm:pt>
    <dgm:pt modelId="{40CA770B-8DBD-41F8-9226-CE54B9F63A31}" type="pres">
      <dgm:prSet presAssocID="{0B8FECE8-ABBB-4BDB-B358-8263C8EDCD1A}" presName="bgChev" presStyleLbl="node1" presStyleIdx="0" presStyleCnt="1" custScaleX="104101" custScaleY="125000" custLinFactNeighborX="-25" custLinFactNeighborY="87335"/>
      <dgm:spPr/>
    </dgm:pt>
    <dgm:pt modelId="{7156DDE7-7B3C-456F-8B34-91474BEF93B8}" type="pres">
      <dgm:prSet presAssocID="{0B8FECE8-ABBB-4BDB-B358-8263C8EDCD1A}" presName="txNode" presStyleLbl="fgAcc1" presStyleIdx="0" presStyleCnt="1" custScaleY="125000">
        <dgm:presLayoutVars>
          <dgm:bulletEnabled val="1"/>
        </dgm:presLayoutVars>
      </dgm:prSet>
      <dgm:spPr/>
    </dgm:pt>
  </dgm:ptLst>
  <dgm:cxnLst>
    <dgm:cxn modelId="{53172631-1E9B-4C98-9478-B1C604FD1616}" type="presOf" srcId="{0B8FECE8-ABBB-4BDB-B358-8263C8EDCD1A}" destId="{7156DDE7-7B3C-456F-8B34-91474BEF93B8}" srcOrd="0" destOrd="0" presId="urn:microsoft.com/office/officeart/2005/8/layout/chevronAccent+Icon"/>
    <dgm:cxn modelId="{5E2F3D5D-2B2F-4F06-9BFC-CF3EE2C3E3C8}" srcId="{558F1610-6B70-4DED-88C8-97BDF1D01F5F}" destId="{0B8FECE8-ABBB-4BDB-B358-8263C8EDCD1A}" srcOrd="0" destOrd="0" parTransId="{16D876E8-AFFA-4D5D-86FA-D691F3584812}" sibTransId="{711C07C1-A2F3-43FD-BE95-8AA9894CE946}"/>
    <dgm:cxn modelId="{495D1D42-6685-4B87-9C72-F187A6FD6C41}" type="presOf" srcId="{558F1610-6B70-4DED-88C8-97BDF1D01F5F}" destId="{66EDE92D-8684-437F-AF04-F6F255C50545}" srcOrd="0" destOrd="0" presId="urn:microsoft.com/office/officeart/2005/8/layout/chevronAccent+Icon"/>
    <dgm:cxn modelId="{6281EB75-4BB1-4B2C-AEE2-8A0898044639}" type="presParOf" srcId="{66EDE92D-8684-437F-AF04-F6F255C50545}" destId="{0348037B-43AC-48AA-9075-0E0FA11D8977}" srcOrd="0" destOrd="0" presId="urn:microsoft.com/office/officeart/2005/8/layout/chevronAccent+Icon"/>
    <dgm:cxn modelId="{07E38AA2-779B-4E8B-9920-5B2120D8C00F}" type="presParOf" srcId="{0348037B-43AC-48AA-9075-0E0FA11D8977}" destId="{40CA770B-8DBD-41F8-9226-CE54B9F63A31}" srcOrd="0" destOrd="0" presId="urn:microsoft.com/office/officeart/2005/8/layout/chevronAccent+Icon"/>
    <dgm:cxn modelId="{89602D53-9D1E-4BF9-A0D6-ED087AD2E280}" type="presParOf" srcId="{0348037B-43AC-48AA-9075-0E0FA11D8977}" destId="{7156DDE7-7B3C-456F-8B34-91474BEF93B8}" srcOrd="1" destOrd="0" presId="urn:microsoft.com/office/officeart/2005/8/layout/chevronAccent+Icon"/>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A93885-953E-49D0-8E83-09AA1A5C485A}" type="doc">
      <dgm:prSet loTypeId="urn:microsoft.com/office/officeart/2005/8/layout/chevronAccent+Icon" loCatId="process" qsTypeId="urn:microsoft.com/office/officeart/2005/8/quickstyle/simple1" qsCatId="simple" csTypeId="urn:microsoft.com/office/officeart/2005/8/colors/accent1_2" csCatId="accent1"/>
      <dgm:spPr/>
      <dgm:t>
        <a:bodyPr/>
        <a:lstStyle/>
        <a:p>
          <a:endParaRPr lang="en-IN"/>
        </a:p>
      </dgm:t>
    </dgm:pt>
    <dgm:pt modelId="{DF272ED1-C3C9-4FF8-85F5-6BBD8BBD0D91}">
      <dgm:prSet custT="1"/>
      <dgm:spPr/>
      <dgm:t>
        <a:bodyPr/>
        <a:lstStyle/>
        <a:p>
          <a:r>
            <a:rPr lang="en-IN" sz="2000" dirty="0">
              <a:latin typeface="Times New Roman" panose="02020603050405020304" pitchFamily="18" charset="0"/>
              <a:cs typeface="Times New Roman" panose="02020603050405020304" pitchFamily="18" charset="0"/>
            </a:rPr>
            <a:t>Proactive notifications</a:t>
          </a:r>
        </a:p>
      </dgm:t>
    </dgm:pt>
    <dgm:pt modelId="{E22B0C76-6CB5-4897-84F1-8A23AFB707C8}" type="parTrans" cxnId="{2B0B172B-3131-4B2D-9607-24904366C2B6}">
      <dgm:prSet/>
      <dgm:spPr/>
      <dgm:t>
        <a:bodyPr/>
        <a:lstStyle/>
        <a:p>
          <a:endParaRPr lang="en-IN"/>
        </a:p>
      </dgm:t>
    </dgm:pt>
    <dgm:pt modelId="{EA96D771-CC51-4B59-9354-1AC1ECE862F3}" type="sibTrans" cxnId="{2B0B172B-3131-4B2D-9607-24904366C2B6}">
      <dgm:prSet/>
      <dgm:spPr/>
      <dgm:t>
        <a:bodyPr/>
        <a:lstStyle/>
        <a:p>
          <a:endParaRPr lang="en-IN"/>
        </a:p>
      </dgm:t>
    </dgm:pt>
    <dgm:pt modelId="{20FAAF11-D1B7-4B15-BFB9-B0FB865A0D9A}" type="pres">
      <dgm:prSet presAssocID="{9FA93885-953E-49D0-8E83-09AA1A5C485A}" presName="Name0" presStyleCnt="0">
        <dgm:presLayoutVars>
          <dgm:dir/>
          <dgm:resizeHandles val="exact"/>
        </dgm:presLayoutVars>
      </dgm:prSet>
      <dgm:spPr/>
    </dgm:pt>
    <dgm:pt modelId="{362BFC5E-CB61-435E-8EA7-76946C4BBBDA}" type="pres">
      <dgm:prSet presAssocID="{DF272ED1-C3C9-4FF8-85F5-6BBD8BBD0D91}" presName="composite" presStyleCnt="0"/>
      <dgm:spPr/>
    </dgm:pt>
    <dgm:pt modelId="{D369CC24-E144-441B-B0DB-B374EB69A34E}" type="pres">
      <dgm:prSet presAssocID="{DF272ED1-C3C9-4FF8-85F5-6BBD8BBD0D91}" presName="bgChev" presStyleLbl="node1" presStyleIdx="0" presStyleCnt="1"/>
      <dgm:spPr/>
    </dgm:pt>
    <dgm:pt modelId="{1A98F4D8-78D5-44A0-A2BD-E8FA13B5B4B0}" type="pres">
      <dgm:prSet presAssocID="{DF272ED1-C3C9-4FF8-85F5-6BBD8BBD0D91}" presName="txNode" presStyleLbl="fgAcc1" presStyleIdx="0" presStyleCnt="1">
        <dgm:presLayoutVars>
          <dgm:bulletEnabled val="1"/>
        </dgm:presLayoutVars>
      </dgm:prSet>
      <dgm:spPr/>
    </dgm:pt>
  </dgm:ptLst>
  <dgm:cxnLst>
    <dgm:cxn modelId="{73BFE628-0F8B-43BE-A0AE-5AC320D95305}" type="presOf" srcId="{9FA93885-953E-49D0-8E83-09AA1A5C485A}" destId="{20FAAF11-D1B7-4B15-BFB9-B0FB865A0D9A}" srcOrd="0" destOrd="0" presId="urn:microsoft.com/office/officeart/2005/8/layout/chevronAccent+Icon"/>
    <dgm:cxn modelId="{2B0B172B-3131-4B2D-9607-24904366C2B6}" srcId="{9FA93885-953E-49D0-8E83-09AA1A5C485A}" destId="{DF272ED1-C3C9-4FF8-85F5-6BBD8BBD0D91}" srcOrd="0" destOrd="0" parTransId="{E22B0C76-6CB5-4897-84F1-8A23AFB707C8}" sibTransId="{EA96D771-CC51-4B59-9354-1AC1ECE862F3}"/>
    <dgm:cxn modelId="{87A7424E-AAF3-42EB-A628-0277542FCF5D}" type="presOf" srcId="{DF272ED1-C3C9-4FF8-85F5-6BBD8BBD0D91}" destId="{1A98F4D8-78D5-44A0-A2BD-E8FA13B5B4B0}" srcOrd="0" destOrd="0" presId="urn:microsoft.com/office/officeart/2005/8/layout/chevronAccent+Icon"/>
    <dgm:cxn modelId="{FEC8686D-F6FC-496A-A9BC-83230D62BB1A}" type="presParOf" srcId="{20FAAF11-D1B7-4B15-BFB9-B0FB865A0D9A}" destId="{362BFC5E-CB61-435E-8EA7-76946C4BBBDA}" srcOrd="0" destOrd="0" presId="urn:microsoft.com/office/officeart/2005/8/layout/chevronAccent+Icon"/>
    <dgm:cxn modelId="{12E5F03D-4A84-4F6C-BD46-D501ABBBDE15}" type="presParOf" srcId="{362BFC5E-CB61-435E-8EA7-76946C4BBBDA}" destId="{D369CC24-E144-441B-B0DB-B374EB69A34E}" srcOrd="0" destOrd="0" presId="urn:microsoft.com/office/officeart/2005/8/layout/chevronAccent+Icon"/>
    <dgm:cxn modelId="{3337B5FF-DE85-45FA-B405-00BFB6E545A7}" type="presParOf" srcId="{362BFC5E-CB61-435E-8EA7-76946C4BBBDA}" destId="{1A98F4D8-78D5-44A0-A2BD-E8FA13B5B4B0}" srcOrd="1" destOrd="0" presId="urn:microsoft.com/office/officeart/2005/8/layout/chevronAccent+Icon"/>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FCAA32F-B013-41C0-BB0F-87DE358992EE}" type="doc">
      <dgm:prSet loTypeId="urn:microsoft.com/office/officeart/2005/8/layout/chevronAccent+Icon" loCatId="process" qsTypeId="urn:microsoft.com/office/officeart/2005/8/quickstyle/simple1" qsCatId="simple" csTypeId="urn:microsoft.com/office/officeart/2005/8/colors/accent1_2" csCatId="accent1"/>
      <dgm:spPr/>
      <dgm:t>
        <a:bodyPr/>
        <a:lstStyle/>
        <a:p>
          <a:endParaRPr lang="en-IN"/>
        </a:p>
      </dgm:t>
    </dgm:pt>
    <dgm:pt modelId="{49592FA1-42E8-4A71-8FC0-439E9836E63E}">
      <dgm:prSet custT="1"/>
      <dgm:spPr/>
      <dgm:t>
        <a:bodyPr/>
        <a:lstStyle/>
        <a:p>
          <a:r>
            <a:rPr lang="en-IN" sz="2000" dirty="0">
              <a:latin typeface="Times New Roman" panose="02020603050405020304" pitchFamily="18" charset="0"/>
              <a:cs typeface="Times New Roman" panose="02020603050405020304" pitchFamily="18" charset="0"/>
            </a:rPr>
            <a:t>Automated failover</a:t>
          </a:r>
        </a:p>
      </dgm:t>
    </dgm:pt>
    <dgm:pt modelId="{CA18658A-053B-4E30-992E-7969CA8DDAB7}" type="parTrans" cxnId="{067D87E7-5DF6-429B-9D10-41D833CC97A0}">
      <dgm:prSet/>
      <dgm:spPr/>
      <dgm:t>
        <a:bodyPr/>
        <a:lstStyle/>
        <a:p>
          <a:endParaRPr lang="en-IN"/>
        </a:p>
      </dgm:t>
    </dgm:pt>
    <dgm:pt modelId="{2FD1EE5B-73BD-47A9-9D27-74EB516EFC8E}" type="sibTrans" cxnId="{067D87E7-5DF6-429B-9D10-41D833CC97A0}">
      <dgm:prSet/>
      <dgm:spPr/>
      <dgm:t>
        <a:bodyPr/>
        <a:lstStyle/>
        <a:p>
          <a:endParaRPr lang="en-IN"/>
        </a:p>
      </dgm:t>
    </dgm:pt>
    <dgm:pt modelId="{E03A2EA8-C923-4F13-BA20-E0F0E9511DAB}" type="pres">
      <dgm:prSet presAssocID="{BFCAA32F-B013-41C0-BB0F-87DE358992EE}" presName="Name0" presStyleCnt="0">
        <dgm:presLayoutVars>
          <dgm:dir/>
          <dgm:resizeHandles val="exact"/>
        </dgm:presLayoutVars>
      </dgm:prSet>
      <dgm:spPr/>
    </dgm:pt>
    <dgm:pt modelId="{005D0BB7-5085-4E97-854A-13CD24E29856}" type="pres">
      <dgm:prSet presAssocID="{49592FA1-42E8-4A71-8FC0-439E9836E63E}" presName="composite" presStyleCnt="0"/>
      <dgm:spPr/>
    </dgm:pt>
    <dgm:pt modelId="{BFC72931-2E0A-4CDD-866C-537E9A13964B}" type="pres">
      <dgm:prSet presAssocID="{49592FA1-42E8-4A71-8FC0-439E9836E63E}" presName="bgChev" presStyleLbl="node1" presStyleIdx="0" presStyleCnt="1"/>
      <dgm:spPr/>
    </dgm:pt>
    <dgm:pt modelId="{399FE6CA-B139-4215-BBDD-23DC202F812A}" type="pres">
      <dgm:prSet presAssocID="{49592FA1-42E8-4A71-8FC0-439E9836E63E}" presName="txNode" presStyleLbl="fgAcc1" presStyleIdx="0" presStyleCnt="1" custLinFactNeighborX="-5884" custLinFactNeighborY="3982">
        <dgm:presLayoutVars>
          <dgm:bulletEnabled val="1"/>
        </dgm:presLayoutVars>
      </dgm:prSet>
      <dgm:spPr/>
    </dgm:pt>
  </dgm:ptLst>
  <dgm:cxnLst>
    <dgm:cxn modelId="{5194775F-1D82-4C20-80B7-51F88FF2AA26}" type="presOf" srcId="{BFCAA32F-B013-41C0-BB0F-87DE358992EE}" destId="{E03A2EA8-C923-4F13-BA20-E0F0E9511DAB}" srcOrd="0" destOrd="0" presId="urn:microsoft.com/office/officeart/2005/8/layout/chevronAccent+Icon"/>
    <dgm:cxn modelId="{BB625E95-C461-4BE2-BE35-15283D677C05}" type="presOf" srcId="{49592FA1-42E8-4A71-8FC0-439E9836E63E}" destId="{399FE6CA-B139-4215-BBDD-23DC202F812A}" srcOrd="0" destOrd="0" presId="urn:microsoft.com/office/officeart/2005/8/layout/chevronAccent+Icon"/>
    <dgm:cxn modelId="{067D87E7-5DF6-429B-9D10-41D833CC97A0}" srcId="{BFCAA32F-B013-41C0-BB0F-87DE358992EE}" destId="{49592FA1-42E8-4A71-8FC0-439E9836E63E}" srcOrd="0" destOrd="0" parTransId="{CA18658A-053B-4E30-992E-7969CA8DDAB7}" sibTransId="{2FD1EE5B-73BD-47A9-9D27-74EB516EFC8E}"/>
    <dgm:cxn modelId="{C81DA246-75A6-49F0-87F9-4A733C77C489}" type="presParOf" srcId="{E03A2EA8-C923-4F13-BA20-E0F0E9511DAB}" destId="{005D0BB7-5085-4E97-854A-13CD24E29856}" srcOrd="0" destOrd="0" presId="urn:microsoft.com/office/officeart/2005/8/layout/chevronAccent+Icon"/>
    <dgm:cxn modelId="{0E289490-4E8C-4D57-93AB-9ECC510BDB0C}" type="presParOf" srcId="{005D0BB7-5085-4E97-854A-13CD24E29856}" destId="{BFC72931-2E0A-4CDD-866C-537E9A13964B}" srcOrd="0" destOrd="0" presId="urn:microsoft.com/office/officeart/2005/8/layout/chevronAccent+Icon"/>
    <dgm:cxn modelId="{932745BB-61B2-45CC-BB01-0AB256B1C6FE}" type="presParOf" srcId="{005D0BB7-5085-4E97-854A-13CD24E29856}" destId="{399FE6CA-B139-4215-BBDD-23DC202F812A}" srcOrd="1" destOrd="0" presId="urn:microsoft.com/office/officeart/2005/8/layout/chevronAccent+Icon"/>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B42214-2C70-4A8A-8467-DC4B746C6164}" type="doc">
      <dgm:prSet loTypeId="urn:microsoft.com/office/officeart/2005/8/layout/hList6" loCatId="list" qsTypeId="urn:microsoft.com/office/officeart/2005/8/quickstyle/3d2" qsCatId="3D" csTypeId="urn:microsoft.com/office/officeart/2005/8/colors/colorful5" csCatId="colorful" phldr="1"/>
      <dgm:spPr/>
      <dgm:t>
        <a:bodyPr/>
        <a:lstStyle/>
        <a:p>
          <a:endParaRPr lang="en-IN"/>
        </a:p>
      </dgm:t>
    </dgm:pt>
    <dgm:pt modelId="{2C42BBAD-6E47-4CCD-A854-31564E60CAC7}">
      <dgm:prSet phldrT="[Text]" custT="1"/>
      <dgm:spPr/>
      <dgm:t>
        <a:bodyPr/>
        <a:lstStyle/>
        <a:p>
          <a:r>
            <a:rPr lang="en-IN" sz="2800" dirty="0">
              <a:solidFill>
                <a:schemeClr val="tx1"/>
              </a:solidFill>
              <a:latin typeface="Times New Roman" panose="02020603050405020304" pitchFamily="18" charset="0"/>
              <a:cs typeface="Times New Roman" panose="02020603050405020304" pitchFamily="18" charset="0"/>
            </a:rPr>
            <a:t>Response times</a:t>
          </a:r>
        </a:p>
      </dgm:t>
    </dgm:pt>
    <dgm:pt modelId="{D257443D-42C9-4442-822E-4D78CB97C940}" type="parTrans" cxnId="{D4C366DA-0544-4016-B7C5-C22D5DC9497B}">
      <dgm:prSet/>
      <dgm:spPr/>
      <dgm:t>
        <a:bodyPr/>
        <a:lstStyle/>
        <a:p>
          <a:endParaRPr lang="en-IN"/>
        </a:p>
      </dgm:t>
    </dgm:pt>
    <dgm:pt modelId="{8016EAC1-BAE6-47E9-9DC6-C59480475F1E}" type="sibTrans" cxnId="{D4C366DA-0544-4016-B7C5-C22D5DC9497B}">
      <dgm:prSet/>
      <dgm:spPr/>
      <dgm:t>
        <a:bodyPr/>
        <a:lstStyle/>
        <a:p>
          <a:endParaRPr lang="en-IN"/>
        </a:p>
      </dgm:t>
    </dgm:pt>
    <dgm:pt modelId="{6569442D-D6DD-46EE-AA71-8DC4BADE8BFD}">
      <dgm:prSet phldrT="[Text]" custT="1"/>
      <dgm:spPr/>
      <dgm:t>
        <a:bodyPr/>
        <a:lstStyle/>
        <a:p>
          <a:r>
            <a:rPr lang="en-US" sz="2000" dirty="0"/>
            <a:t>Track the speed of your cloud services with detailed metrics on request latency and page load times.</a:t>
          </a:r>
          <a:endParaRPr lang="en-IN" sz="2000" dirty="0"/>
        </a:p>
      </dgm:t>
    </dgm:pt>
    <dgm:pt modelId="{E2A67FA3-C48B-4A18-B37D-56E6CA7EE707}" type="parTrans" cxnId="{6415F36C-A207-422B-BEE5-97B6EBCCCD0D}">
      <dgm:prSet/>
      <dgm:spPr/>
      <dgm:t>
        <a:bodyPr/>
        <a:lstStyle/>
        <a:p>
          <a:endParaRPr lang="en-IN"/>
        </a:p>
      </dgm:t>
    </dgm:pt>
    <dgm:pt modelId="{6310818E-9AD5-408C-9D07-2546ECC45500}" type="sibTrans" cxnId="{6415F36C-A207-422B-BEE5-97B6EBCCCD0D}">
      <dgm:prSet/>
      <dgm:spPr/>
      <dgm:t>
        <a:bodyPr/>
        <a:lstStyle/>
        <a:p>
          <a:endParaRPr lang="en-IN"/>
        </a:p>
      </dgm:t>
    </dgm:pt>
    <dgm:pt modelId="{0DCF51C9-19EA-463B-831F-AB79CAC81694}">
      <dgm:prSet phldrT="[Text]" custT="1"/>
      <dgm:spPr/>
      <dgm:t>
        <a:bodyPr/>
        <a:lstStyle/>
        <a:p>
          <a:r>
            <a:rPr lang="en-IN" sz="2800" dirty="0">
              <a:solidFill>
                <a:schemeClr val="tx1"/>
              </a:solidFill>
              <a:latin typeface="Times New Roman" panose="02020603050405020304" pitchFamily="18" charset="0"/>
              <a:cs typeface="Times New Roman" panose="02020603050405020304" pitchFamily="18" charset="0"/>
            </a:rPr>
            <a:t>Resource utilisation</a:t>
          </a:r>
        </a:p>
      </dgm:t>
    </dgm:pt>
    <dgm:pt modelId="{8C12534F-CE03-40D5-9994-3F987905FEA1}" type="parTrans" cxnId="{D668934D-C571-450E-9617-D8C8CE6737E4}">
      <dgm:prSet/>
      <dgm:spPr/>
      <dgm:t>
        <a:bodyPr/>
        <a:lstStyle/>
        <a:p>
          <a:endParaRPr lang="en-IN"/>
        </a:p>
      </dgm:t>
    </dgm:pt>
    <dgm:pt modelId="{200AD795-B3AD-4CF4-B3C7-8D628DE30E45}" type="sibTrans" cxnId="{D668934D-C571-450E-9617-D8C8CE6737E4}">
      <dgm:prSet/>
      <dgm:spPr/>
      <dgm:t>
        <a:bodyPr/>
        <a:lstStyle/>
        <a:p>
          <a:endParaRPr lang="en-IN"/>
        </a:p>
      </dgm:t>
    </dgm:pt>
    <dgm:pt modelId="{09344412-AB34-464E-A4BA-432D135DD3BD}">
      <dgm:prSet phldrT="[Text]" custT="1"/>
      <dgm:spPr/>
      <dgm:t>
        <a:bodyPr/>
        <a:lstStyle/>
        <a:p>
          <a:r>
            <a:rPr lang="en-IN" sz="2800" dirty="0">
              <a:solidFill>
                <a:schemeClr val="tx1"/>
              </a:solidFill>
            </a:rPr>
            <a:t>Error</a:t>
          </a:r>
          <a:r>
            <a:rPr lang="en-IN" sz="3200" dirty="0">
              <a:solidFill>
                <a:schemeClr val="tx1"/>
              </a:solidFill>
            </a:rPr>
            <a:t> rates</a:t>
          </a:r>
        </a:p>
      </dgm:t>
    </dgm:pt>
    <dgm:pt modelId="{C4D43231-BB46-462B-8323-7C0897F73951}" type="parTrans" cxnId="{E7079289-F4A8-4854-A9D0-3B09F9B63E91}">
      <dgm:prSet/>
      <dgm:spPr/>
      <dgm:t>
        <a:bodyPr/>
        <a:lstStyle/>
        <a:p>
          <a:endParaRPr lang="en-IN"/>
        </a:p>
      </dgm:t>
    </dgm:pt>
    <dgm:pt modelId="{05BE9B4C-26DC-490E-8124-477CC1DF93ED}" type="sibTrans" cxnId="{E7079289-F4A8-4854-A9D0-3B09F9B63E91}">
      <dgm:prSet/>
      <dgm:spPr/>
      <dgm:t>
        <a:bodyPr/>
        <a:lstStyle/>
        <a:p>
          <a:endParaRPr lang="en-IN"/>
        </a:p>
      </dgm:t>
    </dgm:pt>
    <dgm:pt modelId="{2669DB7A-290F-42C3-B1D1-0806EEA2B934}">
      <dgm:prSet phldrT="[Text]" custT="1"/>
      <dgm:spPr/>
      <dgm:t>
        <a:bodyPr/>
        <a:lstStyle/>
        <a:p>
          <a:r>
            <a:rPr lang="en-US" sz="2000" dirty="0"/>
            <a:t>Identify and investigate any spikes in error messages or failed requests to maintain high availability</a:t>
          </a:r>
          <a:endParaRPr lang="en-IN" sz="2000" dirty="0"/>
        </a:p>
      </dgm:t>
    </dgm:pt>
    <dgm:pt modelId="{7EC04998-92DB-4A39-996D-7E165E794F32}" type="parTrans" cxnId="{573B0BDE-23D1-4C3B-AA35-DFBDD4DE6D4B}">
      <dgm:prSet/>
      <dgm:spPr/>
      <dgm:t>
        <a:bodyPr/>
        <a:lstStyle/>
        <a:p>
          <a:endParaRPr lang="en-IN"/>
        </a:p>
      </dgm:t>
    </dgm:pt>
    <dgm:pt modelId="{66968C5E-07D4-4EE6-ADBE-D3CE31990AA3}" type="sibTrans" cxnId="{573B0BDE-23D1-4C3B-AA35-DFBDD4DE6D4B}">
      <dgm:prSet/>
      <dgm:spPr/>
      <dgm:t>
        <a:bodyPr/>
        <a:lstStyle/>
        <a:p>
          <a:endParaRPr lang="en-IN"/>
        </a:p>
      </dgm:t>
    </dgm:pt>
    <dgm:pt modelId="{F4A3BFA3-2523-4C9E-86D2-BD488AF22721}">
      <dgm:prSet phldrT="[Text]" custT="1"/>
      <dgm:spPr/>
      <dgm:t>
        <a:bodyPr/>
        <a:lstStyle/>
        <a:p>
          <a:endParaRPr lang="en-IN" sz="2000" dirty="0"/>
        </a:p>
      </dgm:t>
    </dgm:pt>
    <dgm:pt modelId="{0021D6CB-857F-4D6C-87A6-FB821A7C4A72}" type="parTrans" cxnId="{7931548B-27D8-4562-97A0-4C7B82063E6C}">
      <dgm:prSet/>
      <dgm:spPr/>
      <dgm:t>
        <a:bodyPr/>
        <a:lstStyle/>
        <a:p>
          <a:endParaRPr lang="en-IN"/>
        </a:p>
      </dgm:t>
    </dgm:pt>
    <dgm:pt modelId="{67081D0F-A6BC-4EE5-A5B9-55CBD4DA4281}" type="sibTrans" cxnId="{7931548B-27D8-4562-97A0-4C7B82063E6C}">
      <dgm:prSet/>
      <dgm:spPr/>
      <dgm:t>
        <a:bodyPr/>
        <a:lstStyle/>
        <a:p>
          <a:endParaRPr lang="en-IN"/>
        </a:p>
      </dgm:t>
    </dgm:pt>
    <dgm:pt modelId="{871FBC48-5290-4A6B-8844-2970772213B1}">
      <dgm:prSet phldrT="[Text]" custT="1"/>
      <dgm:spPr/>
      <dgm:t>
        <a:bodyPr/>
        <a:lstStyle/>
        <a:p>
          <a:endParaRPr lang="en-IN" sz="2000" dirty="0"/>
        </a:p>
      </dgm:t>
    </dgm:pt>
    <dgm:pt modelId="{9033859D-469A-4F38-9A0E-7B3E6542AAAE}" type="parTrans" cxnId="{9D60736F-B6F8-411C-AF51-8ACDB62DA725}">
      <dgm:prSet/>
      <dgm:spPr/>
      <dgm:t>
        <a:bodyPr/>
        <a:lstStyle/>
        <a:p>
          <a:endParaRPr lang="en-IN"/>
        </a:p>
      </dgm:t>
    </dgm:pt>
    <dgm:pt modelId="{226283A0-B36C-43FC-B2FB-26F739C4E70F}" type="sibTrans" cxnId="{9D60736F-B6F8-411C-AF51-8ACDB62DA725}">
      <dgm:prSet/>
      <dgm:spPr/>
      <dgm:t>
        <a:bodyPr/>
        <a:lstStyle/>
        <a:p>
          <a:endParaRPr lang="en-IN"/>
        </a:p>
      </dgm:t>
    </dgm:pt>
    <dgm:pt modelId="{3ECE41A3-4071-4314-9EA4-D843E1B2ACC2}">
      <dgm:prSet phldrT="[Text]" custT="1"/>
      <dgm:spPr/>
      <dgm:t>
        <a:bodyPr/>
        <a:lstStyle/>
        <a:p>
          <a:r>
            <a:rPr lang="en-US" sz="2000" dirty="0"/>
            <a:t>Monitor CPU, memory, and storage usage to ensure your infrastructure is operating efficiently.</a:t>
          </a:r>
          <a:endParaRPr lang="en-IN" sz="2000" dirty="0"/>
        </a:p>
      </dgm:t>
    </dgm:pt>
    <dgm:pt modelId="{E274D863-7198-4986-B6A2-379C269075A9}" type="parTrans" cxnId="{9C4FE41C-7D09-41E2-AFB5-6506CDB3CED6}">
      <dgm:prSet/>
      <dgm:spPr/>
      <dgm:t>
        <a:bodyPr/>
        <a:lstStyle/>
        <a:p>
          <a:endParaRPr lang="en-IN"/>
        </a:p>
      </dgm:t>
    </dgm:pt>
    <dgm:pt modelId="{11C845AA-363F-4E7F-AF08-9DBE7B1A078E}" type="sibTrans" cxnId="{9C4FE41C-7D09-41E2-AFB5-6506CDB3CED6}">
      <dgm:prSet/>
      <dgm:spPr/>
      <dgm:t>
        <a:bodyPr/>
        <a:lstStyle/>
        <a:p>
          <a:endParaRPr lang="en-IN"/>
        </a:p>
      </dgm:t>
    </dgm:pt>
    <dgm:pt modelId="{C098D877-D278-4772-9254-1C8EA3581B88}" type="pres">
      <dgm:prSet presAssocID="{ABB42214-2C70-4A8A-8467-DC4B746C6164}" presName="Name0" presStyleCnt="0">
        <dgm:presLayoutVars>
          <dgm:dir/>
          <dgm:resizeHandles val="exact"/>
        </dgm:presLayoutVars>
      </dgm:prSet>
      <dgm:spPr/>
    </dgm:pt>
    <dgm:pt modelId="{35C9DD1E-6536-4D7C-8FDC-FBC01D02C559}" type="pres">
      <dgm:prSet presAssocID="{2C42BBAD-6E47-4CCD-A854-31564E60CAC7}" presName="node" presStyleLbl="node1" presStyleIdx="0" presStyleCnt="3">
        <dgm:presLayoutVars>
          <dgm:bulletEnabled val="1"/>
        </dgm:presLayoutVars>
      </dgm:prSet>
      <dgm:spPr/>
    </dgm:pt>
    <dgm:pt modelId="{38737236-B431-4D47-AD50-6B14D4AB61E5}" type="pres">
      <dgm:prSet presAssocID="{8016EAC1-BAE6-47E9-9DC6-C59480475F1E}" presName="sibTrans" presStyleCnt="0"/>
      <dgm:spPr/>
    </dgm:pt>
    <dgm:pt modelId="{7BCBFA19-3F80-4F9D-8AA1-72C602E314C3}" type="pres">
      <dgm:prSet presAssocID="{0DCF51C9-19EA-463B-831F-AB79CAC81694}" presName="node" presStyleLbl="node1" presStyleIdx="1" presStyleCnt="3" custLinFactNeighborX="-17784" custLinFactNeighborY="-1236">
        <dgm:presLayoutVars>
          <dgm:bulletEnabled val="1"/>
        </dgm:presLayoutVars>
      </dgm:prSet>
      <dgm:spPr/>
    </dgm:pt>
    <dgm:pt modelId="{D514A230-E74D-4C2F-9DB3-95AED9E80F6B}" type="pres">
      <dgm:prSet presAssocID="{200AD795-B3AD-4CF4-B3C7-8D628DE30E45}" presName="sibTrans" presStyleCnt="0"/>
      <dgm:spPr/>
    </dgm:pt>
    <dgm:pt modelId="{39AED65C-8343-4B39-ADD7-CA45CC670067}" type="pres">
      <dgm:prSet presAssocID="{09344412-AB34-464E-A4BA-432D135DD3BD}" presName="node" presStyleLbl="node1" presStyleIdx="2" presStyleCnt="3">
        <dgm:presLayoutVars>
          <dgm:bulletEnabled val="1"/>
        </dgm:presLayoutVars>
      </dgm:prSet>
      <dgm:spPr/>
    </dgm:pt>
  </dgm:ptLst>
  <dgm:cxnLst>
    <dgm:cxn modelId="{DC6D6212-2722-4EF0-B561-61E9C388EC3A}" type="presOf" srcId="{F4A3BFA3-2523-4C9E-86D2-BD488AF22721}" destId="{35C9DD1E-6536-4D7C-8FDC-FBC01D02C559}" srcOrd="0" destOrd="1" presId="urn:microsoft.com/office/officeart/2005/8/layout/hList6"/>
    <dgm:cxn modelId="{9C4FE41C-7D09-41E2-AFB5-6506CDB3CED6}" srcId="{0DCF51C9-19EA-463B-831F-AB79CAC81694}" destId="{3ECE41A3-4071-4314-9EA4-D843E1B2ACC2}" srcOrd="0" destOrd="0" parTransId="{E274D863-7198-4986-B6A2-379C269075A9}" sibTransId="{11C845AA-363F-4E7F-AF08-9DBE7B1A078E}"/>
    <dgm:cxn modelId="{945E4949-7828-46C1-BE2D-D90C4254AB75}" type="presOf" srcId="{6569442D-D6DD-46EE-AA71-8DC4BADE8BFD}" destId="{35C9DD1E-6536-4D7C-8FDC-FBC01D02C559}" srcOrd="0" destOrd="2" presId="urn:microsoft.com/office/officeart/2005/8/layout/hList6"/>
    <dgm:cxn modelId="{6415F36C-A207-422B-BEE5-97B6EBCCCD0D}" srcId="{2C42BBAD-6E47-4CCD-A854-31564E60CAC7}" destId="{6569442D-D6DD-46EE-AA71-8DC4BADE8BFD}" srcOrd="1" destOrd="0" parTransId="{E2A67FA3-C48B-4A18-B37D-56E6CA7EE707}" sibTransId="{6310818E-9AD5-408C-9D07-2546ECC45500}"/>
    <dgm:cxn modelId="{D668934D-C571-450E-9617-D8C8CE6737E4}" srcId="{ABB42214-2C70-4A8A-8467-DC4B746C6164}" destId="{0DCF51C9-19EA-463B-831F-AB79CAC81694}" srcOrd="1" destOrd="0" parTransId="{8C12534F-CE03-40D5-9994-3F987905FEA1}" sibTransId="{200AD795-B3AD-4CF4-B3C7-8D628DE30E45}"/>
    <dgm:cxn modelId="{9D60736F-B6F8-411C-AF51-8ACDB62DA725}" srcId="{09344412-AB34-464E-A4BA-432D135DD3BD}" destId="{871FBC48-5290-4A6B-8844-2970772213B1}" srcOrd="0" destOrd="0" parTransId="{9033859D-469A-4F38-9A0E-7B3E6542AAAE}" sibTransId="{226283A0-B36C-43FC-B2FB-26F739C4E70F}"/>
    <dgm:cxn modelId="{E0013572-2158-4276-9562-ADE8B4F2AE60}" type="presOf" srcId="{0DCF51C9-19EA-463B-831F-AB79CAC81694}" destId="{7BCBFA19-3F80-4F9D-8AA1-72C602E314C3}" srcOrd="0" destOrd="0" presId="urn:microsoft.com/office/officeart/2005/8/layout/hList6"/>
    <dgm:cxn modelId="{A4A9A656-8A8B-4DDB-A3BA-BB3354BAB33B}" type="presOf" srcId="{2C42BBAD-6E47-4CCD-A854-31564E60CAC7}" destId="{35C9DD1E-6536-4D7C-8FDC-FBC01D02C559}" srcOrd="0" destOrd="0" presId="urn:microsoft.com/office/officeart/2005/8/layout/hList6"/>
    <dgm:cxn modelId="{BA5F9085-CDF2-430F-AE7B-6D014BCCCFA7}" type="presOf" srcId="{09344412-AB34-464E-A4BA-432D135DD3BD}" destId="{39AED65C-8343-4B39-ADD7-CA45CC670067}" srcOrd="0" destOrd="0" presId="urn:microsoft.com/office/officeart/2005/8/layout/hList6"/>
    <dgm:cxn modelId="{E7079289-F4A8-4854-A9D0-3B09F9B63E91}" srcId="{ABB42214-2C70-4A8A-8467-DC4B746C6164}" destId="{09344412-AB34-464E-A4BA-432D135DD3BD}" srcOrd="2" destOrd="0" parTransId="{C4D43231-BB46-462B-8323-7C0897F73951}" sibTransId="{05BE9B4C-26DC-490E-8124-477CC1DF93ED}"/>
    <dgm:cxn modelId="{7931548B-27D8-4562-97A0-4C7B82063E6C}" srcId="{2C42BBAD-6E47-4CCD-A854-31564E60CAC7}" destId="{F4A3BFA3-2523-4C9E-86D2-BD488AF22721}" srcOrd="0" destOrd="0" parTransId="{0021D6CB-857F-4D6C-87A6-FB821A7C4A72}" sibTransId="{67081D0F-A6BC-4EE5-A5B9-55CBD4DA4281}"/>
    <dgm:cxn modelId="{0B260A8C-2FB1-4583-AEFF-CC2805BFC31D}" type="presOf" srcId="{3ECE41A3-4071-4314-9EA4-D843E1B2ACC2}" destId="{7BCBFA19-3F80-4F9D-8AA1-72C602E314C3}" srcOrd="0" destOrd="1" presId="urn:microsoft.com/office/officeart/2005/8/layout/hList6"/>
    <dgm:cxn modelId="{C8305990-A81A-4CC8-8C55-4AAAE2243C06}" type="presOf" srcId="{871FBC48-5290-4A6B-8844-2970772213B1}" destId="{39AED65C-8343-4B39-ADD7-CA45CC670067}" srcOrd="0" destOrd="1" presId="urn:microsoft.com/office/officeart/2005/8/layout/hList6"/>
    <dgm:cxn modelId="{4BDB51AD-12FD-4088-9E38-742ED2A0E5F6}" type="presOf" srcId="{ABB42214-2C70-4A8A-8467-DC4B746C6164}" destId="{C098D877-D278-4772-9254-1C8EA3581B88}" srcOrd="0" destOrd="0" presId="urn:microsoft.com/office/officeart/2005/8/layout/hList6"/>
    <dgm:cxn modelId="{5399EFB8-8DA3-4068-BC89-6A7B20777B77}" type="presOf" srcId="{2669DB7A-290F-42C3-B1D1-0806EEA2B934}" destId="{39AED65C-8343-4B39-ADD7-CA45CC670067}" srcOrd="0" destOrd="2" presId="urn:microsoft.com/office/officeart/2005/8/layout/hList6"/>
    <dgm:cxn modelId="{D4C366DA-0544-4016-B7C5-C22D5DC9497B}" srcId="{ABB42214-2C70-4A8A-8467-DC4B746C6164}" destId="{2C42BBAD-6E47-4CCD-A854-31564E60CAC7}" srcOrd="0" destOrd="0" parTransId="{D257443D-42C9-4442-822E-4D78CB97C940}" sibTransId="{8016EAC1-BAE6-47E9-9DC6-C59480475F1E}"/>
    <dgm:cxn modelId="{573B0BDE-23D1-4C3B-AA35-DFBDD4DE6D4B}" srcId="{09344412-AB34-464E-A4BA-432D135DD3BD}" destId="{2669DB7A-290F-42C3-B1D1-0806EEA2B934}" srcOrd="1" destOrd="0" parTransId="{7EC04998-92DB-4A39-996D-7E165E794F32}" sibTransId="{66968C5E-07D4-4EE6-ADBE-D3CE31990AA3}"/>
    <dgm:cxn modelId="{F2054752-0624-4853-BDD0-7582D48E8BB8}" type="presParOf" srcId="{C098D877-D278-4772-9254-1C8EA3581B88}" destId="{35C9DD1E-6536-4D7C-8FDC-FBC01D02C559}" srcOrd="0" destOrd="0" presId="urn:microsoft.com/office/officeart/2005/8/layout/hList6"/>
    <dgm:cxn modelId="{EDD7A4E8-1C76-45E3-8255-674C4F1026A9}" type="presParOf" srcId="{C098D877-D278-4772-9254-1C8EA3581B88}" destId="{38737236-B431-4D47-AD50-6B14D4AB61E5}" srcOrd="1" destOrd="0" presId="urn:microsoft.com/office/officeart/2005/8/layout/hList6"/>
    <dgm:cxn modelId="{05A52913-FEDC-48C7-B3AC-F6E5C475C8DE}" type="presParOf" srcId="{C098D877-D278-4772-9254-1C8EA3581B88}" destId="{7BCBFA19-3F80-4F9D-8AA1-72C602E314C3}" srcOrd="2" destOrd="0" presId="urn:microsoft.com/office/officeart/2005/8/layout/hList6"/>
    <dgm:cxn modelId="{10E501FB-A316-472D-8366-71994D9169A7}" type="presParOf" srcId="{C098D877-D278-4772-9254-1C8EA3581B88}" destId="{D514A230-E74D-4C2F-9DB3-95AED9E80F6B}" srcOrd="3" destOrd="0" presId="urn:microsoft.com/office/officeart/2005/8/layout/hList6"/>
    <dgm:cxn modelId="{ED2DEDCA-738C-4C3C-8538-633CA30E86B2}" type="presParOf" srcId="{C098D877-D278-4772-9254-1C8EA3581B88}" destId="{39AED65C-8343-4B39-ADD7-CA45CC670067}"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7E71EE-24B8-4533-8281-1E72C7D16EB7}" type="doc">
      <dgm:prSet loTypeId="urn:microsoft.com/office/officeart/2005/8/layout/chevron2" loCatId="list" qsTypeId="urn:microsoft.com/office/officeart/2005/8/quickstyle/3d1" qsCatId="3D" csTypeId="urn:microsoft.com/office/officeart/2005/8/colors/colorful1" csCatId="colorful" phldr="1"/>
      <dgm:spPr/>
      <dgm:t>
        <a:bodyPr/>
        <a:lstStyle/>
        <a:p>
          <a:endParaRPr lang="en-IN"/>
        </a:p>
      </dgm:t>
    </dgm:pt>
    <dgm:pt modelId="{33AFD3BA-939A-4A86-BBD0-F468DAFF962D}">
      <dgm:prSet phldrT="[Text]" custT="1"/>
      <dgm:spPr/>
      <dgm:t>
        <a:bodyPr/>
        <a:lstStyle/>
        <a:p>
          <a:r>
            <a:rPr lang="en-US" sz="1800" b="1" dirty="0"/>
            <a:t>MODULES</a:t>
          </a:r>
          <a:endParaRPr lang="en-IN" sz="1800" b="1" dirty="0"/>
        </a:p>
      </dgm:t>
    </dgm:pt>
    <dgm:pt modelId="{DF91339A-4B3D-4C6E-84A2-913CFB02773E}" type="parTrans" cxnId="{6D6BB623-9186-47B7-85FE-25B875CB7296}">
      <dgm:prSet/>
      <dgm:spPr/>
      <dgm:t>
        <a:bodyPr/>
        <a:lstStyle/>
        <a:p>
          <a:endParaRPr lang="en-IN"/>
        </a:p>
      </dgm:t>
    </dgm:pt>
    <dgm:pt modelId="{2E014096-91C7-4BE0-A292-538CEF8A2544}" type="sibTrans" cxnId="{6D6BB623-9186-47B7-85FE-25B875CB7296}">
      <dgm:prSet/>
      <dgm:spPr/>
      <dgm:t>
        <a:bodyPr/>
        <a:lstStyle/>
        <a:p>
          <a:endParaRPr lang="en-IN"/>
        </a:p>
      </dgm:t>
    </dgm:pt>
    <dgm:pt modelId="{102F4758-9460-4E1D-B5F8-4EB12AF1B2AA}">
      <dgm:prSet phldrT="[Text]" custT="1"/>
      <dgm:spPr/>
      <dgm:t>
        <a:bodyPr/>
        <a:lstStyle/>
        <a:p>
          <a:r>
            <a:rPr lang="en-US" sz="2400" dirty="0">
              <a:latin typeface="Times New Roman" panose="02020603050405020304" pitchFamily="18" charset="0"/>
              <a:cs typeface="Times New Roman" panose="02020603050405020304" pitchFamily="18" charset="0"/>
            </a:rPr>
            <a:t>CloudService</a:t>
          </a:r>
          <a:endParaRPr lang="en-IN" sz="2400" dirty="0">
            <a:latin typeface="Times New Roman" panose="02020603050405020304" pitchFamily="18" charset="0"/>
            <a:cs typeface="Times New Roman" panose="02020603050405020304" pitchFamily="18" charset="0"/>
          </a:endParaRPr>
        </a:p>
      </dgm:t>
    </dgm:pt>
    <dgm:pt modelId="{0C72D277-94BE-496E-ABDF-AB7A3DBB9F6F}" type="parTrans" cxnId="{FEBE08E3-04ED-4B17-9BC8-8D2BB4EF689A}">
      <dgm:prSet/>
      <dgm:spPr/>
      <dgm:t>
        <a:bodyPr/>
        <a:lstStyle/>
        <a:p>
          <a:endParaRPr lang="en-IN"/>
        </a:p>
      </dgm:t>
    </dgm:pt>
    <dgm:pt modelId="{BB41AE3A-9B01-4E16-8E39-EE7807BF37B1}" type="sibTrans" cxnId="{FEBE08E3-04ED-4B17-9BC8-8D2BB4EF689A}">
      <dgm:prSet/>
      <dgm:spPr/>
      <dgm:t>
        <a:bodyPr/>
        <a:lstStyle/>
        <a:p>
          <a:endParaRPr lang="en-IN"/>
        </a:p>
      </dgm:t>
    </dgm:pt>
    <dgm:pt modelId="{AAB2882F-E8FF-4C21-B2E8-1A79516EC243}">
      <dgm:prSet phldrT="[Text]" custT="1"/>
      <dgm:spPr/>
      <dgm:t>
        <a:bodyPr/>
        <a:lstStyle/>
        <a:p>
          <a:r>
            <a:rPr lang="en-US" sz="2400" dirty="0">
              <a:latin typeface="Times New Roman" panose="02020603050405020304" pitchFamily="18" charset="0"/>
              <a:cs typeface="Times New Roman" panose="02020603050405020304" pitchFamily="18" charset="0"/>
            </a:rPr>
            <a:t>CloudServiceDashboard</a:t>
          </a:r>
          <a:endParaRPr lang="en-IN" sz="2400" dirty="0">
            <a:latin typeface="Times New Roman" panose="02020603050405020304" pitchFamily="18" charset="0"/>
            <a:cs typeface="Times New Roman" panose="02020603050405020304" pitchFamily="18" charset="0"/>
          </a:endParaRPr>
        </a:p>
      </dgm:t>
    </dgm:pt>
    <dgm:pt modelId="{E5806DAD-8B32-4BC2-8DF3-95AC4A06BADC}" type="parTrans" cxnId="{C587F960-B6D5-43B9-B7C1-D36B8F677E07}">
      <dgm:prSet/>
      <dgm:spPr/>
      <dgm:t>
        <a:bodyPr/>
        <a:lstStyle/>
        <a:p>
          <a:endParaRPr lang="en-IN"/>
        </a:p>
      </dgm:t>
    </dgm:pt>
    <dgm:pt modelId="{EB68AFCF-A7C5-4D52-A80C-FAC9FDD61DED}" type="sibTrans" cxnId="{C587F960-B6D5-43B9-B7C1-D36B8F677E07}">
      <dgm:prSet/>
      <dgm:spPr/>
      <dgm:t>
        <a:bodyPr/>
        <a:lstStyle/>
        <a:p>
          <a:endParaRPr lang="en-IN"/>
        </a:p>
      </dgm:t>
    </dgm:pt>
    <dgm:pt modelId="{83789EC8-0EF3-4BEB-9CF4-9F1F9C05552D}">
      <dgm:prSet phldrT="[Text]" custT="1"/>
      <dgm:spPr/>
      <dgm:t>
        <a:bodyPr/>
        <a:lstStyle/>
        <a:p>
          <a:r>
            <a:rPr lang="en-US" sz="1800" b="1" dirty="0">
              <a:latin typeface="Times New Roman" panose="02020603050405020304" pitchFamily="18" charset="0"/>
              <a:cs typeface="Times New Roman" panose="02020603050405020304" pitchFamily="18" charset="0"/>
            </a:rPr>
            <a:t>CLASS</a:t>
          </a:r>
          <a:endParaRPr lang="en-IN" sz="1800" b="1" dirty="0">
            <a:latin typeface="Times New Roman" panose="02020603050405020304" pitchFamily="18" charset="0"/>
            <a:cs typeface="Times New Roman" panose="02020603050405020304" pitchFamily="18" charset="0"/>
          </a:endParaRPr>
        </a:p>
      </dgm:t>
    </dgm:pt>
    <dgm:pt modelId="{38FA8A07-3F24-4F1C-BD92-5615DBE952C3}" type="sibTrans" cxnId="{003D2BB0-0A39-4C9B-A540-A788EAFA6B3F}">
      <dgm:prSet/>
      <dgm:spPr/>
      <dgm:t>
        <a:bodyPr/>
        <a:lstStyle/>
        <a:p>
          <a:endParaRPr lang="en-IN"/>
        </a:p>
      </dgm:t>
    </dgm:pt>
    <dgm:pt modelId="{FED31BB9-36B5-42D8-A9A0-4BA9E68AA100}" type="parTrans" cxnId="{003D2BB0-0A39-4C9B-A540-A788EAFA6B3F}">
      <dgm:prSet/>
      <dgm:spPr/>
      <dgm:t>
        <a:bodyPr/>
        <a:lstStyle/>
        <a:p>
          <a:endParaRPr lang="en-IN"/>
        </a:p>
      </dgm:t>
    </dgm:pt>
    <dgm:pt modelId="{B5E9D878-6047-442F-A666-62A0B59F12F7}">
      <dgm:prSet custT="1"/>
      <dgm:spPr/>
      <dgm:t>
        <a:bodyPr/>
        <a:lstStyle/>
        <a:p>
          <a:r>
            <a:rPr lang="en-US" sz="2400" dirty="0">
              <a:latin typeface="Times New Roman" panose="02020603050405020304" pitchFamily="18" charset="0"/>
              <a:cs typeface="Times New Roman" panose="02020603050405020304" pitchFamily="18" charset="0"/>
            </a:rPr>
            <a:t>Import os</a:t>
          </a:r>
          <a:endParaRPr lang="en-IN" sz="2400" dirty="0">
            <a:latin typeface="Times New Roman" panose="02020603050405020304" pitchFamily="18" charset="0"/>
            <a:cs typeface="Times New Roman" panose="02020603050405020304" pitchFamily="18" charset="0"/>
          </a:endParaRPr>
        </a:p>
      </dgm:t>
    </dgm:pt>
    <dgm:pt modelId="{91ED0919-7D37-4F14-BB65-893343A934FE}" type="parTrans" cxnId="{174F58CB-9152-4218-808E-6929244D8701}">
      <dgm:prSet/>
      <dgm:spPr/>
      <dgm:t>
        <a:bodyPr/>
        <a:lstStyle/>
        <a:p>
          <a:endParaRPr lang="en-IN"/>
        </a:p>
      </dgm:t>
    </dgm:pt>
    <dgm:pt modelId="{0EB88481-A080-4BF6-AD1D-9F1741EF7C42}" type="sibTrans" cxnId="{174F58CB-9152-4218-808E-6929244D8701}">
      <dgm:prSet/>
      <dgm:spPr/>
      <dgm:t>
        <a:bodyPr/>
        <a:lstStyle/>
        <a:p>
          <a:endParaRPr lang="en-IN"/>
        </a:p>
      </dgm:t>
    </dgm:pt>
    <dgm:pt modelId="{C952825C-C007-43F9-8631-3ABEEAFB6241}">
      <dgm:prSet custT="1"/>
      <dgm:spPr/>
      <dgm:t>
        <a:bodyPr/>
        <a:lstStyle/>
        <a:p>
          <a:r>
            <a:rPr lang="en-US" sz="2400" dirty="0">
              <a:latin typeface="Times New Roman" panose="02020603050405020304" pitchFamily="18" charset="0"/>
              <a:cs typeface="Times New Roman" panose="02020603050405020304" pitchFamily="18" charset="0"/>
            </a:rPr>
            <a:t>Import datetime</a:t>
          </a:r>
          <a:endParaRPr lang="en-IN" sz="2400" dirty="0">
            <a:latin typeface="Times New Roman" panose="02020603050405020304" pitchFamily="18" charset="0"/>
            <a:cs typeface="Times New Roman" panose="02020603050405020304" pitchFamily="18" charset="0"/>
          </a:endParaRPr>
        </a:p>
      </dgm:t>
    </dgm:pt>
    <dgm:pt modelId="{C60601A1-BB29-4B57-B10A-2CDEEC7BAF95}" type="parTrans" cxnId="{D40005B6-D4B8-497C-BCE5-DBE6BBFC348E}">
      <dgm:prSet/>
      <dgm:spPr/>
      <dgm:t>
        <a:bodyPr/>
        <a:lstStyle/>
        <a:p>
          <a:endParaRPr lang="en-IN"/>
        </a:p>
      </dgm:t>
    </dgm:pt>
    <dgm:pt modelId="{547D5603-DE40-4C92-BB40-953E9764DC5E}" type="sibTrans" cxnId="{D40005B6-D4B8-497C-BCE5-DBE6BBFC348E}">
      <dgm:prSet/>
      <dgm:spPr/>
      <dgm:t>
        <a:bodyPr/>
        <a:lstStyle/>
        <a:p>
          <a:endParaRPr lang="en-IN"/>
        </a:p>
      </dgm:t>
    </dgm:pt>
    <dgm:pt modelId="{67F78BE9-526E-4BD4-A424-DDCE3F1BA02E}">
      <dgm:prSet phldrT="[Text]" custT="1"/>
      <dgm:spPr/>
      <dgm:t>
        <a:bodyPr/>
        <a:lstStyle/>
        <a:p>
          <a:r>
            <a:rPr lang="en-US" sz="1800" b="1" dirty="0">
              <a:latin typeface="Times New Roman" panose="02020603050405020304" pitchFamily="18" charset="0"/>
              <a:cs typeface="Times New Roman" panose="02020603050405020304" pitchFamily="18" charset="0"/>
            </a:rPr>
            <a:t>FUNCTION</a:t>
          </a:r>
          <a:endParaRPr lang="en-IN" sz="1800" b="1" dirty="0">
            <a:latin typeface="Times New Roman" panose="02020603050405020304" pitchFamily="18" charset="0"/>
            <a:cs typeface="Times New Roman" panose="02020603050405020304" pitchFamily="18" charset="0"/>
          </a:endParaRPr>
        </a:p>
      </dgm:t>
    </dgm:pt>
    <dgm:pt modelId="{4B371D28-74E1-4D5E-A3F9-A9D7FEB92EDA}" type="sibTrans" cxnId="{CF284EBD-052D-4690-9DA0-AA3542860354}">
      <dgm:prSet/>
      <dgm:spPr/>
      <dgm:t>
        <a:bodyPr/>
        <a:lstStyle/>
        <a:p>
          <a:endParaRPr lang="en-IN"/>
        </a:p>
      </dgm:t>
    </dgm:pt>
    <dgm:pt modelId="{CC8308AF-A26C-49CA-B651-06BD091DFE50}" type="parTrans" cxnId="{CF284EBD-052D-4690-9DA0-AA3542860354}">
      <dgm:prSet/>
      <dgm:spPr/>
      <dgm:t>
        <a:bodyPr/>
        <a:lstStyle/>
        <a:p>
          <a:endParaRPr lang="en-IN"/>
        </a:p>
      </dgm:t>
    </dgm:pt>
    <dgm:pt modelId="{35CB8BC9-FB87-4319-987F-DFDE5F35D810}">
      <dgm:prSet phldrT="[Text]" custT="1"/>
      <dgm:spPr/>
      <dgm:t>
        <a:bodyPr/>
        <a:lstStyle/>
        <a:p>
          <a:pPr>
            <a:buFont typeface="Arial" panose="020B0604020202020204" pitchFamily="34" charset="0"/>
            <a:buChar char="•"/>
          </a:pPr>
          <a:r>
            <a:rPr lang="en-US" sz="2400" dirty="0"/>
            <a:t>Create_service</a:t>
          </a:r>
          <a:endParaRPr lang="en-IN" sz="2400" dirty="0"/>
        </a:p>
      </dgm:t>
    </dgm:pt>
    <dgm:pt modelId="{4AF7ED15-C91F-4391-86D8-96458013E36B}" type="sibTrans" cxnId="{6F18990E-83ED-4FB8-A7F6-61DE4101D438}">
      <dgm:prSet/>
      <dgm:spPr/>
      <dgm:t>
        <a:bodyPr/>
        <a:lstStyle/>
        <a:p>
          <a:endParaRPr lang="en-IN"/>
        </a:p>
      </dgm:t>
    </dgm:pt>
    <dgm:pt modelId="{0ECF8AAA-583C-48CB-8679-FCDFAAE0A682}" type="parTrans" cxnId="{6F18990E-83ED-4FB8-A7F6-61DE4101D438}">
      <dgm:prSet/>
      <dgm:spPr/>
      <dgm:t>
        <a:bodyPr/>
        <a:lstStyle/>
        <a:p>
          <a:endParaRPr lang="en-IN"/>
        </a:p>
      </dgm:t>
    </dgm:pt>
    <dgm:pt modelId="{44B51403-075E-4349-9020-9857D87724D7}">
      <dgm:prSet custT="1"/>
      <dgm:spPr/>
      <dgm:t>
        <a:bodyPr/>
        <a:lstStyle/>
        <a:p>
          <a:pPr>
            <a:buFont typeface="Arial" panose="020B0604020202020204" pitchFamily="34" charset="0"/>
            <a:buChar char="•"/>
          </a:pPr>
          <a:r>
            <a:rPr lang="en-US" sz="2400" dirty="0"/>
            <a:t>Read_service                </a:t>
          </a:r>
          <a:endParaRPr lang="en-IN" sz="2400" dirty="0"/>
        </a:p>
      </dgm:t>
    </dgm:pt>
    <dgm:pt modelId="{CDA308C6-58D2-4F57-9042-E9DB2980D049}" type="parTrans" cxnId="{52234D87-8520-4157-8834-E385BE4CDB34}">
      <dgm:prSet/>
      <dgm:spPr/>
      <dgm:t>
        <a:bodyPr/>
        <a:lstStyle/>
        <a:p>
          <a:endParaRPr lang="en-IN"/>
        </a:p>
      </dgm:t>
    </dgm:pt>
    <dgm:pt modelId="{60CA944F-0CB6-4BF3-8FFF-128F3B3F3240}" type="sibTrans" cxnId="{52234D87-8520-4157-8834-E385BE4CDB34}">
      <dgm:prSet/>
      <dgm:spPr/>
      <dgm:t>
        <a:bodyPr/>
        <a:lstStyle/>
        <a:p>
          <a:endParaRPr lang="en-IN"/>
        </a:p>
      </dgm:t>
    </dgm:pt>
    <dgm:pt modelId="{C5444D02-2E0A-430B-A873-3B8EE7DD27EF}" type="pres">
      <dgm:prSet presAssocID="{EB7E71EE-24B8-4533-8281-1E72C7D16EB7}" presName="linearFlow" presStyleCnt="0">
        <dgm:presLayoutVars>
          <dgm:dir/>
          <dgm:animLvl val="lvl"/>
          <dgm:resizeHandles val="exact"/>
        </dgm:presLayoutVars>
      </dgm:prSet>
      <dgm:spPr/>
    </dgm:pt>
    <dgm:pt modelId="{7C8ED964-4D36-48CF-A3AB-C2537932D722}" type="pres">
      <dgm:prSet presAssocID="{33AFD3BA-939A-4A86-BBD0-F468DAFF962D}" presName="composite" presStyleCnt="0"/>
      <dgm:spPr/>
    </dgm:pt>
    <dgm:pt modelId="{24E33B47-B2EE-43F0-BC62-A71C785B3B5F}" type="pres">
      <dgm:prSet presAssocID="{33AFD3BA-939A-4A86-BBD0-F468DAFF962D}" presName="parentText" presStyleLbl="alignNode1" presStyleIdx="0" presStyleCnt="3" custLinFactNeighborY="0">
        <dgm:presLayoutVars>
          <dgm:chMax val="1"/>
          <dgm:bulletEnabled val="1"/>
        </dgm:presLayoutVars>
      </dgm:prSet>
      <dgm:spPr/>
    </dgm:pt>
    <dgm:pt modelId="{A87AC2DC-8CC5-4E2C-92C0-CF923D470D1F}" type="pres">
      <dgm:prSet presAssocID="{33AFD3BA-939A-4A86-BBD0-F468DAFF962D}" presName="descendantText" presStyleLbl="alignAcc1" presStyleIdx="0" presStyleCnt="3" custLinFactNeighborX="0" custLinFactNeighborY="-381">
        <dgm:presLayoutVars>
          <dgm:bulletEnabled val="1"/>
        </dgm:presLayoutVars>
      </dgm:prSet>
      <dgm:spPr/>
    </dgm:pt>
    <dgm:pt modelId="{8D67238F-0D92-457E-969F-013AEB5159FF}" type="pres">
      <dgm:prSet presAssocID="{2E014096-91C7-4BE0-A292-538CEF8A2544}" presName="sp" presStyleCnt="0"/>
      <dgm:spPr/>
    </dgm:pt>
    <dgm:pt modelId="{D08C2AAE-B46D-4860-97CF-9C7E05E82358}" type="pres">
      <dgm:prSet presAssocID="{83789EC8-0EF3-4BEB-9CF4-9F1F9C05552D}" presName="composite" presStyleCnt="0"/>
      <dgm:spPr/>
    </dgm:pt>
    <dgm:pt modelId="{37F53E4B-7B45-4FE1-AA09-509359DA614C}" type="pres">
      <dgm:prSet presAssocID="{83789EC8-0EF3-4BEB-9CF4-9F1F9C05552D}" presName="parentText" presStyleLbl="alignNode1" presStyleIdx="1" presStyleCnt="3" custLinFactNeighborY="0">
        <dgm:presLayoutVars>
          <dgm:chMax val="1"/>
          <dgm:bulletEnabled val="1"/>
        </dgm:presLayoutVars>
      </dgm:prSet>
      <dgm:spPr/>
    </dgm:pt>
    <dgm:pt modelId="{0B4C4AD2-7B8F-43DE-B98F-AAD2751188ED}" type="pres">
      <dgm:prSet presAssocID="{83789EC8-0EF3-4BEB-9CF4-9F1F9C05552D}" presName="descendantText" presStyleLbl="alignAcc1" presStyleIdx="1" presStyleCnt="3" custLinFactNeighborY="0">
        <dgm:presLayoutVars>
          <dgm:bulletEnabled val="1"/>
        </dgm:presLayoutVars>
      </dgm:prSet>
      <dgm:spPr/>
    </dgm:pt>
    <dgm:pt modelId="{CFE52000-0BA6-440B-9A65-51E515F046F1}" type="pres">
      <dgm:prSet presAssocID="{38FA8A07-3F24-4F1C-BD92-5615DBE952C3}" presName="sp" presStyleCnt="0"/>
      <dgm:spPr/>
    </dgm:pt>
    <dgm:pt modelId="{179C511D-0F4C-4817-9EEF-2D3080FD56E8}" type="pres">
      <dgm:prSet presAssocID="{67F78BE9-526E-4BD4-A424-DDCE3F1BA02E}" presName="composite" presStyleCnt="0"/>
      <dgm:spPr/>
    </dgm:pt>
    <dgm:pt modelId="{68AF8662-79EC-421C-BBE5-1980E20C62C0}" type="pres">
      <dgm:prSet presAssocID="{67F78BE9-526E-4BD4-A424-DDCE3F1BA02E}" presName="parentText" presStyleLbl="alignNode1" presStyleIdx="2" presStyleCnt="3" custScaleX="109637" custLinFactNeighborY="0">
        <dgm:presLayoutVars>
          <dgm:chMax val="1"/>
          <dgm:bulletEnabled val="1"/>
        </dgm:presLayoutVars>
      </dgm:prSet>
      <dgm:spPr/>
    </dgm:pt>
    <dgm:pt modelId="{A6B82E19-10B2-4B80-8721-541231A95494}" type="pres">
      <dgm:prSet presAssocID="{67F78BE9-526E-4BD4-A424-DDCE3F1BA02E}" presName="descendantText" presStyleLbl="alignAcc1" presStyleIdx="2" presStyleCnt="3" custScaleX="98229" custLinFactNeighborX="-285" custLinFactNeighborY="1813">
        <dgm:presLayoutVars>
          <dgm:bulletEnabled val="1"/>
        </dgm:presLayoutVars>
      </dgm:prSet>
      <dgm:spPr/>
    </dgm:pt>
  </dgm:ptLst>
  <dgm:cxnLst>
    <dgm:cxn modelId="{EE97C605-747B-4C25-9B93-25A7957B4ECC}" type="presOf" srcId="{35CB8BC9-FB87-4319-987F-DFDE5F35D810}" destId="{A6B82E19-10B2-4B80-8721-541231A95494}" srcOrd="0" destOrd="0" presId="urn:microsoft.com/office/officeart/2005/8/layout/chevron2"/>
    <dgm:cxn modelId="{6F18990E-83ED-4FB8-A7F6-61DE4101D438}" srcId="{67F78BE9-526E-4BD4-A424-DDCE3F1BA02E}" destId="{35CB8BC9-FB87-4319-987F-DFDE5F35D810}" srcOrd="0" destOrd="0" parTransId="{0ECF8AAA-583C-48CB-8679-FCDFAAE0A682}" sibTransId="{4AF7ED15-C91F-4391-86D8-96458013E36B}"/>
    <dgm:cxn modelId="{97F79818-B5B2-4725-A672-E32D83AABA80}" type="presOf" srcId="{33AFD3BA-939A-4A86-BBD0-F468DAFF962D}" destId="{24E33B47-B2EE-43F0-BC62-A71C785B3B5F}" srcOrd="0" destOrd="0" presId="urn:microsoft.com/office/officeart/2005/8/layout/chevron2"/>
    <dgm:cxn modelId="{6D6BB623-9186-47B7-85FE-25B875CB7296}" srcId="{EB7E71EE-24B8-4533-8281-1E72C7D16EB7}" destId="{33AFD3BA-939A-4A86-BBD0-F468DAFF962D}" srcOrd="0" destOrd="0" parTransId="{DF91339A-4B3D-4C6E-84A2-913CFB02773E}" sibTransId="{2E014096-91C7-4BE0-A292-538CEF8A2544}"/>
    <dgm:cxn modelId="{C587F960-B6D5-43B9-B7C1-D36B8F677E07}" srcId="{83789EC8-0EF3-4BEB-9CF4-9F1F9C05552D}" destId="{AAB2882F-E8FF-4C21-B2E8-1A79516EC243}" srcOrd="1" destOrd="0" parTransId="{E5806DAD-8B32-4BC2-8DF3-95AC4A06BADC}" sibTransId="{EB68AFCF-A7C5-4D52-A80C-FAC9FDD61DED}"/>
    <dgm:cxn modelId="{4615804C-2500-4C50-AB3F-CB70533A353E}" type="presOf" srcId="{67F78BE9-526E-4BD4-A424-DDCE3F1BA02E}" destId="{68AF8662-79EC-421C-BBE5-1980E20C62C0}" srcOrd="0" destOrd="0" presId="urn:microsoft.com/office/officeart/2005/8/layout/chevron2"/>
    <dgm:cxn modelId="{7B8FAB85-05BA-4A82-922F-31B61A808D0A}" type="presOf" srcId="{C952825C-C007-43F9-8631-3ABEEAFB6241}" destId="{A87AC2DC-8CC5-4E2C-92C0-CF923D470D1F}" srcOrd="0" destOrd="1" presId="urn:microsoft.com/office/officeart/2005/8/layout/chevron2"/>
    <dgm:cxn modelId="{52234D87-8520-4157-8834-E385BE4CDB34}" srcId="{67F78BE9-526E-4BD4-A424-DDCE3F1BA02E}" destId="{44B51403-075E-4349-9020-9857D87724D7}" srcOrd="1" destOrd="0" parTransId="{CDA308C6-58D2-4F57-9042-E9DB2980D049}" sibTransId="{60CA944F-0CB6-4BF3-8FFF-128F3B3F3240}"/>
    <dgm:cxn modelId="{1127DE87-CA79-4EAF-A0C2-C8464D3C0CDA}" type="presOf" srcId="{83789EC8-0EF3-4BEB-9CF4-9F1F9C05552D}" destId="{37F53E4B-7B45-4FE1-AA09-509359DA614C}" srcOrd="0" destOrd="0" presId="urn:microsoft.com/office/officeart/2005/8/layout/chevron2"/>
    <dgm:cxn modelId="{E4F74D98-F8C9-441E-B67D-03D616EC93AF}" type="presOf" srcId="{EB7E71EE-24B8-4533-8281-1E72C7D16EB7}" destId="{C5444D02-2E0A-430B-A873-3B8EE7DD27EF}" srcOrd="0" destOrd="0" presId="urn:microsoft.com/office/officeart/2005/8/layout/chevron2"/>
    <dgm:cxn modelId="{003D2BB0-0A39-4C9B-A540-A788EAFA6B3F}" srcId="{EB7E71EE-24B8-4533-8281-1E72C7D16EB7}" destId="{83789EC8-0EF3-4BEB-9CF4-9F1F9C05552D}" srcOrd="1" destOrd="0" parTransId="{FED31BB9-36B5-42D8-A9A0-4BA9E68AA100}" sibTransId="{38FA8A07-3F24-4F1C-BD92-5615DBE952C3}"/>
    <dgm:cxn modelId="{D40005B6-D4B8-497C-BCE5-DBE6BBFC348E}" srcId="{33AFD3BA-939A-4A86-BBD0-F468DAFF962D}" destId="{C952825C-C007-43F9-8631-3ABEEAFB6241}" srcOrd="1" destOrd="0" parTransId="{C60601A1-BB29-4B57-B10A-2CDEEC7BAF95}" sibTransId="{547D5603-DE40-4C92-BB40-953E9764DC5E}"/>
    <dgm:cxn modelId="{CF284EBD-052D-4690-9DA0-AA3542860354}" srcId="{EB7E71EE-24B8-4533-8281-1E72C7D16EB7}" destId="{67F78BE9-526E-4BD4-A424-DDCE3F1BA02E}" srcOrd="2" destOrd="0" parTransId="{CC8308AF-A26C-49CA-B651-06BD091DFE50}" sibTransId="{4B371D28-74E1-4D5E-A3F9-A9D7FEB92EDA}"/>
    <dgm:cxn modelId="{D27FE8BD-6B46-4D82-8E4A-380F05811DAF}" type="presOf" srcId="{AAB2882F-E8FF-4C21-B2E8-1A79516EC243}" destId="{0B4C4AD2-7B8F-43DE-B98F-AAD2751188ED}" srcOrd="0" destOrd="1" presId="urn:microsoft.com/office/officeart/2005/8/layout/chevron2"/>
    <dgm:cxn modelId="{F5F73EC7-A319-426C-9706-DBD92E0C081D}" type="presOf" srcId="{44B51403-075E-4349-9020-9857D87724D7}" destId="{A6B82E19-10B2-4B80-8721-541231A95494}" srcOrd="0" destOrd="1" presId="urn:microsoft.com/office/officeart/2005/8/layout/chevron2"/>
    <dgm:cxn modelId="{5575DBC9-3483-4C7F-A086-768809D5E182}" type="presOf" srcId="{B5E9D878-6047-442F-A666-62A0B59F12F7}" destId="{A87AC2DC-8CC5-4E2C-92C0-CF923D470D1F}" srcOrd="0" destOrd="0" presId="urn:microsoft.com/office/officeart/2005/8/layout/chevron2"/>
    <dgm:cxn modelId="{174F58CB-9152-4218-808E-6929244D8701}" srcId="{33AFD3BA-939A-4A86-BBD0-F468DAFF962D}" destId="{B5E9D878-6047-442F-A666-62A0B59F12F7}" srcOrd="0" destOrd="0" parTransId="{91ED0919-7D37-4F14-BB65-893343A934FE}" sibTransId="{0EB88481-A080-4BF6-AD1D-9F1741EF7C42}"/>
    <dgm:cxn modelId="{FEBE08E3-04ED-4B17-9BC8-8D2BB4EF689A}" srcId="{83789EC8-0EF3-4BEB-9CF4-9F1F9C05552D}" destId="{102F4758-9460-4E1D-B5F8-4EB12AF1B2AA}" srcOrd="0" destOrd="0" parTransId="{0C72D277-94BE-496E-ABDF-AB7A3DBB9F6F}" sibTransId="{BB41AE3A-9B01-4E16-8E39-EE7807BF37B1}"/>
    <dgm:cxn modelId="{964009EE-0BEC-4142-8630-D6DA6178D65F}" type="presOf" srcId="{102F4758-9460-4E1D-B5F8-4EB12AF1B2AA}" destId="{0B4C4AD2-7B8F-43DE-B98F-AAD2751188ED}" srcOrd="0" destOrd="0" presId="urn:microsoft.com/office/officeart/2005/8/layout/chevron2"/>
    <dgm:cxn modelId="{2D417825-93E7-4DEA-98ED-AD55BA3B4296}" type="presParOf" srcId="{C5444D02-2E0A-430B-A873-3B8EE7DD27EF}" destId="{7C8ED964-4D36-48CF-A3AB-C2537932D722}" srcOrd="0" destOrd="0" presId="urn:microsoft.com/office/officeart/2005/8/layout/chevron2"/>
    <dgm:cxn modelId="{9A70E75C-2158-40F3-A236-ABE393A4833D}" type="presParOf" srcId="{7C8ED964-4D36-48CF-A3AB-C2537932D722}" destId="{24E33B47-B2EE-43F0-BC62-A71C785B3B5F}" srcOrd="0" destOrd="0" presId="urn:microsoft.com/office/officeart/2005/8/layout/chevron2"/>
    <dgm:cxn modelId="{8AD83A7C-5A74-4984-88C3-92568209E8A8}" type="presParOf" srcId="{7C8ED964-4D36-48CF-A3AB-C2537932D722}" destId="{A87AC2DC-8CC5-4E2C-92C0-CF923D470D1F}" srcOrd="1" destOrd="0" presId="urn:microsoft.com/office/officeart/2005/8/layout/chevron2"/>
    <dgm:cxn modelId="{BA0BBA43-2796-4FBC-AE7C-9B6587B8F99D}" type="presParOf" srcId="{C5444D02-2E0A-430B-A873-3B8EE7DD27EF}" destId="{8D67238F-0D92-457E-969F-013AEB5159FF}" srcOrd="1" destOrd="0" presId="urn:microsoft.com/office/officeart/2005/8/layout/chevron2"/>
    <dgm:cxn modelId="{12B47E2C-9ED8-4E74-BA86-E3DFF9D46C0B}" type="presParOf" srcId="{C5444D02-2E0A-430B-A873-3B8EE7DD27EF}" destId="{D08C2AAE-B46D-4860-97CF-9C7E05E82358}" srcOrd="2" destOrd="0" presId="urn:microsoft.com/office/officeart/2005/8/layout/chevron2"/>
    <dgm:cxn modelId="{34326E1E-71CA-47B8-81AF-C44D39680862}" type="presParOf" srcId="{D08C2AAE-B46D-4860-97CF-9C7E05E82358}" destId="{37F53E4B-7B45-4FE1-AA09-509359DA614C}" srcOrd="0" destOrd="0" presId="urn:microsoft.com/office/officeart/2005/8/layout/chevron2"/>
    <dgm:cxn modelId="{6144679C-7746-42F5-903C-99C259B4A65B}" type="presParOf" srcId="{D08C2AAE-B46D-4860-97CF-9C7E05E82358}" destId="{0B4C4AD2-7B8F-43DE-B98F-AAD2751188ED}" srcOrd="1" destOrd="0" presId="urn:microsoft.com/office/officeart/2005/8/layout/chevron2"/>
    <dgm:cxn modelId="{A09B81DD-6205-4295-80F2-D2CC5D13C5FC}" type="presParOf" srcId="{C5444D02-2E0A-430B-A873-3B8EE7DD27EF}" destId="{CFE52000-0BA6-440B-9A65-51E515F046F1}" srcOrd="3" destOrd="0" presId="urn:microsoft.com/office/officeart/2005/8/layout/chevron2"/>
    <dgm:cxn modelId="{2254F460-102F-44E3-8694-3C4A90AB3CDE}" type="presParOf" srcId="{C5444D02-2E0A-430B-A873-3B8EE7DD27EF}" destId="{179C511D-0F4C-4817-9EEF-2D3080FD56E8}" srcOrd="4" destOrd="0" presId="urn:microsoft.com/office/officeart/2005/8/layout/chevron2"/>
    <dgm:cxn modelId="{F7D2BC6F-32BA-4202-B193-C3566374A104}" type="presParOf" srcId="{179C511D-0F4C-4817-9EEF-2D3080FD56E8}" destId="{68AF8662-79EC-421C-BBE5-1980E20C62C0}" srcOrd="0" destOrd="0" presId="urn:microsoft.com/office/officeart/2005/8/layout/chevron2"/>
    <dgm:cxn modelId="{3B99E933-3E24-413C-8ED4-C76D13C21375}" type="presParOf" srcId="{179C511D-0F4C-4817-9EEF-2D3080FD56E8}" destId="{A6B82E19-10B2-4B80-8721-541231A9549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1839DA0-2631-442D-829D-7C3553384A4C}" type="doc">
      <dgm:prSet loTypeId="urn:microsoft.com/office/officeart/2005/8/layout/hList9" loCatId="list" qsTypeId="urn:microsoft.com/office/officeart/2005/8/quickstyle/3d2" qsCatId="3D" csTypeId="urn:microsoft.com/office/officeart/2005/8/colors/colorful4" csCatId="colorful" phldr="1"/>
      <dgm:spPr/>
      <dgm:t>
        <a:bodyPr/>
        <a:lstStyle/>
        <a:p>
          <a:endParaRPr lang="en-IN"/>
        </a:p>
      </dgm:t>
    </dgm:pt>
    <dgm:pt modelId="{8913F22D-B4C1-4524-B2E0-3D8521CC3806}">
      <dgm:prSet phldrT="[Text]" custT="1"/>
      <dgm:spPr/>
      <dgm:t>
        <a:bodyPr/>
        <a:lstStyle/>
        <a:p>
          <a:r>
            <a:rPr lang="en-US" sz="4000" dirty="0"/>
            <a:t>pros</a:t>
          </a:r>
          <a:endParaRPr lang="en-IN" sz="4000" dirty="0"/>
        </a:p>
      </dgm:t>
    </dgm:pt>
    <dgm:pt modelId="{C7F07B36-9021-4106-B4A3-7074C57A891E}" type="parTrans" cxnId="{A9AB5055-7899-4E93-945B-ADF3B6078F65}">
      <dgm:prSet/>
      <dgm:spPr/>
      <dgm:t>
        <a:bodyPr/>
        <a:lstStyle/>
        <a:p>
          <a:endParaRPr lang="en-IN"/>
        </a:p>
      </dgm:t>
    </dgm:pt>
    <dgm:pt modelId="{768384F7-35C8-4DBD-874A-7A673548DA5D}" type="sibTrans" cxnId="{A9AB5055-7899-4E93-945B-ADF3B6078F65}">
      <dgm:prSet/>
      <dgm:spPr/>
      <dgm:t>
        <a:bodyPr/>
        <a:lstStyle/>
        <a:p>
          <a:endParaRPr lang="en-IN"/>
        </a:p>
      </dgm:t>
    </dgm:pt>
    <dgm:pt modelId="{D6184DBA-8497-4C12-8C27-05262B403357}">
      <dgm:prSet phldrT="[Text]" custT="1"/>
      <dgm:spPr/>
      <dgm:t>
        <a:bodyPr/>
        <a:lstStyle/>
        <a:p>
          <a:pPr>
            <a:buFont typeface="Wingdings" panose="05000000000000000000" pitchFamily="2" charset="2"/>
            <a:buNone/>
          </a:pPr>
          <a:r>
            <a:rPr lang="en-IN" sz="2000" dirty="0">
              <a:latin typeface="Times New Roman" panose="02020603050405020304" pitchFamily="18" charset="0"/>
              <a:cs typeface="Times New Roman" panose="02020603050405020304" pitchFamily="18" charset="0"/>
            </a:rPr>
            <a:t>-&gt; Catch problems early</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-&gt; See everything at a glance</a:t>
          </a:r>
          <a:endParaRPr lang="en-IN" sz="2000" dirty="0">
            <a:latin typeface="Times New Roman" panose="02020603050405020304" pitchFamily="18" charset="0"/>
            <a:cs typeface="Times New Roman" panose="02020603050405020304" pitchFamily="18" charset="0"/>
          </a:endParaRPr>
        </a:p>
        <a:p>
          <a:pPr>
            <a:buNone/>
          </a:pPr>
          <a:endParaRPr lang="en-IN" sz="1600" dirty="0"/>
        </a:p>
      </dgm:t>
    </dgm:pt>
    <dgm:pt modelId="{CD88BE9A-1320-4EAB-B277-A794CD29581B}" type="parTrans" cxnId="{F7707B76-A439-49F1-96DA-1B08B67AB64A}">
      <dgm:prSet/>
      <dgm:spPr/>
      <dgm:t>
        <a:bodyPr/>
        <a:lstStyle/>
        <a:p>
          <a:endParaRPr lang="en-IN"/>
        </a:p>
      </dgm:t>
    </dgm:pt>
    <dgm:pt modelId="{9FEC5CA1-4A8F-49EE-9335-3CA2E8569B04}" type="sibTrans" cxnId="{F7707B76-A439-49F1-96DA-1B08B67AB64A}">
      <dgm:prSet/>
      <dgm:spPr/>
      <dgm:t>
        <a:bodyPr/>
        <a:lstStyle/>
        <a:p>
          <a:endParaRPr lang="en-IN"/>
        </a:p>
      </dgm:t>
    </dgm:pt>
    <dgm:pt modelId="{80943997-FDEE-45F6-BCEB-35BA61C1D69B}">
      <dgm:prSet phldrT="[Text]" custT="1"/>
      <dgm:spPr/>
      <dgm:t>
        <a:bodyPr/>
        <a:lstStyle/>
        <a:p>
          <a:r>
            <a:rPr lang="en-US" sz="4000" dirty="0"/>
            <a:t>cons</a:t>
          </a:r>
          <a:endParaRPr lang="en-IN" sz="4000" dirty="0"/>
        </a:p>
      </dgm:t>
    </dgm:pt>
    <dgm:pt modelId="{E014B7A3-F34E-4B65-84CA-411F88024E7B}" type="parTrans" cxnId="{E1694E24-9194-47BF-9284-7728E13DA023}">
      <dgm:prSet/>
      <dgm:spPr/>
      <dgm:t>
        <a:bodyPr/>
        <a:lstStyle/>
        <a:p>
          <a:endParaRPr lang="en-IN"/>
        </a:p>
      </dgm:t>
    </dgm:pt>
    <dgm:pt modelId="{7E8A886E-9760-40D1-8C1D-50B08BD19009}" type="sibTrans" cxnId="{E1694E24-9194-47BF-9284-7728E13DA023}">
      <dgm:prSet/>
      <dgm:spPr/>
      <dgm:t>
        <a:bodyPr/>
        <a:lstStyle/>
        <a:p>
          <a:endParaRPr lang="en-IN"/>
        </a:p>
      </dgm:t>
    </dgm:pt>
    <dgm:pt modelId="{C5243B51-E0B6-4777-A97B-E7068B784D31}">
      <dgm:prSet phldrT="[Text]" custT="1"/>
      <dgm:spPr/>
      <dgm:t>
        <a:bodyPr/>
        <a:lstStyle/>
        <a:p>
          <a:r>
            <a:rPr lang="en-IN" sz="2000" dirty="0">
              <a:latin typeface="Times New Roman" panose="02020603050405020304" pitchFamily="18" charset="0"/>
              <a:cs typeface="Times New Roman" panose="02020603050405020304" pitchFamily="18" charset="0"/>
            </a:rPr>
            <a:t>-&gt;Information Overload</a:t>
          </a:r>
        </a:p>
        <a:p>
          <a:r>
            <a:rPr lang="en-IN" sz="2000" dirty="0">
              <a:latin typeface="Times New Roman" panose="02020603050405020304" pitchFamily="18" charset="0"/>
              <a:cs typeface="Times New Roman" panose="02020603050405020304" pitchFamily="18" charset="0"/>
            </a:rPr>
            <a:t>-&gt;Limited Control</a:t>
          </a:r>
        </a:p>
      </dgm:t>
    </dgm:pt>
    <dgm:pt modelId="{CB5EC71F-2B0E-42FC-831D-0F6AB5F125F0}" type="parTrans" cxnId="{929E8DCD-EB49-4FF4-8356-1DBD3E208C2B}">
      <dgm:prSet/>
      <dgm:spPr/>
      <dgm:t>
        <a:bodyPr/>
        <a:lstStyle/>
        <a:p>
          <a:endParaRPr lang="en-IN"/>
        </a:p>
      </dgm:t>
    </dgm:pt>
    <dgm:pt modelId="{BFDDF45E-8C5E-479D-A945-42D3BE695381}" type="sibTrans" cxnId="{929E8DCD-EB49-4FF4-8356-1DBD3E208C2B}">
      <dgm:prSet/>
      <dgm:spPr/>
      <dgm:t>
        <a:bodyPr/>
        <a:lstStyle/>
        <a:p>
          <a:endParaRPr lang="en-IN"/>
        </a:p>
      </dgm:t>
    </dgm:pt>
    <dgm:pt modelId="{1C8C5E86-AA86-4CCA-826B-B8AE6DED1ACB}">
      <dgm:prSet phldrT="[Text]" custT="1"/>
      <dgm:spPr/>
      <dgm:t>
        <a:bodyPr/>
        <a:lstStyle/>
        <a:p>
          <a:r>
            <a:rPr lang="en-IN" sz="2000" dirty="0">
              <a:latin typeface="Times New Roman" panose="02020603050405020304" pitchFamily="18" charset="0"/>
              <a:cs typeface="Times New Roman" panose="02020603050405020304" pitchFamily="18" charset="0"/>
            </a:rPr>
            <a:t>-&gt;False Alarms</a:t>
          </a:r>
        </a:p>
        <a:p>
          <a:r>
            <a:rPr lang="en-IN" sz="2000" dirty="0">
              <a:latin typeface="Times New Roman" panose="02020603050405020304" pitchFamily="18" charset="0"/>
              <a:cs typeface="Times New Roman" panose="02020603050405020304" pitchFamily="18" charset="0"/>
            </a:rPr>
            <a:t>-&gt;Security         Concerns</a:t>
          </a:r>
        </a:p>
      </dgm:t>
    </dgm:pt>
    <dgm:pt modelId="{A453EDB6-47AF-4964-83FF-A89D51D77F9B}" type="parTrans" cxnId="{75292769-835A-49E7-93D5-93BB0E44F37D}">
      <dgm:prSet/>
      <dgm:spPr/>
      <dgm:t>
        <a:bodyPr/>
        <a:lstStyle/>
        <a:p>
          <a:endParaRPr lang="en-IN"/>
        </a:p>
      </dgm:t>
    </dgm:pt>
    <dgm:pt modelId="{84B17B66-3214-4264-A3D9-E592E617E000}" type="sibTrans" cxnId="{75292769-835A-49E7-93D5-93BB0E44F37D}">
      <dgm:prSet/>
      <dgm:spPr/>
      <dgm:t>
        <a:bodyPr/>
        <a:lstStyle/>
        <a:p>
          <a:endParaRPr lang="en-IN"/>
        </a:p>
      </dgm:t>
    </dgm:pt>
    <dgm:pt modelId="{8DB342F1-EE8F-41DE-A7CB-933A5E7F3956}">
      <dgm:prSet custT="1"/>
      <dgm:spPr/>
      <dgm:t>
        <a:bodyPr/>
        <a:lstStyle/>
        <a:p>
          <a:r>
            <a:rPr lang="en-IN" sz="2000" dirty="0">
              <a:latin typeface="Times New Roman" panose="02020603050405020304" pitchFamily="18" charset="0"/>
              <a:cs typeface="Times New Roman" panose="02020603050405020304" pitchFamily="18" charset="0"/>
            </a:rPr>
            <a:t>-&gt;Work from anywhere</a:t>
          </a:r>
        </a:p>
        <a:p>
          <a:r>
            <a:rPr lang="en-IN" sz="2000" dirty="0">
              <a:latin typeface="Times New Roman" panose="02020603050405020304" pitchFamily="18" charset="0"/>
              <a:cs typeface="Times New Roman" panose="02020603050405020304" pitchFamily="18" charset="0"/>
            </a:rPr>
            <a:t>-&gt;Makes managing cloud easier</a:t>
          </a:r>
        </a:p>
      </dgm:t>
    </dgm:pt>
    <dgm:pt modelId="{A5A14CE6-4D55-4660-ADB2-EB499CCACBD7}" type="parTrans" cxnId="{6B0BE5B1-559D-4C69-A14D-9B0617E218CD}">
      <dgm:prSet/>
      <dgm:spPr/>
      <dgm:t>
        <a:bodyPr/>
        <a:lstStyle/>
        <a:p>
          <a:endParaRPr lang="en-IN"/>
        </a:p>
      </dgm:t>
    </dgm:pt>
    <dgm:pt modelId="{DD439D49-2591-4F40-8A0F-37F54E0C4E92}" type="sibTrans" cxnId="{6B0BE5B1-559D-4C69-A14D-9B0617E218CD}">
      <dgm:prSet/>
      <dgm:spPr/>
      <dgm:t>
        <a:bodyPr/>
        <a:lstStyle/>
        <a:p>
          <a:endParaRPr lang="en-IN"/>
        </a:p>
      </dgm:t>
    </dgm:pt>
    <dgm:pt modelId="{485F4A77-50FE-4F5D-9979-AED88D0ADFD9}" type="pres">
      <dgm:prSet presAssocID="{41839DA0-2631-442D-829D-7C3553384A4C}" presName="list" presStyleCnt="0">
        <dgm:presLayoutVars>
          <dgm:dir/>
          <dgm:animLvl val="lvl"/>
        </dgm:presLayoutVars>
      </dgm:prSet>
      <dgm:spPr/>
    </dgm:pt>
    <dgm:pt modelId="{6366DCA9-0668-4FB6-9D06-E3865715ECB4}" type="pres">
      <dgm:prSet presAssocID="{8913F22D-B4C1-4524-B2E0-3D8521CC3806}" presName="posSpace" presStyleCnt="0"/>
      <dgm:spPr/>
    </dgm:pt>
    <dgm:pt modelId="{AE322B30-8A6A-4E93-912B-0B810BA7E97B}" type="pres">
      <dgm:prSet presAssocID="{8913F22D-B4C1-4524-B2E0-3D8521CC3806}" presName="vertFlow" presStyleCnt="0"/>
      <dgm:spPr/>
    </dgm:pt>
    <dgm:pt modelId="{5C5720DC-B7B3-46FD-8F3A-0C51C4178A1C}" type="pres">
      <dgm:prSet presAssocID="{8913F22D-B4C1-4524-B2E0-3D8521CC3806}" presName="topSpace" presStyleCnt="0"/>
      <dgm:spPr/>
    </dgm:pt>
    <dgm:pt modelId="{C1432A74-79DE-444F-830E-4AFC07128276}" type="pres">
      <dgm:prSet presAssocID="{8913F22D-B4C1-4524-B2E0-3D8521CC3806}" presName="firstComp" presStyleCnt="0"/>
      <dgm:spPr/>
    </dgm:pt>
    <dgm:pt modelId="{D54FBB8F-5F86-40E1-8AE5-C2085C0F11A4}" type="pres">
      <dgm:prSet presAssocID="{8913F22D-B4C1-4524-B2E0-3D8521CC3806}" presName="firstChild" presStyleLbl="bgAccFollowNode1" presStyleIdx="0" presStyleCnt="4"/>
      <dgm:spPr/>
    </dgm:pt>
    <dgm:pt modelId="{E95EE337-1BE8-4661-A9F0-7B25D7B2D367}" type="pres">
      <dgm:prSet presAssocID="{8913F22D-B4C1-4524-B2E0-3D8521CC3806}" presName="firstChildTx" presStyleLbl="bgAccFollowNode1" presStyleIdx="0" presStyleCnt="4">
        <dgm:presLayoutVars>
          <dgm:bulletEnabled val="1"/>
        </dgm:presLayoutVars>
      </dgm:prSet>
      <dgm:spPr/>
    </dgm:pt>
    <dgm:pt modelId="{F5B452EC-BAA2-4359-AD02-32A0FBC0EF89}" type="pres">
      <dgm:prSet presAssocID="{8DB342F1-EE8F-41DE-A7CB-933A5E7F3956}" presName="comp" presStyleCnt="0"/>
      <dgm:spPr/>
    </dgm:pt>
    <dgm:pt modelId="{6F60DA46-9189-46A8-B400-6A8F5609E07C}" type="pres">
      <dgm:prSet presAssocID="{8DB342F1-EE8F-41DE-A7CB-933A5E7F3956}" presName="child" presStyleLbl="bgAccFollowNode1" presStyleIdx="1" presStyleCnt="4"/>
      <dgm:spPr/>
    </dgm:pt>
    <dgm:pt modelId="{B1BB2F48-F65F-477F-9786-230D9C93BBD1}" type="pres">
      <dgm:prSet presAssocID="{8DB342F1-EE8F-41DE-A7CB-933A5E7F3956}" presName="childTx" presStyleLbl="bgAccFollowNode1" presStyleIdx="1" presStyleCnt="4">
        <dgm:presLayoutVars>
          <dgm:bulletEnabled val="1"/>
        </dgm:presLayoutVars>
      </dgm:prSet>
      <dgm:spPr/>
    </dgm:pt>
    <dgm:pt modelId="{DB3B3757-8279-4C00-ABCB-B1658A4116DC}" type="pres">
      <dgm:prSet presAssocID="{8913F22D-B4C1-4524-B2E0-3D8521CC3806}" presName="negSpace" presStyleCnt="0"/>
      <dgm:spPr/>
    </dgm:pt>
    <dgm:pt modelId="{B56D0843-1ED2-48CB-8079-88A4625A3C15}" type="pres">
      <dgm:prSet presAssocID="{8913F22D-B4C1-4524-B2E0-3D8521CC3806}" presName="circle" presStyleLbl="node1" presStyleIdx="0" presStyleCnt="2" custLinFactNeighborX="-4064" custLinFactNeighborY="8404"/>
      <dgm:spPr/>
    </dgm:pt>
    <dgm:pt modelId="{F2A8F2C1-FC14-448D-ABCC-2CDA8C75F25F}" type="pres">
      <dgm:prSet presAssocID="{768384F7-35C8-4DBD-874A-7A673548DA5D}" presName="transSpace" presStyleCnt="0"/>
      <dgm:spPr/>
    </dgm:pt>
    <dgm:pt modelId="{E55E7DF8-9568-471D-84A1-93C308152FC2}" type="pres">
      <dgm:prSet presAssocID="{80943997-FDEE-45F6-BCEB-35BA61C1D69B}" presName="posSpace" presStyleCnt="0"/>
      <dgm:spPr/>
    </dgm:pt>
    <dgm:pt modelId="{993BDA5C-02FD-4D6D-916D-4D04D3858C90}" type="pres">
      <dgm:prSet presAssocID="{80943997-FDEE-45F6-BCEB-35BA61C1D69B}" presName="vertFlow" presStyleCnt="0"/>
      <dgm:spPr/>
    </dgm:pt>
    <dgm:pt modelId="{53EC213A-2D23-4084-A45F-B47BF7013F93}" type="pres">
      <dgm:prSet presAssocID="{80943997-FDEE-45F6-BCEB-35BA61C1D69B}" presName="topSpace" presStyleCnt="0"/>
      <dgm:spPr/>
    </dgm:pt>
    <dgm:pt modelId="{9C90AE2E-5995-4B15-9E78-0D32AEBDB4C0}" type="pres">
      <dgm:prSet presAssocID="{80943997-FDEE-45F6-BCEB-35BA61C1D69B}" presName="firstComp" presStyleCnt="0"/>
      <dgm:spPr/>
    </dgm:pt>
    <dgm:pt modelId="{8D317F3F-1A58-49A7-85DA-AB76C5FF1E4C}" type="pres">
      <dgm:prSet presAssocID="{80943997-FDEE-45F6-BCEB-35BA61C1D69B}" presName="firstChild" presStyleLbl="bgAccFollowNode1" presStyleIdx="2" presStyleCnt="4"/>
      <dgm:spPr/>
    </dgm:pt>
    <dgm:pt modelId="{9AECA1E1-D4CB-4837-860C-216561C6DCCC}" type="pres">
      <dgm:prSet presAssocID="{80943997-FDEE-45F6-BCEB-35BA61C1D69B}" presName="firstChildTx" presStyleLbl="bgAccFollowNode1" presStyleIdx="2" presStyleCnt="4">
        <dgm:presLayoutVars>
          <dgm:bulletEnabled val="1"/>
        </dgm:presLayoutVars>
      </dgm:prSet>
      <dgm:spPr/>
    </dgm:pt>
    <dgm:pt modelId="{0837252F-EC1A-4836-8B6D-110D07F70006}" type="pres">
      <dgm:prSet presAssocID="{1C8C5E86-AA86-4CCA-826B-B8AE6DED1ACB}" presName="comp" presStyleCnt="0"/>
      <dgm:spPr/>
    </dgm:pt>
    <dgm:pt modelId="{F11E95DB-B47A-4CF6-9A05-B30237D631F2}" type="pres">
      <dgm:prSet presAssocID="{1C8C5E86-AA86-4CCA-826B-B8AE6DED1ACB}" presName="child" presStyleLbl="bgAccFollowNode1" presStyleIdx="3" presStyleCnt="4"/>
      <dgm:spPr/>
    </dgm:pt>
    <dgm:pt modelId="{F6657CA0-4086-479D-B568-49F0A5B0652D}" type="pres">
      <dgm:prSet presAssocID="{1C8C5E86-AA86-4CCA-826B-B8AE6DED1ACB}" presName="childTx" presStyleLbl="bgAccFollowNode1" presStyleIdx="3" presStyleCnt="4">
        <dgm:presLayoutVars>
          <dgm:bulletEnabled val="1"/>
        </dgm:presLayoutVars>
      </dgm:prSet>
      <dgm:spPr/>
    </dgm:pt>
    <dgm:pt modelId="{B4A7D4FE-EE29-4108-A3F5-194380FEFE0B}" type="pres">
      <dgm:prSet presAssocID="{80943997-FDEE-45F6-BCEB-35BA61C1D69B}" presName="negSpace" presStyleCnt="0"/>
      <dgm:spPr/>
    </dgm:pt>
    <dgm:pt modelId="{4770B1E8-D5DB-4D64-8CEF-8CDAE2BA7756}" type="pres">
      <dgm:prSet presAssocID="{80943997-FDEE-45F6-BCEB-35BA61C1D69B}" presName="circle" presStyleLbl="node1" presStyleIdx="1" presStyleCnt="2"/>
      <dgm:spPr/>
    </dgm:pt>
  </dgm:ptLst>
  <dgm:cxnLst>
    <dgm:cxn modelId="{B613D907-6C72-4491-A0ED-7A59605067E2}" type="presOf" srcId="{8DB342F1-EE8F-41DE-A7CB-933A5E7F3956}" destId="{6F60DA46-9189-46A8-B400-6A8F5609E07C}" srcOrd="0" destOrd="0" presId="urn:microsoft.com/office/officeart/2005/8/layout/hList9"/>
    <dgm:cxn modelId="{A874F720-CFC9-4EE8-877C-2E3848781D8E}" type="presOf" srcId="{D6184DBA-8497-4C12-8C27-05262B403357}" destId="{E95EE337-1BE8-4661-A9F0-7B25D7B2D367}" srcOrd="1" destOrd="0" presId="urn:microsoft.com/office/officeart/2005/8/layout/hList9"/>
    <dgm:cxn modelId="{E1694E24-9194-47BF-9284-7728E13DA023}" srcId="{41839DA0-2631-442D-829D-7C3553384A4C}" destId="{80943997-FDEE-45F6-BCEB-35BA61C1D69B}" srcOrd="1" destOrd="0" parTransId="{E014B7A3-F34E-4B65-84CA-411F88024E7B}" sibTransId="{7E8A886E-9760-40D1-8C1D-50B08BD19009}"/>
    <dgm:cxn modelId="{7B4FFB29-8094-4A09-9E17-3E84E9E4683C}" type="presOf" srcId="{C5243B51-E0B6-4777-A97B-E7068B784D31}" destId="{9AECA1E1-D4CB-4837-860C-216561C6DCCC}" srcOrd="1" destOrd="0" presId="urn:microsoft.com/office/officeart/2005/8/layout/hList9"/>
    <dgm:cxn modelId="{D835225B-9086-4CD1-81B8-77E2DC4502E1}" type="presOf" srcId="{C5243B51-E0B6-4777-A97B-E7068B784D31}" destId="{8D317F3F-1A58-49A7-85DA-AB76C5FF1E4C}" srcOrd="0" destOrd="0" presId="urn:microsoft.com/office/officeart/2005/8/layout/hList9"/>
    <dgm:cxn modelId="{75292769-835A-49E7-93D5-93BB0E44F37D}" srcId="{80943997-FDEE-45F6-BCEB-35BA61C1D69B}" destId="{1C8C5E86-AA86-4CCA-826B-B8AE6DED1ACB}" srcOrd="1" destOrd="0" parTransId="{A453EDB6-47AF-4964-83FF-A89D51D77F9B}" sibTransId="{84B17B66-3214-4264-A3D9-E592E617E000}"/>
    <dgm:cxn modelId="{A9AB5055-7899-4E93-945B-ADF3B6078F65}" srcId="{41839DA0-2631-442D-829D-7C3553384A4C}" destId="{8913F22D-B4C1-4524-B2E0-3D8521CC3806}" srcOrd="0" destOrd="0" parTransId="{C7F07B36-9021-4106-B4A3-7074C57A891E}" sibTransId="{768384F7-35C8-4DBD-874A-7A673548DA5D}"/>
    <dgm:cxn modelId="{F7707B76-A439-49F1-96DA-1B08B67AB64A}" srcId="{8913F22D-B4C1-4524-B2E0-3D8521CC3806}" destId="{D6184DBA-8497-4C12-8C27-05262B403357}" srcOrd="0" destOrd="0" parTransId="{CD88BE9A-1320-4EAB-B277-A794CD29581B}" sibTransId="{9FEC5CA1-4A8F-49EE-9335-3CA2E8569B04}"/>
    <dgm:cxn modelId="{1EBB4085-3DCA-4237-B3A3-89B8CFDA3913}" type="presOf" srcId="{1C8C5E86-AA86-4CCA-826B-B8AE6DED1ACB}" destId="{F6657CA0-4086-479D-B568-49F0A5B0652D}" srcOrd="1" destOrd="0" presId="urn:microsoft.com/office/officeart/2005/8/layout/hList9"/>
    <dgm:cxn modelId="{13500F93-5E83-4EE7-A3E7-5C33A7B4A6A0}" type="presOf" srcId="{80943997-FDEE-45F6-BCEB-35BA61C1D69B}" destId="{4770B1E8-D5DB-4D64-8CEF-8CDAE2BA7756}" srcOrd="0" destOrd="0" presId="urn:microsoft.com/office/officeart/2005/8/layout/hList9"/>
    <dgm:cxn modelId="{AB293C93-F5B2-474C-9AA2-18D378B02081}" type="presOf" srcId="{41839DA0-2631-442D-829D-7C3553384A4C}" destId="{485F4A77-50FE-4F5D-9979-AED88D0ADFD9}" srcOrd="0" destOrd="0" presId="urn:microsoft.com/office/officeart/2005/8/layout/hList9"/>
    <dgm:cxn modelId="{6B0BE5B1-559D-4C69-A14D-9B0617E218CD}" srcId="{8913F22D-B4C1-4524-B2E0-3D8521CC3806}" destId="{8DB342F1-EE8F-41DE-A7CB-933A5E7F3956}" srcOrd="1" destOrd="0" parTransId="{A5A14CE6-4D55-4660-ADB2-EB499CCACBD7}" sibTransId="{DD439D49-2591-4F40-8A0F-37F54E0C4E92}"/>
    <dgm:cxn modelId="{1DC803BB-D5A5-4064-8F09-6C2F6BD03EA9}" type="presOf" srcId="{8DB342F1-EE8F-41DE-A7CB-933A5E7F3956}" destId="{B1BB2F48-F65F-477F-9786-230D9C93BBD1}" srcOrd="1" destOrd="0" presId="urn:microsoft.com/office/officeart/2005/8/layout/hList9"/>
    <dgm:cxn modelId="{929E8DCD-EB49-4FF4-8356-1DBD3E208C2B}" srcId="{80943997-FDEE-45F6-BCEB-35BA61C1D69B}" destId="{C5243B51-E0B6-4777-A97B-E7068B784D31}" srcOrd="0" destOrd="0" parTransId="{CB5EC71F-2B0E-42FC-831D-0F6AB5F125F0}" sibTransId="{BFDDF45E-8C5E-479D-A945-42D3BE695381}"/>
    <dgm:cxn modelId="{ED4C21D2-41D7-42DE-A589-D70CCA11495B}" type="presOf" srcId="{1C8C5E86-AA86-4CCA-826B-B8AE6DED1ACB}" destId="{F11E95DB-B47A-4CF6-9A05-B30237D631F2}" srcOrd="0" destOrd="0" presId="urn:microsoft.com/office/officeart/2005/8/layout/hList9"/>
    <dgm:cxn modelId="{E1557BDA-6A0F-4B5E-BAA3-DBF5129FE740}" type="presOf" srcId="{8913F22D-B4C1-4524-B2E0-3D8521CC3806}" destId="{B56D0843-1ED2-48CB-8079-88A4625A3C15}" srcOrd="0" destOrd="0" presId="urn:microsoft.com/office/officeart/2005/8/layout/hList9"/>
    <dgm:cxn modelId="{F5F8D3F7-D7CC-4B26-A805-F2BFD1238A8E}" type="presOf" srcId="{D6184DBA-8497-4C12-8C27-05262B403357}" destId="{D54FBB8F-5F86-40E1-8AE5-C2085C0F11A4}" srcOrd="0" destOrd="0" presId="urn:microsoft.com/office/officeart/2005/8/layout/hList9"/>
    <dgm:cxn modelId="{56B12505-F034-4C30-86AA-FC3A1FC3CDED}" type="presParOf" srcId="{485F4A77-50FE-4F5D-9979-AED88D0ADFD9}" destId="{6366DCA9-0668-4FB6-9D06-E3865715ECB4}" srcOrd="0" destOrd="0" presId="urn:microsoft.com/office/officeart/2005/8/layout/hList9"/>
    <dgm:cxn modelId="{01C4DD97-F2AA-4AB5-A256-387693D57FEB}" type="presParOf" srcId="{485F4A77-50FE-4F5D-9979-AED88D0ADFD9}" destId="{AE322B30-8A6A-4E93-912B-0B810BA7E97B}" srcOrd="1" destOrd="0" presId="urn:microsoft.com/office/officeart/2005/8/layout/hList9"/>
    <dgm:cxn modelId="{33ECBF7A-8BB9-45DB-A937-D3C527889E5B}" type="presParOf" srcId="{AE322B30-8A6A-4E93-912B-0B810BA7E97B}" destId="{5C5720DC-B7B3-46FD-8F3A-0C51C4178A1C}" srcOrd="0" destOrd="0" presId="urn:microsoft.com/office/officeart/2005/8/layout/hList9"/>
    <dgm:cxn modelId="{3029B4D7-D719-4B83-BCE7-2E28AB0B0C27}" type="presParOf" srcId="{AE322B30-8A6A-4E93-912B-0B810BA7E97B}" destId="{C1432A74-79DE-444F-830E-4AFC07128276}" srcOrd="1" destOrd="0" presId="urn:microsoft.com/office/officeart/2005/8/layout/hList9"/>
    <dgm:cxn modelId="{56A1145D-43A4-46A2-89F5-32D4E7808704}" type="presParOf" srcId="{C1432A74-79DE-444F-830E-4AFC07128276}" destId="{D54FBB8F-5F86-40E1-8AE5-C2085C0F11A4}" srcOrd="0" destOrd="0" presId="urn:microsoft.com/office/officeart/2005/8/layout/hList9"/>
    <dgm:cxn modelId="{C6D36A42-DDAF-4E5A-B339-1F2F286C26E0}" type="presParOf" srcId="{C1432A74-79DE-444F-830E-4AFC07128276}" destId="{E95EE337-1BE8-4661-A9F0-7B25D7B2D367}" srcOrd="1" destOrd="0" presId="urn:microsoft.com/office/officeart/2005/8/layout/hList9"/>
    <dgm:cxn modelId="{F5933CD7-B634-4BF6-9C65-9D58D1C7468D}" type="presParOf" srcId="{AE322B30-8A6A-4E93-912B-0B810BA7E97B}" destId="{F5B452EC-BAA2-4359-AD02-32A0FBC0EF89}" srcOrd="2" destOrd="0" presId="urn:microsoft.com/office/officeart/2005/8/layout/hList9"/>
    <dgm:cxn modelId="{D1D93436-B141-4E7D-BB63-B91C27274119}" type="presParOf" srcId="{F5B452EC-BAA2-4359-AD02-32A0FBC0EF89}" destId="{6F60DA46-9189-46A8-B400-6A8F5609E07C}" srcOrd="0" destOrd="0" presId="urn:microsoft.com/office/officeart/2005/8/layout/hList9"/>
    <dgm:cxn modelId="{EE358F69-AC37-40A0-B319-DC17CA4CAE72}" type="presParOf" srcId="{F5B452EC-BAA2-4359-AD02-32A0FBC0EF89}" destId="{B1BB2F48-F65F-477F-9786-230D9C93BBD1}" srcOrd="1" destOrd="0" presId="urn:microsoft.com/office/officeart/2005/8/layout/hList9"/>
    <dgm:cxn modelId="{06E0EF4E-B121-46C9-AA76-790C0FE9FDEB}" type="presParOf" srcId="{485F4A77-50FE-4F5D-9979-AED88D0ADFD9}" destId="{DB3B3757-8279-4C00-ABCB-B1658A4116DC}" srcOrd="2" destOrd="0" presId="urn:microsoft.com/office/officeart/2005/8/layout/hList9"/>
    <dgm:cxn modelId="{727064EC-6A6D-4C14-BF18-ABA4DBDC7448}" type="presParOf" srcId="{485F4A77-50FE-4F5D-9979-AED88D0ADFD9}" destId="{B56D0843-1ED2-48CB-8079-88A4625A3C15}" srcOrd="3" destOrd="0" presId="urn:microsoft.com/office/officeart/2005/8/layout/hList9"/>
    <dgm:cxn modelId="{9ECB702E-C66B-4E16-9695-5309F688AE93}" type="presParOf" srcId="{485F4A77-50FE-4F5D-9979-AED88D0ADFD9}" destId="{F2A8F2C1-FC14-448D-ABCC-2CDA8C75F25F}" srcOrd="4" destOrd="0" presId="urn:microsoft.com/office/officeart/2005/8/layout/hList9"/>
    <dgm:cxn modelId="{CAC61CBE-0137-4698-ABF9-4E17B10BD50B}" type="presParOf" srcId="{485F4A77-50FE-4F5D-9979-AED88D0ADFD9}" destId="{E55E7DF8-9568-471D-84A1-93C308152FC2}" srcOrd="5" destOrd="0" presId="urn:microsoft.com/office/officeart/2005/8/layout/hList9"/>
    <dgm:cxn modelId="{59F76BE0-52B5-4459-9707-369F7FB793B4}" type="presParOf" srcId="{485F4A77-50FE-4F5D-9979-AED88D0ADFD9}" destId="{993BDA5C-02FD-4D6D-916D-4D04D3858C90}" srcOrd="6" destOrd="0" presId="urn:microsoft.com/office/officeart/2005/8/layout/hList9"/>
    <dgm:cxn modelId="{A0A2D057-38B1-4729-A043-0A1BDAC7548C}" type="presParOf" srcId="{993BDA5C-02FD-4D6D-916D-4D04D3858C90}" destId="{53EC213A-2D23-4084-A45F-B47BF7013F93}" srcOrd="0" destOrd="0" presId="urn:microsoft.com/office/officeart/2005/8/layout/hList9"/>
    <dgm:cxn modelId="{4D072F22-BD04-4BEF-B9FC-0A9EAA67F0DB}" type="presParOf" srcId="{993BDA5C-02FD-4D6D-916D-4D04D3858C90}" destId="{9C90AE2E-5995-4B15-9E78-0D32AEBDB4C0}" srcOrd="1" destOrd="0" presId="urn:microsoft.com/office/officeart/2005/8/layout/hList9"/>
    <dgm:cxn modelId="{68F1CED4-0FEA-478F-ACC7-8E96412A8C5D}" type="presParOf" srcId="{9C90AE2E-5995-4B15-9E78-0D32AEBDB4C0}" destId="{8D317F3F-1A58-49A7-85DA-AB76C5FF1E4C}" srcOrd="0" destOrd="0" presId="urn:microsoft.com/office/officeart/2005/8/layout/hList9"/>
    <dgm:cxn modelId="{9057D576-C648-4273-8483-F4F2B6CCD3D6}" type="presParOf" srcId="{9C90AE2E-5995-4B15-9E78-0D32AEBDB4C0}" destId="{9AECA1E1-D4CB-4837-860C-216561C6DCCC}" srcOrd="1" destOrd="0" presId="urn:microsoft.com/office/officeart/2005/8/layout/hList9"/>
    <dgm:cxn modelId="{43797420-0EDF-4C72-BF01-12A897A4AB3A}" type="presParOf" srcId="{993BDA5C-02FD-4D6D-916D-4D04D3858C90}" destId="{0837252F-EC1A-4836-8B6D-110D07F70006}" srcOrd="2" destOrd="0" presId="urn:microsoft.com/office/officeart/2005/8/layout/hList9"/>
    <dgm:cxn modelId="{C2EBB77C-B9E6-46FF-905E-DDFD7E29ABA2}" type="presParOf" srcId="{0837252F-EC1A-4836-8B6D-110D07F70006}" destId="{F11E95DB-B47A-4CF6-9A05-B30237D631F2}" srcOrd="0" destOrd="0" presId="urn:microsoft.com/office/officeart/2005/8/layout/hList9"/>
    <dgm:cxn modelId="{F8637098-C18A-42BB-AE03-55EE050D5ACE}" type="presParOf" srcId="{0837252F-EC1A-4836-8B6D-110D07F70006}" destId="{F6657CA0-4086-479D-B568-49F0A5B0652D}" srcOrd="1" destOrd="0" presId="urn:microsoft.com/office/officeart/2005/8/layout/hList9"/>
    <dgm:cxn modelId="{5AEF3602-3756-4816-8854-AE2A919CD917}" type="presParOf" srcId="{485F4A77-50FE-4F5D-9979-AED88D0ADFD9}" destId="{B4A7D4FE-EE29-4108-A3F5-194380FEFE0B}" srcOrd="7" destOrd="0" presId="urn:microsoft.com/office/officeart/2005/8/layout/hList9"/>
    <dgm:cxn modelId="{C9F67B13-721E-465C-A0D6-3DEE44434556}" type="presParOf" srcId="{485F4A77-50FE-4F5D-9979-AED88D0ADFD9}" destId="{4770B1E8-D5DB-4D64-8CEF-8CDAE2BA7756}" srcOrd="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E006E-6269-42C1-9C2C-F5207D162373}">
      <dsp:nvSpPr>
        <dsp:cNvPr id="0" name=""/>
        <dsp:cNvSpPr/>
      </dsp:nvSpPr>
      <dsp:spPr>
        <a:xfrm>
          <a:off x="0" y="1362"/>
          <a:ext cx="5842518" cy="759330"/>
        </a:xfrm>
        <a:prstGeom prst="roundRect">
          <a:avLst/>
        </a:prstGeom>
        <a:no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kern="1200" dirty="0">
              <a:latin typeface="Times New Roman" panose="02020603050405020304" pitchFamily="18" charset="0"/>
              <a:cs typeface="Times New Roman" panose="02020603050405020304" pitchFamily="18" charset="0"/>
            </a:rPr>
            <a:t>Centralized platform for real-time insights into cloud service performance.</a:t>
          </a:r>
          <a:endParaRPr lang="en-IN" sz="2000" kern="1200" dirty="0">
            <a:latin typeface="Times New Roman" panose="02020603050405020304" pitchFamily="18" charset="0"/>
            <a:cs typeface="Times New Roman" panose="02020603050405020304" pitchFamily="18" charset="0"/>
          </a:endParaRPr>
        </a:p>
      </dsp:txBody>
      <dsp:txXfrm>
        <a:off x="37067" y="38429"/>
        <a:ext cx="5768384" cy="685196"/>
      </dsp:txXfrm>
    </dsp:sp>
    <dsp:sp modelId="{287CD7B2-FD1A-4850-AFB7-DB25ABBA753D}">
      <dsp:nvSpPr>
        <dsp:cNvPr id="0" name=""/>
        <dsp:cNvSpPr/>
      </dsp:nvSpPr>
      <dsp:spPr>
        <a:xfrm>
          <a:off x="0" y="792372"/>
          <a:ext cx="5842518" cy="759330"/>
        </a:xfrm>
        <a:prstGeom prst="roundRect">
          <a:avLst/>
        </a:prstGeom>
        <a:noFill/>
        <a:ln w="12700" cap="flat" cmpd="sng" algn="ctr">
          <a:solidFill>
            <a:schemeClr val="accent5">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kern="1200" dirty="0">
              <a:latin typeface="Times New Roman" panose="02020603050405020304" pitchFamily="18" charset="0"/>
              <a:cs typeface="Times New Roman" panose="02020603050405020304" pitchFamily="18" charset="0"/>
            </a:rPr>
            <a:t>Visual representation of uptime, response time, and error rates</a:t>
          </a:r>
          <a:endParaRPr lang="en-IN" sz="2000" kern="1200" dirty="0">
            <a:latin typeface="Times New Roman" panose="02020603050405020304" pitchFamily="18" charset="0"/>
            <a:cs typeface="Times New Roman" panose="02020603050405020304" pitchFamily="18" charset="0"/>
          </a:endParaRPr>
        </a:p>
      </dsp:txBody>
      <dsp:txXfrm>
        <a:off x="37067" y="829439"/>
        <a:ext cx="5768384" cy="685196"/>
      </dsp:txXfrm>
    </dsp:sp>
    <dsp:sp modelId="{EC479F63-72EC-484E-80A1-DC7B9972912A}">
      <dsp:nvSpPr>
        <dsp:cNvPr id="0" name=""/>
        <dsp:cNvSpPr/>
      </dsp:nvSpPr>
      <dsp:spPr>
        <a:xfrm>
          <a:off x="0" y="1583383"/>
          <a:ext cx="5842518" cy="759330"/>
        </a:xfrm>
        <a:prstGeom prst="roundRect">
          <a:avLst/>
        </a:prstGeom>
        <a:noFill/>
        <a:ln w="12700" cap="flat" cmpd="sng" algn="ctr">
          <a:solidFill>
            <a:schemeClr val="accent5">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kern="1200" dirty="0">
              <a:latin typeface="Times New Roman" panose="02020603050405020304" pitchFamily="18" charset="0"/>
              <a:cs typeface="Times New Roman" panose="02020603050405020304" pitchFamily="18" charset="0"/>
            </a:rPr>
            <a:t>Enables proactive issue identification and optimization of resources</a:t>
          </a:r>
          <a:r>
            <a:rPr lang="en-US" sz="1100" b="0" kern="1200" dirty="0"/>
            <a:t>.</a:t>
          </a:r>
          <a:endParaRPr lang="en-IN" sz="1100" kern="1200" dirty="0"/>
        </a:p>
      </dsp:txBody>
      <dsp:txXfrm>
        <a:off x="37067" y="1620450"/>
        <a:ext cx="5768384" cy="685196"/>
      </dsp:txXfrm>
    </dsp:sp>
    <dsp:sp modelId="{090A43EE-05BE-4D6E-A47D-17F6DB74A37A}">
      <dsp:nvSpPr>
        <dsp:cNvPr id="0" name=""/>
        <dsp:cNvSpPr/>
      </dsp:nvSpPr>
      <dsp:spPr>
        <a:xfrm>
          <a:off x="0" y="2374393"/>
          <a:ext cx="5842518" cy="759330"/>
        </a:xfrm>
        <a:prstGeom prst="roundRect">
          <a:avLst/>
        </a:prstGeom>
        <a:noFill/>
        <a:ln w="12700" cap="flat" cmpd="sng" algn="ctr">
          <a:solidFill>
            <a:schemeClr val="accent5">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kern="1200" dirty="0">
              <a:latin typeface="Times New Roman" panose="02020603050405020304" pitchFamily="18" charset="0"/>
              <a:cs typeface="Times New Roman" panose="02020603050405020304" pitchFamily="18" charset="0"/>
            </a:rPr>
            <a:t>Facilitates seamless user experience and effective cloud infrastructure management</a:t>
          </a:r>
          <a:r>
            <a:rPr lang="en-US" sz="1100" b="0" kern="1200" dirty="0"/>
            <a:t>.</a:t>
          </a:r>
          <a:endParaRPr lang="en-IN" sz="1100" kern="1200" dirty="0"/>
        </a:p>
      </dsp:txBody>
      <dsp:txXfrm>
        <a:off x="37067" y="2411460"/>
        <a:ext cx="5768384" cy="6851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1B505-5955-4EA3-93A7-7148D44FAD67}">
      <dsp:nvSpPr>
        <dsp:cNvPr id="0" name=""/>
        <dsp:cNvSpPr/>
      </dsp:nvSpPr>
      <dsp:spPr>
        <a:xfrm>
          <a:off x="0" y="51171"/>
          <a:ext cx="5549555" cy="656714"/>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3107E3-5B92-41A5-9C39-BADD32F39205}">
      <dsp:nvSpPr>
        <dsp:cNvPr id="0" name=""/>
        <dsp:cNvSpPr/>
      </dsp:nvSpPr>
      <dsp:spPr>
        <a:xfrm>
          <a:off x="1482895" y="164178"/>
          <a:ext cx="4686291" cy="5663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Real time monitoring</a:t>
          </a:r>
        </a:p>
      </dsp:txBody>
      <dsp:txXfrm>
        <a:off x="1499482" y="180765"/>
        <a:ext cx="4653117" cy="5331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CA770B-8DBD-41F8-9226-CE54B9F63A31}">
      <dsp:nvSpPr>
        <dsp:cNvPr id="0" name=""/>
        <dsp:cNvSpPr/>
      </dsp:nvSpPr>
      <dsp:spPr>
        <a:xfrm>
          <a:off x="2" y="0"/>
          <a:ext cx="5675491" cy="707886"/>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56DDE7-7B3C-456F-8B34-91474BEF93B8}">
      <dsp:nvSpPr>
        <dsp:cNvPr id="0" name=""/>
        <dsp:cNvSpPr/>
      </dsp:nvSpPr>
      <dsp:spPr>
        <a:xfrm>
          <a:off x="1566999" y="70788"/>
          <a:ext cx="4603834" cy="7078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Historical reporting</a:t>
          </a:r>
        </a:p>
      </dsp:txBody>
      <dsp:txXfrm>
        <a:off x="1587732" y="91521"/>
        <a:ext cx="4562368" cy="6664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69CC24-E144-441B-B0DB-B374EB69A34E}">
      <dsp:nvSpPr>
        <dsp:cNvPr id="0" name=""/>
        <dsp:cNvSpPr/>
      </dsp:nvSpPr>
      <dsp:spPr>
        <a:xfrm>
          <a:off x="3013" y="0"/>
          <a:ext cx="5549555" cy="566308"/>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98F4D8-78D5-44A0-A2BD-E8FA13B5B4B0}">
      <dsp:nvSpPr>
        <dsp:cNvPr id="0" name=""/>
        <dsp:cNvSpPr/>
      </dsp:nvSpPr>
      <dsp:spPr>
        <a:xfrm>
          <a:off x="1482895" y="141577"/>
          <a:ext cx="4686291" cy="5663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Proactive notifications</a:t>
          </a:r>
        </a:p>
      </dsp:txBody>
      <dsp:txXfrm>
        <a:off x="1499482" y="158164"/>
        <a:ext cx="4653117" cy="5331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72931-2E0A-4CDD-866C-537E9A13964B}">
      <dsp:nvSpPr>
        <dsp:cNvPr id="0" name=""/>
        <dsp:cNvSpPr/>
      </dsp:nvSpPr>
      <dsp:spPr>
        <a:xfrm>
          <a:off x="3184" y="0"/>
          <a:ext cx="5864154" cy="566308"/>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9FE6CA-B139-4215-BBDD-23DC202F812A}">
      <dsp:nvSpPr>
        <dsp:cNvPr id="0" name=""/>
        <dsp:cNvSpPr/>
      </dsp:nvSpPr>
      <dsp:spPr>
        <a:xfrm>
          <a:off x="1275586" y="141577"/>
          <a:ext cx="4951953" cy="5663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Automated failover</a:t>
          </a:r>
        </a:p>
      </dsp:txBody>
      <dsp:txXfrm>
        <a:off x="1292173" y="158164"/>
        <a:ext cx="4918779" cy="5331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C9DD1E-6536-4D7C-8FDC-FBC01D02C559}">
      <dsp:nvSpPr>
        <dsp:cNvPr id="0" name=""/>
        <dsp:cNvSpPr/>
      </dsp:nvSpPr>
      <dsp:spPr>
        <a:xfrm rot="16200000">
          <a:off x="-959559" y="960635"/>
          <a:ext cx="4719443" cy="2798171"/>
        </a:xfrm>
        <a:prstGeom prst="flowChartManualOperati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7800" bIns="0" numCol="1" spcCol="1270" anchor="t" anchorCtr="0">
          <a:noAutofit/>
        </a:bodyPr>
        <a:lstStyle/>
        <a:p>
          <a:pPr marL="0" lvl="0" indent="0" algn="l" defTabSz="1244600">
            <a:lnSpc>
              <a:spcPct val="90000"/>
            </a:lnSpc>
            <a:spcBef>
              <a:spcPct val="0"/>
            </a:spcBef>
            <a:spcAft>
              <a:spcPct val="35000"/>
            </a:spcAft>
            <a:buNone/>
          </a:pPr>
          <a:r>
            <a:rPr lang="en-IN" sz="2800" kern="1200" dirty="0">
              <a:solidFill>
                <a:schemeClr val="tx1"/>
              </a:solidFill>
              <a:latin typeface="Times New Roman" panose="02020603050405020304" pitchFamily="18" charset="0"/>
              <a:cs typeface="Times New Roman" panose="02020603050405020304" pitchFamily="18" charset="0"/>
            </a:rPr>
            <a:t>Response times</a:t>
          </a:r>
        </a:p>
        <a:p>
          <a:pPr marL="228600" lvl="1" indent="-228600" algn="l" defTabSz="889000">
            <a:lnSpc>
              <a:spcPct val="90000"/>
            </a:lnSpc>
            <a:spcBef>
              <a:spcPct val="0"/>
            </a:spcBef>
            <a:spcAft>
              <a:spcPct val="15000"/>
            </a:spcAft>
            <a:buChar char="•"/>
          </a:pPr>
          <a:endParaRPr lang="en-IN" sz="2000" kern="1200" dirty="0"/>
        </a:p>
        <a:p>
          <a:pPr marL="228600" lvl="1" indent="-228600" algn="l" defTabSz="889000">
            <a:lnSpc>
              <a:spcPct val="90000"/>
            </a:lnSpc>
            <a:spcBef>
              <a:spcPct val="0"/>
            </a:spcBef>
            <a:spcAft>
              <a:spcPct val="15000"/>
            </a:spcAft>
            <a:buChar char="•"/>
          </a:pPr>
          <a:r>
            <a:rPr lang="en-US" sz="2000" kern="1200" dirty="0"/>
            <a:t>Track the speed of your cloud services with detailed metrics on request latency and page load times.</a:t>
          </a:r>
          <a:endParaRPr lang="en-IN" sz="2000" kern="1200" dirty="0"/>
        </a:p>
      </dsp:txBody>
      <dsp:txXfrm rot="5400000">
        <a:off x="1077" y="943888"/>
        <a:ext cx="2798171" cy="2831665"/>
      </dsp:txXfrm>
    </dsp:sp>
    <dsp:sp modelId="{7BCBFA19-3F80-4F9D-8AA1-72C602E314C3}">
      <dsp:nvSpPr>
        <dsp:cNvPr id="0" name=""/>
        <dsp:cNvSpPr/>
      </dsp:nvSpPr>
      <dsp:spPr>
        <a:xfrm rot="16200000">
          <a:off x="2011152" y="960635"/>
          <a:ext cx="4719443" cy="2798171"/>
        </a:xfrm>
        <a:prstGeom prst="flowChartManualOperation">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7800" bIns="0" numCol="1" spcCol="1270" anchor="t" anchorCtr="0">
          <a:noAutofit/>
        </a:bodyPr>
        <a:lstStyle/>
        <a:p>
          <a:pPr marL="0" lvl="0" indent="0" algn="l" defTabSz="1244600">
            <a:lnSpc>
              <a:spcPct val="90000"/>
            </a:lnSpc>
            <a:spcBef>
              <a:spcPct val="0"/>
            </a:spcBef>
            <a:spcAft>
              <a:spcPct val="35000"/>
            </a:spcAft>
            <a:buNone/>
          </a:pPr>
          <a:r>
            <a:rPr lang="en-IN" sz="2800" kern="1200" dirty="0">
              <a:solidFill>
                <a:schemeClr val="tx1"/>
              </a:solidFill>
              <a:latin typeface="Times New Roman" panose="02020603050405020304" pitchFamily="18" charset="0"/>
              <a:cs typeface="Times New Roman" panose="02020603050405020304" pitchFamily="18" charset="0"/>
            </a:rPr>
            <a:t>Resource utilisation</a:t>
          </a:r>
        </a:p>
        <a:p>
          <a:pPr marL="228600" lvl="1" indent="-228600" algn="l" defTabSz="889000">
            <a:lnSpc>
              <a:spcPct val="90000"/>
            </a:lnSpc>
            <a:spcBef>
              <a:spcPct val="0"/>
            </a:spcBef>
            <a:spcAft>
              <a:spcPct val="15000"/>
            </a:spcAft>
            <a:buChar char="•"/>
          </a:pPr>
          <a:r>
            <a:rPr lang="en-US" sz="2000" kern="1200" dirty="0"/>
            <a:t>Monitor CPU, memory, and storage usage to ensure your infrastructure is operating efficiently.</a:t>
          </a:r>
          <a:endParaRPr lang="en-IN" sz="2000" kern="1200" dirty="0"/>
        </a:p>
      </dsp:txBody>
      <dsp:txXfrm rot="5400000">
        <a:off x="2971788" y="943888"/>
        <a:ext cx="2798171" cy="2831665"/>
      </dsp:txXfrm>
    </dsp:sp>
    <dsp:sp modelId="{39AED65C-8343-4B39-ADD7-CA45CC670067}">
      <dsp:nvSpPr>
        <dsp:cNvPr id="0" name=""/>
        <dsp:cNvSpPr/>
      </dsp:nvSpPr>
      <dsp:spPr>
        <a:xfrm rot="16200000">
          <a:off x="5056508" y="960635"/>
          <a:ext cx="4719443" cy="2798171"/>
        </a:xfrm>
        <a:prstGeom prst="flowChartManualOperation">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7800" bIns="0" numCol="1" spcCol="1270" anchor="t" anchorCtr="0">
          <a:noAutofit/>
        </a:bodyPr>
        <a:lstStyle/>
        <a:p>
          <a:pPr marL="0" lvl="0" indent="0" algn="l" defTabSz="1244600">
            <a:lnSpc>
              <a:spcPct val="90000"/>
            </a:lnSpc>
            <a:spcBef>
              <a:spcPct val="0"/>
            </a:spcBef>
            <a:spcAft>
              <a:spcPct val="35000"/>
            </a:spcAft>
            <a:buNone/>
          </a:pPr>
          <a:r>
            <a:rPr lang="en-IN" sz="2800" kern="1200" dirty="0">
              <a:solidFill>
                <a:schemeClr val="tx1"/>
              </a:solidFill>
            </a:rPr>
            <a:t>Error</a:t>
          </a:r>
          <a:r>
            <a:rPr lang="en-IN" sz="3200" kern="1200" dirty="0">
              <a:solidFill>
                <a:schemeClr val="tx1"/>
              </a:solidFill>
            </a:rPr>
            <a:t> rates</a:t>
          </a:r>
        </a:p>
        <a:p>
          <a:pPr marL="228600" lvl="1" indent="-228600" algn="l" defTabSz="889000">
            <a:lnSpc>
              <a:spcPct val="90000"/>
            </a:lnSpc>
            <a:spcBef>
              <a:spcPct val="0"/>
            </a:spcBef>
            <a:spcAft>
              <a:spcPct val="15000"/>
            </a:spcAft>
            <a:buChar char="•"/>
          </a:pPr>
          <a:endParaRPr lang="en-IN" sz="2000" kern="1200" dirty="0"/>
        </a:p>
        <a:p>
          <a:pPr marL="228600" lvl="1" indent="-228600" algn="l" defTabSz="889000">
            <a:lnSpc>
              <a:spcPct val="90000"/>
            </a:lnSpc>
            <a:spcBef>
              <a:spcPct val="0"/>
            </a:spcBef>
            <a:spcAft>
              <a:spcPct val="15000"/>
            </a:spcAft>
            <a:buChar char="•"/>
          </a:pPr>
          <a:r>
            <a:rPr lang="en-US" sz="2000" kern="1200" dirty="0"/>
            <a:t>Identify and investigate any spikes in error messages or failed requests to maintain high availability</a:t>
          </a:r>
          <a:endParaRPr lang="en-IN" sz="2000" kern="1200" dirty="0"/>
        </a:p>
      </dsp:txBody>
      <dsp:txXfrm rot="5400000">
        <a:off x="6017144" y="943888"/>
        <a:ext cx="2798171" cy="28316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33B47-B2EE-43F0-BC62-A71C785B3B5F}">
      <dsp:nvSpPr>
        <dsp:cNvPr id="0" name=""/>
        <dsp:cNvSpPr/>
      </dsp:nvSpPr>
      <dsp:spPr>
        <a:xfrm rot="5400000">
          <a:off x="-242933" y="247506"/>
          <a:ext cx="1619556" cy="1133689"/>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MODULES</a:t>
          </a:r>
          <a:endParaRPr lang="en-IN" sz="1800" b="1" kern="1200" dirty="0"/>
        </a:p>
      </dsp:txBody>
      <dsp:txXfrm rot="-5400000">
        <a:off x="1" y="571418"/>
        <a:ext cx="1133689" cy="485867"/>
      </dsp:txXfrm>
    </dsp:sp>
    <dsp:sp modelId="{A87AC2DC-8CC5-4E2C-92C0-CF923D470D1F}">
      <dsp:nvSpPr>
        <dsp:cNvPr id="0" name=""/>
        <dsp:cNvSpPr/>
      </dsp:nvSpPr>
      <dsp:spPr>
        <a:xfrm rot="5400000">
          <a:off x="4211168" y="-3076916"/>
          <a:ext cx="1052712" cy="7207670"/>
        </a:xfrm>
        <a:prstGeom prst="round2Same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imes New Roman" panose="02020603050405020304" pitchFamily="18" charset="0"/>
              <a:cs typeface="Times New Roman" panose="02020603050405020304" pitchFamily="18" charset="0"/>
            </a:rPr>
            <a:t>Import os</a:t>
          </a:r>
          <a:endParaRPr lang="en-IN" sz="2400" kern="1200" dirty="0">
            <a:latin typeface="Times New Roman" panose="02020603050405020304" pitchFamily="18" charset="0"/>
            <a:cs typeface="Times New Roman" panose="02020603050405020304" pitchFamily="18" charset="0"/>
          </a:endParaRPr>
        </a:p>
        <a:p>
          <a:pPr marL="228600" lvl="1" indent="-228600" algn="l" defTabSz="1066800">
            <a:lnSpc>
              <a:spcPct val="90000"/>
            </a:lnSpc>
            <a:spcBef>
              <a:spcPct val="0"/>
            </a:spcBef>
            <a:spcAft>
              <a:spcPct val="15000"/>
            </a:spcAft>
            <a:buChar char="•"/>
          </a:pPr>
          <a:r>
            <a:rPr lang="en-US" sz="2400" kern="1200" dirty="0">
              <a:latin typeface="Times New Roman" panose="02020603050405020304" pitchFamily="18" charset="0"/>
              <a:cs typeface="Times New Roman" panose="02020603050405020304" pitchFamily="18" charset="0"/>
            </a:rPr>
            <a:t>Import datetime</a:t>
          </a:r>
          <a:endParaRPr lang="en-IN" sz="2400" kern="1200" dirty="0">
            <a:latin typeface="Times New Roman" panose="02020603050405020304" pitchFamily="18" charset="0"/>
            <a:cs typeface="Times New Roman" panose="02020603050405020304" pitchFamily="18" charset="0"/>
          </a:endParaRPr>
        </a:p>
      </dsp:txBody>
      <dsp:txXfrm rot="-5400000">
        <a:off x="1133690" y="51951"/>
        <a:ext cx="7156281" cy="949934"/>
      </dsp:txXfrm>
    </dsp:sp>
    <dsp:sp modelId="{37F53E4B-7B45-4FE1-AA09-509359DA614C}">
      <dsp:nvSpPr>
        <dsp:cNvPr id="0" name=""/>
        <dsp:cNvSpPr/>
      </dsp:nvSpPr>
      <dsp:spPr>
        <a:xfrm rot="5400000">
          <a:off x="-242933" y="1673435"/>
          <a:ext cx="1619556" cy="1133689"/>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CLASS</a:t>
          </a:r>
          <a:endParaRPr lang="en-IN" sz="1800" b="1" kern="1200" dirty="0">
            <a:latin typeface="Times New Roman" panose="02020603050405020304" pitchFamily="18" charset="0"/>
            <a:cs typeface="Times New Roman" panose="02020603050405020304" pitchFamily="18" charset="0"/>
          </a:endParaRPr>
        </a:p>
      </dsp:txBody>
      <dsp:txXfrm rot="-5400000">
        <a:off x="1" y="1997347"/>
        <a:ext cx="1133689" cy="485867"/>
      </dsp:txXfrm>
    </dsp:sp>
    <dsp:sp modelId="{0B4C4AD2-7B8F-43DE-B98F-AAD2751188ED}">
      <dsp:nvSpPr>
        <dsp:cNvPr id="0" name=""/>
        <dsp:cNvSpPr/>
      </dsp:nvSpPr>
      <dsp:spPr>
        <a:xfrm rot="5400000">
          <a:off x="4211168" y="-1646977"/>
          <a:ext cx="1052712" cy="7207670"/>
        </a:xfrm>
        <a:prstGeom prst="round2Same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imes New Roman" panose="02020603050405020304" pitchFamily="18" charset="0"/>
              <a:cs typeface="Times New Roman" panose="02020603050405020304" pitchFamily="18" charset="0"/>
            </a:rPr>
            <a:t>CloudService</a:t>
          </a:r>
          <a:endParaRPr lang="en-IN" sz="2400" kern="1200" dirty="0">
            <a:latin typeface="Times New Roman" panose="02020603050405020304" pitchFamily="18" charset="0"/>
            <a:cs typeface="Times New Roman" panose="02020603050405020304" pitchFamily="18" charset="0"/>
          </a:endParaRPr>
        </a:p>
        <a:p>
          <a:pPr marL="228600" lvl="1" indent="-228600" algn="l" defTabSz="1066800">
            <a:lnSpc>
              <a:spcPct val="90000"/>
            </a:lnSpc>
            <a:spcBef>
              <a:spcPct val="0"/>
            </a:spcBef>
            <a:spcAft>
              <a:spcPct val="15000"/>
            </a:spcAft>
            <a:buChar char="•"/>
          </a:pPr>
          <a:r>
            <a:rPr lang="en-US" sz="2400" kern="1200" dirty="0">
              <a:latin typeface="Times New Roman" panose="02020603050405020304" pitchFamily="18" charset="0"/>
              <a:cs typeface="Times New Roman" panose="02020603050405020304" pitchFamily="18" charset="0"/>
            </a:rPr>
            <a:t>CloudServiceDashboard</a:t>
          </a:r>
          <a:endParaRPr lang="en-IN" sz="2400" kern="1200" dirty="0">
            <a:latin typeface="Times New Roman" panose="02020603050405020304" pitchFamily="18" charset="0"/>
            <a:cs typeface="Times New Roman" panose="02020603050405020304" pitchFamily="18" charset="0"/>
          </a:endParaRPr>
        </a:p>
      </dsp:txBody>
      <dsp:txXfrm rot="-5400000">
        <a:off x="1133690" y="1481890"/>
        <a:ext cx="7156281" cy="949934"/>
      </dsp:txXfrm>
    </dsp:sp>
    <dsp:sp modelId="{68AF8662-79EC-421C-BBE5-1980E20C62C0}">
      <dsp:nvSpPr>
        <dsp:cNvPr id="0" name=""/>
        <dsp:cNvSpPr/>
      </dsp:nvSpPr>
      <dsp:spPr>
        <a:xfrm rot="5400000">
          <a:off x="-188306" y="3044736"/>
          <a:ext cx="1619556" cy="1242943"/>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FUNCTION</a:t>
          </a:r>
          <a:endParaRPr lang="en-IN" sz="1800" b="1" kern="1200" dirty="0">
            <a:latin typeface="Times New Roman" panose="02020603050405020304" pitchFamily="18" charset="0"/>
            <a:cs typeface="Times New Roman" panose="02020603050405020304" pitchFamily="18" charset="0"/>
          </a:endParaRPr>
        </a:p>
      </dsp:txBody>
      <dsp:txXfrm rot="-5400000">
        <a:off x="1" y="3477902"/>
        <a:ext cx="1242943" cy="376613"/>
      </dsp:txXfrm>
    </dsp:sp>
    <dsp:sp modelId="{A6B82E19-10B2-4B80-8721-541231A95494}">
      <dsp:nvSpPr>
        <dsp:cNvPr id="0" name=""/>
        <dsp:cNvSpPr/>
      </dsp:nvSpPr>
      <dsp:spPr>
        <a:xfrm rot="5400000">
          <a:off x="4244977" y="-137852"/>
          <a:ext cx="1053265" cy="7080022"/>
        </a:xfrm>
        <a:prstGeom prst="round2Same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Font typeface="Arial" panose="020B0604020202020204" pitchFamily="34" charset="0"/>
            <a:buChar char="•"/>
          </a:pPr>
          <a:r>
            <a:rPr lang="en-US" sz="2400" kern="1200" dirty="0"/>
            <a:t>Create_service</a:t>
          </a:r>
          <a:endParaRPr lang="en-IN" sz="2400" kern="1200" dirty="0"/>
        </a:p>
        <a:p>
          <a:pPr marL="228600" lvl="1" indent="-228600" algn="l" defTabSz="1066800">
            <a:lnSpc>
              <a:spcPct val="90000"/>
            </a:lnSpc>
            <a:spcBef>
              <a:spcPct val="0"/>
            </a:spcBef>
            <a:spcAft>
              <a:spcPct val="15000"/>
            </a:spcAft>
            <a:buFont typeface="Arial" panose="020B0604020202020204" pitchFamily="34" charset="0"/>
            <a:buChar char="•"/>
          </a:pPr>
          <a:r>
            <a:rPr lang="en-US" sz="2400" kern="1200" dirty="0"/>
            <a:t>Read_service                </a:t>
          </a:r>
          <a:endParaRPr lang="en-IN" sz="2400" kern="1200" dirty="0"/>
        </a:p>
      </dsp:txBody>
      <dsp:txXfrm rot="-5400000">
        <a:off x="1231599" y="2926942"/>
        <a:ext cx="7028606" cy="95043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FBB8F-5F86-40E1-8AE5-C2085C0F11A4}">
      <dsp:nvSpPr>
        <dsp:cNvPr id="0" name=""/>
        <dsp:cNvSpPr/>
      </dsp:nvSpPr>
      <dsp:spPr>
        <a:xfrm>
          <a:off x="1355724" y="820102"/>
          <a:ext cx="2539007" cy="1693518"/>
        </a:xfrm>
        <a:prstGeom prst="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0" tIns="142240" rIns="142240" bIns="142240" numCol="1" spcCol="1270" anchor="ctr" anchorCtr="0">
          <a:noAutofit/>
        </a:bodyPr>
        <a:lstStyle/>
        <a:p>
          <a:pPr marL="0" lvl="0" indent="0" algn="l" defTabSz="889000">
            <a:lnSpc>
              <a:spcPct val="90000"/>
            </a:lnSpc>
            <a:spcBef>
              <a:spcPct val="0"/>
            </a:spcBef>
            <a:spcAft>
              <a:spcPct val="35000"/>
            </a:spcAft>
            <a:buFont typeface="Wingdings" panose="05000000000000000000" pitchFamily="2" charset="2"/>
            <a:buNone/>
          </a:pPr>
          <a:r>
            <a:rPr lang="en-IN" sz="2000" kern="1200" dirty="0">
              <a:latin typeface="Times New Roman" panose="02020603050405020304" pitchFamily="18" charset="0"/>
              <a:cs typeface="Times New Roman" panose="02020603050405020304" pitchFamily="18" charset="0"/>
            </a:rPr>
            <a:t>-&gt; Catch problems early</a:t>
          </a:r>
        </a:p>
        <a:p>
          <a:pPr marL="0" lvl="0" indent="0" algn="l" defTabSz="889000">
            <a:lnSpc>
              <a:spcPct val="90000"/>
            </a:lnSpc>
            <a:spcBef>
              <a:spcPct val="0"/>
            </a:spcBef>
            <a:spcAft>
              <a:spcPct val="35000"/>
            </a:spcAft>
            <a:buFont typeface="Wingdings" panose="05000000000000000000" pitchFamily="2" charset="2"/>
            <a:buNone/>
          </a:pPr>
          <a:r>
            <a:rPr lang="en-US" sz="2000" kern="1200" dirty="0">
              <a:latin typeface="Times New Roman" panose="02020603050405020304" pitchFamily="18" charset="0"/>
              <a:cs typeface="Times New Roman" panose="02020603050405020304" pitchFamily="18" charset="0"/>
            </a:rPr>
            <a:t>-&gt; See everything at a glance</a:t>
          </a:r>
          <a:endParaRPr lang="en-IN" sz="2000" kern="1200" dirty="0">
            <a:latin typeface="Times New Roman" panose="02020603050405020304" pitchFamily="18" charset="0"/>
            <a:cs typeface="Times New Roman" panose="02020603050405020304" pitchFamily="18" charset="0"/>
          </a:endParaRPr>
        </a:p>
        <a:p>
          <a:pPr marL="0" lvl="0" indent="0" algn="l" defTabSz="889000">
            <a:lnSpc>
              <a:spcPct val="90000"/>
            </a:lnSpc>
            <a:spcBef>
              <a:spcPct val="0"/>
            </a:spcBef>
            <a:spcAft>
              <a:spcPct val="35000"/>
            </a:spcAft>
            <a:buNone/>
          </a:pPr>
          <a:endParaRPr lang="en-IN" sz="1600" kern="1200" dirty="0"/>
        </a:p>
      </dsp:txBody>
      <dsp:txXfrm>
        <a:off x="1761966" y="820102"/>
        <a:ext cx="2132766" cy="1693518"/>
      </dsp:txXfrm>
    </dsp:sp>
    <dsp:sp modelId="{6F60DA46-9189-46A8-B400-6A8F5609E07C}">
      <dsp:nvSpPr>
        <dsp:cNvPr id="0" name=""/>
        <dsp:cNvSpPr/>
      </dsp:nvSpPr>
      <dsp:spPr>
        <a:xfrm>
          <a:off x="1355724" y="2513620"/>
          <a:ext cx="2539007" cy="1693518"/>
        </a:xfrm>
        <a:prstGeom prst="rect">
          <a:avLst/>
        </a:prstGeom>
        <a:solidFill>
          <a:schemeClr val="accent4">
            <a:tint val="40000"/>
            <a:alpha val="90000"/>
            <a:hueOff val="3620642"/>
            <a:satOff val="-17082"/>
            <a:lumOff val="-617"/>
            <a:alphaOff val="0"/>
          </a:schemeClr>
        </a:solidFill>
        <a:ln w="6350" cap="flat" cmpd="sng" algn="ctr">
          <a:solidFill>
            <a:schemeClr val="accent4">
              <a:tint val="40000"/>
              <a:alpha val="90000"/>
              <a:hueOff val="3620642"/>
              <a:satOff val="-17082"/>
              <a:lumOff val="-617"/>
              <a:alphaOff val="0"/>
            </a:schemeClr>
          </a:solidFill>
          <a:prstDash val="solid"/>
          <a:miter lim="800000"/>
        </a:ln>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0" tIns="142240" rIns="142240" bIns="142240" numCol="1" spcCol="1270" anchor="ctr" anchorCtr="0">
          <a:noAutofit/>
        </a:bodyPr>
        <a:lstStyle/>
        <a:p>
          <a:pPr marL="0" lvl="0" indent="0" algn="l"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-&gt;Work from anywhere</a:t>
          </a:r>
        </a:p>
        <a:p>
          <a:pPr marL="0" lvl="0" indent="0" algn="l"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-&gt;Makes managing cloud easier</a:t>
          </a:r>
        </a:p>
      </dsp:txBody>
      <dsp:txXfrm>
        <a:off x="1761966" y="2513620"/>
        <a:ext cx="2132766" cy="1693518"/>
      </dsp:txXfrm>
    </dsp:sp>
    <dsp:sp modelId="{B56D0843-1ED2-48CB-8079-88A4625A3C15}">
      <dsp:nvSpPr>
        <dsp:cNvPr id="0" name=""/>
        <dsp:cNvSpPr/>
      </dsp:nvSpPr>
      <dsp:spPr>
        <a:xfrm>
          <a:off x="0" y="285286"/>
          <a:ext cx="1692671" cy="1692671"/>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dirty="0"/>
            <a:t>pros</a:t>
          </a:r>
          <a:endParaRPr lang="en-IN" sz="4000" kern="1200" dirty="0"/>
        </a:p>
      </dsp:txBody>
      <dsp:txXfrm>
        <a:off x="247886" y="533172"/>
        <a:ext cx="1196899" cy="1196899"/>
      </dsp:txXfrm>
    </dsp:sp>
    <dsp:sp modelId="{8D317F3F-1A58-49A7-85DA-AB76C5FF1E4C}">
      <dsp:nvSpPr>
        <dsp:cNvPr id="0" name=""/>
        <dsp:cNvSpPr/>
      </dsp:nvSpPr>
      <dsp:spPr>
        <a:xfrm>
          <a:off x="5587404" y="820102"/>
          <a:ext cx="2539007" cy="1693518"/>
        </a:xfrm>
        <a:prstGeom prst="rect">
          <a:avLst/>
        </a:prstGeom>
        <a:solidFill>
          <a:schemeClr val="accent4">
            <a:tint val="40000"/>
            <a:alpha val="90000"/>
            <a:hueOff val="7241284"/>
            <a:satOff val="-34163"/>
            <a:lumOff val="-1234"/>
            <a:alphaOff val="0"/>
          </a:schemeClr>
        </a:solidFill>
        <a:ln w="6350" cap="flat" cmpd="sng" algn="ctr">
          <a:solidFill>
            <a:schemeClr val="accent4">
              <a:tint val="40000"/>
              <a:alpha val="90000"/>
              <a:hueOff val="7241284"/>
              <a:satOff val="-34163"/>
              <a:lumOff val="-1234"/>
              <a:alphaOff val="0"/>
            </a:schemeClr>
          </a:solidFill>
          <a:prstDash val="solid"/>
          <a:miter lim="800000"/>
        </a:ln>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0" tIns="142240" rIns="142240" bIns="142240" numCol="1" spcCol="1270" anchor="ctr" anchorCtr="0">
          <a:noAutofit/>
        </a:bodyPr>
        <a:lstStyle/>
        <a:p>
          <a:pPr marL="0" lvl="0" indent="0" algn="l"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-&gt;Information Overload</a:t>
          </a:r>
        </a:p>
        <a:p>
          <a:pPr marL="0" lvl="0" indent="0" algn="l"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-&gt;Limited Control</a:t>
          </a:r>
        </a:p>
      </dsp:txBody>
      <dsp:txXfrm>
        <a:off x="5993645" y="820102"/>
        <a:ext cx="2132766" cy="1693518"/>
      </dsp:txXfrm>
    </dsp:sp>
    <dsp:sp modelId="{F11E95DB-B47A-4CF6-9A05-B30237D631F2}">
      <dsp:nvSpPr>
        <dsp:cNvPr id="0" name=""/>
        <dsp:cNvSpPr/>
      </dsp:nvSpPr>
      <dsp:spPr>
        <a:xfrm>
          <a:off x="5587404" y="2513620"/>
          <a:ext cx="2539007" cy="1693518"/>
        </a:xfrm>
        <a:prstGeom prst="rect">
          <a:avLst/>
        </a:prstGeom>
        <a:solidFill>
          <a:schemeClr val="accent4">
            <a:tint val="40000"/>
            <a:alpha val="90000"/>
            <a:hueOff val="10861925"/>
            <a:satOff val="-51245"/>
            <a:lumOff val="-1851"/>
            <a:alphaOff val="0"/>
          </a:schemeClr>
        </a:solidFill>
        <a:ln w="6350" cap="flat" cmpd="sng" algn="ctr">
          <a:solidFill>
            <a:schemeClr val="accent4">
              <a:tint val="40000"/>
              <a:alpha val="90000"/>
              <a:hueOff val="10861925"/>
              <a:satOff val="-51245"/>
              <a:lumOff val="-1851"/>
              <a:alphaOff val="0"/>
            </a:schemeClr>
          </a:solidFill>
          <a:prstDash val="solid"/>
          <a:miter lim="800000"/>
        </a:ln>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0" tIns="142240" rIns="142240" bIns="142240" numCol="1" spcCol="1270" anchor="ctr" anchorCtr="0">
          <a:noAutofit/>
        </a:bodyPr>
        <a:lstStyle/>
        <a:p>
          <a:pPr marL="0" lvl="0" indent="0" algn="l"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-&gt;False Alarms</a:t>
          </a:r>
        </a:p>
        <a:p>
          <a:pPr marL="0" lvl="0" indent="0" algn="l"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-&gt;Security         Concerns</a:t>
          </a:r>
        </a:p>
      </dsp:txBody>
      <dsp:txXfrm>
        <a:off x="5993645" y="2513620"/>
        <a:ext cx="2132766" cy="1693518"/>
      </dsp:txXfrm>
    </dsp:sp>
    <dsp:sp modelId="{4770B1E8-D5DB-4D64-8CEF-8CDAE2BA7756}">
      <dsp:nvSpPr>
        <dsp:cNvPr id="0" name=""/>
        <dsp:cNvSpPr/>
      </dsp:nvSpPr>
      <dsp:spPr>
        <a:xfrm>
          <a:off x="4233267" y="143033"/>
          <a:ext cx="1692671" cy="1692671"/>
        </a:xfrm>
        <a:prstGeom prst="ellipse">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dirty="0"/>
            <a:t>cons</a:t>
          </a:r>
          <a:endParaRPr lang="en-IN" sz="4000" kern="1200" dirty="0"/>
        </a:p>
      </dsp:txBody>
      <dsp:txXfrm>
        <a:off x="4481153" y="390919"/>
        <a:ext cx="1196899" cy="11968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9ABE-A2F1-748B-2942-EB00CA9421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52A61D-B78D-79B4-7DCD-8E8FCCB12A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595BF5-DFE7-5C17-60F8-118D3108ABC3}"/>
              </a:ext>
            </a:extLst>
          </p:cNvPr>
          <p:cNvSpPr>
            <a:spLocks noGrp="1"/>
          </p:cNvSpPr>
          <p:nvPr>
            <p:ph type="dt" sz="half" idx="10"/>
          </p:nvPr>
        </p:nvSpPr>
        <p:spPr/>
        <p:txBody>
          <a:bodyPr/>
          <a:lstStyle/>
          <a:p>
            <a:fld id="{183443A3-F7D5-4610-AF0E-BA6E7410E770}" type="datetimeFigureOut">
              <a:rPr lang="en-IN" smtClean="0"/>
              <a:t>03-05-2024</a:t>
            </a:fld>
            <a:endParaRPr lang="en-IN"/>
          </a:p>
        </p:txBody>
      </p:sp>
      <p:sp>
        <p:nvSpPr>
          <p:cNvPr id="5" name="Footer Placeholder 4">
            <a:extLst>
              <a:ext uri="{FF2B5EF4-FFF2-40B4-BE49-F238E27FC236}">
                <a16:creationId xmlns:a16="http://schemas.microsoft.com/office/drawing/2014/main" id="{F5CFC000-B79C-4967-B13B-A3028E9D10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376DAC-E3E8-3979-491D-333B173A55F7}"/>
              </a:ext>
            </a:extLst>
          </p:cNvPr>
          <p:cNvSpPr>
            <a:spLocks noGrp="1"/>
          </p:cNvSpPr>
          <p:nvPr>
            <p:ph type="sldNum" sz="quarter" idx="12"/>
          </p:nvPr>
        </p:nvSpPr>
        <p:spPr/>
        <p:txBody>
          <a:bodyPr/>
          <a:lstStyle/>
          <a:p>
            <a:fld id="{9A026DB5-A04B-45B7-AC82-CF691130757B}" type="slidenum">
              <a:rPr lang="en-IN" smtClean="0"/>
              <a:t>‹#›</a:t>
            </a:fld>
            <a:endParaRPr lang="en-IN"/>
          </a:p>
        </p:txBody>
      </p:sp>
    </p:spTree>
    <p:extLst>
      <p:ext uri="{BB962C8B-B14F-4D97-AF65-F5344CB8AC3E}">
        <p14:creationId xmlns:p14="http://schemas.microsoft.com/office/powerpoint/2010/main" val="34997828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3108A-D05F-AC8B-BCA3-75D9157856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816FF5-0119-F0DB-AED0-1AF7DE1E94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EE4C23-6943-5DE5-14EC-841ABADCE568}"/>
              </a:ext>
            </a:extLst>
          </p:cNvPr>
          <p:cNvSpPr>
            <a:spLocks noGrp="1"/>
          </p:cNvSpPr>
          <p:nvPr>
            <p:ph type="dt" sz="half" idx="10"/>
          </p:nvPr>
        </p:nvSpPr>
        <p:spPr/>
        <p:txBody>
          <a:bodyPr/>
          <a:lstStyle/>
          <a:p>
            <a:fld id="{183443A3-F7D5-4610-AF0E-BA6E7410E770}" type="datetimeFigureOut">
              <a:rPr lang="en-IN" smtClean="0"/>
              <a:t>03-05-2024</a:t>
            </a:fld>
            <a:endParaRPr lang="en-IN"/>
          </a:p>
        </p:txBody>
      </p:sp>
      <p:sp>
        <p:nvSpPr>
          <p:cNvPr id="5" name="Footer Placeholder 4">
            <a:extLst>
              <a:ext uri="{FF2B5EF4-FFF2-40B4-BE49-F238E27FC236}">
                <a16:creationId xmlns:a16="http://schemas.microsoft.com/office/drawing/2014/main" id="{842ACA88-6258-6203-28F9-F60BADDC74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DA823B-DA61-FE64-3F39-2AE5CF568A09}"/>
              </a:ext>
            </a:extLst>
          </p:cNvPr>
          <p:cNvSpPr>
            <a:spLocks noGrp="1"/>
          </p:cNvSpPr>
          <p:nvPr>
            <p:ph type="sldNum" sz="quarter" idx="12"/>
          </p:nvPr>
        </p:nvSpPr>
        <p:spPr/>
        <p:txBody>
          <a:bodyPr/>
          <a:lstStyle/>
          <a:p>
            <a:fld id="{9A026DB5-A04B-45B7-AC82-CF691130757B}" type="slidenum">
              <a:rPr lang="en-IN" smtClean="0"/>
              <a:t>‹#›</a:t>
            </a:fld>
            <a:endParaRPr lang="en-IN"/>
          </a:p>
        </p:txBody>
      </p:sp>
    </p:spTree>
    <p:extLst>
      <p:ext uri="{BB962C8B-B14F-4D97-AF65-F5344CB8AC3E}">
        <p14:creationId xmlns:p14="http://schemas.microsoft.com/office/powerpoint/2010/main" val="37613606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CC42C7-4823-DC51-1137-0DAC88D4D5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2D0BBF-59AA-9530-E390-E1285CF422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C94316-2E0C-C919-ECDD-2FD501050089}"/>
              </a:ext>
            </a:extLst>
          </p:cNvPr>
          <p:cNvSpPr>
            <a:spLocks noGrp="1"/>
          </p:cNvSpPr>
          <p:nvPr>
            <p:ph type="dt" sz="half" idx="10"/>
          </p:nvPr>
        </p:nvSpPr>
        <p:spPr/>
        <p:txBody>
          <a:bodyPr/>
          <a:lstStyle/>
          <a:p>
            <a:fld id="{183443A3-F7D5-4610-AF0E-BA6E7410E770}" type="datetimeFigureOut">
              <a:rPr lang="en-IN" smtClean="0"/>
              <a:t>03-05-2024</a:t>
            </a:fld>
            <a:endParaRPr lang="en-IN"/>
          </a:p>
        </p:txBody>
      </p:sp>
      <p:sp>
        <p:nvSpPr>
          <p:cNvPr id="5" name="Footer Placeholder 4">
            <a:extLst>
              <a:ext uri="{FF2B5EF4-FFF2-40B4-BE49-F238E27FC236}">
                <a16:creationId xmlns:a16="http://schemas.microsoft.com/office/drawing/2014/main" id="{B2EF4AF9-5145-6DEA-3A11-BA51249919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9FC92E-CB47-6C8B-8A77-298ABDFEC927}"/>
              </a:ext>
            </a:extLst>
          </p:cNvPr>
          <p:cNvSpPr>
            <a:spLocks noGrp="1"/>
          </p:cNvSpPr>
          <p:nvPr>
            <p:ph type="sldNum" sz="quarter" idx="12"/>
          </p:nvPr>
        </p:nvSpPr>
        <p:spPr/>
        <p:txBody>
          <a:bodyPr/>
          <a:lstStyle/>
          <a:p>
            <a:fld id="{9A026DB5-A04B-45B7-AC82-CF691130757B}" type="slidenum">
              <a:rPr lang="en-IN" smtClean="0"/>
              <a:t>‹#›</a:t>
            </a:fld>
            <a:endParaRPr lang="en-IN"/>
          </a:p>
        </p:txBody>
      </p:sp>
    </p:spTree>
    <p:extLst>
      <p:ext uri="{BB962C8B-B14F-4D97-AF65-F5344CB8AC3E}">
        <p14:creationId xmlns:p14="http://schemas.microsoft.com/office/powerpoint/2010/main" val="30953378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2929-0C56-73ED-F01C-09273CBC83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2CE868-AF41-9487-19D2-A602C1A4DC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660D8D-2598-DE51-0E7C-7ACFFB5CC83F}"/>
              </a:ext>
            </a:extLst>
          </p:cNvPr>
          <p:cNvSpPr>
            <a:spLocks noGrp="1"/>
          </p:cNvSpPr>
          <p:nvPr>
            <p:ph type="dt" sz="half" idx="10"/>
          </p:nvPr>
        </p:nvSpPr>
        <p:spPr/>
        <p:txBody>
          <a:bodyPr/>
          <a:lstStyle/>
          <a:p>
            <a:fld id="{183443A3-F7D5-4610-AF0E-BA6E7410E770}" type="datetimeFigureOut">
              <a:rPr lang="en-IN" smtClean="0"/>
              <a:t>03-05-2024</a:t>
            </a:fld>
            <a:endParaRPr lang="en-IN"/>
          </a:p>
        </p:txBody>
      </p:sp>
      <p:sp>
        <p:nvSpPr>
          <p:cNvPr id="5" name="Footer Placeholder 4">
            <a:extLst>
              <a:ext uri="{FF2B5EF4-FFF2-40B4-BE49-F238E27FC236}">
                <a16:creationId xmlns:a16="http://schemas.microsoft.com/office/drawing/2014/main" id="{673E9DD0-1DBF-1867-5A52-D969538286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D0E6E5-ABBE-B2E0-0ADF-F9F9AE30A542}"/>
              </a:ext>
            </a:extLst>
          </p:cNvPr>
          <p:cNvSpPr>
            <a:spLocks noGrp="1"/>
          </p:cNvSpPr>
          <p:nvPr>
            <p:ph type="sldNum" sz="quarter" idx="12"/>
          </p:nvPr>
        </p:nvSpPr>
        <p:spPr/>
        <p:txBody>
          <a:bodyPr/>
          <a:lstStyle/>
          <a:p>
            <a:fld id="{9A026DB5-A04B-45B7-AC82-CF691130757B}" type="slidenum">
              <a:rPr lang="en-IN" smtClean="0"/>
              <a:t>‹#›</a:t>
            </a:fld>
            <a:endParaRPr lang="en-IN"/>
          </a:p>
        </p:txBody>
      </p:sp>
    </p:spTree>
    <p:extLst>
      <p:ext uri="{BB962C8B-B14F-4D97-AF65-F5344CB8AC3E}">
        <p14:creationId xmlns:p14="http://schemas.microsoft.com/office/powerpoint/2010/main" val="26554092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89907-BEA8-785D-2D02-D8160B1F1D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5B28CD-FEE3-0DB4-B28D-F66959B778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866292-4F34-326A-C7CE-945FCF998D16}"/>
              </a:ext>
            </a:extLst>
          </p:cNvPr>
          <p:cNvSpPr>
            <a:spLocks noGrp="1"/>
          </p:cNvSpPr>
          <p:nvPr>
            <p:ph type="dt" sz="half" idx="10"/>
          </p:nvPr>
        </p:nvSpPr>
        <p:spPr/>
        <p:txBody>
          <a:bodyPr/>
          <a:lstStyle/>
          <a:p>
            <a:fld id="{183443A3-F7D5-4610-AF0E-BA6E7410E770}" type="datetimeFigureOut">
              <a:rPr lang="en-IN" smtClean="0"/>
              <a:t>03-05-2024</a:t>
            </a:fld>
            <a:endParaRPr lang="en-IN"/>
          </a:p>
        </p:txBody>
      </p:sp>
      <p:sp>
        <p:nvSpPr>
          <p:cNvPr id="5" name="Footer Placeholder 4">
            <a:extLst>
              <a:ext uri="{FF2B5EF4-FFF2-40B4-BE49-F238E27FC236}">
                <a16:creationId xmlns:a16="http://schemas.microsoft.com/office/drawing/2014/main" id="{CDC91705-1F55-0338-642A-590285DB27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096D94-5F63-D256-F4FD-E1B71C3B2D36}"/>
              </a:ext>
            </a:extLst>
          </p:cNvPr>
          <p:cNvSpPr>
            <a:spLocks noGrp="1"/>
          </p:cNvSpPr>
          <p:nvPr>
            <p:ph type="sldNum" sz="quarter" idx="12"/>
          </p:nvPr>
        </p:nvSpPr>
        <p:spPr/>
        <p:txBody>
          <a:bodyPr/>
          <a:lstStyle/>
          <a:p>
            <a:fld id="{9A026DB5-A04B-45B7-AC82-CF691130757B}" type="slidenum">
              <a:rPr lang="en-IN" smtClean="0"/>
              <a:t>‹#›</a:t>
            </a:fld>
            <a:endParaRPr lang="en-IN"/>
          </a:p>
        </p:txBody>
      </p:sp>
    </p:spTree>
    <p:extLst>
      <p:ext uri="{BB962C8B-B14F-4D97-AF65-F5344CB8AC3E}">
        <p14:creationId xmlns:p14="http://schemas.microsoft.com/office/powerpoint/2010/main" val="27609758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1B295-5540-73FA-2689-6807397AA5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BC8491-832A-D47B-2F97-E7EC18A896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09A3A49-F004-E1EC-0779-FE3EADE65E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0E155B-3E87-AC2E-4201-AA75FFF03018}"/>
              </a:ext>
            </a:extLst>
          </p:cNvPr>
          <p:cNvSpPr>
            <a:spLocks noGrp="1"/>
          </p:cNvSpPr>
          <p:nvPr>
            <p:ph type="dt" sz="half" idx="10"/>
          </p:nvPr>
        </p:nvSpPr>
        <p:spPr/>
        <p:txBody>
          <a:bodyPr/>
          <a:lstStyle/>
          <a:p>
            <a:fld id="{183443A3-F7D5-4610-AF0E-BA6E7410E770}" type="datetimeFigureOut">
              <a:rPr lang="en-IN" smtClean="0"/>
              <a:t>03-05-2024</a:t>
            </a:fld>
            <a:endParaRPr lang="en-IN"/>
          </a:p>
        </p:txBody>
      </p:sp>
      <p:sp>
        <p:nvSpPr>
          <p:cNvPr id="6" name="Footer Placeholder 5">
            <a:extLst>
              <a:ext uri="{FF2B5EF4-FFF2-40B4-BE49-F238E27FC236}">
                <a16:creationId xmlns:a16="http://schemas.microsoft.com/office/drawing/2014/main" id="{8E80066E-93BB-9679-5A75-5B0B5625D3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7A06F0-DF26-277D-2AD8-AD42B7954F6B}"/>
              </a:ext>
            </a:extLst>
          </p:cNvPr>
          <p:cNvSpPr>
            <a:spLocks noGrp="1"/>
          </p:cNvSpPr>
          <p:nvPr>
            <p:ph type="sldNum" sz="quarter" idx="12"/>
          </p:nvPr>
        </p:nvSpPr>
        <p:spPr/>
        <p:txBody>
          <a:bodyPr/>
          <a:lstStyle/>
          <a:p>
            <a:fld id="{9A026DB5-A04B-45B7-AC82-CF691130757B}" type="slidenum">
              <a:rPr lang="en-IN" smtClean="0"/>
              <a:t>‹#›</a:t>
            </a:fld>
            <a:endParaRPr lang="en-IN"/>
          </a:p>
        </p:txBody>
      </p:sp>
    </p:spTree>
    <p:extLst>
      <p:ext uri="{BB962C8B-B14F-4D97-AF65-F5344CB8AC3E}">
        <p14:creationId xmlns:p14="http://schemas.microsoft.com/office/powerpoint/2010/main" val="10288347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66F8A-43FC-75BE-FDF7-C719E968C8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60020F-8C94-9BC2-6440-FD9C50AA1A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4049F1-7F68-9072-5984-220FFF0B3A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181850-3602-1195-853A-B9B5258D60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E08549-77B0-0FD8-E946-0373A7BDC4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9355F2-AA52-0BC0-EFE4-A4BC5DAED659}"/>
              </a:ext>
            </a:extLst>
          </p:cNvPr>
          <p:cNvSpPr>
            <a:spLocks noGrp="1"/>
          </p:cNvSpPr>
          <p:nvPr>
            <p:ph type="dt" sz="half" idx="10"/>
          </p:nvPr>
        </p:nvSpPr>
        <p:spPr/>
        <p:txBody>
          <a:bodyPr/>
          <a:lstStyle/>
          <a:p>
            <a:fld id="{183443A3-F7D5-4610-AF0E-BA6E7410E770}" type="datetimeFigureOut">
              <a:rPr lang="en-IN" smtClean="0"/>
              <a:t>03-05-2024</a:t>
            </a:fld>
            <a:endParaRPr lang="en-IN"/>
          </a:p>
        </p:txBody>
      </p:sp>
      <p:sp>
        <p:nvSpPr>
          <p:cNvPr id="8" name="Footer Placeholder 7">
            <a:extLst>
              <a:ext uri="{FF2B5EF4-FFF2-40B4-BE49-F238E27FC236}">
                <a16:creationId xmlns:a16="http://schemas.microsoft.com/office/drawing/2014/main" id="{15908200-422B-705E-3E6B-942266EFC3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5ACB78-03E9-5C6F-630F-C470861F84C4}"/>
              </a:ext>
            </a:extLst>
          </p:cNvPr>
          <p:cNvSpPr>
            <a:spLocks noGrp="1"/>
          </p:cNvSpPr>
          <p:nvPr>
            <p:ph type="sldNum" sz="quarter" idx="12"/>
          </p:nvPr>
        </p:nvSpPr>
        <p:spPr/>
        <p:txBody>
          <a:bodyPr/>
          <a:lstStyle/>
          <a:p>
            <a:fld id="{9A026DB5-A04B-45B7-AC82-CF691130757B}" type="slidenum">
              <a:rPr lang="en-IN" smtClean="0"/>
              <a:t>‹#›</a:t>
            </a:fld>
            <a:endParaRPr lang="en-IN"/>
          </a:p>
        </p:txBody>
      </p:sp>
    </p:spTree>
    <p:extLst>
      <p:ext uri="{BB962C8B-B14F-4D97-AF65-F5344CB8AC3E}">
        <p14:creationId xmlns:p14="http://schemas.microsoft.com/office/powerpoint/2010/main" val="5595235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71CE0-F18B-FBD9-CD7D-C9A4218075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EA594F-0290-AA0D-6D9F-8E95522E67F9}"/>
              </a:ext>
            </a:extLst>
          </p:cNvPr>
          <p:cNvSpPr>
            <a:spLocks noGrp="1"/>
          </p:cNvSpPr>
          <p:nvPr>
            <p:ph type="dt" sz="half" idx="10"/>
          </p:nvPr>
        </p:nvSpPr>
        <p:spPr/>
        <p:txBody>
          <a:bodyPr/>
          <a:lstStyle/>
          <a:p>
            <a:fld id="{183443A3-F7D5-4610-AF0E-BA6E7410E770}" type="datetimeFigureOut">
              <a:rPr lang="en-IN" smtClean="0"/>
              <a:t>03-05-2024</a:t>
            </a:fld>
            <a:endParaRPr lang="en-IN"/>
          </a:p>
        </p:txBody>
      </p:sp>
      <p:sp>
        <p:nvSpPr>
          <p:cNvPr id="4" name="Footer Placeholder 3">
            <a:extLst>
              <a:ext uri="{FF2B5EF4-FFF2-40B4-BE49-F238E27FC236}">
                <a16:creationId xmlns:a16="http://schemas.microsoft.com/office/drawing/2014/main" id="{E016606F-D706-B36B-6A35-437E1172F0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7124FC-7B81-4F32-19BB-C0EB5769AA75}"/>
              </a:ext>
            </a:extLst>
          </p:cNvPr>
          <p:cNvSpPr>
            <a:spLocks noGrp="1"/>
          </p:cNvSpPr>
          <p:nvPr>
            <p:ph type="sldNum" sz="quarter" idx="12"/>
          </p:nvPr>
        </p:nvSpPr>
        <p:spPr/>
        <p:txBody>
          <a:bodyPr/>
          <a:lstStyle/>
          <a:p>
            <a:fld id="{9A026DB5-A04B-45B7-AC82-CF691130757B}" type="slidenum">
              <a:rPr lang="en-IN" smtClean="0"/>
              <a:t>‹#›</a:t>
            </a:fld>
            <a:endParaRPr lang="en-IN"/>
          </a:p>
        </p:txBody>
      </p:sp>
    </p:spTree>
    <p:extLst>
      <p:ext uri="{BB962C8B-B14F-4D97-AF65-F5344CB8AC3E}">
        <p14:creationId xmlns:p14="http://schemas.microsoft.com/office/powerpoint/2010/main" val="27347014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E00B6D-AE24-E4D4-D20D-5DC88A436597}"/>
              </a:ext>
            </a:extLst>
          </p:cNvPr>
          <p:cNvSpPr>
            <a:spLocks noGrp="1"/>
          </p:cNvSpPr>
          <p:nvPr>
            <p:ph type="dt" sz="half" idx="10"/>
          </p:nvPr>
        </p:nvSpPr>
        <p:spPr/>
        <p:txBody>
          <a:bodyPr/>
          <a:lstStyle/>
          <a:p>
            <a:fld id="{183443A3-F7D5-4610-AF0E-BA6E7410E770}" type="datetimeFigureOut">
              <a:rPr lang="en-IN" smtClean="0"/>
              <a:t>03-05-2024</a:t>
            </a:fld>
            <a:endParaRPr lang="en-IN"/>
          </a:p>
        </p:txBody>
      </p:sp>
      <p:sp>
        <p:nvSpPr>
          <p:cNvPr id="3" name="Footer Placeholder 2">
            <a:extLst>
              <a:ext uri="{FF2B5EF4-FFF2-40B4-BE49-F238E27FC236}">
                <a16:creationId xmlns:a16="http://schemas.microsoft.com/office/drawing/2014/main" id="{C240C178-34C7-080E-16A4-524EB8DD0F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37F9BC-3099-849A-E76B-B56D96DC1B9C}"/>
              </a:ext>
            </a:extLst>
          </p:cNvPr>
          <p:cNvSpPr>
            <a:spLocks noGrp="1"/>
          </p:cNvSpPr>
          <p:nvPr>
            <p:ph type="sldNum" sz="quarter" idx="12"/>
          </p:nvPr>
        </p:nvSpPr>
        <p:spPr/>
        <p:txBody>
          <a:bodyPr/>
          <a:lstStyle/>
          <a:p>
            <a:fld id="{9A026DB5-A04B-45B7-AC82-CF691130757B}" type="slidenum">
              <a:rPr lang="en-IN" smtClean="0"/>
              <a:t>‹#›</a:t>
            </a:fld>
            <a:endParaRPr lang="en-IN"/>
          </a:p>
        </p:txBody>
      </p:sp>
    </p:spTree>
    <p:extLst>
      <p:ext uri="{BB962C8B-B14F-4D97-AF65-F5344CB8AC3E}">
        <p14:creationId xmlns:p14="http://schemas.microsoft.com/office/powerpoint/2010/main" val="8176821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FD7ED-4B10-31D3-324A-5079D8AB7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A65DFDC-B83C-5163-3E63-EBB3B8B8D0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609AA5-06C0-B55A-5E47-2F77844F6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71360A-B29C-59FE-8A9B-E4D4C82EEC1C}"/>
              </a:ext>
            </a:extLst>
          </p:cNvPr>
          <p:cNvSpPr>
            <a:spLocks noGrp="1"/>
          </p:cNvSpPr>
          <p:nvPr>
            <p:ph type="dt" sz="half" idx="10"/>
          </p:nvPr>
        </p:nvSpPr>
        <p:spPr/>
        <p:txBody>
          <a:bodyPr/>
          <a:lstStyle/>
          <a:p>
            <a:fld id="{183443A3-F7D5-4610-AF0E-BA6E7410E770}" type="datetimeFigureOut">
              <a:rPr lang="en-IN" smtClean="0"/>
              <a:t>03-05-2024</a:t>
            </a:fld>
            <a:endParaRPr lang="en-IN"/>
          </a:p>
        </p:txBody>
      </p:sp>
      <p:sp>
        <p:nvSpPr>
          <p:cNvPr id="6" name="Footer Placeholder 5">
            <a:extLst>
              <a:ext uri="{FF2B5EF4-FFF2-40B4-BE49-F238E27FC236}">
                <a16:creationId xmlns:a16="http://schemas.microsoft.com/office/drawing/2014/main" id="{54C85514-6F3D-4A16-2F2B-E54E01E5F4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67D0B3-1036-BC09-0D1E-87B7A1056B3A}"/>
              </a:ext>
            </a:extLst>
          </p:cNvPr>
          <p:cNvSpPr>
            <a:spLocks noGrp="1"/>
          </p:cNvSpPr>
          <p:nvPr>
            <p:ph type="sldNum" sz="quarter" idx="12"/>
          </p:nvPr>
        </p:nvSpPr>
        <p:spPr/>
        <p:txBody>
          <a:bodyPr/>
          <a:lstStyle/>
          <a:p>
            <a:fld id="{9A026DB5-A04B-45B7-AC82-CF691130757B}" type="slidenum">
              <a:rPr lang="en-IN" smtClean="0"/>
              <a:t>‹#›</a:t>
            </a:fld>
            <a:endParaRPr lang="en-IN"/>
          </a:p>
        </p:txBody>
      </p:sp>
    </p:spTree>
    <p:extLst>
      <p:ext uri="{BB962C8B-B14F-4D97-AF65-F5344CB8AC3E}">
        <p14:creationId xmlns:p14="http://schemas.microsoft.com/office/powerpoint/2010/main" val="31728331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67CD7-D4B1-F2A6-7FC0-ADEC3F1A67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7D32CE-2484-6A72-C534-AE68FAE477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9237B9-2D9F-56C9-94E3-802F656F0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09293F-21A2-AE63-33C3-6E5C7E53F009}"/>
              </a:ext>
            </a:extLst>
          </p:cNvPr>
          <p:cNvSpPr>
            <a:spLocks noGrp="1"/>
          </p:cNvSpPr>
          <p:nvPr>
            <p:ph type="dt" sz="half" idx="10"/>
          </p:nvPr>
        </p:nvSpPr>
        <p:spPr/>
        <p:txBody>
          <a:bodyPr/>
          <a:lstStyle/>
          <a:p>
            <a:fld id="{183443A3-F7D5-4610-AF0E-BA6E7410E770}" type="datetimeFigureOut">
              <a:rPr lang="en-IN" smtClean="0"/>
              <a:t>03-05-2024</a:t>
            </a:fld>
            <a:endParaRPr lang="en-IN"/>
          </a:p>
        </p:txBody>
      </p:sp>
      <p:sp>
        <p:nvSpPr>
          <p:cNvPr id="6" name="Footer Placeholder 5">
            <a:extLst>
              <a:ext uri="{FF2B5EF4-FFF2-40B4-BE49-F238E27FC236}">
                <a16:creationId xmlns:a16="http://schemas.microsoft.com/office/drawing/2014/main" id="{39A5E7CC-1239-CFA3-9B2C-9126D36BE3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03F064-855A-BF1D-3D93-93CAE3FC3330}"/>
              </a:ext>
            </a:extLst>
          </p:cNvPr>
          <p:cNvSpPr>
            <a:spLocks noGrp="1"/>
          </p:cNvSpPr>
          <p:nvPr>
            <p:ph type="sldNum" sz="quarter" idx="12"/>
          </p:nvPr>
        </p:nvSpPr>
        <p:spPr/>
        <p:txBody>
          <a:bodyPr/>
          <a:lstStyle/>
          <a:p>
            <a:fld id="{9A026DB5-A04B-45B7-AC82-CF691130757B}" type="slidenum">
              <a:rPr lang="en-IN" smtClean="0"/>
              <a:t>‹#›</a:t>
            </a:fld>
            <a:endParaRPr lang="en-IN"/>
          </a:p>
        </p:txBody>
      </p:sp>
    </p:spTree>
    <p:extLst>
      <p:ext uri="{BB962C8B-B14F-4D97-AF65-F5344CB8AC3E}">
        <p14:creationId xmlns:p14="http://schemas.microsoft.com/office/powerpoint/2010/main" val="40981152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631BF8-F729-41D2-202F-1E68E9F873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AE17F9-0C26-3470-1498-5961209EB7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A0D3FA-3A75-A6C4-9430-62ED752241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3443A3-F7D5-4610-AF0E-BA6E7410E770}" type="datetimeFigureOut">
              <a:rPr lang="en-IN" smtClean="0"/>
              <a:t>03-05-2024</a:t>
            </a:fld>
            <a:endParaRPr lang="en-IN"/>
          </a:p>
        </p:txBody>
      </p:sp>
      <p:sp>
        <p:nvSpPr>
          <p:cNvPr id="5" name="Footer Placeholder 4">
            <a:extLst>
              <a:ext uri="{FF2B5EF4-FFF2-40B4-BE49-F238E27FC236}">
                <a16:creationId xmlns:a16="http://schemas.microsoft.com/office/drawing/2014/main" id="{3FEF7D65-48D3-94D2-5648-013C4BCD55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E6C08B-1ABF-8EC5-D9CA-52DDFF01A8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026DB5-A04B-45B7-AC82-CF691130757B}" type="slidenum">
              <a:rPr lang="en-IN" smtClean="0"/>
              <a:t>‹#›</a:t>
            </a:fld>
            <a:endParaRPr lang="en-IN"/>
          </a:p>
        </p:txBody>
      </p:sp>
    </p:spTree>
    <p:extLst>
      <p:ext uri="{BB962C8B-B14F-4D97-AF65-F5344CB8AC3E}">
        <p14:creationId xmlns:p14="http://schemas.microsoft.com/office/powerpoint/2010/main" val="2814612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18" Type="http://schemas.openxmlformats.org/officeDocument/2006/relationships/diagramData" Target="../diagrams/data5.xml"/><Relationship Id="rId3" Type="http://schemas.openxmlformats.org/officeDocument/2006/relationships/diagramData" Target="../diagrams/data2.xml"/><Relationship Id="rId21" Type="http://schemas.openxmlformats.org/officeDocument/2006/relationships/diagramColors" Target="../diagrams/colors5.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image" Target="../media/image7.png"/><Relationship Id="rId16" Type="http://schemas.openxmlformats.org/officeDocument/2006/relationships/diagramColors" Target="../diagrams/colors4.xml"/><Relationship Id="rId20" Type="http://schemas.openxmlformats.org/officeDocument/2006/relationships/diagramQuickStyle" Target="../diagrams/quickStyle5.xml"/><Relationship Id="rId1" Type="http://schemas.openxmlformats.org/officeDocument/2006/relationships/slideLayout" Target="../slideLayouts/slideLayout7.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19" Type="http://schemas.openxmlformats.org/officeDocument/2006/relationships/diagramLayout" Target="../diagrams/layout5.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 Id="rId22" Type="http://schemas.microsoft.com/office/2007/relationships/diagramDrawing" Target="../diagrams/drawing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60FAD7-193E-93AA-125F-61AF607607FB}"/>
              </a:ext>
            </a:extLst>
          </p:cNvPr>
          <p:cNvPicPr>
            <a:picLocks noChangeAspect="1"/>
          </p:cNvPicPr>
          <p:nvPr/>
        </p:nvPicPr>
        <p:blipFill>
          <a:blip r:embed="rId2"/>
          <a:stretch>
            <a:fillRect/>
          </a:stretch>
        </p:blipFill>
        <p:spPr>
          <a:xfrm>
            <a:off x="0" y="-203200"/>
            <a:ext cx="12192000" cy="6858000"/>
          </a:xfrm>
          <a:prstGeom prst="rect">
            <a:avLst/>
          </a:prstGeom>
        </p:spPr>
      </p:pic>
      <p:pic>
        <p:nvPicPr>
          <p:cNvPr id="3" name="Picture 2">
            <a:extLst>
              <a:ext uri="{FF2B5EF4-FFF2-40B4-BE49-F238E27FC236}">
                <a16:creationId xmlns:a16="http://schemas.microsoft.com/office/drawing/2014/main" id="{21C05541-E0F4-8347-08AD-A5613BB8C322}"/>
              </a:ext>
            </a:extLst>
          </p:cNvPr>
          <p:cNvPicPr>
            <a:picLocks noChangeAspect="1"/>
          </p:cNvPicPr>
          <p:nvPr/>
        </p:nvPicPr>
        <p:blipFill>
          <a:blip r:embed="rId3"/>
          <a:stretch>
            <a:fillRect/>
          </a:stretch>
        </p:blipFill>
        <p:spPr>
          <a:xfrm>
            <a:off x="0" y="-203200"/>
            <a:ext cx="12192000" cy="7061200"/>
          </a:xfrm>
          <a:prstGeom prst="rect">
            <a:avLst/>
          </a:prstGeom>
        </p:spPr>
      </p:pic>
      <p:sp>
        <p:nvSpPr>
          <p:cNvPr id="5" name="Title 4">
            <a:extLst>
              <a:ext uri="{FF2B5EF4-FFF2-40B4-BE49-F238E27FC236}">
                <a16:creationId xmlns:a16="http://schemas.microsoft.com/office/drawing/2014/main" id="{18AD142C-B356-7083-E2A4-58E5FD195A4D}"/>
              </a:ext>
            </a:extLst>
          </p:cNvPr>
          <p:cNvSpPr>
            <a:spLocks noGrp="1"/>
          </p:cNvSpPr>
          <p:nvPr>
            <p:ph type="title"/>
          </p:nvPr>
        </p:nvSpPr>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INTRODUCTION</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B6E869D-720E-778E-0A51-130AA275BBF2}"/>
              </a:ext>
            </a:extLst>
          </p:cNvPr>
          <p:cNvSpPr txBox="1"/>
          <p:nvPr/>
        </p:nvSpPr>
        <p:spPr>
          <a:xfrm>
            <a:off x="5287140" y="1905094"/>
            <a:ext cx="2345301" cy="58477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DECIDERS</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6344CE1-A6BD-1EDA-00FA-7B8FAA330873}"/>
              </a:ext>
            </a:extLst>
          </p:cNvPr>
          <p:cNvSpPr txBox="1"/>
          <p:nvPr/>
        </p:nvSpPr>
        <p:spPr>
          <a:xfrm>
            <a:off x="1072190" y="3289051"/>
            <a:ext cx="5215813"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Designed, developed and presented by:</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413930E-4976-B753-B5AA-7430D518672F}"/>
              </a:ext>
            </a:extLst>
          </p:cNvPr>
          <p:cNvSpPr txBox="1"/>
          <p:nvPr/>
        </p:nvSpPr>
        <p:spPr>
          <a:xfrm flipH="1">
            <a:off x="1072190" y="4138740"/>
            <a:ext cx="7389845" cy="1323439"/>
          </a:xfrm>
          <a:prstGeom prst="rect">
            <a:avLst/>
          </a:prstGeom>
          <a:noFill/>
        </p:spPr>
        <p:txBody>
          <a:bodyPr wrap="square" rtlCol="0">
            <a:spAutoFit/>
          </a:bodyPr>
          <a:lstStyle/>
          <a:p>
            <a:r>
              <a:rPr lang="en-US" sz="2000" dirty="0">
                <a:solidFill>
                  <a:schemeClr val="bg1"/>
                </a:solidFill>
              </a:rPr>
              <a:t>SNEHA.K                                               3BR22AI153</a:t>
            </a:r>
          </a:p>
          <a:p>
            <a:r>
              <a:rPr lang="en-US" sz="2000" dirty="0">
                <a:solidFill>
                  <a:schemeClr val="bg1"/>
                </a:solidFill>
              </a:rPr>
              <a:t>SWATI SAHU                                        3BR22AI163</a:t>
            </a:r>
          </a:p>
          <a:p>
            <a:r>
              <a:rPr lang="en-US" sz="2000" dirty="0">
                <a:solidFill>
                  <a:schemeClr val="bg1"/>
                </a:solidFill>
              </a:rPr>
              <a:t>SREELATHA                                          3BR22AI154</a:t>
            </a:r>
          </a:p>
          <a:p>
            <a:r>
              <a:rPr lang="en-US" sz="2000" dirty="0">
                <a:solidFill>
                  <a:schemeClr val="bg1"/>
                </a:solidFill>
              </a:rPr>
              <a:t>SUSHMITA VISHWAKARMA              3BR22AI162</a:t>
            </a:r>
          </a:p>
        </p:txBody>
      </p:sp>
    </p:spTree>
    <p:extLst>
      <p:ext uri="{BB962C8B-B14F-4D97-AF65-F5344CB8AC3E}">
        <p14:creationId xmlns:p14="http://schemas.microsoft.com/office/powerpoint/2010/main" val="2710283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FEEEBD-9F92-7C0A-1411-80DC73407318}"/>
              </a:ext>
            </a:extLst>
          </p:cNvPr>
          <p:cNvPicPr>
            <a:picLocks noChangeAspect="1"/>
          </p:cNvPicPr>
          <p:nvPr/>
        </p:nvPicPr>
        <p:blipFill>
          <a:blip r:embed="rId2"/>
          <a:stretch>
            <a:fillRect/>
          </a:stretch>
        </p:blipFill>
        <p:spPr>
          <a:xfrm>
            <a:off x="0" y="-568960"/>
            <a:ext cx="12192000" cy="7426960"/>
          </a:xfrm>
          <a:prstGeom prst="rect">
            <a:avLst/>
          </a:prstGeom>
        </p:spPr>
      </p:pic>
      <p:sp>
        <p:nvSpPr>
          <p:cNvPr id="6" name="TextBox 5">
            <a:extLst>
              <a:ext uri="{FF2B5EF4-FFF2-40B4-BE49-F238E27FC236}">
                <a16:creationId xmlns:a16="http://schemas.microsoft.com/office/drawing/2014/main" id="{FBAB65EA-E9D8-53B3-DA51-61158C724CE9}"/>
              </a:ext>
            </a:extLst>
          </p:cNvPr>
          <p:cNvSpPr txBox="1"/>
          <p:nvPr/>
        </p:nvSpPr>
        <p:spPr>
          <a:xfrm>
            <a:off x="995680" y="2004685"/>
            <a:ext cx="3048000" cy="1446550"/>
          </a:xfrm>
          <a:prstGeom prst="rect">
            <a:avLst/>
          </a:prstGeom>
          <a:noFill/>
        </p:spPr>
        <p:txBody>
          <a:bodyPr wrap="square" rtlCol="0">
            <a:spAutoFit/>
          </a:bodyPr>
          <a:lstStyle/>
          <a:p>
            <a:r>
              <a:rPr lang="en-US" sz="4400" b="1" dirty="0">
                <a:solidFill>
                  <a:schemeClr val="bg1"/>
                </a:solidFill>
                <a:latin typeface="Times New Roman" panose="02020603050405020304" pitchFamily="18" charset="0"/>
                <a:cs typeface="Times New Roman" panose="02020603050405020304" pitchFamily="18" charset="0"/>
              </a:rPr>
              <a:t>ANY QUERIES</a:t>
            </a:r>
            <a:endParaRPr lang="en-IN" sz="4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65332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3F8257-E58C-85A2-BF2A-0D068C5008D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842392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7A715A-C18B-8048-8697-9FDF031902CA}"/>
              </a:ext>
            </a:extLst>
          </p:cNvPr>
          <p:cNvPicPr>
            <a:picLocks noChangeAspect="1"/>
          </p:cNvPicPr>
          <p:nvPr/>
        </p:nvPicPr>
        <p:blipFill>
          <a:blip r:embed="rId2"/>
          <a:stretch>
            <a:fillRect/>
          </a:stretch>
        </p:blipFill>
        <p:spPr>
          <a:xfrm>
            <a:off x="0" y="-1"/>
            <a:ext cx="12192000" cy="6858001"/>
          </a:xfrm>
          <a:prstGeom prst="rect">
            <a:avLst/>
          </a:prstGeom>
        </p:spPr>
      </p:pic>
    </p:spTree>
    <p:extLst>
      <p:ext uri="{BB962C8B-B14F-4D97-AF65-F5344CB8AC3E}">
        <p14:creationId xmlns:p14="http://schemas.microsoft.com/office/powerpoint/2010/main" val="13420128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6A106-2C29-6BB4-DFDD-9EB8A4D57BAA}"/>
              </a:ext>
            </a:extLst>
          </p:cNvPr>
          <p:cNvPicPr>
            <a:picLocks noChangeAspect="1"/>
          </p:cNvPicPr>
          <p:nvPr/>
        </p:nvPicPr>
        <p:blipFill>
          <a:blip r:embed="rId2"/>
          <a:stretch>
            <a:fillRect/>
          </a:stretch>
        </p:blipFill>
        <p:spPr>
          <a:xfrm>
            <a:off x="0" y="9331"/>
            <a:ext cx="12191999" cy="6857999"/>
          </a:xfrm>
          <a:prstGeom prst="rect">
            <a:avLst/>
          </a:prstGeom>
        </p:spPr>
      </p:pic>
      <p:graphicFrame>
        <p:nvGraphicFramePr>
          <p:cNvPr id="11" name="Table 11">
            <a:extLst>
              <a:ext uri="{FF2B5EF4-FFF2-40B4-BE49-F238E27FC236}">
                <a16:creationId xmlns:a16="http://schemas.microsoft.com/office/drawing/2014/main" id="{FB0D0928-E3D8-B831-A7EA-8D734397A48F}"/>
              </a:ext>
            </a:extLst>
          </p:cNvPr>
          <p:cNvGraphicFramePr>
            <a:graphicFrameLocks noGrp="1"/>
          </p:cNvGraphicFramePr>
          <p:nvPr>
            <p:extLst>
              <p:ext uri="{D42A27DB-BD31-4B8C-83A1-F6EECF244321}">
                <p14:modId xmlns:p14="http://schemas.microsoft.com/office/powerpoint/2010/main" val="4259450296"/>
              </p:ext>
            </p:extLst>
          </p:nvPr>
        </p:nvGraphicFramePr>
        <p:xfrm>
          <a:off x="2263815" y="1846401"/>
          <a:ext cx="6130210" cy="4305399"/>
        </p:xfrm>
        <a:graphic>
          <a:graphicData uri="http://schemas.openxmlformats.org/drawingml/2006/table">
            <a:tbl>
              <a:tblPr>
                <a:tableStyleId>{616DA210-FB5B-4158-B5E0-FEB733F419BA}</a:tableStyleId>
              </a:tblPr>
              <a:tblGrid>
                <a:gridCol w="751711">
                  <a:extLst>
                    <a:ext uri="{9D8B030D-6E8A-4147-A177-3AD203B41FA5}">
                      <a16:colId xmlns:a16="http://schemas.microsoft.com/office/drawing/2014/main" val="1919155460"/>
                    </a:ext>
                  </a:extLst>
                </a:gridCol>
                <a:gridCol w="5378499">
                  <a:extLst>
                    <a:ext uri="{9D8B030D-6E8A-4147-A177-3AD203B41FA5}">
                      <a16:colId xmlns:a16="http://schemas.microsoft.com/office/drawing/2014/main" val="525695123"/>
                    </a:ext>
                  </a:extLst>
                </a:gridCol>
              </a:tblGrid>
              <a:tr h="722470">
                <a:tc>
                  <a:txBody>
                    <a:bodyPr/>
                    <a:lstStyle/>
                    <a:p>
                      <a:pPr algn="ctr">
                        <a:lnSpc>
                          <a:spcPct val="150000"/>
                        </a:lnSpc>
                      </a:pPr>
                      <a:r>
                        <a:rPr lang="en-US" b="0" dirty="0"/>
                        <a:t>1</a:t>
                      </a:r>
                      <a:endParaRPr lang="en-IN" b="0" dirty="0"/>
                    </a:p>
                  </a:txBody>
                  <a:tcPr anchor="ctr">
                    <a:solidFill>
                      <a:schemeClr val="bg1"/>
                    </a:solidFill>
                  </a:tcPr>
                </a:tc>
                <a:tc>
                  <a:txBody>
                    <a:bodyPr/>
                    <a:lstStyle/>
                    <a:p>
                      <a:pPr>
                        <a:lnSpc>
                          <a:spcPct val="150000"/>
                        </a:lnSpc>
                      </a:pPr>
                      <a:r>
                        <a:rPr lang="en-US" b="0" dirty="0"/>
                        <a:t>CLOUD SERVICE</a:t>
                      </a:r>
                      <a:endParaRPr lang="en-IN" b="0" dirty="0"/>
                    </a:p>
                  </a:txBody>
                  <a:tcPr anchor="ctr">
                    <a:solidFill>
                      <a:schemeClr val="bg1"/>
                    </a:solidFill>
                  </a:tcPr>
                </a:tc>
                <a:extLst>
                  <a:ext uri="{0D108BD9-81ED-4DB2-BD59-A6C34878D82A}">
                    <a16:rowId xmlns:a16="http://schemas.microsoft.com/office/drawing/2014/main" val="1875501524"/>
                  </a:ext>
                </a:extLst>
              </a:tr>
              <a:tr h="726361">
                <a:tc>
                  <a:txBody>
                    <a:bodyPr/>
                    <a:lstStyle/>
                    <a:p>
                      <a:pPr algn="ctr">
                        <a:lnSpc>
                          <a:spcPct val="150000"/>
                        </a:lnSpc>
                      </a:pPr>
                      <a:r>
                        <a:rPr lang="en-US" dirty="0"/>
                        <a:t>2</a:t>
                      </a:r>
                      <a:endParaRPr lang="en-IN" dirty="0"/>
                    </a:p>
                  </a:txBody>
                  <a:tcPr anchor="ctr">
                    <a:solidFill>
                      <a:schemeClr val="bg1"/>
                    </a:solidFill>
                  </a:tcPr>
                </a:tc>
                <a:tc>
                  <a:txBody>
                    <a:bodyPr/>
                    <a:lstStyle/>
                    <a:p>
                      <a:pPr>
                        <a:lnSpc>
                          <a:spcPct val="150000"/>
                        </a:lnSpc>
                      </a:pPr>
                      <a:r>
                        <a:rPr lang="en-US" dirty="0"/>
                        <a:t>SERVICE AVAILABILITY</a:t>
                      </a:r>
                    </a:p>
                  </a:txBody>
                  <a:tcPr anchor="ctr">
                    <a:solidFill>
                      <a:schemeClr val="bg1"/>
                    </a:solidFill>
                  </a:tcPr>
                </a:tc>
                <a:extLst>
                  <a:ext uri="{0D108BD9-81ED-4DB2-BD59-A6C34878D82A}">
                    <a16:rowId xmlns:a16="http://schemas.microsoft.com/office/drawing/2014/main" val="3783329818"/>
                  </a:ext>
                </a:extLst>
              </a:tr>
              <a:tr h="677485">
                <a:tc>
                  <a:txBody>
                    <a:bodyPr/>
                    <a:lstStyle/>
                    <a:p>
                      <a:pPr algn="ctr">
                        <a:lnSpc>
                          <a:spcPct val="150000"/>
                        </a:lnSpc>
                      </a:pPr>
                      <a:r>
                        <a:rPr lang="en-US" dirty="0"/>
                        <a:t>3</a:t>
                      </a:r>
                      <a:endParaRPr lang="en-IN" dirty="0"/>
                    </a:p>
                  </a:txBody>
                  <a:tcPr anchor="ctr">
                    <a:solidFill>
                      <a:schemeClr val="bg1"/>
                    </a:solidFill>
                  </a:tcPr>
                </a:tc>
                <a:tc>
                  <a:txBody>
                    <a:bodyPr/>
                    <a:lstStyle/>
                    <a:p>
                      <a:pPr>
                        <a:lnSpc>
                          <a:spcPct val="150000"/>
                        </a:lnSpc>
                      </a:pPr>
                      <a:r>
                        <a:rPr lang="en-US" dirty="0"/>
                        <a:t>PERFORMANCE METRICS</a:t>
                      </a:r>
                    </a:p>
                  </a:txBody>
                  <a:tcPr anchor="ctr">
                    <a:solidFill>
                      <a:schemeClr val="bg1"/>
                    </a:solidFill>
                  </a:tcPr>
                </a:tc>
                <a:extLst>
                  <a:ext uri="{0D108BD9-81ED-4DB2-BD59-A6C34878D82A}">
                    <a16:rowId xmlns:a16="http://schemas.microsoft.com/office/drawing/2014/main" val="3390990473"/>
                  </a:ext>
                </a:extLst>
              </a:tr>
              <a:tr h="726361">
                <a:tc>
                  <a:txBody>
                    <a:bodyPr/>
                    <a:lstStyle/>
                    <a:p>
                      <a:pPr algn="ctr">
                        <a:lnSpc>
                          <a:spcPct val="150000"/>
                        </a:lnSpc>
                      </a:pPr>
                      <a:r>
                        <a:rPr lang="en-US" dirty="0"/>
                        <a:t>4</a:t>
                      </a:r>
                      <a:endParaRPr lang="en-IN" dirty="0"/>
                    </a:p>
                  </a:txBody>
                  <a:tcPr anchor="ctr">
                    <a:solidFill>
                      <a:schemeClr val="bg1"/>
                    </a:solidFill>
                  </a:tcPr>
                </a:tc>
                <a:tc>
                  <a:txBody>
                    <a:bodyPr/>
                    <a:lstStyle/>
                    <a:p>
                      <a:pPr>
                        <a:lnSpc>
                          <a:spcPct val="150000"/>
                        </a:lnSpc>
                      </a:pPr>
                      <a:r>
                        <a:rPr lang="en-US" dirty="0"/>
                        <a:t>PROJECT DEMO</a:t>
                      </a:r>
                      <a:endParaRPr lang="en-IN" dirty="0"/>
                    </a:p>
                  </a:txBody>
                  <a:tcPr anchor="ctr">
                    <a:solidFill>
                      <a:schemeClr val="bg1"/>
                    </a:solidFill>
                  </a:tcPr>
                </a:tc>
                <a:extLst>
                  <a:ext uri="{0D108BD9-81ED-4DB2-BD59-A6C34878D82A}">
                    <a16:rowId xmlns:a16="http://schemas.microsoft.com/office/drawing/2014/main" val="3120749368"/>
                  </a:ext>
                </a:extLst>
              </a:tr>
              <a:tr h="726361">
                <a:tc>
                  <a:txBody>
                    <a:bodyPr/>
                    <a:lstStyle/>
                    <a:p>
                      <a:pPr algn="ctr">
                        <a:lnSpc>
                          <a:spcPct val="150000"/>
                        </a:lnSpc>
                      </a:pPr>
                      <a:r>
                        <a:rPr lang="en-US" dirty="0"/>
                        <a:t>5</a:t>
                      </a:r>
                      <a:endParaRPr lang="en-IN" dirty="0"/>
                    </a:p>
                  </a:txBody>
                  <a:tcPr anchor="ctr">
                    <a:solidFill>
                      <a:schemeClr val="bg1"/>
                    </a:solidFill>
                  </a:tcPr>
                </a:tc>
                <a:tc>
                  <a:txBody>
                    <a:bodyPr/>
                    <a:lstStyle/>
                    <a:p>
                      <a:pPr>
                        <a:lnSpc>
                          <a:spcPct val="150000"/>
                        </a:lnSpc>
                      </a:pPr>
                      <a:r>
                        <a:rPr lang="en-US" dirty="0"/>
                        <a:t>PROS AND CONS</a:t>
                      </a:r>
                    </a:p>
                  </a:txBody>
                  <a:tcPr anchor="ctr">
                    <a:solidFill>
                      <a:schemeClr val="bg1"/>
                    </a:solidFill>
                  </a:tcPr>
                </a:tc>
                <a:extLst>
                  <a:ext uri="{0D108BD9-81ED-4DB2-BD59-A6C34878D82A}">
                    <a16:rowId xmlns:a16="http://schemas.microsoft.com/office/drawing/2014/main" val="2339979439"/>
                  </a:ext>
                </a:extLst>
              </a:tr>
              <a:tr h="726361">
                <a:tc>
                  <a:txBody>
                    <a:bodyPr/>
                    <a:lstStyle/>
                    <a:p>
                      <a:pPr algn="ctr">
                        <a:lnSpc>
                          <a:spcPct val="150000"/>
                        </a:lnSpc>
                      </a:pPr>
                      <a:r>
                        <a:rPr lang="en-US" dirty="0"/>
                        <a:t>6</a:t>
                      </a:r>
                      <a:endParaRPr lang="en-IN" dirty="0"/>
                    </a:p>
                  </a:txBody>
                  <a:tcPr anchor="ctr">
                    <a:solidFill>
                      <a:schemeClr val="bg1"/>
                    </a:solidFill>
                  </a:tcPr>
                </a:tc>
                <a:tc>
                  <a:txBody>
                    <a:bodyPr/>
                    <a:lstStyle/>
                    <a:p>
                      <a:pPr>
                        <a:lnSpc>
                          <a:spcPct val="150000"/>
                        </a:lnSpc>
                      </a:pPr>
                      <a:r>
                        <a:rPr lang="en-US" dirty="0"/>
                        <a:t>CONCLUSION</a:t>
                      </a:r>
                    </a:p>
                  </a:txBody>
                  <a:tcPr anchor="ctr">
                    <a:solidFill>
                      <a:schemeClr val="bg1"/>
                    </a:solidFill>
                  </a:tcPr>
                </a:tc>
                <a:extLst>
                  <a:ext uri="{0D108BD9-81ED-4DB2-BD59-A6C34878D82A}">
                    <a16:rowId xmlns:a16="http://schemas.microsoft.com/office/drawing/2014/main" val="2293908391"/>
                  </a:ext>
                </a:extLst>
              </a:tr>
            </a:tbl>
          </a:graphicData>
        </a:graphic>
      </p:graphicFrame>
      <p:sp>
        <p:nvSpPr>
          <p:cNvPr id="10" name="TextBox 9">
            <a:extLst>
              <a:ext uri="{FF2B5EF4-FFF2-40B4-BE49-F238E27FC236}">
                <a16:creationId xmlns:a16="http://schemas.microsoft.com/office/drawing/2014/main" id="{5ED231B2-0483-36E2-8646-EC6C048EEFA5}"/>
              </a:ext>
            </a:extLst>
          </p:cNvPr>
          <p:cNvSpPr txBox="1"/>
          <p:nvPr/>
        </p:nvSpPr>
        <p:spPr>
          <a:xfrm>
            <a:off x="3728720" y="549210"/>
            <a:ext cx="3058160"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CONTENT</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27253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F0FAE0-A09E-83CC-7308-D0B6367FFF6C}"/>
              </a:ext>
            </a:extLst>
          </p:cNvPr>
          <p:cNvPicPr>
            <a:picLocks noChangeAspect="1"/>
          </p:cNvPicPr>
          <p:nvPr/>
        </p:nvPicPr>
        <p:blipFill>
          <a:blip r:embed="rId2"/>
          <a:stretch>
            <a:fillRect/>
          </a:stretch>
        </p:blipFill>
        <p:spPr>
          <a:xfrm>
            <a:off x="0" y="-473852"/>
            <a:ext cx="12192000" cy="7331852"/>
          </a:xfrm>
          <a:prstGeom prst="rect">
            <a:avLst/>
          </a:prstGeom>
        </p:spPr>
      </p:pic>
      <p:sp>
        <p:nvSpPr>
          <p:cNvPr id="2" name="Title 1">
            <a:extLst>
              <a:ext uri="{FF2B5EF4-FFF2-40B4-BE49-F238E27FC236}">
                <a16:creationId xmlns:a16="http://schemas.microsoft.com/office/drawing/2014/main" id="{2E757026-629F-0BEE-48D5-9E8E0323B6BE}"/>
              </a:ext>
            </a:extLst>
          </p:cNvPr>
          <p:cNvSpPr>
            <a:spLocks noGrp="1"/>
          </p:cNvSpPr>
          <p:nvPr>
            <p:ph type="title"/>
          </p:nvPr>
        </p:nvSpPr>
        <p:spPr>
          <a:xfrm>
            <a:off x="1660849" y="264739"/>
            <a:ext cx="9431694" cy="1325563"/>
          </a:xfrm>
          <a:noFill/>
        </p:spPr>
        <p:style>
          <a:lnRef idx="0">
            <a:schemeClr val="dk1"/>
          </a:lnRef>
          <a:fillRef idx="3">
            <a:schemeClr val="dk1"/>
          </a:fillRef>
          <a:effectRef idx="3">
            <a:schemeClr val="dk1"/>
          </a:effectRef>
          <a:fontRef idx="minor">
            <a:schemeClr val="lt1"/>
          </a:fontRef>
        </p:style>
        <p:txBody>
          <a:bodyPr>
            <a:normAutofit/>
          </a:bodyPr>
          <a:lstStyle/>
          <a:p>
            <a:pPr algn="ctr"/>
            <a:r>
              <a:rPr lang="en-US" b="1" dirty="0">
                <a:solidFill>
                  <a:schemeClr val="bg1"/>
                </a:solidFill>
                <a:latin typeface="Times New Roman" panose="02020603050405020304" pitchFamily="18" charset="0"/>
                <a:cs typeface="Times New Roman" panose="02020603050405020304" pitchFamily="18" charset="0"/>
              </a:rPr>
              <a:t>What is cloud service?</a:t>
            </a:r>
            <a:endParaRPr lang="en-IN" b="1" dirty="0">
              <a:solidFill>
                <a:schemeClr val="bg1"/>
              </a:solidFill>
              <a:latin typeface="Times New Roman" panose="02020603050405020304" pitchFamily="18" charset="0"/>
              <a:cs typeface="Times New Roman" panose="02020603050405020304" pitchFamily="18" charset="0"/>
            </a:endParaRPr>
          </a:p>
        </p:txBody>
      </p:sp>
      <p:graphicFrame>
        <p:nvGraphicFramePr>
          <p:cNvPr id="10" name="Content Placeholder 9">
            <a:extLst>
              <a:ext uri="{FF2B5EF4-FFF2-40B4-BE49-F238E27FC236}">
                <a16:creationId xmlns:a16="http://schemas.microsoft.com/office/drawing/2014/main" id="{6680B3A3-357F-1138-C619-97636684F51D}"/>
              </a:ext>
            </a:extLst>
          </p:cNvPr>
          <p:cNvGraphicFramePr>
            <a:graphicFrameLocks noGrp="1"/>
          </p:cNvGraphicFramePr>
          <p:nvPr>
            <p:ph sz="half" idx="1"/>
            <p:extLst>
              <p:ext uri="{D42A27DB-BD31-4B8C-83A1-F6EECF244321}">
                <p14:modId xmlns:p14="http://schemas.microsoft.com/office/powerpoint/2010/main" val="1888973426"/>
              </p:ext>
            </p:extLst>
          </p:nvPr>
        </p:nvGraphicFramePr>
        <p:xfrm>
          <a:off x="177282" y="2397967"/>
          <a:ext cx="5842518" cy="31350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9" name="Picture 18">
            <a:extLst>
              <a:ext uri="{FF2B5EF4-FFF2-40B4-BE49-F238E27FC236}">
                <a16:creationId xmlns:a16="http://schemas.microsoft.com/office/drawing/2014/main" id="{22559F2A-37B5-BE4B-F273-381817D6E77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56783" y="2463282"/>
            <a:ext cx="5144763" cy="2858957"/>
          </a:xfrm>
          <a:prstGeom prst="rect">
            <a:avLst/>
          </a:prstGeom>
        </p:spPr>
      </p:pic>
    </p:spTree>
    <p:extLst>
      <p:ext uri="{BB962C8B-B14F-4D97-AF65-F5344CB8AC3E}">
        <p14:creationId xmlns:p14="http://schemas.microsoft.com/office/powerpoint/2010/main" val="4164377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1DB335-35DA-E91C-567B-9CCA00184298}"/>
              </a:ext>
            </a:extLst>
          </p:cNvPr>
          <p:cNvPicPr>
            <a:picLocks noChangeAspect="1"/>
          </p:cNvPicPr>
          <p:nvPr/>
        </p:nvPicPr>
        <p:blipFill>
          <a:blip r:embed="rId2"/>
          <a:stretch>
            <a:fillRect/>
          </a:stretch>
        </p:blipFill>
        <p:spPr>
          <a:xfrm>
            <a:off x="0" y="-907804"/>
            <a:ext cx="12192000" cy="7765804"/>
          </a:xfrm>
          <a:prstGeom prst="rect">
            <a:avLst/>
          </a:prstGeom>
        </p:spPr>
      </p:pic>
      <p:sp>
        <p:nvSpPr>
          <p:cNvPr id="3" name="Title 2">
            <a:extLst>
              <a:ext uri="{FF2B5EF4-FFF2-40B4-BE49-F238E27FC236}">
                <a16:creationId xmlns:a16="http://schemas.microsoft.com/office/drawing/2014/main" id="{5143DC34-83D6-BFF8-52F1-C20F46FF22B4}"/>
              </a:ext>
            </a:extLst>
          </p:cNvPr>
          <p:cNvSpPr>
            <a:spLocks noGrp="1"/>
          </p:cNvSpPr>
          <p:nvPr>
            <p:ph type="title" idx="4294967295"/>
          </p:nvPr>
        </p:nvSpPr>
        <p:spPr>
          <a:xfrm>
            <a:off x="2816906" y="39139"/>
            <a:ext cx="7742237" cy="1325563"/>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SERVICE AVAILABILITY</a:t>
            </a:r>
            <a:endParaRPr lang="en-IN" b="1" dirty="0">
              <a:solidFill>
                <a:schemeClr val="bg1"/>
              </a:solidFill>
              <a:latin typeface="Times New Roman" panose="02020603050405020304" pitchFamily="18" charset="0"/>
              <a:cs typeface="Times New Roman" panose="02020603050405020304" pitchFamily="18" charset="0"/>
            </a:endParaRPr>
          </a:p>
        </p:txBody>
      </p:sp>
      <p:graphicFrame>
        <p:nvGraphicFramePr>
          <p:cNvPr id="15" name="Diagram 14">
            <a:extLst>
              <a:ext uri="{FF2B5EF4-FFF2-40B4-BE49-F238E27FC236}">
                <a16:creationId xmlns:a16="http://schemas.microsoft.com/office/drawing/2014/main" id="{A31E3307-9CDC-1AFE-F27F-33E19A4187F2}"/>
              </a:ext>
            </a:extLst>
          </p:cNvPr>
          <p:cNvGraphicFramePr/>
          <p:nvPr>
            <p:extLst>
              <p:ext uri="{D42A27DB-BD31-4B8C-83A1-F6EECF244321}">
                <p14:modId xmlns:p14="http://schemas.microsoft.com/office/powerpoint/2010/main" val="3016275953"/>
              </p:ext>
            </p:extLst>
          </p:nvPr>
        </p:nvGraphicFramePr>
        <p:xfrm>
          <a:off x="1052026" y="1481275"/>
          <a:ext cx="6172200"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Diagram 15">
            <a:extLst>
              <a:ext uri="{FF2B5EF4-FFF2-40B4-BE49-F238E27FC236}">
                <a16:creationId xmlns:a16="http://schemas.microsoft.com/office/drawing/2014/main" id="{C9D5C37D-1D4C-8807-4202-3331A2563366}"/>
              </a:ext>
            </a:extLst>
          </p:cNvPr>
          <p:cNvGraphicFramePr/>
          <p:nvPr>
            <p:extLst>
              <p:ext uri="{D42A27DB-BD31-4B8C-83A1-F6EECF244321}">
                <p14:modId xmlns:p14="http://schemas.microsoft.com/office/powerpoint/2010/main" val="3894458014"/>
              </p:ext>
            </p:extLst>
          </p:nvPr>
        </p:nvGraphicFramePr>
        <p:xfrm>
          <a:off x="2470279" y="2476839"/>
          <a:ext cx="6172200" cy="7078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8" name="Diagram 17">
            <a:extLst>
              <a:ext uri="{FF2B5EF4-FFF2-40B4-BE49-F238E27FC236}">
                <a16:creationId xmlns:a16="http://schemas.microsoft.com/office/drawing/2014/main" id="{ACBCE690-E8DD-D571-670B-07CF26266A23}"/>
              </a:ext>
            </a:extLst>
          </p:cNvPr>
          <p:cNvGraphicFramePr/>
          <p:nvPr>
            <p:extLst>
              <p:ext uri="{D42A27DB-BD31-4B8C-83A1-F6EECF244321}">
                <p14:modId xmlns:p14="http://schemas.microsoft.com/office/powerpoint/2010/main" val="1477917080"/>
              </p:ext>
            </p:extLst>
          </p:nvPr>
        </p:nvGraphicFramePr>
        <p:xfrm>
          <a:off x="3983232" y="3569345"/>
          <a:ext cx="6172200" cy="70788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9" name="Diagram 18">
            <a:extLst>
              <a:ext uri="{FF2B5EF4-FFF2-40B4-BE49-F238E27FC236}">
                <a16:creationId xmlns:a16="http://schemas.microsoft.com/office/drawing/2014/main" id="{65850D4F-6AD1-13D3-4D49-CD88CD548B6A}"/>
              </a:ext>
            </a:extLst>
          </p:cNvPr>
          <p:cNvGraphicFramePr/>
          <p:nvPr>
            <p:extLst>
              <p:ext uri="{D42A27DB-BD31-4B8C-83A1-F6EECF244321}">
                <p14:modId xmlns:p14="http://schemas.microsoft.com/office/powerpoint/2010/main" val="1105241531"/>
              </p:ext>
            </p:extLst>
          </p:nvPr>
        </p:nvGraphicFramePr>
        <p:xfrm>
          <a:off x="5381430" y="4681482"/>
          <a:ext cx="6522097" cy="707886"/>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extLst>
      <p:ext uri="{BB962C8B-B14F-4D97-AF65-F5344CB8AC3E}">
        <p14:creationId xmlns:p14="http://schemas.microsoft.com/office/powerpoint/2010/main" val="33154997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0-#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Graphic spid="16" grpId="0">
        <p:bldAsOne/>
      </p:bldGraphic>
      <p:bldGraphic spid="18" grpId="0">
        <p:bldAsOne/>
      </p:bldGraphic>
      <p:bldGraphic spid="19"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C2140F-7B77-4D1B-C1F9-B5FA85DE9B39}"/>
              </a:ext>
            </a:extLst>
          </p:cNvPr>
          <p:cNvSpPr txBox="1"/>
          <p:nvPr/>
        </p:nvSpPr>
        <p:spPr>
          <a:xfrm>
            <a:off x="5638800" y="2971800"/>
            <a:ext cx="914400" cy="1200329"/>
          </a:xfrm>
          <a:prstGeom prst="rect">
            <a:avLst/>
          </a:prstGeom>
          <a:noFill/>
        </p:spPr>
        <p:txBody>
          <a:bodyPr wrap="square" rtlCol="0">
            <a:spAutoFit/>
          </a:bodyPr>
          <a:lstStyle/>
          <a:p>
            <a:r>
              <a:rPr lang="en-US" dirty="0"/>
              <a:t>PERFORMANCE METRICS</a:t>
            </a:r>
            <a:endParaRPr lang="en-IN" dirty="0"/>
          </a:p>
        </p:txBody>
      </p:sp>
      <p:pic>
        <p:nvPicPr>
          <p:cNvPr id="2" name="Picture 1">
            <a:extLst>
              <a:ext uri="{FF2B5EF4-FFF2-40B4-BE49-F238E27FC236}">
                <a16:creationId xmlns:a16="http://schemas.microsoft.com/office/drawing/2014/main" id="{3F2ABE59-3267-577B-5FEE-10F714D6906E}"/>
              </a:ext>
            </a:extLst>
          </p:cNvPr>
          <p:cNvPicPr>
            <a:picLocks noChangeAspect="1"/>
          </p:cNvPicPr>
          <p:nvPr/>
        </p:nvPicPr>
        <p:blipFill>
          <a:blip r:embed="rId2"/>
          <a:stretch>
            <a:fillRect/>
          </a:stretch>
        </p:blipFill>
        <p:spPr>
          <a:xfrm>
            <a:off x="0" y="0"/>
            <a:ext cx="12192000" cy="6858000"/>
          </a:xfrm>
          <a:prstGeom prst="rect">
            <a:avLst/>
          </a:prstGeom>
        </p:spPr>
      </p:pic>
      <p:sp>
        <p:nvSpPr>
          <p:cNvPr id="5" name="Title 4">
            <a:extLst>
              <a:ext uri="{FF2B5EF4-FFF2-40B4-BE49-F238E27FC236}">
                <a16:creationId xmlns:a16="http://schemas.microsoft.com/office/drawing/2014/main" id="{E7A813A5-B44A-3A4B-4A89-FA227AA18DFA}"/>
              </a:ext>
            </a:extLst>
          </p:cNvPr>
          <p:cNvSpPr>
            <a:spLocks noGrp="1"/>
          </p:cNvSpPr>
          <p:nvPr>
            <p:ph type="title"/>
          </p:nvPr>
        </p:nvSpPr>
        <p:spPr/>
        <p:txBody>
          <a:bodyPr>
            <a:norm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PERFORMANCE METRICS</a:t>
            </a:r>
            <a:endParaRPr lang="en-IN" sz="40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10" name="Diagram 9">
            <a:extLst>
              <a:ext uri="{FF2B5EF4-FFF2-40B4-BE49-F238E27FC236}">
                <a16:creationId xmlns:a16="http://schemas.microsoft.com/office/drawing/2014/main" id="{08D46E09-44E6-C3C5-3BC3-FE00FBFF7AC6}"/>
              </a:ext>
            </a:extLst>
          </p:cNvPr>
          <p:cNvGraphicFramePr/>
          <p:nvPr>
            <p:extLst>
              <p:ext uri="{D42A27DB-BD31-4B8C-83A1-F6EECF244321}">
                <p14:modId xmlns:p14="http://schemas.microsoft.com/office/powerpoint/2010/main" val="3021555711"/>
              </p:ext>
            </p:extLst>
          </p:nvPr>
        </p:nvGraphicFramePr>
        <p:xfrm>
          <a:off x="1343608" y="1690688"/>
          <a:ext cx="8816392" cy="47194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39234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8DD55D5-4471-1E15-3A87-9755C66F176C}"/>
              </a:ext>
            </a:extLst>
          </p:cNvPr>
          <p:cNvPicPr>
            <a:picLocks noChangeAspect="1"/>
          </p:cNvPicPr>
          <p:nvPr/>
        </p:nvPicPr>
        <p:blipFill>
          <a:blip r:embed="rId2"/>
          <a:stretch>
            <a:fillRect/>
          </a:stretch>
        </p:blipFill>
        <p:spPr>
          <a:xfrm>
            <a:off x="0" y="0"/>
            <a:ext cx="12192000" cy="6858000"/>
          </a:xfrm>
          <a:prstGeom prst="rect">
            <a:avLst/>
          </a:prstGeom>
        </p:spPr>
      </p:pic>
      <p:graphicFrame>
        <p:nvGraphicFramePr>
          <p:cNvPr id="7" name="Diagram 6">
            <a:extLst>
              <a:ext uri="{FF2B5EF4-FFF2-40B4-BE49-F238E27FC236}">
                <a16:creationId xmlns:a16="http://schemas.microsoft.com/office/drawing/2014/main" id="{DF338DE5-4418-4AAD-869D-5F47358247FC}"/>
              </a:ext>
            </a:extLst>
          </p:cNvPr>
          <p:cNvGraphicFramePr/>
          <p:nvPr>
            <p:extLst>
              <p:ext uri="{D42A27DB-BD31-4B8C-83A1-F6EECF244321}">
                <p14:modId xmlns:p14="http://schemas.microsoft.com/office/powerpoint/2010/main" val="2843441772"/>
              </p:ext>
            </p:extLst>
          </p:nvPr>
        </p:nvGraphicFramePr>
        <p:xfrm>
          <a:off x="1391494" y="2005079"/>
          <a:ext cx="8341360" cy="448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B4BB0CF5-7ACD-54D8-4A3B-8B4BA0DAF51D}"/>
              </a:ext>
            </a:extLst>
          </p:cNvPr>
          <p:cNvSpPr txBox="1"/>
          <p:nvPr/>
        </p:nvSpPr>
        <p:spPr>
          <a:xfrm>
            <a:off x="3303866" y="543986"/>
            <a:ext cx="4846320" cy="769441"/>
          </a:xfrm>
          <a:prstGeom prst="rect">
            <a:avLst/>
          </a:prstGeom>
          <a:noFill/>
        </p:spPr>
        <p:txBody>
          <a:bodyPr wrap="square" rtlCol="0">
            <a:spAutoFit/>
          </a:bodyPr>
          <a:lstStyle/>
          <a:p>
            <a:pPr algn="ctr"/>
            <a:r>
              <a:rPr lang="en-US" sz="4400" b="1" dirty="0">
                <a:solidFill>
                  <a:schemeClr val="bg1"/>
                </a:solidFill>
                <a:latin typeface="Times New Roman" panose="02020603050405020304" pitchFamily="18" charset="0"/>
                <a:cs typeface="Times New Roman" panose="02020603050405020304" pitchFamily="18" charset="0"/>
              </a:rPr>
              <a:t>PROJECT DEMO</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2D2B19E-48C9-DEB7-1B5B-0E4F44ADD4E3}"/>
              </a:ext>
            </a:extLst>
          </p:cNvPr>
          <p:cNvSpPr txBox="1"/>
          <p:nvPr/>
        </p:nvSpPr>
        <p:spPr>
          <a:xfrm>
            <a:off x="4900449" y="4801547"/>
            <a:ext cx="3844146"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51178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332AE3-E136-5C5C-C118-2D62FA7D63D9}"/>
              </a:ext>
            </a:extLst>
          </p:cNvPr>
          <p:cNvPicPr>
            <a:picLocks noChangeAspect="1"/>
          </p:cNvPicPr>
          <p:nvPr/>
        </p:nvPicPr>
        <p:blipFill>
          <a:blip r:embed="rId2"/>
          <a:stretch>
            <a:fillRect/>
          </a:stretch>
        </p:blipFill>
        <p:spPr>
          <a:xfrm>
            <a:off x="0" y="-352284"/>
            <a:ext cx="12192000" cy="7172960"/>
          </a:xfrm>
          <a:prstGeom prst="rect">
            <a:avLst/>
          </a:prstGeom>
        </p:spPr>
      </p:pic>
      <p:graphicFrame>
        <p:nvGraphicFramePr>
          <p:cNvPr id="7" name="Diagram 6">
            <a:extLst>
              <a:ext uri="{FF2B5EF4-FFF2-40B4-BE49-F238E27FC236}">
                <a16:creationId xmlns:a16="http://schemas.microsoft.com/office/drawing/2014/main" id="{8AA5A47C-836F-8A50-48CE-7AA7D39A8AC5}"/>
              </a:ext>
            </a:extLst>
          </p:cNvPr>
          <p:cNvGraphicFramePr/>
          <p:nvPr>
            <p:extLst>
              <p:ext uri="{D42A27DB-BD31-4B8C-83A1-F6EECF244321}">
                <p14:modId xmlns:p14="http://schemas.microsoft.com/office/powerpoint/2010/main" val="3651993461"/>
              </p:ext>
            </p:extLst>
          </p:nvPr>
        </p:nvGraphicFramePr>
        <p:xfrm>
          <a:off x="1320800" y="1036320"/>
          <a:ext cx="8128000" cy="43501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47719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653582-45E7-B857-FC80-4A60C8C0FB34}"/>
              </a:ext>
            </a:extLst>
          </p:cNvPr>
          <p:cNvPicPr>
            <a:picLocks noChangeAspect="1"/>
          </p:cNvPicPr>
          <p:nvPr/>
        </p:nvPicPr>
        <p:blipFill>
          <a:blip r:embed="rId2"/>
          <a:stretch>
            <a:fillRect/>
          </a:stretch>
        </p:blipFill>
        <p:spPr>
          <a:xfrm>
            <a:off x="0" y="0"/>
            <a:ext cx="12192000" cy="6857999"/>
          </a:xfrm>
          <a:prstGeom prst="rect">
            <a:avLst/>
          </a:prstGeom>
        </p:spPr>
      </p:pic>
      <p:sp>
        <p:nvSpPr>
          <p:cNvPr id="3" name="TextBox 2">
            <a:extLst>
              <a:ext uri="{FF2B5EF4-FFF2-40B4-BE49-F238E27FC236}">
                <a16:creationId xmlns:a16="http://schemas.microsoft.com/office/drawing/2014/main" id="{A4805A65-F64F-D6A7-1FA5-9C3831033C16}"/>
              </a:ext>
            </a:extLst>
          </p:cNvPr>
          <p:cNvSpPr txBox="1"/>
          <p:nvPr/>
        </p:nvSpPr>
        <p:spPr>
          <a:xfrm>
            <a:off x="4226560" y="788760"/>
            <a:ext cx="3738880" cy="76944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4400" b="1" dirty="0">
                <a:solidFill>
                  <a:schemeClr val="bg1"/>
                </a:solidFill>
              </a:rPr>
              <a:t>CONCLUSION</a:t>
            </a:r>
            <a:endParaRPr lang="en-IN" sz="4400" b="1" dirty="0">
              <a:solidFill>
                <a:schemeClr val="bg1"/>
              </a:solidFill>
            </a:endParaRPr>
          </a:p>
        </p:txBody>
      </p:sp>
      <p:sp>
        <p:nvSpPr>
          <p:cNvPr id="4" name="TextBox 3">
            <a:extLst>
              <a:ext uri="{FF2B5EF4-FFF2-40B4-BE49-F238E27FC236}">
                <a16:creationId xmlns:a16="http://schemas.microsoft.com/office/drawing/2014/main" id="{179E1DBA-C516-D21C-2026-9C6EAFADA25E}"/>
              </a:ext>
            </a:extLst>
          </p:cNvPr>
          <p:cNvSpPr txBox="1"/>
          <p:nvPr/>
        </p:nvSpPr>
        <p:spPr>
          <a:xfrm>
            <a:off x="1483360" y="2346960"/>
            <a:ext cx="9560560" cy="3108543"/>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conclusion of a cloud service health dashboard typically summarizes the overall performance and availability of the cloud services monitored. It may include key metrics such as uptime percentage, response times, incidents detected and resolved, and any notable trends or patterns observed. Additionally, it might outline recommendations for improvement or areas of focus for future maintenance</a:t>
            </a:r>
            <a:r>
              <a:rPr lang="en-US" sz="2800" dirty="0">
                <a:solidFill>
                  <a:schemeClr val="bg1"/>
                </a:solidFill>
                <a:latin typeface="Times New Roman" panose="02020603050405020304" pitchFamily="18" charset="0"/>
                <a:cs typeface="Times New Roman" panose="02020603050405020304" pitchFamily="18" charset="0"/>
              </a:rPr>
              <a:t>.</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48832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271</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INTRODUCTION</vt:lpstr>
      <vt:lpstr>PowerPoint Presentation</vt:lpstr>
      <vt:lpstr>PowerPoint Presentation</vt:lpstr>
      <vt:lpstr>What is cloud service?</vt:lpstr>
      <vt:lpstr>SERVICE AVAILABILITY</vt:lpstr>
      <vt:lpstr>PERFORMANCE METRICS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SERVICE HEALTH DASHBOARD</dc:title>
  <dc:creator>Swathi S</dc:creator>
  <cp:lastModifiedBy>Swathi S</cp:lastModifiedBy>
  <cp:revision>24</cp:revision>
  <dcterms:created xsi:type="dcterms:W3CDTF">2024-05-02T05:37:40Z</dcterms:created>
  <dcterms:modified xsi:type="dcterms:W3CDTF">2024-05-03T18:34:24Z</dcterms:modified>
</cp:coreProperties>
</file>