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32C8E-9685-4A40-9F83-1C26865B18C1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8F6CF-514F-4160-8CCB-D45067272E74}">
      <dgm:prSet phldrT="[Text]" custT="1"/>
      <dgm:spPr/>
      <dgm:t>
        <a:bodyPr/>
        <a:lstStyle/>
        <a:p>
          <a:r>
            <a:rPr lang="en-US" sz="3200" b="1" dirty="0"/>
            <a:t>Data Source</a:t>
          </a:r>
        </a:p>
      </dgm:t>
    </dgm:pt>
    <dgm:pt modelId="{7C6F623C-6181-4EEE-8CF7-EC70F4AF0D0F}" type="parTrans" cxnId="{34A9CE17-2F44-4C88-8498-D09ADDF4D017}">
      <dgm:prSet/>
      <dgm:spPr/>
      <dgm:t>
        <a:bodyPr/>
        <a:lstStyle/>
        <a:p>
          <a:endParaRPr lang="en-US" sz="3200" b="1"/>
        </a:p>
      </dgm:t>
    </dgm:pt>
    <dgm:pt modelId="{73D92DF2-19F5-47E4-8D75-2CCC23284066}" type="sibTrans" cxnId="{34A9CE17-2F44-4C88-8498-D09ADDF4D017}">
      <dgm:prSet/>
      <dgm:spPr/>
      <dgm:t>
        <a:bodyPr/>
        <a:lstStyle/>
        <a:p>
          <a:endParaRPr lang="en-US" sz="3200" b="1"/>
        </a:p>
      </dgm:t>
    </dgm:pt>
    <dgm:pt modelId="{52DB1B45-4887-4709-90BF-DA5549BEC830}">
      <dgm:prSet phldrT="[Text]" custT="1"/>
      <dgm:spPr/>
      <dgm:t>
        <a:bodyPr/>
        <a:lstStyle/>
        <a:p>
          <a:r>
            <a:rPr lang="en-US" sz="3200" b="1" dirty="0"/>
            <a:t>Data API</a:t>
          </a:r>
        </a:p>
      </dgm:t>
    </dgm:pt>
    <dgm:pt modelId="{7EAE0AEA-1882-4B2D-8FC5-91201854FBAB}" type="parTrans" cxnId="{9FDFFAC7-89C3-40E3-B9B2-EC2DE4C93E90}">
      <dgm:prSet/>
      <dgm:spPr/>
      <dgm:t>
        <a:bodyPr/>
        <a:lstStyle/>
        <a:p>
          <a:endParaRPr lang="en-US" sz="3200" b="1"/>
        </a:p>
      </dgm:t>
    </dgm:pt>
    <dgm:pt modelId="{2954DEC6-91DF-407C-9306-72DE3B9E6CF6}" type="sibTrans" cxnId="{9FDFFAC7-89C3-40E3-B9B2-EC2DE4C93E90}">
      <dgm:prSet/>
      <dgm:spPr/>
      <dgm:t>
        <a:bodyPr/>
        <a:lstStyle/>
        <a:p>
          <a:endParaRPr lang="en-US" sz="3200" b="1"/>
        </a:p>
      </dgm:t>
    </dgm:pt>
    <dgm:pt modelId="{D010E2A2-A6E3-429E-B730-B8AA27B4016C}">
      <dgm:prSet phldrT="[Text]" custT="1"/>
      <dgm:spPr/>
      <dgm:t>
        <a:bodyPr/>
        <a:lstStyle/>
        <a:p>
          <a:r>
            <a:rPr lang="en-US" sz="3200" b="1" dirty="0"/>
            <a:t>Filter Criteria</a:t>
          </a:r>
        </a:p>
      </dgm:t>
    </dgm:pt>
    <dgm:pt modelId="{540D913C-EBE9-457A-8950-BC48F9C9A117}" type="parTrans" cxnId="{415C1CF5-AD68-42E9-8E49-5218DA81362C}">
      <dgm:prSet/>
      <dgm:spPr/>
      <dgm:t>
        <a:bodyPr/>
        <a:lstStyle/>
        <a:p>
          <a:endParaRPr lang="en-US" sz="3200" b="1"/>
        </a:p>
      </dgm:t>
    </dgm:pt>
    <dgm:pt modelId="{C5DEA124-D554-4F2E-8154-18407C165156}" type="sibTrans" cxnId="{415C1CF5-AD68-42E9-8E49-5218DA81362C}">
      <dgm:prSet/>
      <dgm:spPr/>
      <dgm:t>
        <a:bodyPr/>
        <a:lstStyle/>
        <a:p>
          <a:endParaRPr lang="en-US" sz="3200" b="1"/>
        </a:p>
      </dgm:t>
    </dgm:pt>
    <dgm:pt modelId="{EC960A84-CE7D-47B3-B33C-DA5A2D98ECAB}">
      <dgm:prSet phldrT="[Text]" custT="1"/>
      <dgm:spPr/>
      <dgm:t>
        <a:bodyPr/>
        <a:lstStyle/>
        <a:p>
          <a:r>
            <a:rPr lang="en-US" sz="3200" b="1" dirty="0"/>
            <a:t>Text Sentiment Score</a:t>
          </a:r>
        </a:p>
      </dgm:t>
    </dgm:pt>
    <dgm:pt modelId="{600A8F4F-FA2D-4656-8D6B-D19E1A3DF96A}" type="parTrans" cxnId="{1EE2CA99-3348-4A72-B821-4F8AC75FC29E}">
      <dgm:prSet/>
      <dgm:spPr/>
      <dgm:t>
        <a:bodyPr/>
        <a:lstStyle/>
        <a:p>
          <a:endParaRPr lang="en-US" sz="3200" b="1"/>
        </a:p>
      </dgm:t>
    </dgm:pt>
    <dgm:pt modelId="{35D14CB7-9800-41BC-ABD7-E9C048F9B2E1}" type="sibTrans" cxnId="{1EE2CA99-3348-4A72-B821-4F8AC75FC29E}">
      <dgm:prSet/>
      <dgm:spPr/>
      <dgm:t>
        <a:bodyPr/>
        <a:lstStyle/>
        <a:p>
          <a:endParaRPr lang="en-US" sz="3200" b="1"/>
        </a:p>
      </dgm:t>
    </dgm:pt>
    <dgm:pt modelId="{D42D189A-7868-4F42-9378-B2816B6B858B}">
      <dgm:prSet phldrT="[Text]" custT="1"/>
      <dgm:spPr/>
      <dgm:t>
        <a:bodyPr/>
        <a:lstStyle/>
        <a:p>
          <a:r>
            <a:rPr lang="en-US" sz="3200" b="1" dirty="0"/>
            <a:t>Sentiment Influence Score</a:t>
          </a:r>
        </a:p>
      </dgm:t>
    </dgm:pt>
    <dgm:pt modelId="{68FA8A15-D942-4449-8F0F-21DCE26D217C}" type="parTrans" cxnId="{4C541EA5-E908-4663-986B-B092D7C63654}">
      <dgm:prSet/>
      <dgm:spPr/>
      <dgm:t>
        <a:bodyPr/>
        <a:lstStyle/>
        <a:p>
          <a:endParaRPr lang="en-US" sz="3200" b="1"/>
        </a:p>
      </dgm:t>
    </dgm:pt>
    <dgm:pt modelId="{8B265294-6BED-44CC-9CE6-15626F2F5984}" type="sibTrans" cxnId="{4C541EA5-E908-4663-986B-B092D7C63654}">
      <dgm:prSet/>
      <dgm:spPr/>
      <dgm:t>
        <a:bodyPr/>
        <a:lstStyle/>
        <a:p>
          <a:endParaRPr lang="en-US" sz="3200" b="1"/>
        </a:p>
      </dgm:t>
    </dgm:pt>
    <dgm:pt modelId="{336BCC48-B0A2-4A5E-84BB-9A7719326218}">
      <dgm:prSet phldrT="[Text]" custT="1"/>
      <dgm:spPr/>
      <dgm:t>
        <a:bodyPr/>
        <a:lstStyle/>
        <a:p>
          <a:r>
            <a:rPr lang="en-US" sz="3200" b="1" dirty="0"/>
            <a:t>Cryptocurrency Price</a:t>
          </a:r>
        </a:p>
      </dgm:t>
    </dgm:pt>
    <dgm:pt modelId="{EAEF9373-09A0-4BF4-9FE7-B56F1F56C130}" type="parTrans" cxnId="{69894D4B-12D4-42AD-8FDC-0C006A90C705}">
      <dgm:prSet/>
      <dgm:spPr/>
      <dgm:t>
        <a:bodyPr/>
        <a:lstStyle/>
        <a:p>
          <a:endParaRPr lang="en-US" sz="3200" b="1"/>
        </a:p>
      </dgm:t>
    </dgm:pt>
    <dgm:pt modelId="{BDBA7C08-0D5D-4862-877B-27D9DF2E6100}" type="sibTrans" cxnId="{69894D4B-12D4-42AD-8FDC-0C006A90C705}">
      <dgm:prSet/>
      <dgm:spPr/>
      <dgm:t>
        <a:bodyPr/>
        <a:lstStyle/>
        <a:p>
          <a:endParaRPr lang="en-US" sz="3200" b="1"/>
        </a:p>
      </dgm:t>
    </dgm:pt>
    <dgm:pt modelId="{BF9D944C-17B9-44B3-BD98-90AA0B9F2181}">
      <dgm:prSet phldrT="[Text]" custT="1"/>
      <dgm:spPr/>
      <dgm:t>
        <a:bodyPr/>
        <a:lstStyle/>
        <a:p>
          <a:r>
            <a:rPr lang="en-US" sz="3200" b="1" dirty="0"/>
            <a:t>Create Model</a:t>
          </a:r>
        </a:p>
      </dgm:t>
    </dgm:pt>
    <dgm:pt modelId="{5E5ED6AF-896E-4CCA-A137-9153C2345948}" type="parTrans" cxnId="{7BCDE9BD-0BD0-49B9-B2D2-E9A076AA957A}">
      <dgm:prSet/>
      <dgm:spPr/>
      <dgm:t>
        <a:bodyPr/>
        <a:lstStyle/>
        <a:p>
          <a:endParaRPr lang="en-US" sz="3200" b="1"/>
        </a:p>
      </dgm:t>
    </dgm:pt>
    <dgm:pt modelId="{8B379775-1728-48A2-8790-693C28796D7D}" type="sibTrans" cxnId="{7BCDE9BD-0BD0-49B9-B2D2-E9A076AA957A}">
      <dgm:prSet/>
      <dgm:spPr/>
      <dgm:t>
        <a:bodyPr/>
        <a:lstStyle/>
        <a:p>
          <a:endParaRPr lang="en-US" sz="3200" b="1"/>
        </a:p>
      </dgm:t>
    </dgm:pt>
    <dgm:pt modelId="{E5D3B434-5F0F-4B46-8A9B-7F01A3EEEFE7}">
      <dgm:prSet phldrT="[Text]" custT="1"/>
      <dgm:spPr/>
      <dgm:t>
        <a:bodyPr/>
        <a:lstStyle/>
        <a:p>
          <a:r>
            <a:rPr lang="en-US" sz="3200" b="1" dirty="0"/>
            <a:t>Fine Tune</a:t>
          </a:r>
        </a:p>
      </dgm:t>
    </dgm:pt>
    <dgm:pt modelId="{79D9DE47-F6E8-473E-9C68-F3F3D277848F}" type="parTrans" cxnId="{0FBB2F1D-3956-48D5-84EE-73CB547B6460}">
      <dgm:prSet/>
      <dgm:spPr/>
      <dgm:t>
        <a:bodyPr/>
        <a:lstStyle/>
        <a:p>
          <a:endParaRPr lang="en-US" sz="3200" b="1"/>
        </a:p>
      </dgm:t>
    </dgm:pt>
    <dgm:pt modelId="{A3098E0E-A996-4DFE-AD90-ED7D91FC0705}" type="sibTrans" cxnId="{0FBB2F1D-3956-48D5-84EE-73CB547B6460}">
      <dgm:prSet/>
      <dgm:spPr/>
      <dgm:t>
        <a:bodyPr/>
        <a:lstStyle/>
        <a:p>
          <a:endParaRPr lang="en-US" sz="3200" b="1"/>
        </a:p>
      </dgm:t>
    </dgm:pt>
    <dgm:pt modelId="{A587EC36-440A-45AA-8C27-63A08426F300}">
      <dgm:prSet phldrT="[Text]" custT="1"/>
      <dgm:spPr/>
      <dgm:t>
        <a:bodyPr/>
        <a:lstStyle/>
        <a:p>
          <a:r>
            <a:rPr lang="en-US" sz="3200" b="1" dirty="0"/>
            <a:t>Try!</a:t>
          </a:r>
        </a:p>
      </dgm:t>
    </dgm:pt>
    <dgm:pt modelId="{BC66E882-2EB6-46AA-A5E1-D8935A8B0FD4}" type="parTrans" cxnId="{DC664AF1-5A55-4949-BB42-53B6F22B1C0B}">
      <dgm:prSet/>
      <dgm:spPr/>
      <dgm:t>
        <a:bodyPr/>
        <a:lstStyle/>
        <a:p>
          <a:endParaRPr lang="en-US" sz="3200" b="1"/>
        </a:p>
      </dgm:t>
    </dgm:pt>
    <dgm:pt modelId="{67AE8C0B-7C32-44EC-A329-875E666B31F7}" type="sibTrans" cxnId="{DC664AF1-5A55-4949-BB42-53B6F22B1C0B}">
      <dgm:prSet/>
      <dgm:spPr/>
      <dgm:t>
        <a:bodyPr/>
        <a:lstStyle/>
        <a:p>
          <a:endParaRPr lang="en-US" sz="3200" b="1"/>
        </a:p>
      </dgm:t>
    </dgm:pt>
    <dgm:pt modelId="{BF3D9D83-22B7-4082-8602-DF01BF990E52}" type="pres">
      <dgm:prSet presAssocID="{3CE32C8E-9685-4A40-9F83-1C26865B18C1}" presName="Name0" presStyleCnt="0">
        <dgm:presLayoutVars>
          <dgm:dir/>
          <dgm:resizeHandles/>
        </dgm:presLayoutVars>
      </dgm:prSet>
      <dgm:spPr/>
    </dgm:pt>
    <dgm:pt modelId="{F07C4891-ABFA-45A2-A93A-8E9D85C51A96}" type="pres">
      <dgm:prSet presAssocID="{98D8F6CF-514F-4160-8CCB-D45067272E74}" presName="compNode" presStyleCnt="0"/>
      <dgm:spPr/>
    </dgm:pt>
    <dgm:pt modelId="{506FAFAF-7682-4B11-B552-2806C899AF03}" type="pres">
      <dgm:prSet presAssocID="{98D8F6CF-514F-4160-8CCB-D45067272E74}" presName="dummyConnPt" presStyleCnt="0"/>
      <dgm:spPr/>
    </dgm:pt>
    <dgm:pt modelId="{15D123C3-EC83-468D-B742-A800E68080E2}" type="pres">
      <dgm:prSet presAssocID="{98D8F6CF-514F-4160-8CCB-D45067272E74}" presName="node" presStyleLbl="node1" presStyleIdx="0" presStyleCnt="9">
        <dgm:presLayoutVars>
          <dgm:bulletEnabled val="1"/>
        </dgm:presLayoutVars>
      </dgm:prSet>
      <dgm:spPr/>
    </dgm:pt>
    <dgm:pt modelId="{73709BFB-CA92-4479-92AC-C3E393801702}" type="pres">
      <dgm:prSet presAssocID="{73D92DF2-19F5-47E4-8D75-2CCC23284066}" presName="sibTrans" presStyleLbl="bgSibTrans2D1" presStyleIdx="0" presStyleCnt="8"/>
      <dgm:spPr/>
    </dgm:pt>
    <dgm:pt modelId="{22183DE0-3F04-484D-B2EB-F6DA10864846}" type="pres">
      <dgm:prSet presAssocID="{52DB1B45-4887-4709-90BF-DA5549BEC830}" presName="compNode" presStyleCnt="0"/>
      <dgm:spPr/>
    </dgm:pt>
    <dgm:pt modelId="{800529D6-A96E-4B1C-B4CA-6A6EFFBF6487}" type="pres">
      <dgm:prSet presAssocID="{52DB1B45-4887-4709-90BF-DA5549BEC830}" presName="dummyConnPt" presStyleCnt="0"/>
      <dgm:spPr/>
    </dgm:pt>
    <dgm:pt modelId="{08A44764-ACAB-4BD6-A320-C25FA81BDF31}" type="pres">
      <dgm:prSet presAssocID="{52DB1B45-4887-4709-90BF-DA5549BEC830}" presName="node" presStyleLbl="node1" presStyleIdx="1" presStyleCnt="9">
        <dgm:presLayoutVars>
          <dgm:bulletEnabled val="1"/>
        </dgm:presLayoutVars>
      </dgm:prSet>
      <dgm:spPr/>
    </dgm:pt>
    <dgm:pt modelId="{014AF4BF-7C6B-43A4-875E-812E69FD0551}" type="pres">
      <dgm:prSet presAssocID="{2954DEC6-91DF-407C-9306-72DE3B9E6CF6}" presName="sibTrans" presStyleLbl="bgSibTrans2D1" presStyleIdx="1" presStyleCnt="8"/>
      <dgm:spPr/>
    </dgm:pt>
    <dgm:pt modelId="{2ECB18E6-21C9-4490-ADE0-2171C76E73C9}" type="pres">
      <dgm:prSet presAssocID="{D010E2A2-A6E3-429E-B730-B8AA27B4016C}" presName="compNode" presStyleCnt="0"/>
      <dgm:spPr/>
    </dgm:pt>
    <dgm:pt modelId="{86FE1A44-F8D4-4CDE-BC57-4087C7396FA8}" type="pres">
      <dgm:prSet presAssocID="{D010E2A2-A6E3-429E-B730-B8AA27B4016C}" presName="dummyConnPt" presStyleCnt="0"/>
      <dgm:spPr/>
    </dgm:pt>
    <dgm:pt modelId="{C2AD53BE-2EDB-4548-A8AF-51C970D94BF7}" type="pres">
      <dgm:prSet presAssocID="{D010E2A2-A6E3-429E-B730-B8AA27B4016C}" presName="node" presStyleLbl="node1" presStyleIdx="2" presStyleCnt="9">
        <dgm:presLayoutVars>
          <dgm:bulletEnabled val="1"/>
        </dgm:presLayoutVars>
      </dgm:prSet>
      <dgm:spPr/>
    </dgm:pt>
    <dgm:pt modelId="{21641822-2B47-4FF1-8DD3-FB061903E690}" type="pres">
      <dgm:prSet presAssocID="{C5DEA124-D554-4F2E-8154-18407C165156}" presName="sibTrans" presStyleLbl="bgSibTrans2D1" presStyleIdx="2" presStyleCnt="8"/>
      <dgm:spPr/>
    </dgm:pt>
    <dgm:pt modelId="{DE6422E3-5ECE-43E3-9C0F-34CAABD01036}" type="pres">
      <dgm:prSet presAssocID="{EC960A84-CE7D-47B3-B33C-DA5A2D98ECAB}" presName="compNode" presStyleCnt="0"/>
      <dgm:spPr/>
    </dgm:pt>
    <dgm:pt modelId="{FD228E9B-C1E6-46E3-8D0A-FCB8A7A4E799}" type="pres">
      <dgm:prSet presAssocID="{EC960A84-CE7D-47B3-B33C-DA5A2D98ECAB}" presName="dummyConnPt" presStyleCnt="0"/>
      <dgm:spPr/>
    </dgm:pt>
    <dgm:pt modelId="{9375FA2A-C476-40AC-AF00-3BD692D5D168}" type="pres">
      <dgm:prSet presAssocID="{EC960A84-CE7D-47B3-B33C-DA5A2D98ECAB}" presName="node" presStyleLbl="node1" presStyleIdx="3" presStyleCnt="9">
        <dgm:presLayoutVars>
          <dgm:bulletEnabled val="1"/>
        </dgm:presLayoutVars>
      </dgm:prSet>
      <dgm:spPr/>
    </dgm:pt>
    <dgm:pt modelId="{D9F44A24-9B2A-40E5-B022-F969EFA288F0}" type="pres">
      <dgm:prSet presAssocID="{35D14CB7-9800-41BC-ABD7-E9C048F9B2E1}" presName="sibTrans" presStyleLbl="bgSibTrans2D1" presStyleIdx="3" presStyleCnt="8"/>
      <dgm:spPr/>
    </dgm:pt>
    <dgm:pt modelId="{61F7E284-5FF6-4E3C-96EF-22233FFC95B3}" type="pres">
      <dgm:prSet presAssocID="{D42D189A-7868-4F42-9378-B2816B6B858B}" presName="compNode" presStyleCnt="0"/>
      <dgm:spPr/>
    </dgm:pt>
    <dgm:pt modelId="{B8FE582F-BE24-4B46-9AFE-8BBCE5F25C82}" type="pres">
      <dgm:prSet presAssocID="{D42D189A-7868-4F42-9378-B2816B6B858B}" presName="dummyConnPt" presStyleCnt="0"/>
      <dgm:spPr/>
    </dgm:pt>
    <dgm:pt modelId="{85B3B816-B1CF-42FF-B02C-FF4DB10E7EB6}" type="pres">
      <dgm:prSet presAssocID="{D42D189A-7868-4F42-9378-B2816B6B858B}" presName="node" presStyleLbl="node1" presStyleIdx="4" presStyleCnt="9">
        <dgm:presLayoutVars>
          <dgm:bulletEnabled val="1"/>
        </dgm:presLayoutVars>
      </dgm:prSet>
      <dgm:spPr/>
    </dgm:pt>
    <dgm:pt modelId="{00307757-88BB-4394-AF94-922E635EC911}" type="pres">
      <dgm:prSet presAssocID="{8B265294-6BED-44CC-9CE6-15626F2F5984}" presName="sibTrans" presStyleLbl="bgSibTrans2D1" presStyleIdx="4" presStyleCnt="8"/>
      <dgm:spPr/>
    </dgm:pt>
    <dgm:pt modelId="{A3EC3196-7879-41DD-AD1F-CA7528DC0D37}" type="pres">
      <dgm:prSet presAssocID="{336BCC48-B0A2-4A5E-84BB-9A7719326218}" presName="compNode" presStyleCnt="0"/>
      <dgm:spPr/>
    </dgm:pt>
    <dgm:pt modelId="{3D1C6C3A-305C-4B00-A67E-FFC575904D9F}" type="pres">
      <dgm:prSet presAssocID="{336BCC48-B0A2-4A5E-84BB-9A7719326218}" presName="dummyConnPt" presStyleCnt="0"/>
      <dgm:spPr/>
    </dgm:pt>
    <dgm:pt modelId="{7A9D35E5-BD53-4D56-B9D6-DAFB5519B879}" type="pres">
      <dgm:prSet presAssocID="{336BCC48-B0A2-4A5E-84BB-9A7719326218}" presName="node" presStyleLbl="node1" presStyleIdx="5" presStyleCnt="9">
        <dgm:presLayoutVars>
          <dgm:bulletEnabled val="1"/>
        </dgm:presLayoutVars>
      </dgm:prSet>
      <dgm:spPr/>
    </dgm:pt>
    <dgm:pt modelId="{8DE238DE-FDF4-4F1B-B6DA-DB67847296C8}" type="pres">
      <dgm:prSet presAssocID="{BDBA7C08-0D5D-4862-877B-27D9DF2E6100}" presName="sibTrans" presStyleLbl="bgSibTrans2D1" presStyleIdx="5" presStyleCnt="8"/>
      <dgm:spPr/>
    </dgm:pt>
    <dgm:pt modelId="{740F4722-71D2-40A8-8B61-923DFFA5974D}" type="pres">
      <dgm:prSet presAssocID="{BF9D944C-17B9-44B3-BD98-90AA0B9F2181}" presName="compNode" presStyleCnt="0"/>
      <dgm:spPr/>
    </dgm:pt>
    <dgm:pt modelId="{9E50E922-B27B-4AAE-9651-4B0606D99F34}" type="pres">
      <dgm:prSet presAssocID="{BF9D944C-17B9-44B3-BD98-90AA0B9F2181}" presName="dummyConnPt" presStyleCnt="0"/>
      <dgm:spPr/>
    </dgm:pt>
    <dgm:pt modelId="{999022C5-A777-41E9-9B77-E540FC35CB76}" type="pres">
      <dgm:prSet presAssocID="{BF9D944C-17B9-44B3-BD98-90AA0B9F2181}" presName="node" presStyleLbl="node1" presStyleIdx="6" presStyleCnt="9">
        <dgm:presLayoutVars>
          <dgm:bulletEnabled val="1"/>
        </dgm:presLayoutVars>
      </dgm:prSet>
      <dgm:spPr/>
    </dgm:pt>
    <dgm:pt modelId="{2DAFED1E-7664-4136-B876-BD85857AF0D7}" type="pres">
      <dgm:prSet presAssocID="{8B379775-1728-48A2-8790-693C28796D7D}" presName="sibTrans" presStyleLbl="bgSibTrans2D1" presStyleIdx="6" presStyleCnt="8"/>
      <dgm:spPr/>
    </dgm:pt>
    <dgm:pt modelId="{60B80B3A-F3B5-415D-BBB1-BDD9488FA397}" type="pres">
      <dgm:prSet presAssocID="{E5D3B434-5F0F-4B46-8A9B-7F01A3EEEFE7}" presName="compNode" presStyleCnt="0"/>
      <dgm:spPr/>
    </dgm:pt>
    <dgm:pt modelId="{78268D66-6805-4972-8C00-D58B37418936}" type="pres">
      <dgm:prSet presAssocID="{E5D3B434-5F0F-4B46-8A9B-7F01A3EEEFE7}" presName="dummyConnPt" presStyleCnt="0"/>
      <dgm:spPr/>
    </dgm:pt>
    <dgm:pt modelId="{4220EE4C-0B2E-49FC-A983-2FA26DEE7F2B}" type="pres">
      <dgm:prSet presAssocID="{E5D3B434-5F0F-4B46-8A9B-7F01A3EEEFE7}" presName="node" presStyleLbl="node1" presStyleIdx="7" presStyleCnt="9">
        <dgm:presLayoutVars>
          <dgm:bulletEnabled val="1"/>
        </dgm:presLayoutVars>
      </dgm:prSet>
      <dgm:spPr/>
    </dgm:pt>
    <dgm:pt modelId="{4ECB9541-1903-4FD9-AEE8-A4C3CD8E5E16}" type="pres">
      <dgm:prSet presAssocID="{A3098E0E-A996-4DFE-AD90-ED7D91FC0705}" presName="sibTrans" presStyleLbl="bgSibTrans2D1" presStyleIdx="7" presStyleCnt="8"/>
      <dgm:spPr/>
    </dgm:pt>
    <dgm:pt modelId="{81D7D77C-8046-4070-A7D5-D8BC26F02F38}" type="pres">
      <dgm:prSet presAssocID="{A587EC36-440A-45AA-8C27-63A08426F300}" presName="compNode" presStyleCnt="0"/>
      <dgm:spPr/>
    </dgm:pt>
    <dgm:pt modelId="{81EAE1A7-D379-4B48-9B0E-78E3E0434E49}" type="pres">
      <dgm:prSet presAssocID="{A587EC36-440A-45AA-8C27-63A08426F300}" presName="dummyConnPt" presStyleCnt="0"/>
      <dgm:spPr/>
    </dgm:pt>
    <dgm:pt modelId="{89CD50FC-3030-448A-9432-5204505208E6}" type="pres">
      <dgm:prSet presAssocID="{A587EC36-440A-45AA-8C27-63A08426F300}" presName="node" presStyleLbl="node1" presStyleIdx="8" presStyleCnt="9">
        <dgm:presLayoutVars>
          <dgm:bulletEnabled val="1"/>
        </dgm:presLayoutVars>
      </dgm:prSet>
      <dgm:spPr/>
    </dgm:pt>
  </dgm:ptLst>
  <dgm:cxnLst>
    <dgm:cxn modelId="{695D370D-A195-41E0-82E9-BC9030755D6A}" type="presOf" srcId="{35D14CB7-9800-41BC-ABD7-E9C048F9B2E1}" destId="{D9F44A24-9B2A-40E5-B022-F969EFA288F0}" srcOrd="0" destOrd="0" presId="urn:microsoft.com/office/officeart/2005/8/layout/bProcess4"/>
    <dgm:cxn modelId="{B9842316-3BBE-448F-A676-6AAFBA59E967}" type="presOf" srcId="{2954DEC6-91DF-407C-9306-72DE3B9E6CF6}" destId="{014AF4BF-7C6B-43A4-875E-812E69FD0551}" srcOrd="0" destOrd="0" presId="urn:microsoft.com/office/officeart/2005/8/layout/bProcess4"/>
    <dgm:cxn modelId="{34A9CE17-2F44-4C88-8498-D09ADDF4D017}" srcId="{3CE32C8E-9685-4A40-9F83-1C26865B18C1}" destId="{98D8F6CF-514F-4160-8CCB-D45067272E74}" srcOrd="0" destOrd="0" parTransId="{7C6F623C-6181-4EEE-8CF7-EC70F4AF0D0F}" sibTransId="{73D92DF2-19F5-47E4-8D75-2CCC23284066}"/>
    <dgm:cxn modelId="{59195B1A-381E-4068-B4AC-D21CED21FD5C}" type="presOf" srcId="{52DB1B45-4887-4709-90BF-DA5549BEC830}" destId="{08A44764-ACAB-4BD6-A320-C25FA81BDF31}" srcOrd="0" destOrd="0" presId="urn:microsoft.com/office/officeart/2005/8/layout/bProcess4"/>
    <dgm:cxn modelId="{0FBB2F1D-3956-48D5-84EE-73CB547B6460}" srcId="{3CE32C8E-9685-4A40-9F83-1C26865B18C1}" destId="{E5D3B434-5F0F-4B46-8A9B-7F01A3EEEFE7}" srcOrd="7" destOrd="0" parTransId="{79D9DE47-F6E8-473E-9C68-F3F3D277848F}" sibTransId="{A3098E0E-A996-4DFE-AD90-ED7D91FC0705}"/>
    <dgm:cxn modelId="{4DADD631-3D15-484C-B03B-1DAF2B1FA685}" type="presOf" srcId="{3CE32C8E-9685-4A40-9F83-1C26865B18C1}" destId="{BF3D9D83-22B7-4082-8602-DF01BF990E52}" srcOrd="0" destOrd="0" presId="urn:microsoft.com/office/officeart/2005/8/layout/bProcess4"/>
    <dgm:cxn modelId="{F6E28E39-3AEC-44CA-88D6-679A4086599D}" type="presOf" srcId="{E5D3B434-5F0F-4B46-8A9B-7F01A3EEEFE7}" destId="{4220EE4C-0B2E-49FC-A983-2FA26DEE7F2B}" srcOrd="0" destOrd="0" presId="urn:microsoft.com/office/officeart/2005/8/layout/bProcess4"/>
    <dgm:cxn modelId="{F9819C68-F7E7-43CB-A389-5D6DA1BB7B98}" type="presOf" srcId="{D42D189A-7868-4F42-9378-B2816B6B858B}" destId="{85B3B816-B1CF-42FF-B02C-FF4DB10E7EB6}" srcOrd="0" destOrd="0" presId="urn:microsoft.com/office/officeart/2005/8/layout/bProcess4"/>
    <dgm:cxn modelId="{69894D4B-12D4-42AD-8FDC-0C006A90C705}" srcId="{3CE32C8E-9685-4A40-9F83-1C26865B18C1}" destId="{336BCC48-B0A2-4A5E-84BB-9A7719326218}" srcOrd="5" destOrd="0" parTransId="{EAEF9373-09A0-4BF4-9FE7-B56F1F56C130}" sibTransId="{BDBA7C08-0D5D-4862-877B-27D9DF2E6100}"/>
    <dgm:cxn modelId="{52A7926C-7699-4DE5-BC52-0FBEF55671FF}" type="presOf" srcId="{EC960A84-CE7D-47B3-B33C-DA5A2D98ECAB}" destId="{9375FA2A-C476-40AC-AF00-3BD692D5D168}" srcOrd="0" destOrd="0" presId="urn:microsoft.com/office/officeart/2005/8/layout/bProcess4"/>
    <dgm:cxn modelId="{7980734D-8C48-4502-AC11-B6D87F2F1475}" type="presOf" srcId="{BF9D944C-17B9-44B3-BD98-90AA0B9F2181}" destId="{999022C5-A777-41E9-9B77-E540FC35CB76}" srcOrd="0" destOrd="0" presId="urn:microsoft.com/office/officeart/2005/8/layout/bProcess4"/>
    <dgm:cxn modelId="{35F92377-37B1-455B-A09A-D2B3CBFF0039}" type="presOf" srcId="{A3098E0E-A996-4DFE-AD90-ED7D91FC0705}" destId="{4ECB9541-1903-4FD9-AEE8-A4C3CD8E5E16}" srcOrd="0" destOrd="0" presId="urn:microsoft.com/office/officeart/2005/8/layout/bProcess4"/>
    <dgm:cxn modelId="{0EC0AA57-4169-4033-B308-87EFDF2B01A9}" type="presOf" srcId="{336BCC48-B0A2-4A5E-84BB-9A7719326218}" destId="{7A9D35E5-BD53-4D56-B9D6-DAFB5519B879}" srcOrd="0" destOrd="0" presId="urn:microsoft.com/office/officeart/2005/8/layout/bProcess4"/>
    <dgm:cxn modelId="{1FE1877A-BE86-4206-B388-8D710543EF80}" type="presOf" srcId="{A587EC36-440A-45AA-8C27-63A08426F300}" destId="{89CD50FC-3030-448A-9432-5204505208E6}" srcOrd="0" destOrd="0" presId="urn:microsoft.com/office/officeart/2005/8/layout/bProcess4"/>
    <dgm:cxn modelId="{1EE2CA99-3348-4A72-B821-4F8AC75FC29E}" srcId="{3CE32C8E-9685-4A40-9F83-1C26865B18C1}" destId="{EC960A84-CE7D-47B3-B33C-DA5A2D98ECAB}" srcOrd="3" destOrd="0" parTransId="{600A8F4F-FA2D-4656-8D6B-D19E1A3DF96A}" sibTransId="{35D14CB7-9800-41BC-ABD7-E9C048F9B2E1}"/>
    <dgm:cxn modelId="{D9DE259A-DDB6-4A80-9EFA-227AD81D8CBC}" type="presOf" srcId="{73D92DF2-19F5-47E4-8D75-2CCC23284066}" destId="{73709BFB-CA92-4479-92AC-C3E393801702}" srcOrd="0" destOrd="0" presId="urn:microsoft.com/office/officeart/2005/8/layout/bProcess4"/>
    <dgm:cxn modelId="{F49E6CA3-481C-4238-A289-3123BD1B7E6B}" type="presOf" srcId="{98D8F6CF-514F-4160-8CCB-D45067272E74}" destId="{15D123C3-EC83-468D-B742-A800E68080E2}" srcOrd="0" destOrd="0" presId="urn:microsoft.com/office/officeart/2005/8/layout/bProcess4"/>
    <dgm:cxn modelId="{4C541EA5-E908-4663-986B-B092D7C63654}" srcId="{3CE32C8E-9685-4A40-9F83-1C26865B18C1}" destId="{D42D189A-7868-4F42-9378-B2816B6B858B}" srcOrd="4" destOrd="0" parTransId="{68FA8A15-D942-4449-8F0F-21DCE26D217C}" sibTransId="{8B265294-6BED-44CC-9CE6-15626F2F5984}"/>
    <dgm:cxn modelId="{747F05AA-C553-4342-8E4B-9189A7E269FA}" type="presOf" srcId="{8B265294-6BED-44CC-9CE6-15626F2F5984}" destId="{00307757-88BB-4394-AF94-922E635EC911}" srcOrd="0" destOrd="0" presId="urn:microsoft.com/office/officeart/2005/8/layout/bProcess4"/>
    <dgm:cxn modelId="{0B1DFDB8-835C-47B4-8B5B-45919B549844}" type="presOf" srcId="{BDBA7C08-0D5D-4862-877B-27D9DF2E6100}" destId="{8DE238DE-FDF4-4F1B-B6DA-DB67847296C8}" srcOrd="0" destOrd="0" presId="urn:microsoft.com/office/officeart/2005/8/layout/bProcess4"/>
    <dgm:cxn modelId="{7BCDE9BD-0BD0-49B9-B2D2-E9A076AA957A}" srcId="{3CE32C8E-9685-4A40-9F83-1C26865B18C1}" destId="{BF9D944C-17B9-44B3-BD98-90AA0B9F2181}" srcOrd="6" destOrd="0" parTransId="{5E5ED6AF-896E-4CCA-A137-9153C2345948}" sibTransId="{8B379775-1728-48A2-8790-693C28796D7D}"/>
    <dgm:cxn modelId="{9FDFFAC7-89C3-40E3-B9B2-EC2DE4C93E90}" srcId="{3CE32C8E-9685-4A40-9F83-1C26865B18C1}" destId="{52DB1B45-4887-4709-90BF-DA5549BEC830}" srcOrd="1" destOrd="0" parTransId="{7EAE0AEA-1882-4B2D-8FC5-91201854FBAB}" sibTransId="{2954DEC6-91DF-407C-9306-72DE3B9E6CF6}"/>
    <dgm:cxn modelId="{88D6E3E1-37AB-4F87-8925-231601D8EC6E}" type="presOf" srcId="{C5DEA124-D554-4F2E-8154-18407C165156}" destId="{21641822-2B47-4FF1-8DD3-FB061903E690}" srcOrd="0" destOrd="0" presId="urn:microsoft.com/office/officeart/2005/8/layout/bProcess4"/>
    <dgm:cxn modelId="{DC664AF1-5A55-4949-BB42-53B6F22B1C0B}" srcId="{3CE32C8E-9685-4A40-9F83-1C26865B18C1}" destId="{A587EC36-440A-45AA-8C27-63A08426F300}" srcOrd="8" destOrd="0" parTransId="{BC66E882-2EB6-46AA-A5E1-D8935A8B0FD4}" sibTransId="{67AE8C0B-7C32-44EC-A329-875E666B31F7}"/>
    <dgm:cxn modelId="{415C1CF5-AD68-42E9-8E49-5218DA81362C}" srcId="{3CE32C8E-9685-4A40-9F83-1C26865B18C1}" destId="{D010E2A2-A6E3-429E-B730-B8AA27B4016C}" srcOrd="2" destOrd="0" parTransId="{540D913C-EBE9-457A-8950-BC48F9C9A117}" sibTransId="{C5DEA124-D554-4F2E-8154-18407C165156}"/>
    <dgm:cxn modelId="{15D318FA-C5C9-48D5-8308-AD659EAE9726}" type="presOf" srcId="{D010E2A2-A6E3-429E-B730-B8AA27B4016C}" destId="{C2AD53BE-2EDB-4548-A8AF-51C970D94BF7}" srcOrd="0" destOrd="0" presId="urn:microsoft.com/office/officeart/2005/8/layout/bProcess4"/>
    <dgm:cxn modelId="{2277FBFD-806A-41B5-9ABA-ACB116CD8E53}" type="presOf" srcId="{8B379775-1728-48A2-8790-693C28796D7D}" destId="{2DAFED1E-7664-4136-B876-BD85857AF0D7}" srcOrd="0" destOrd="0" presId="urn:microsoft.com/office/officeart/2005/8/layout/bProcess4"/>
    <dgm:cxn modelId="{82A4BCBC-EDEE-45EB-881A-53B555810C6B}" type="presParOf" srcId="{BF3D9D83-22B7-4082-8602-DF01BF990E52}" destId="{F07C4891-ABFA-45A2-A93A-8E9D85C51A96}" srcOrd="0" destOrd="0" presId="urn:microsoft.com/office/officeart/2005/8/layout/bProcess4"/>
    <dgm:cxn modelId="{08D11043-87D1-4EF2-99DF-190B5C87BADD}" type="presParOf" srcId="{F07C4891-ABFA-45A2-A93A-8E9D85C51A96}" destId="{506FAFAF-7682-4B11-B552-2806C899AF03}" srcOrd="0" destOrd="0" presId="urn:microsoft.com/office/officeart/2005/8/layout/bProcess4"/>
    <dgm:cxn modelId="{FC85C765-4CDB-4037-9D71-9D5552D4DF46}" type="presParOf" srcId="{F07C4891-ABFA-45A2-A93A-8E9D85C51A96}" destId="{15D123C3-EC83-468D-B742-A800E68080E2}" srcOrd="1" destOrd="0" presId="urn:microsoft.com/office/officeart/2005/8/layout/bProcess4"/>
    <dgm:cxn modelId="{02DB3BEC-3BBE-434A-966F-367BB1CAEC21}" type="presParOf" srcId="{BF3D9D83-22B7-4082-8602-DF01BF990E52}" destId="{73709BFB-CA92-4479-92AC-C3E393801702}" srcOrd="1" destOrd="0" presId="urn:microsoft.com/office/officeart/2005/8/layout/bProcess4"/>
    <dgm:cxn modelId="{D88EDB77-227F-49B2-A96E-11708307D90C}" type="presParOf" srcId="{BF3D9D83-22B7-4082-8602-DF01BF990E52}" destId="{22183DE0-3F04-484D-B2EB-F6DA10864846}" srcOrd="2" destOrd="0" presId="urn:microsoft.com/office/officeart/2005/8/layout/bProcess4"/>
    <dgm:cxn modelId="{4610D901-9D01-4CED-A5CC-A5FEE6F96C63}" type="presParOf" srcId="{22183DE0-3F04-484D-B2EB-F6DA10864846}" destId="{800529D6-A96E-4B1C-B4CA-6A6EFFBF6487}" srcOrd="0" destOrd="0" presId="urn:microsoft.com/office/officeart/2005/8/layout/bProcess4"/>
    <dgm:cxn modelId="{1CD9919F-65B1-4C5B-9CE5-17B9E69B55D3}" type="presParOf" srcId="{22183DE0-3F04-484D-B2EB-F6DA10864846}" destId="{08A44764-ACAB-4BD6-A320-C25FA81BDF31}" srcOrd="1" destOrd="0" presId="urn:microsoft.com/office/officeart/2005/8/layout/bProcess4"/>
    <dgm:cxn modelId="{062B6270-50A6-4FC2-8B13-47080270A181}" type="presParOf" srcId="{BF3D9D83-22B7-4082-8602-DF01BF990E52}" destId="{014AF4BF-7C6B-43A4-875E-812E69FD0551}" srcOrd="3" destOrd="0" presId="urn:microsoft.com/office/officeart/2005/8/layout/bProcess4"/>
    <dgm:cxn modelId="{BDECBA70-0C0D-4893-9683-E1ED8B8BC026}" type="presParOf" srcId="{BF3D9D83-22B7-4082-8602-DF01BF990E52}" destId="{2ECB18E6-21C9-4490-ADE0-2171C76E73C9}" srcOrd="4" destOrd="0" presId="urn:microsoft.com/office/officeart/2005/8/layout/bProcess4"/>
    <dgm:cxn modelId="{FEE6ED90-B44C-4CEA-9E3C-D1E8144B1070}" type="presParOf" srcId="{2ECB18E6-21C9-4490-ADE0-2171C76E73C9}" destId="{86FE1A44-F8D4-4CDE-BC57-4087C7396FA8}" srcOrd="0" destOrd="0" presId="urn:microsoft.com/office/officeart/2005/8/layout/bProcess4"/>
    <dgm:cxn modelId="{A9F74C3B-2F7A-46E9-AF2F-BFE93EF41D84}" type="presParOf" srcId="{2ECB18E6-21C9-4490-ADE0-2171C76E73C9}" destId="{C2AD53BE-2EDB-4548-A8AF-51C970D94BF7}" srcOrd="1" destOrd="0" presId="urn:microsoft.com/office/officeart/2005/8/layout/bProcess4"/>
    <dgm:cxn modelId="{2A65642E-35CA-4E20-A10D-0BAEA86DBA48}" type="presParOf" srcId="{BF3D9D83-22B7-4082-8602-DF01BF990E52}" destId="{21641822-2B47-4FF1-8DD3-FB061903E690}" srcOrd="5" destOrd="0" presId="urn:microsoft.com/office/officeart/2005/8/layout/bProcess4"/>
    <dgm:cxn modelId="{CCA14BDD-6030-4ECC-98ED-541F6997780B}" type="presParOf" srcId="{BF3D9D83-22B7-4082-8602-DF01BF990E52}" destId="{DE6422E3-5ECE-43E3-9C0F-34CAABD01036}" srcOrd="6" destOrd="0" presId="urn:microsoft.com/office/officeart/2005/8/layout/bProcess4"/>
    <dgm:cxn modelId="{28B758C7-5A24-4239-B4E0-4A3B9E80063A}" type="presParOf" srcId="{DE6422E3-5ECE-43E3-9C0F-34CAABD01036}" destId="{FD228E9B-C1E6-46E3-8D0A-FCB8A7A4E799}" srcOrd="0" destOrd="0" presId="urn:microsoft.com/office/officeart/2005/8/layout/bProcess4"/>
    <dgm:cxn modelId="{F45DB93C-56EE-4E2B-BE71-6320DDB6192F}" type="presParOf" srcId="{DE6422E3-5ECE-43E3-9C0F-34CAABD01036}" destId="{9375FA2A-C476-40AC-AF00-3BD692D5D168}" srcOrd="1" destOrd="0" presId="urn:microsoft.com/office/officeart/2005/8/layout/bProcess4"/>
    <dgm:cxn modelId="{CA2472BB-429A-471E-938C-892FF7884854}" type="presParOf" srcId="{BF3D9D83-22B7-4082-8602-DF01BF990E52}" destId="{D9F44A24-9B2A-40E5-B022-F969EFA288F0}" srcOrd="7" destOrd="0" presId="urn:microsoft.com/office/officeart/2005/8/layout/bProcess4"/>
    <dgm:cxn modelId="{39E395A1-870D-4A56-B4F7-4986F4B9020D}" type="presParOf" srcId="{BF3D9D83-22B7-4082-8602-DF01BF990E52}" destId="{61F7E284-5FF6-4E3C-96EF-22233FFC95B3}" srcOrd="8" destOrd="0" presId="urn:microsoft.com/office/officeart/2005/8/layout/bProcess4"/>
    <dgm:cxn modelId="{8EFD4F45-830B-468C-951B-C485EF5B9D0F}" type="presParOf" srcId="{61F7E284-5FF6-4E3C-96EF-22233FFC95B3}" destId="{B8FE582F-BE24-4B46-9AFE-8BBCE5F25C82}" srcOrd="0" destOrd="0" presId="urn:microsoft.com/office/officeart/2005/8/layout/bProcess4"/>
    <dgm:cxn modelId="{19E032BA-9D81-45F9-8FA9-67F0D04C4393}" type="presParOf" srcId="{61F7E284-5FF6-4E3C-96EF-22233FFC95B3}" destId="{85B3B816-B1CF-42FF-B02C-FF4DB10E7EB6}" srcOrd="1" destOrd="0" presId="urn:microsoft.com/office/officeart/2005/8/layout/bProcess4"/>
    <dgm:cxn modelId="{5944B14B-4CF1-45D5-9025-1D1E9AC6F2E2}" type="presParOf" srcId="{BF3D9D83-22B7-4082-8602-DF01BF990E52}" destId="{00307757-88BB-4394-AF94-922E635EC911}" srcOrd="9" destOrd="0" presId="urn:microsoft.com/office/officeart/2005/8/layout/bProcess4"/>
    <dgm:cxn modelId="{794EC673-284B-4384-913B-036E9E51979D}" type="presParOf" srcId="{BF3D9D83-22B7-4082-8602-DF01BF990E52}" destId="{A3EC3196-7879-41DD-AD1F-CA7528DC0D37}" srcOrd="10" destOrd="0" presId="urn:microsoft.com/office/officeart/2005/8/layout/bProcess4"/>
    <dgm:cxn modelId="{916E593B-A1A8-40BD-9306-7993FCA3EF4E}" type="presParOf" srcId="{A3EC3196-7879-41DD-AD1F-CA7528DC0D37}" destId="{3D1C6C3A-305C-4B00-A67E-FFC575904D9F}" srcOrd="0" destOrd="0" presId="urn:microsoft.com/office/officeart/2005/8/layout/bProcess4"/>
    <dgm:cxn modelId="{7C30AEAA-9B49-431B-9433-5C0B5F227E9C}" type="presParOf" srcId="{A3EC3196-7879-41DD-AD1F-CA7528DC0D37}" destId="{7A9D35E5-BD53-4D56-B9D6-DAFB5519B879}" srcOrd="1" destOrd="0" presId="urn:microsoft.com/office/officeart/2005/8/layout/bProcess4"/>
    <dgm:cxn modelId="{071708AC-C2E0-4A6E-8FAF-E7ECB552F6A4}" type="presParOf" srcId="{BF3D9D83-22B7-4082-8602-DF01BF990E52}" destId="{8DE238DE-FDF4-4F1B-B6DA-DB67847296C8}" srcOrd="11" destOrd="0" presId="urn:microsoft.com/office/officeart/2005/8/layout/bProcess4"/>
    <dgm:cxn modelId="{21029695-64B3-4F73-9E2F-34184B33156F}" type="presParOf" srcId="{BF3D9D83-22B7-4082-8602-DF01BF990E52}" destId="{740F4722-71D2-40A8-8B61-923DFFA5974D}" srcOrd="12" destOrd="0" presId="urn:microsoft.com/office/officeart/2005/8/layout/bProcess4"/>
    <dgm:cxn modelId="{3EF77B14-EA99-47DE-A5DB-4C495632E06F}" type="presParOf" srcId="{740F4722-71D2-40A8-8B61-923DFFA5974D}" destId="{9E50E922-B27B-4AAE-9651-4B0606D99F34}" srcOrd="0" destOrd="0" presId="urn:microsoft.com/office/officeart/2005/8/layout/bProcess4"/>
    <dgm:cxn modelId="{8EB8D02A-E94A-477C-A017-358F9B4D8F0F}" type="presParOf" srcId="{740F4722-71D2-40A8-8B61-923DFFA5974D}" destId="{999022C5-A777-41E9-9B77-E540FC35CB76}" srcOrd="1" destOrd="0" presId="urn:microsoft.com/office/officeart/2005/8/layout/bProcess4"/>
    <dgm:cxn modelId="{B78EC61C-5B62-4D04-A913-2CAFB6994870}" type="presParOf" srcId="{BF3D9D83-22B7-4082-8602-DF01BF990E52}" destId="{2DAFED1E-7664-4136-B876-BD85857AF0D7}" srcOrd="13" destOrd="0" presId="urn:microsoft.com/office/officeart/2005/8/layout/bProcess4"/>
    <dgm:cxn modelId="{C5FD9E22-4260-4AC1-AC7B-FC2C9CD57B7F}" type="presParOf" srcId="{BF3D9D83-22B7-4082-8602-DF01BF990E52}" destId="{60B80B3A-F3B5-415D-BBB1-BDD9488FA397}" srcOrd="14" destOrd="0" presId="urn:microsoft.com/office/officeart/2005/8/layout/bProcess4"/>
    <dgm:cxn modelId="{D66BAF30-48E3-464F-B2EC-AC1F5D92C49A}" type="presParOf" srcId="{60B80B3A-F3B5-415D-BBB1-BDD9488FA397}" destId="{78268D66-6805-4972-8C00-D58B37418936}" srcOrd="0" destOrd="0" presId="urn:microsoft.com/office/officeart/2005/8/layout/bProcess4"/>
    <dgm:cxn modelId="{39361CD3-E96D-4CDF-B382-94D16289B772}" type="presParOf" srcId="{60B80B3A-F3B5-415D-BBB1-BDD9488FA397}" destId="{4220EE4C-0B2E-49FC-A983-2FA26DEE7F2B}" srcOrd="1" destOrd="0" presId="urn:microsoft.com/office/officeart/2005/8/layout/bProcess4"/>
    <dgm:cxn modelId="{1AEDC2DB-2367-4F20-A24E-85F15CD35722}" type="presParOf" srcId="{BF3D9D83-22B7-4082-8602-DF01BF990E52}" destId="{4ECB9541-1903-4FD9-AEE8-A4C3CD8E5E16}" srcOrd="15" destOrd="0" presId="urn:microsoft.com/office/officeart/2005/8/layout/bProcess4"/>
    <dgm:cxn modelId="{A8CAF44B-4FAF-4C9A-9440-11CE9EB72FD7}" type="presParOf" srcId="{BF3D9D83-22B7-4082-8602-DF01BF990E52}" destId="{81D7D77C-8046-4070-A7D5-D8BC26F02F38}" srcOrd="16" destOrd="0" presId="urn:microsoft.com/office/officeart/2005/8/layout/bProcess4"/>
    <dgm:cxn modelId="{156CB74C-F364-41CC-80CB-A2B687842F25}" type="presParOf" srcId="{81D7D77C-8046-4070-A7D5-D8BC26F02F38}" destId="{81EAE1A7-D379-4B48-9B0E-78E3E0434E49}" srcOrd="0" destOrd="0" presId="urn:microsoft.com/office/officeart/2005/8/layout/bProcess4"/>
    <dgm:cxn modelId="{368FE5DC-08BA-4752-9756-A81AC7A1BD62}" type="presParOf" srcId="{81D7D77C-8046-4070-A7D5-D8BC26F02F38}" destId="{89CD50FC-3030-448A-9432-5204505208E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1306B-0083-4E88-84B3-78C903A27041}" type="doc">
      <dgm:prSet loTypeId="urn:microsoft.com/office/officeart/2005/8/layout/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7EF4EC-D0CB-4929-A87F-AFA8BEFE135B}">
      <dgm:prSet phldrT="[Text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r>
            <a:rPr lang="en-US" sz="2800" b="1" dirty="0"/>
            <a:t>We are Here!</a:t>
          </a:r>
        </a:p>
      </dgm:t>
    </dgm:pt>
    <dgm:pt modelId="{65FC6D24-1E42-436D-9BEA-01606A1D1468}" type="parTrans" cxnId="{772A62F2-8CEF-4C23-BEA3-0668628F324E}">
      <dgm:prSet/>
      <dgm:spPr/>
      <dgm:t>
        <a:bodyPr/>
        <a:lstStyle/>
        <a:p>
          <a:endParaRPr lang="en-US"/>
        </a:p>
      </dgm:t>
    </dgm:pt>
    <dgm:pt modelId="{AA231111-88F3-4DEF-B84F-C0B97BDDA3D6}" type="sibTrans" cxnId="{772A62F2-8CEF-4C23-BEA3-0668628F324E}">
      <dgm:prSet custT="1"/>
      <dgm:spPr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D70B1726-6D2F-4495-8878-0A23DF770D3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b="1" dirty="0"/>
            <a:t>Live</a:t>
          </a:r>
          <a:r>
            <a:rPr lang="en-US" sz="1600" dirty="0"/>
            <a:t> Data – Twitter feed</a:t>
          </a:r>
        </a:p>
      </dgm:t>
    </dgm:pt>
    <dgm:pt modelId="{25888AAF-4AD3-4A90-A0D2-409139B0C828}" type="parTrans" cxnId="{1E16AF0D-F2E0-4557-B345-CE29312F12A0}">
      <dgm:prSet/>
      <dgm:spPr/>
      <dgm:t>
        <a:bodyPr/>
        <a:lstStyle/>
        <a:p>
          <a:endParaRPr lang="en-US"/>
        </a:p>
      </dgm:t>
    </dgm:pt>
    <dgm:pt modelId="{F96BE75C-9061-422D-9720-25B189BBAC51}" type="sibTrans" cxnId="{1E16AF0D-F2E0-4557-B345-CE29312F12A0}">
      <dgm:prSet/>
      <dgm:spPr/>
      <dgm:t>
        <a:bodyPr/>
        <a:lstStyle/>
        <a:p>
          <a:endParaRPr lang="en-US"/>
        </a:p>
      </dgm:t>
    </dgm:pt>
    <dgm:pt modelId="{4E7D3F97-F0F1-4B40-83D7-94472C26259D}">
      <dgm:prSet phldrT="[Text]" custT="1"/>
      <dgm:spPr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Mid-term</a:t>
          </a:r>
        </a:p>
      </dgm:t>
    </dgm:pt>
    <dgm:pt modelId="{E5D2D644-113B-4834-806B-84AAF16E4B6D}" type="parTrans" cxnId="{1B03193E-446F-417B-85D2-6E5849D2E595}">
      <dgm:prSet/>
      <dgm:spPr/>
      <dgm:t>
        <a:bodyPr/>
        <a:lstStyle/>
        <a:p>
          <a:endParaRPr lang="en-US"/>
        </a:p>
      </dgm:t>
    </dgm:pt>
    <dgm:pt modelId="{85B45284-5CA8-45E0-A69B-BE55F68DCFE0}" type="sibTrans" cxnId="{1B03193E-446F-417B-85D2-6E5849D2E595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3FB8D37D-705A-45E2-8D91-348EB35210B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Integration with </a:t>
          </a:r>
          <a:r>
            <a:rPr lang="en-US" sz="1600" b="1" dirty="0"/>
            <a:t>Portfolio Mgmt.</a:t>
          </a:r>
        </a:p>
      </dgm:t>
    </dgm:pt>
    <dgm:pt modelId="{9B491FB4-E8A2-4C0F-87DF-B73C96E8FDBD}" type="parTrans" cxnId="{9A1647F7-5FFD-4C1E-A654-8B4031CCA763}">
      <dgm:prSet/>
      <dgm:spPr/>
      <dgm:t>
        <a:bodyPr/>
        <a:lstStyle/>
        <a:p>
          <a:endParaRPr lang="en-US"/>
        </a:p>
      </dgm:t>
    </dgm:pt>
    <dgm:pt modelId="{8EF44C6A-D9F2-4885-B438-E18F74E8F849}" type="sibTrans" cxnId="{9A1647F7-5FFD-4C1E-A654-8B4031CCA763}">
      <dgm:prSet/>
      <dgm:spPr/>
      <dgm:t>
        <a:bodyPr/>
        <a:lstStyle/>
        <a:p>
          <a:endParaRPr lang="en-US"/>
        </a:p>
      </dgm:t>
    </dgm:pt>
    <dgm:pt modelId="{2A97B653-C36D-4624-95D0-25EE0A0B99B7}">
      <dgm:prSet phldrT="[Text]"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Long-term</a:t>
          </a:r>
        </a:p>
      </dgm:t>
    </dgm:pt>
    <dgm:pt modelId="{5D85DA16-3EF9-4D0E-AD39-0BE242D0F93C}" type="parTrans" cxnId="{B61C6C02-3E7B-44A4-BEE8-6D4021432F16}">
      <dgm:prSet/>
      <dgm:spPr/>
      <dgm:t>
        <a:bodyPr/>
        <a:lstStyle/>
        <a:p>
          <a:endParaRPr lang="en-US"/>
        </a:p>
      </dgm:t>
    </dgm:pt>
    <dgm:pt modelId="{8DB9D323-E4D1-4659-9137-D6BB79F2D346}" type="sibTrans" cxnId="{B61C6C02-3E7B-44A4-BEE8-6D4021432F16}">
      <dgm:prSet/>
      <dgm:spPr/>
      <dgm:t>
        <a:bodyPr/>
        <a:lstStyle/>
        <a:p>
          <a:endParaRPr lang="en-US"/>
        </a:p>
      </dgm:t>
    </dgm:pt>
    <dgm:pt modelId="{229F995F-5D8C-4761-A2DD-DC027F45494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Model BTC Price v/s T</a:t>
          </a:r>
          <a:r>
            <a:rPr lang="en-US" sz="1600" b="1" dirty="0"/>
            <a:t>raditional Investment Avenues </a:t>
          </a:r>
          <a:r>
            <a:rPr lang="en-US" sz="1600" i="1" dirty="0"/>
            <a:t>(Gold, Stock Markets, Property Prices)</a:t>
          </a:r>
        </a:p>
      </dgm:t>
    </dgm:pt>
    <dgm:pt modelId="{74271DAF-1E87-4349-A3BE-DA699EA74146}" type="parTrans" cxnId="{2D73C414-A52E-4EFE-AE48-45B7F79038A5}">
      <dgm:prSet/>
      <dgm:spPr/>
      <dgm:t>
        <a:bodyPr/>
        <a:lstStyle/>
        <a:p>
          <a:endParaRPr lang="en-US"/>
        </a:p>
      </dgm:t>
    </dgm:pt>
    <dgm:pt modelId="{39D7BC15-E183-4CA8-9BE2-94477340549C}" type="sibTrans" cxnId="{2D73C414-A52E-4EFE-AE48-45B7F79038A5}">
      <dgm:prSet/>
      <dgm:spPr/>
      <dgm:t>
        <a:bodyPr/>
        <a:lstStyle/>
        <a:p>
          <a:endParaRPr lang="en-US"/>
        </a:p>
      </dgm:t>
    </dgm:pt>
    <dgm:pt modelId="{526C6342-2E22-4430-8E87-90EB62E12CC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Text Sentiment Score – </a:t>
          </a:r>
          <a:r>
            <a:rPr lang="en-US" sz="1600" b="1" dirty="0"/>
            <a:t>Polarity and Intensity</a:t>
          </a:r>
        </a:p>
      </dgm:t>
    </dgm:pt>
    <dgm:pt modelId="{BE138274-790B-4EF4-8574-3B00D8CEC2C4}" type="parTrans" cxnId="{7BD924FC-4DA1-4D8C-ADF1-FC0FCCD5A364}">
      <dgm:prSet/>
      <dgm:spPr/>
      <dgm:t>
        <a:bodyPr/>
        <a:lstStyle/>
        <a:p>
          <a:endParaRPr lang="en-US"/>
        </a:p>
      </dgm:t>
    </dgm:pt>
    <dgm:pt modelId="{F41181D6-033C-41FF-8C82-C4A69B552047}" type="sibTrans" cxnId="{7BD924FC-4DA1-4D8C-ADF1-FC0FCCD5A364}">
      <dgm:prSet/>
      <dgm:spPr/>
      <dgm:t>
        <a:bodyPr/>
        <a:lstStyle/>
        <a:p>
          <a:endParaRPr lang="en-US"/>
        </a:p>
      </dgm:t>
    </dgm:pt>
    <dgm:pt modelId="{AE6D12AE-3CF3-43EF-B8E8-0D0315FE8A0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Comprehensive Sentiment </a:t>
          </a:r>
          <a:r>
            <a:rPr lang="en-US" sz="1600" b="1" dirty="0"/>
            <a:t>Influence</a:t>
          </a:r>
          <a:r>
            <a:rPr lang="en-US" sz="1600" dirty="0"/>
            <a:t> Score</a:t>
          </a:r>
        </a:p>
      </dgm:t>
    </dgm:pt>
    <dgm:pt modelId="{8113AECB-C5C8-4A53-A2DB-86E1F2B29ECF}" type="parTrans" cxnId="{517ADF13-5ADE-4904-8EAC-427362690FC2}">
      <dgm:prSet/>
      <dgm:spPr/>
      <dgm:t>
        <a:bodyPr/>
        <a:lstStyle/>
        <a:p>
          <a:endParaRPr lang="en-US"/>
        </a:p>
      </dgm:t>
    </dgm:pt>
    <dgm:pt modelId="{9F83D960-9AF2-467E-B90E-5443B864B48D}" type="sibTrans" cxnId="{517ADF13-5ADE-4904-8EAC-427362690FC2}">
      <dgm:prSet/>
      <dgm:spPr/>
      <dgm:t>
        <a:bodyPr/>
        <a:lstStyle/>
        <a:p>
          <a:endParaRPr lang="en-US"/>
        </a:p>
      </dgm:t>
    </dgm:pt>
    <dgm:pt modelId="{5E190014-5B18-46DC-817E-C3EF281B6B7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b="1" dirty="0"/>
            <a:t>Model</a:t>
          </a:r>
          <a:r>
            <a:rPr lang="en-US" sz="1600" dirty="0"/>
            <a:t> – BTC Price v/s Sentiment Influence Score</a:t>
          </a:r>
        </a:p>
      </dgm:t>
    </dgm:pt>
    <dgm:pt modelId="{36E06730-AC71-4725-84C9-976F846DF644}" type="parTrans" cxnId="{66CDFB8A-E1AE-44D7-B0DD-365B6CA138F3}">
      <dgm:prSet/>
      <dgm:spPr/>
      <dgm:t>
        <a:bodyPr/>
        <a:lstStyle/>
        <a:p>
          <a:endParaRPr lang="en-US"/>
        </a:p>
      </dgm:t>
    </dgm:pt>
    <dgm:pt modelId="{953D71CE-8F10-49CB-ABAD-0442F3696A70}" type="sibTrans" cxnId="{66CDFB8A-E1AE-44D7-B0DD-365B6CA138F3}">
      <dgm:prSet/>
      <dgm:spPr/>
      <dgm:t>
        <a:bodyPr/>
        <a:lstStyle/>
        <a:p>
          <a:endParaRPr lang="en-US"/>
        </a:p>
      </dgm:t>
    </dgm:pt>
    <dgm:pt modelId="{7A1DD43A-B1C7-403F-87B4-33A115D2DCC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1600" dirty="0"/>
        </a:p>
      </dgm:t>
    </dgm:pt>
    <dgm:pt modelId="{20003263-3713-4E06-8E88-04C8BB613CDB}" type="parTrans" cxnId="{6E377544-E424-47F1-B5C2-BE21FCE65A76}">
      <dgm:prSet/>
      <dgm:spPr/>
      <dgm:t>
        <a:bodyPr/>
        <a:lstStyle/>
        <a:p>
          <a:endParaRPr lang="en-US"/>
        </a:p>
      </dgm:t>
    </dgm:pt>
    <dgm:pt modelId="{476B5173-5892-49A2-BB91-E19E7B57A3BF}" type="sibTrans" cxnId="{6E377544-E424-47F1-B5C2-BE21FCE65A76}">
      <dgm:prSet/>
      <dgm:spPr/>
      <dgm:t>
        <a:bodyPr/>
        <a:lstStyle/>
        <a:p>
          <a:endParaRPr lang="en-US"/>
        </a:p>
      </dgm:t>
    </dgm:pt>
    <dgm:pt modelId="{71D1C6C0-A56D-4150-B368-0D12EE6C154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 Add support for other cryptocurrencies</a:t>
          </a:r>
        </a:p>
      </dgm:t>
    </dgm:pt>
    <dgm:pt modelId="{106DA4FF-5392-4D36-831B-D9B197E9256C}" type="parTrans" cxnId="{233BD8D9-0C91-4ED7-A48A-CE0634E200BE}">
      <dgm:prSet/>
      <dgm:spPr/>
      <dgm:t>
        <a:bodyPr/>
        <a:lstStyle/>
        <a:p>
          <a:endParaRPr lang="en-US"/>
        </a:p>
      </dgm:t>
    </dgm:pt>
    <dgm:pt modelId="{BE4234E3-44DE-4764-B8ED-F25DE22DDF89}" type="sibTrans" cxnId="{233BD8D9-0C91-4ED7-A48A-CE0634E200BE}">
      <dgm:prSet/>
      <dgm:spPr/>
      <dgm:t>
        <a:bodyPr/>
        <a:lstStyle/>
        <a:p>
          <a:endParaRPr lang="en-US"/>
        </a:p>
      </dgm:t>
    </dgm:pt>
    <dgm:pt modelId="{7DD956C1-E691-4CE8-9B83-8A30EE245F3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BTC Trade </a:t>
          </a:r>
          <a:r>
            <a:rPr lang="en-US" sz="1600" b="1" dirty="0"/>
            <a:t>Automation</a:t>
          </a:r>
        </a:p>
      </dgm:t>
    </dgm:pt>
    <dgm:pt modelId="{3C5498FD-5489-411B-8D79-2E81F8FE4C6A}" type="parTrans" cxnId="{76AC9C21-E044-4A82-A67E-9E9DFC4CEAC6}">
      <dgm:prSet/>
      <dgm:spPr/>
      <dgm:t>
        <a:bodyPr/>
        <a:lstStyle/>
        <a:p>
          <a:endParaRPr lang="en-US"/>
        </a:p>
      </dgm:t>
    </dgm:pt>
    <dgm:pt modelId="{386CB12A-0110-4BC6-B29A-3753253CA86E}" type="sibTrans" cxnId="{76AC9C21-E044-4A82-A67E-9E9DFC4CEAC6}">
      <dgm:prSet/>
      <dgm:spPr/>
      <dgm:t>
        <a:bodyPr/>
        <a:lstStyle/>
        <a:p>
          <a:endParaRPr lang="en-US"/>
        </a:p>
      </dgm:t>
    </dgm:pt>
    <dgm:pt modelId="{597CC25A-DE8A-41D1-B9CB-EFE03960005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/>
            <a:t>BTC </a:t>
          </a:r>
          <a:r>
            <a:rPr lang="en-US" sz="1600" b="1" dirty="0"/>
            <a:t>Trade</a:t>
          </a:r>
          <a:r>
            <a:rPr lang="en-US" sz="1600" dirty="0"/>
            <a:t> suggestions</a:t>
          </a:r>
        </a:p>
      </dgm:t>
    </dgm:pt>
    <dgm:pt modelId="{3E8458D6-F17C-4055-9A95-4EED209765D2}" type="parTrans" cxnId="{A3E94122-D267-479E-A66F-CA42DE8D10FF}">
      <dgm:prSet/>
      <dgm:spPr/>
      <dgm:t>
        <a:bodyPr/>
        <a:lstStyle/>
        <a:p>
          <a:endParaRPr lang="en-US"/>
        </a:p>
      </dgm:t>
    </dgm:pt>
    <dgm:pt modelId="{A4E019F1-CDF2-40D7-959B-C2A4B78E4F7F}" type="sibTrans" cxnId="{A3E94122-D267-479E-A66F-CA42DE8D10FF}">
      <dgm:prSet/>
      <dgm:spPr/>
      <dgm:t>
        <a:bodyPr/>
        <a:lstStyle/>
        <a:p>
          <a:endParaRPr lang="en-US"/>
        </a:p>
      </dgm:t>
    </dgm:pt>
    <dgm:pt modelId="{52DC58CE-6F4F-4E85-8678-AA35EA5C00E7}" type="pres">
      <dgm:prSet presAssocID="{A611306B-0083-4E88-84B3-78C903A27041}" presName="linearFlow" presStyleCnt="0">
        <dgm:presLayoutVars>
          <dgm:dir/>
          <dgm:animLvl val="lvl"/>
          <dgm:resizeHandles val="exact"/>
        </dgm:presLayoutVars>
      </dgm:prSet>
      <dgm:spPr/>
    </dgm:pt>
    <dgm:pt modelId="{153F2D1F-D566-4616-B0A7-5332E9955D29}" type="pres">
      <dgm:prSet presAssocID="{267EF4EC-D0CB-4929-A87F-AFA8BEFE135B}" presName="composite" presStyleCnt="0"/>
      <dgm:spPr/>
    </dgm:pt>
    <dgm:pt modelId="{975D51E4-E0A8-4CF5-9B27-AF03C9945BD2}" type="pres">
      <dgm:prSet presAssocID="{267EF4EC-D0CB-4929-A87F-AFA8BEFE135B}" presName="parTx" presStyleLbl="node1" presStyleIdx="0" presStyleCnt="3">
        <dgm:presLayoutVars>
          <dgm:chMax val="0"/>
          <dgm:chPref val="0"/>
          <dgm:bulletEnabled val="1"/>
        </dgm:presLayoutVars>
      </dgm:prSet>
      <dgm:spPr>
        <a:xfrm>
          <a:off x="6047" y="26785"/>
          <a:ext cx="2749824" cy="780515"/>
        </a:xfrm>
        <a:prstGeom prst="rect">
          <a:avLst/>
        </a:prstGeom>
      </dgm:spPr>
    </dgm:pt>
    <dgm:pt modelId="{04A49246-66E9-4B3D-85BA-50C453C57030}" type="pres">
      <dgm:prSet presAssocID="{267EF4EC-D0CB-4929-A87F-AFA8BEFE135B}" presName="parSh" presStyleLbl="node1" presStyleIdx="0" presStyleCnt="3" custScaleY="108405"/>
      <dgm:spPr/>
    </dgm:pt>
    <dgm:pt modelId="{0300FE74-4AB5-44CC-AEBD-63968DD74478}" type="pres">
      <dgm:prSet presAssocID="{267EF4EC-D0CB-4929-A87F-AFA8BEFE135B}" presName="desTx" presStyleLbl="fgAcc1" presStyleIdx="0" presStyleCnt="3">
        <dgm:presLayoutVars>
          <dgm:bulletEnabled val="1"/>
        </dgm:presLayoutVars>
      </dgm:prSet>
      <dgm:spPr/>
    </dgm:pt>
    <dgm:pt modelId="{F4821466-1C27-4545-A178-DCBD5FB01727}" type="pres">
      <dgm:prSet presAssocID="{AA231111-88F3-4DEF-B84F-C0B97BDDA3D6}" presName="sibTrans" presStyleLbl="sibTrans2D1" presStyleIdx="0" presStyleCnt="2"/>
      <dgm:spPr>
        <a:xfrm rot="21594113">
          <a:off x="3172735" y="70905"/>
          <a:ext cx="883751" cy="684626"/>
        </a:xfrm>
        <a:prstGeom prst="rightArrow">
          <a:avLst>
            <a:gd name="adj1" fmla="val 60000"/>
            <a:gd name="adj2" fmla="val 50000"/>
          </a:avLst>
        </a:prstGeom>
      </dgm:spPr>
    </dgm:pt>
    <dgm:pt modelId="{1474F13E-6566-4378-BA93-514B2525D3FA}" type="pres">
      <dgm:prSet presAssocID="{AA231111-88F3-4DEF-B84F-C0B97BDDA3D6}" presName="connTx" presStyleLbl="sibTrans2D1" presStyleIdx="0" presStyleCnt="2"/>
      <dgm:spPr/>
    </dgm:pt>
    <dgm:pt modelId="{1FC2FC64-739B-4C6A-B081-FD8ABE2BAC88}" type="pres">
      <dgm:prSet presAssocID="{4E7D3F97-F0F1-4B40-83D7-94472C26259D}" presName="composite" presStyleCnt="0"/>
      <dgm:spPr/>
    </dgm:pt>
    <dgm:pt modelId="{EB3121BD-6438-436E-B441-F77F6A65A0C9}" type="pres">
      <dgm:prSet presAssocID="{4E7D3F97-F0F1-4B40-83D7-94472C2625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174876-AB93-4494-A84F-EA4E9847E97D}" type="pres">
      <dgm:prSet presAssocID="{4E7D3F97-F0F1-4B40-83D7-94472C26259D}" presName="parSh" presStyleLbl="node1" presStyleIdx="1" presStyleCnt="3"/>
      <dgm:spPr>
        <a:xfrm>
          <a:off x="4423326" y="49479"/>
          <a:ext cx="2749824" cy="1080000"/>
        </a:xfrm>
        <a:prstGeom prst="roundRect">
          <a:avLst>
            <a:gd name="adj" fmla="val 10000"/>
          </a:avLst>
        </a:prstGeom>
      </dgm:spPr>
    </dgm:pt>
    <dgm:pt modelId="{482DC60F-1285-480E-BF56-A741AE247787}" type="pres">
      <dgm:prSet presAssocID="{4E7D3F97-F0F1-4B40-83D7-94472C26259D}" presName="desTx" presStyleLbl="fgAcc1" presStyleIdx="1" presStyleCnt="3">
        <dgm:presLayoutVars>
          <dgm:bulletEnabled val="1"/>
        </dgm:presLayoutVars>
      </dgm:prSet>
      <dgm:spPr/>
    </dgm:pt>
    <dgm:pt modelId="{EA07F0F7-19E6-4B1A-8455-10C96CD8142D}" type="pres">
      <dgm:prSet presAssocID="{85B45284-5CA8-45E0-A69B-BE55F68DCFE0}" presName="sibTrans" presStyleLbl="sibTrans2D1" presStyleIdx="1" presStyleCnt="2"/>
      <dgm:spPr>
        <a:xfrm>
          <a:off x="7590014" y="67166"/>
          <a:ext cx="883750" cy="684626"/>
        </a:xfrm>
        <a:prstGeom prst="rightArrow">
          <a:avLst>
            <a:gd name="adj1" fmla="val 60000"/>
            <a:gd name="adj2" fmla="val 50000"/>
          </a:avLst>
        </a:prstGeom>
      </dgm:spPr>
    </dgm:pt>
    <dgm:pt modelId="{65DFF046-F2C4-443D-84E1-1F7E6917D6D3}" type="pres">
      <dgm:prSet presAssocID="{85B45284-5CA8-45E0-A69B-BE55F68DCFE0}" presName="connTx" presStyleLbl="sibTrans2D1" presStyleIdx="1" presStyleCnt="2"/>
      <dgm:spPr/>
    </dgm:pt>
    <dgm:pt modelId="{1195455B-4573-441A-8320-C76DC3036189}" type="pres">
      <dgm:prSet presAssocID="{2A97B653-C36D-4624-95D0-25EE0A0B99B7}" presName="composite" presStyleCnt="0"/>
      <dgm:spPr/>
    </dgm:pt>
    <dgm:pt modelId="{229EDAEB-4745-4EEB-93CF-9282BD557C0B}" type="pres">
      <dgm:prSet presAssocID="{2A97B653-C36D-4624-95D0-25EE0A0B99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B8B37F-BB04-47E2-892D-3A32E7903AF1}" type="pres">
      <dgm:prSet presAssocID="{2A97B653-C36D-4624-95D0-25EE0A0B99B7}" presName="parSh" presStyleLbl="node1" presStyleIdx="2" presStyleCnt="3"/>
      <dgm:spPr>
        <a:xfrm>
          <a:off x="8840605" y="49479"/>
          <a:ext cx="2749824" cy="1080000"/>
        </a:xfrm>
        <a:prstGeom prst="roundRect">
          <a:avLst>
            <a:gd name="adj" fmla="val 10000"/>
          </a:avLst>
        </a:prstGeom>
      </dgm:spPr>
    </dgm:pt>
    <dgm:pt modelId="{E0DC1596-F03F-45CD-AA93-E2512A12E189}" type="pres">
      <dgm:prSet presAssocID="{2A97B653-C36D-4624-95D0-25EE0A0B99B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61C6C02-3E7B-44A4-BEE8-6D4021432F16}" srcId="{A611306B-0083-4E88-84B3-78C903A27041}" destId="{2A97B653-C36D-4624-95D0-25EE0A0B99B7}" srcOrd="2" destOrd="0" parTransId="{5D85DA16-3EF9-4D0E-AD39-0BE242D0F93C}" sibTransId="{8DB9D323-E4D1-4659-9137-D6BB79F2D346}"/>
    <dgm:cxn modelId="{E198AC0A-D179-44F3-8930-2B5A4543A689}" type="presOf" srcId="{267EF4EC-D0CB-4929-A87F-AFA8BEFE135B}" destId="{04A49246-66E9-4B3D-85BA-50C453C57030}" srcOrd="1" destOrd="0" presId="urn:microsoft.com/office/officeart/2005/8/layout/process3"/>
    <dgm:cxn modelId="{1E16AF0D-F2E0-4557-B345-CE29312F12A0}" srcId="{267EF4EC-D0CB-4929-A87F-AFA8BEFE135B}" destId="{D70B1726-6D2F-4495-8878-0A23DF770D37}" srcOrd="0" destOrd="0" parTransId="{25888AAF-4AD3-4A90-A0D2-409139B0C828}" sibTransId="{F96BE75C-9061-422D-9720-25B189BBAC51}"/>
    <dgm:cxn modelId="{517ADF13-5ADE-4904-8EAC-427362690FC2}" srcId="{267EF4EC-D0CB-4929-A87F-AFA8BEFE135B}" destId="{AE6D12AE-3CF3-43EF-B8E8-0D0315FE8A0B}" srcOrd="2" destOrd="0" parTransId="{8113AECB-C5C8-4A53-A2DB-86E1F2B29ECF}" sibTransId="{9F83D960-9AF2-467E-B90E-5443B864B48D}"/>
    <dgm:cxn modelId="{67209114-7940-4D1C-819C-74DFF469368C}" type="presOf" srcId="{2A97B653-C36D-4624-95D0-25EE0A0B99B7}" destId="{CEB8B37F-BB04-47E2-892D-3A32E7903AF1}" srcOrd="1" destOrd="0" presId="urn:microsoft.com/office/officeart/2005/8/layout/process3"/>
    <dgm:cxn modelId="{2D73C414-A52E-4EFE-AE48-45B7F79038A5}" srcId="{2A97B653-C36D-4624-95D0-25EE0A0B99B7}" destId="{229F995F-5D8C-4761-A2DD-DC027F45494B}" srcOrd="0" destOrd="0" parTransId="{74271DAF-1E87-4349-A3BE-DA699EA74146}" sibTransId="{39D7BC15-E183-4CA8-9BE2-94477340549C}"/>
    <dgm:cxn modelId="{76AC9C21-E044-4A82-A67E-9E9DFC4CEAC6}" srcId="{4E7D3F97-F0F1-4B40-83D7-94472C26259D}" destId="{7DD956C1-E691-4CE8-9B83-8A30EE245F30}" srcOrd="1" destOrd="0" parTransId="{3C5498FD-5489-411B-8D79-2E81F8FE4C6A}" sibTransId="{386CB12A-0110-4BC6-B29A-3753253CA86E}"/>
    <dgm:cxn modelId="{A3E94122-D267-479E-A66F-CA42DE8D10FF}" srcId="{267EF4EC-D0CB-4929-A87F-AFA8BEFE135B}" destId="{597CC25A-DE8A-41D1-B9CB-EFE039600052}" srcOrd="4" destOrd="0" parTransId="{3E8458D6-F17C-4055-9A95-4EED209765D2}" sibTransId="{A4E019F1-CDF2-40D7-959B-C2A4B78E4F7F}"/>
    <dgm:cxn modelId="{1B03193E-446F-417B-85D2-6E5849D2E595}" srcId="{A611306B-0083-4E88-84B3-78C903A27041}" destId="{4E7D3F97-F0F1-4B40-83D7-94472C26259D}" srcOrd="1" destOrd="0" parTransId="{E5D2D644-113B-4834-806B-84AAF16E4B6D}" sibTransId="{85B45284-5CA8-45E0-A69B-BE55F68DCFE0}"/>
    <dgm:cxn modelId="{6E377544-E424-47F1-B5C2-BE21FCE65A76}" srcId="{4E7D3F97-F0F1-4B40-83D7-94472C26259D}" destId="{7A1DD43A-B1C7-403F-87B4-33A115D2DCC8}" srcOrd="2" destOrd="0" parTransId="{20003263-3713-4E06-8E88-04C8BB613CDB}" sibTransId="{476B5173-5892-49A2-BB91-E19E7B57A3BF}"/>
    <dgm:cxn modelId="{E0E15049-0B14-46DC-AA17-3C8C4EAAEA2F}" type="presOf" srcId="{AA231111-88F3-4DEF-B84F-C0B97BDDA3D6}" destId="{1474F13E-6566-4378-BA93-514B2525D3FA}" srcOrd="1" destOrd="0" presId="urn:microsoft.com/office/officeart/2005/8/layout/process3"/>
    <dgm:cxn modelId="{A69BBA49-EF9A-4063-B72D-DC15293083C1}" type="presOf" srcId="{85B45284-5CA8-45E0-A69B-BE55F68DCFE0}" destId="{65DFF046-F2C4-443D-84E1-1F7E6917D6D3}" srcOrd="1" destOrd="0" presId="urn:microsoft.com/office/officeart/2005/8/layout/process3"/>
    <dgm:cxn modelId="{0EEF927A-454E-4BD6-82A0-FB06AE58AAF4}" type="presOf" srcId="{597CC25A-DE8A-41D1-B9CB-EFE039600052}" destId="{0300FE74-4AB5-44CC-AEBD-63968DD74478}" srcOrd="0" destOrd="4" presId="urn:microsoft.com/office/officeart/2005/8/layout/process3"/>
    <dgm:cxn modelId="{93F7047B-535D-4C1F-A7A5-62F5976CAE2F}" type="presOf" srcId="{2A97B653-C36D-4624-95D0-25EE0A0B99B7}" destId="{229EDAEB-4745-4EEB-93CF-9282BD557C0B}" srcOrd="0" destOrd="0" presId="urn:microsoft.com/office/officeart/2005/8/layout/process3"/>
    <dgm:cxn modelId="{8F458F7F-19B7-4B92-8111-19438C69061D}" type="presOf" srcId="{AE6D12AE-3CF3-43EF-B8E8-0D0315FE8A0B}" destId="{0300FE74-4AB5-44CC-AEBD-63968DD74478}" srcOrd="0" destOrd="2" presId="urn:microsoft.com/office/officeart/2005/8/layout/process3"/>
    <dgm:cxn modelId="{A0413186-7563-4E05-B451-5572CA282638}" type="presOf" srcId="{85B45284-5CA8-45E0-A69B-BE55F68DCFE0}" destId="{EA07F0F7-19E6-4B1A-8455-10C96CD8142D}" srcOrd="0" destOrd="0" presId="urn:microsoft.com/office/officeart/2005/8/layout/process3"/>
    <dgm:cxn modelId="{65346087-802C-4F67-AD43-C519A179A678}" type="presOf" srcId="{7A1DD43A-B1C7-403F-87B4-33A115D2DCC8}" destId="{482DC60F-1285-480E-BF56-A741AE247787}" srcOrd="0" destOrd="2" presId="urn:microsoft.com/office/officeart/2005/8/layout/process3"/>
    <dgm:cxn modelId="{66CDFB8A-E1AE-44D7-B0DD-365B6CA138F3}" srcId="{267EF4EC-D0CB-4929-A87F-AFA8BEFE135B}" destId="{5E190014-5B18-46DC-817E-C3EF281B6B7E}" srcOrd="3" destOrd="0" parTransId="{36E06730-AC71-4725-84C9-976F846DF644}" sibTransId="{953D71CE-8F10-49CB-ABAD-0442F3696A70}"/>
    <dgm:cxn modelId="{0E0DE78E-8083-4814-829E-3B0C9969D629}" type="presOf" srcId="{4E7D3F97-F0F1-4B40-83D7-94472C26259D}" destId="{AF174876-AB93-4494-A84F-EA4E9847E97D}" srcOrd="1" destOrd="0" presId="urn:microsoft.com/office/officeart/2005/8/layout/process3"/>
    <dgm:cxn modelId="{39F81AA8-AFB4-4D13-94A9-A2ED3C81531E}" type="presOf" srcId="{526C6342-2E22-4430-8E87-90EB62E12CCA}" destId="{0300FE74-4AB5-44CC-AEBD-63968DD74478}" srcOrd="0" destOrd="1" presId="urn:microsoft.com/office/officeart/2005/8/layout/process3"/>
    <dgm:cxn modelId="{07716CB4-D8A7-4F96-96AB-A1DFADC94FD3}" type="presOf" srcId="{4E7D3F97-F0F1-4B40-83D7-94472C26259D}" destId="{EB3121BD-6438-436E-B441-F77F6A65A0C9}" srcOrd="0" destOrd="0" presId="urn:microsoft.com/office/officeart/2005/8/layout/process3"/>
    <dgm:cxn modelId="{E48CE2B7-48B7-4B06-BB97-8E2DB47EDBBA}" type="presOf" srcId="{229F995F-5D8C-4761-A2DD-DC027F45494B}" destId="{E0DC1596-F03F-45CD-AA93-E2512A12E189}" srcOrd="0" destOrd="0" presId="urn:microsoft.com/office/officeart/2005/8/layout/process3"/>
    <dgm:cxn modelId="{BB2BEDBF-7B61-4FE3-B95C-FDE1AEFDE32B}" type="presOf" srcId="{5E190014-5B18-46DC-817E-C3EF281B6B7E}" destId="{0300FE74-4AB5-44CC-AEBD-63968DD74478}" srcOrd="0" destOrd="3" presId="urn:microsoft.com/office/officeart/2005/8/layout/process3"/>
    <dgm:cxn modelId="{CF8297CD-305F-4F3B-BE4E-A13B7E737A2B}" type="presOf" srcId="{AA231111-88F3-4DEF-B84F-C0B97BDDA3D6}" destId="{F4821466-1C27-4545-A178-DCBD5FB01727}" srcOrd="0" destOrd="0" presId="urn:microsoft.com/office/officeart/2005/8/layout/process3"/>
    <dgm:cxn modelId="{EBED2BD5-5957-4A16-89E9-1967C6A6042F}" type="presOf" srcId="{267EF4EC-D0CB-4929-A87F-AFA8BEFE135B}" destId="{975D51E4-E0A8-4CF5-9B27-AF03C9945BD2}" srcOrd="0" destOrd="0" presId="urn:microsoft.com/office/officeart/2005/8/layout/process3"/>
    <dgm:cxn modelId="{573F41D9-48C5-4965-9748-B7C1BB9F0496}" type="presOf" srcId="{71D1C6C0-A56D-4150-B368-0D12EE6C1548}" destId="{E0DC1596-F03F-45CD-AA93-E2512A12E189}" srcOrd="0" destOrd="1" presId="urn:microsoft.com/office/officeart/2005/8/layout/process3"/>
    <dgm:cxn modelId="{233BD8D9-0C91-4ED7-A48A-CE0634E200BE}" srcId="{2A97B653-C36D-4624-95D0-25EE0A0B99B7}" destId="{71D1C6C0-A56D-4150-B368-0D12EE6C1548}" srcOrd="1" destOrd="0" parTransId="{106DA4FF-5392-4D36-831B-D9B197E9256C}" sibTransId="{BE4234E3-44DE-4764-B8ED-F25DE22DDF89}"/>
    <dgm:cxn modelId="{8C883BDF-C51A-4213-A4B7-6460614585EB}" type="presOf" srcId="{7DD956C1-E691-4CE8-9B83-8A30EE245F30}" destId="{482DC60F-1285-480E-BF56-A741AE247787}" srcOrd="0" destOrd="1" presId="urn:microsoft.com/office/officeart/2005/8/layout/process3"/>
    <dgm:cxn modelId="{772A62F2-8CEF-4C23-BEA3-0668628F324E}" srcId="{A611306B-0083-4E88-84B3-78C903A27041}" destId="{267EF4EC-D0CB-4929-A87F-AFA8BEFE135B}" srcOrd="0" destOrd="0" parTransId="{65FC6D24-1E42-436D-9BEA-01606A1D1468}" sibTransId="{AA231111-88F3-4DEF-B84F-C0B97BDDA3D6}"/>
    <dgm:cxn modelId="{9A1647F7-5FFD-4C1E-A654-8B4031CCA763}" srcId="{4E7D3F97-F0F1-4B40-83D7-94472C26259D}" destId="{3FB8D37D-705A-45E2-8D91-348EB35210BB}" srcOrd="0" destOrd="0" parTransId="{9B491FB4-E8A2-4C0F-87DF-B73C96E8FDBD}" sibTransId="{8EF44C6A-D9F2-4885-B438-E18F74E8F849}"/>
    <dgm:cxn modelId="{596E0BFA-F392-408A-BB56-745F26F4EB27}" type="presOf" srcId="{A611306B-0083-4E88-84B3-78C903A27041}" destId="{52DC58CE-6F4F-4E85-8678-AA35EA5C00E7}" srcOrd="0" destOrd="0" presId="urn:microsoft.com/office/officeart/2005/8/layout/process3"/>
    <dgm:cxn modelId="{7BD924FC-4DA1-4D8C-ADF1-FC0FCCD5A364}" srcId="{267EF4EC-D0CB-4929-A87F-AFA8BEFE135B}" destId="{526C6342-2E22-4430-8E87-90EB62E12CCA}" srcOrd="1" destOrd="0" parTransId="{BE138274-790B-4EF4-8574-3B00D8CEC2C4}" sibTransId="{F41181D6-033C-41FF-8C82-C4A69B552047}"/>
    <dgm:cxn modelId="{200A8AFF-F0B7-4027-B26E-27B1163397EE}" type="presOf" srcId="{D70B1726-6D2F-4495-8878-0A23DF770D37}" destId="{0300FE74-4AB5-44CC-AEBD-63968DD74478}" srcOrd="0" destOrd="0" presId="urn:microsoft.com/office/officeart/2005/8/layout/process3"/>
    <dgm:cxn modelId="{2DE5EBFF-81C5-4B8F-8DC3-C04A7C9A7461}" type="presOf" srcId="{3FB8D37D-705A-45E2-8D91-348EB35210BB}" destId="{482DC60F-1285-480E-BF56-A741AE247787}" srcOrd="0" destOrd="0" presId="urn:microsoft.com/office/officeart/2005/8/layout/process3"/>
    <dgm:cxn modelId="{88125679-5D15-4905-BE93-2DDEFEBA886F}" type="presParOf" srcId="{52DC58CE-6F4F-4E85-8678-AA35EA5C00E7}" destId="{153F2D1F-D566-4616-B0A7-5332E9955D29}" srcOrd="0" destOrd="0" presId="urn:microsoft.com/office/officeart/2005/8/layout/process3"/>
    <dgm:cxn modelId="{C9D0B02E-38FE-4989-8C03-3DDC68274D33}" type="presParOf" srcId="{153F2D1F-D566-4616-B0A7-5332E9955D29}" destId="{975D51E4-E0A8-4CF5-9B27-AF03C9945BD2}" srcOrd="0" destOrd="0" presId="urn:microsoft.com/office/officeart/2005/8/layout/process3"/>
    <dgm:cxn modelId="{8FACB3C5-2F81-45C8-ACB3-4554EBCD6E4C}" type="presParOf" srcId="{153F2D1F-D566-4616-B0A7-5332E9955D29}" destId="{04A49246-66E9-4B3D-85BA-50C453C57030}" srcOrd="1" destOrd="0" presId="urn:microsoft.com/office/officeart/2005/8/layout/process3"/>
    <dgm:cxn modelId="{795DEBCE-5F69-4944-9A46-30280437974A}" type="presParOf" srcId="{153F2D1F-D566-4616-B0A7-5332E9955D29}" destId="{0300FE74-4AB5-44CC-AEBD-63968DD74478}" srcOrd="2" destOrd="0" presId="urn:microsoft.com/office/officeart/2005/8/layout/process3"/>
    <dgm:cxn modelId="{BF28AF40-DF56-4564-AE93-A8914E0F10F2}" type="presParOf" srcId="{52DC58CE-6F4F-4E85-8678-AA35EA5C00E7}" destId="{F4821466-1C27-4545-A178-DCBD5FB01727}" srcOrd="1" destOrd="0" presId="urn:microsoft.com/office/officeart/2005/8/layout/process3"/>
    <dgm:cxn modelId="{0A0279FD-E453-47B3-9A8A-EB761ADA9C73}" type="presParOf" srcId="{F4821466-1C27-4545-A178-DCBD5FB01727}" destId="{1474F13E-6566-4378-BA93-514B2525D3FA}" srcOrd="0" destOrd="0" presId="urn:microsoft.com/office/officeart/2005/8/layout/process3"/>
    <dgm:cxn modelId="{8F820BDA-2B91-45D5-A4AA-7AE5C53E5152}" type="presParOf" srcId="{52DC58CE-6F4F-4E85-8678-AA35EA5C00E7}" destId="{1FC2FC64-739B-4C6A-B081-FD8ABE2BAC88}" srcOrd="2" destOrd="0" presId="urn:microsoft.com/office/officeart/2005/8/layout/process3"/>
    <dgm:cxn modelId="{F959FDDF-F016-4BC0-B0AC-64A3E7DF4A3A}" type="presParOf" srcId="{1FC2FC64-739B-4C6A-B081-FD8ABE2BAC88}" destId="{EB3121BD-6438-436E-B441-F77F6A65A0C9}" srcOrd="0" destOrd="0" presId="urn:microsoft.com/office/officeart/2005/8/layout/process3"/>
    <dgm:cxn modelId="{E8068F40-F655-4C7A-B3C2-ACD69FA5DCDA}" type="presParOf" srcId="{1FC2FC64-739B-4C6A-B081-FD8ABE2BAC88}" destId="{AF174876-AB93-4494-A84F-EA4E9847E97D}" srcOrd="1" destOrd="0" presId="urn:microsoft.com/office/officeart/2005/8/layout/process3"/>
    <dgm:cxn modelId="{09ADDF6E-928C-4DE7-BB30-52F9906B4CAF}" type="presParOf" srcId="{1FC2FC64-739B-4C6A-B081-FD8ABE2BAC88}" destId="{482DC60F-1285-480E-BF56-A741AE247787}" srcOrd="2" destOrd="0" presId="urn:microsoft.com/office/officeart/2005/8/layout/process3"/>
    <dgm:cxn modelId="{D9607C46-C097-4530-8CE4-BA30779CE894}" type="presParOf" srcId="{52DC58CE-6F4F-4E85-8678-AA35EA5C00E7}" destId="{EA07F0F7-19E6-4B1A-8455-10C96CD8142D}" srcOrd="3" destOrd="0" presId="urn:microsoft.com/office/officeart/2005/8/layout/process3"/>
    <dgm:cxn modelId="{7038898A-ECCE-4906-9CB2-BD951936BB98}" type="presParOf" srcId="{EA07F0F7-19E6-4B1A-8455-10C96CD8142D}" destId="{65DFF046-F2C4-443D-84E1-1F7E6917D6D3}" srcOrd="0" destOrd="0" presId="urn:microsoft.com/office/officeart/2005/8/layout/process3"/>
    <dgm:cxn modelId="{CEDF6B7E-912F-4153-B9D1-5CBF8163EAB4}" type="presParOf" srcId="{52DC58CE-6F4F-4E85-8678-AA35EA5C00E7}" destId="{1195455B-4573-441A-8320-C76DC3036189}" srcOrd="4" destOrd="0" presId="urn:microsoft.com/office/officeart/2005/8/layout/process3"/>
    <dgm:cxn modelId="{5EC6B311-64DB-4686-8E3A-63B1DC232856}" type="presParOf" srcId="{1195455B-4573-441A-8320-C76DC3036189}" destId="{229EDAEB-4745-4EEB-93CF-9282BD557C0B}" srcOrd="0" destOrd="0" presId="urn:microsoft.com/office/officeart/2005/8/layout/process3"/>
    <dgm:cxn modelId="{F7819AFB-23F5-46CF-A9F8-E8EE95BB1FA8}" type="presParOf" srcId="{1195455B-4573-441A-8320-C76DC3036189}" destId="{CEB8B37F-BB04-47E2-892D-3A32E7903AF1}" srcOrd="1" destOrd="0" presId="urn:microsoft.com/office/officeart/2005/8/layout/process3"/>
    <dgm:cxn modelId="{100C9F4D-8F98-4CA3-93D3-04DE326544AE}" type="presParOf" srcId="{1195455B-4573-441A-8320-C76DC3036189}" destId="{E0DC1596-F03F-45CD-AA93-E2512A12E18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9BFB-CA92-4479-92AC-C3E393801702}">
      <dsp:nvSpPr>
        <dsp:cNvPr id="0" name=""/>
        <dsp:cNvSpPr/>
      </dsp:nvSpPr>
      <dsp:spPr>
        <a:xfrm rot="5400000">
          <a:off x="-338398" y="1087733"/>
          <a:ext cx="1693607" cy="2043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D123C3-EC83-468D-B742-A800E68080E2}">
      <dsp:nvSpPr>
        <dsp:cNvPr id="0" name=""/>
        <dsp:cNvSpPr/>
      </dsp:nvSpPr>
      <dsp:spPr>
        <a:xfrm>
          <a:off x="49323" y="4098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Data Source</a:t>
          </a:r>
        </a:p>
      </dsp:txBody>
      <dsp:txXfrm>
        <a:off x="89234" y="44009"/>
        <a:ext cx="2191282" cy="1282840"/>
      </dsp:txXfrm>
    </dsp:sp>
    <dsp:sp modelId="{014AF4BF-7C6B-43A4-875E-812E69FD0551}">
      <dsp:nvSpPr>
        <dsp:cNvPr id="0" name=""/>
        <dsp:cNvSpPr/>
      </dsp:nvSpPr>
      <dsp:spPr>
        <a:xfrm rot="5400000">
          <a:off x="-338398" y="2791061"/>
          <a:ext cx="1693607" cy="2043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A44764-ACAB-4BD6-A320-C25FA81BDF31}">
      <dsp:nvSpPr>
        <dsp:cNvPr id="0" name=""/>
        <dsp:cNvSpPr/>
      </dsp:nvSpPr>
      <dsp:spPr>
        <a:xfrm>
          <a:off x="49323" y="1707426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Data API</a:t>
          </a:r>
        </a:p>
      </dsp:txBody>
      <dsp:txXfrm>
        <a:off x="89234" y="1747337"/>
        <a:ext cx="2191282" cy="1282840"/>
      </dsp:txXfrm>
    </dsp:sp>
    <dsp:sp modelId="{21641822-2B47-4FF1-8DD3-FB061903E690}">
      <dsp:nvSpPr>
        <dsp:cNvPr id="0" name=""/>
        <dsp:cNvSpPr/>
      </dsp:nvSpPr>
      <dsp:spPr>
        <a:xfrm>
          <a:off x="513265" y="3642725"/>
          <a:ext cx="3010847" cy="2043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AD53BE-2EDB-4548-A8AF-51C970D94BF7}">
      <dsp:nvSpPr>
        <dsp:cNvPr id="0" name=""/>
        <dsp:cNvSpPr/>
      </dsp:nvSpPr>
      <dsp:spPr>
        <a:xfrm>
          <a:off x="49323" y="3410754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Filter Criteria</a:t>
          </a:r>
        </a:p>
      </dsp:txBody>
      <dsp:txXfrm>
        <a:off x="89234" y="3450665"/>
        <a:ext cx="2191282" cy="1282840"/>
      </dsp:txXfrm>
    </dsp:sp>
    <dsp:sp modelId="{D9F44A24-9B2A-40E5-B022-F969EFA288F0}">
      <dsp:nvSpPr>
        <dsp:cNvPr id="0" name=""/>
        <dsp:cNvSpPr/>
      </dsp:nvSpPr>
      <dsp:spPr>
        <a:xfrm rot="16200000">
          <a:off x="2682169" y="2791061"/>
          <a:ext cx="1693607" cy="2043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75FA2A-C476-40AC-AF00-3BD692D5D168}">
      <dsp:nvSpPr>
        <dsp:cNvPr id="0" name=""/>
        <dsp:cNvSpPr/>
      </dsp:nvSpPr>
      <dsp:spPr>
        <a:xfrm>
          <a:off x="3069891" y="3410754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Text Sentiment Score</a:t>
          </a:r>
        </a:p>
      </dsp:txBody>
      <dsp:txXfrm>
        <a:off x="3109802" y="3450665"/>
        <a:ext cx="2191282" cy="1282840"/>
      </dsp:txXfrm>
    </dsp:sp>
    <dsp:sp modelId="{00307757-88BB-4394-AF94-922E635EC911}">
      <dsp:nvSpPr>
        <dsp:cNvPr id="0" name=""/>
        <dsp:cNvSpPr/>
      </dsp:nvSpPr>
      <dsp:spPr>
        <a:xfrm rot="16200000">
          <a:off x="2682169" y="1087733"/>
          <a:ext cx="1693607" cy="2043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B3B816-B1CF-42FF-B02C-FF4DB10E7EB6}">
      <dsp:nvSpPr>
        <dsp:cNvPr id="0" name=""/>
        <dsp:cNvSpPr/>
      </dsp:nvSpPr>
      <dsp:spPr>
        <a:xfrm>
          <a:off x="3069891" y="1707426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Sentiment Influence Score</a:t>
          </a:r>
        </a:p>
      </dsp:txBody>
      <dsp:txXfrm>
        <a:off x="3109802" y="1747337"/>
        <a:ext cx="2191282" cy="1282840"/>
      </dsp:txXfrm>
    </dsp:sp>
    <dsp:sp modelId="{8DE238DE-FDF4-4F1B-B6DA-DB67847296C8}">
      <dsp:nvSpPr>
        <dsp:cNvPr id="0" name=""/>
        <dsp:cNvSpPr/>
      </dsp:nvSpPr>
      <dsp:spPr>
        <a:xfrm>
          <a:off x="3533833" y="236069"/>
          <a:ext cx="3010847" cy="2043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9D35E5-BD53-4D56-B9D6-DAFB5519B879}">
      <dsp:nvSpPr>
        <dsp:cNvPr id="0" name=""/>
        <dsp:cNvSpPr/>
      </dsp:nvSpPr>
      <dsp:spPr>
        <a:xfrm>
          <a:off x="3069891" y="4098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Cryptocurrency Price</a:t>
          </a:r>
        </a:p>
      </dsp:txBody>
      <dsp:txXfrm>
        <a:off x="3109802" y="44009"/>
        <a:ext cx="2191282" cy="1282840"/>
      </dsp:txXfrm>
    </dsp:sp>
    <dsp:sp modelId="{2DAFED1E-7664-4136-B876-BD85857AF0D7}">
      <dsp:nvSpPr>
        <dsp:cNvPr id="0" name=""/>
        <dsp:cNvSpPr/>
      </dsp:nvSpPr>
      <dsp:spPr>
        <a:xfrm rot="5400000">
          <a:off x="5702737" y="1087733"/>
          <a:ext cx="1693607" cy="2043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9022C5-A777-41E9-9B77-E540FC35CB76}">
      <dsp:nvSpPr>
        <dsp:cNvPr id="0" name=""/>
        <dsp:cNvSpPr/>
      </dsp:nvSpPr>
      <dsp:spPr>
        <a:xfrm>
          <a:off x="6090460" y="4098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Create Model</a:t>
          </a:r>
        </a:p>
      </dsp:txBody>
      <dsp:txXfrm>
        <a:off x="6130371" y="44009"/>
        <a:ext cx="2191282" cy="1282840"/>
      </dsp:txXfrm>
    </dsp:sp>
    <dsp:sp modelId="{4ECB9541-1903-4FD9-AEE8-A4C3CD8E5E16}">
      <dsp:nvSpPr>
        <dsp:cNvPr id="0" name=""/>
        <dsp:cNvSpPr/>
      </dsp:nvSpPr>
      <dsp:spPr>
        <a:xfrm rot="5400000">
          <a:off x="5702737" y="2791061"/>
          <a:ext cx="1693607" cy="2043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20EE4C-0B2E-49FC-A983-2FA26DEE7F2B}">
      <dsp:nvSpPr>
        <dsp:cNvPr id="0" name=""/>
        <dsp:cNvSpPr/>
      </dsp:nvSpPr>
      <dsp:spPr>
        <a:xfrm>
          <a:off x="6090460" y="1707426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Fine Tune</a:t>
          </a:r>
        </a:p>
      </dsp:txBody>
      <dsp:txXfrm>
        <a:off x="6130371" y="1747337"/>
        <a:ext cx="2191282" cy="1282840"/>
      </dsp:txXfrm>
    </dsp:sp>
    <dsp:sp modelId="{89CD50FC-3030-448A-9432-5204505208E6}">
      <dsp:nvSpPr>
        <dsp:cNvPr id="0" name=""/>
        <dsp:cNvSpPr/>
      </dsp:nvSpPr>
      <dsp:spPr>
        <a:xfrm>
          <a:off x="6090460" y="3410754"/>
          <a:ext cx="2271104" cy="1362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Try!</a:t>
          </a:r>
        </a:p>
      </dsp:txBody>
      <dsp:txXfrm>
        <a:off x="6130371" y="3450665"/>
        <a:ext cx="2191282" cy="128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49246-66E9-4B3D-85BA-50C453C57030}">
      <dsp:nvSpPr>
        <dsp:cNvPr id="0" name=""/>
        <dsp:cNvSpPr/>
      </dsp:nvSpPr>
      <dsp:spPr>
        <a:xfrm>
          <a:off x="6047" y="27329"/>
          <a:ext cx="2749824" cy="105397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We are Here!</a:t>
          </a:r>
        </a:p>
      </dsp:txBody>
      <dsp:txXfrm>
        <a:off x="6047" y="27329"/>
        <a:ext cx="2749824" cy="702651"/>
      </dsp:txXfrm>
    </dsp:sp>
    <dsp:sp modelId="{0300FE74-4AB5-44CC-AEBD-63968DD74478}">
      <dsp:nvSpPr>
        <dsp:cNvPr id="0" name=""/>
        <dsp:cNvSpPr/>
      </dsp:nvSpPr>
      <dsp:spPr>
        <a:xfrm>
          <a:off x="569264" y="716362"/>
          <a:ext cx="2749824" cy="30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b="1" kern="1200" dirty="0"/>
            <a:t>Live</a:t>
          </a:r>
          <a:r>
            <a:rPr lang="en-US" sz="1600" kern="1200" dirty="0"/>
            <a:t> Data – Twitter feed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Text Sentiment Score – </a:t>
          </a:r>
          <a:r>
            <a:rPr lang="en-US" sz="1600" b="1" kern="1200" dirty="0"/>
            <a:t>Polarity and Intensity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Comprehensive Sentiment </a:t>
          </a:r>
          <a:r>
            <a:rPr lang="en-US" sz="1600" b="1" kern="1200" dirty="0"/>
            <a:t>Influence</a:t>
          </a:r>
          <a:r>
            <a:rPr lang="en-US" sz="1600" kern="1200" dirty="0"/>
            <a:t> Score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b="1" kern="1200" dirty="0"/>
            <a:t>Model</a:t>
          </a:r>
          <a:r>
            <a:rPr lang="en-US" sz="1600" kern="1200" dirty="0"/>
            <a:t> – BTC Price v/s Sentiment Influence Score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BTC </a:t>
          </a:r>
          <a:r>
            <a:rPr lang="en-US" sz="1600" b="1" kern="1200" dirty="0"/>
            <a:t>Trade</a:t>
          </a:r>
          <a:r>
            <a:rPr lang="en-US" sz="1600" kern="1200" dirty="0"/>
            <a:t> suggestions</a:t>
          </a:r>
        </a:p>
      </dsp:txBody>
      <dsp:txXfrm>
        <a:off x="649804" y="796902"/>
        <a:ext cx="2588744" cy="2848520"/>
      </dsp:txXfrm>
    </dsp:sp>
    <dsp:sp modelId="{F4821466-1C27-4545-A178-DCBD5FB01727}">
      <dsp:nvSpPr>
        <dsp:cNvPr id="0" name=""/>
        <dsp:cNvSpPr/>
      </dsp:nvSpPr>
      <dsp:spPr>
        <a:xfrm rot="21594700">
          <a:off x="3172735" y="32898"/>
          <a:ext cx="883751" cy="6846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172735" y="169981"/>
        <a:ext cx="678363" cy="410776"/>
      </dsp:txXfrm>
    </dsp:sp>
    <dsp:sp modelId="{AF174876-AB93-4494-A84F-EA4E9847E97D}">
      <dsp:nvSpPr>
        <dsp:cNvPr id="0" name=""/>
        <dsp:cNvSpPr/>
      </dsp:nvSpPr>
      <dsp:spPr>
        <a:xfrm>
          <a:off x="4423326" y="47759"/>
          <a:ext cx="2749824" cy="9722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Mid-term</a:t>
          </a:r>
        </a:p>
      </dsp:txBody>
      <dsp:txXfrm>
        <a:off x="4423326" y="47759"/>
        <a:ext cx="2749824" cy="648172"/>
      </dsp:txXfrm>
    </dsp:sp>
    <dsp:sp modelId="{482DC60F-1285-480E-BF56-A741AE247787}">
      <dsp:nvSpPr>
        <dsp:cNvPr id="0" name=""/>
        <dsp:cNvSpPr/>
      </dsp:nvSpPr>
      <dsp:spPr>
        <a:xfrm>
          <a:off x="4986543" y="695932"/>
          <a:ext cx="2749824" cy="30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Integration with </a:t>
          </a:r>
          <a:r>
            <a:rPr lang="en-US" sz="1600" b="1" kern="1200" dirty="0"/>
            <a:t>Portfolio Mgmt.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BTC Trade </a:t>
          </a:r>
          <a:r>
            <a:rPr lang="en-US" sz="1600" b="1" kern="1200" dirty="0"/>
            <a:t>Automation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1600" kern="1200" dirty="0"/>
        </a:p>
      </dsp:txBody>
      <dsp:txXfrm>
        <a:off x="5067083" y="776472"/>
        <a:ext cx="2588744" cy="2848520"/>
      </dsp:txXfrm>
    </dsp:sp>
    <dsp:sp modelId="{EA07F0F7-19E6-4B1A-8455-10C96CD8142D}">
      <dsp:nvSpPr>
        <dsp:cNvPr id="0" name=""/>
        <dsp:cNvSpPr/>
      </dsp:nvSpPr>
      <dsp:spPr>
        <a:xfrm>
          <a:off x="7590014" y="29532"/>
          <a:ext cx="883750" cy="684626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590014" y="166457"/>
        <a:ext cx="678362" cy="410776"/>
      </dsp:txXfrm>
    </dsp:sp>
    <dsp:sp modelId="{CEB8B37F-BB04-47E2-892D-3A32E7903AF1}">
      <dsp:nvSpPr>
        <dsp:cNvPr id="0" name=""/>
        <dsp:cNvSpPr/>
      </dsp:nvSpPr>
      <dsp:spPr>
        <a:xfrm>
          <a:off x="8840605" y="47759"/>
          <a:ext cx="2749824" cy="97225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Long-term</a:t>
          </a:r>
        </a:p>
      </dsp:txBody>
      <dsp:txXfrm>
        <a:off x="8840605" y="47759"/>
        <a:ext cx="2749824" cy="648172"/>
      </dsp:txXfrm>
    </dsp:sp>
    <dsp:sp modelId="{E0DC1596-F03F-45CD-AA93-E2512A12E189}">
      <dsp:nvSpPr>
        <dsp:cNvPr id="0" name=""/>
        <dsp:cNvSpPr/>
      </dsp:nvSpPr>
      <dsp:spPr>
        <a:xfrm>
          <a:off x="9403822" y="695932"/>
          <a:ext cx="2749824" cy="30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Model BTC Price v/s T</a:t>
          </a:r>
          <a:r>
            <a:rPr lang="en-US" sz="1600" b="1" kern="1200" dirty="0"/>
            <a:t>raditional Investment Avenues </a:t>
          </a:r>
          <a:r>
            <a:rPr lang="en-US" sz="1600" i="1" kern="1200" dirty="0"/>
            <a:t>(Gold, Stock Markets, Property Prices)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 Add support for other cryptocurrencies</a:t>
          </a:r>
        </a:p>
      </dsp:txBody>
      <dsp:txXfrm>
        <a:off x="9484362" y="776472"/>
        <a:ext cx="2588744" cy="284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DBCF-98EB-4D67-878A-B3D9526149C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91FB-5D3D-478F-A76C-548F40D19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721BE6E-83D6-4586-B165-0AF4CC79167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829C438-848F-4580-B660-C76D074141FF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7DF6E21-ED7E-449A-BA97-52211954588D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3B65B3C-37DD-44A6-9273-B905BEB12D3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71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24CCB88-EF66-4ED6-AC65-40BE42E04385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74A3DF9-F952-4D80-A843-A0AF60C94FC9}" type="datetime1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1B85D61-C27D-49F0-9D2C-2B499D3F1FD2}" type="datetime1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A90F275-8845-4540-B335-2E0649524C0A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5BDBC39-3904-4A93-AA75-82CD3D303B4D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D5E5977-9068-462E-AB39-5D51EF8F10EF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102FF10-001E-4E7B-9A10-93983E58B5BC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96D719B-A043-4353-9E46-B4FD70628C40}" type="datetime1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A09892F-BD80-4961-9346-508D9064A3D7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8F1FA9-BD86-4D9A-9F7B-E2700EC379E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6DD630E-0338-4F6C-8223-63DB5D5694FA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5B432F6-57A0-49F4-A11F-E910F0CFADE1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Hacked during 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100" b="0" i="0" smtClean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87969-BFE0-4E58-972C-92EE12B30F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wati0619/hack2018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Swati0619/hack2018/blob/master/README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874C87-CC98-4C70-9E1B-60DDEC30C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0216" r="10750" b="-2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2BE32-972A-43A6-8D4C-D668806A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38" y="2498651"/>
            <a:ext cx="3990161" cy="2265153"/>
          </a:xfrm>
        </p:spPr>
        <p:txBody>
          <a:bodyPr>
            <a:normAutofit/>
          </a:bodyPr>
          <a:lstStyle/>
          <a:p>
            <a:r>
              <a:rPr lang="en-US" sz="6000" b="1" dirty="0"/>
              <a:t>Dodgy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9E8B9-6C6C-42C2-946C-09A116F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39" y="4763803"/>
            <a:ext cx="3342460" cy="1690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Nikhil Khedkar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Sandip Sutariya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 err="1">
                <a:solidFill>
                  <a:schemeClr val="tx1"/>
                </a:solidFill>
              </a:rPr>
              <a:t>Siddhiraj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panatoji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Swati </a:t>
            </a:r>
            <a:r>
              <a:rPr lang="en-US" sz="1800" b="1" dirty="0" err="1">
                <a:solidFill>
                  <a:schemeClr val="tx1"/>
                </a:solidFill>
              </a:rPr>
              <a:t>shinde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05293D-6521-4560-93F0-589DFC51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261641"/>
            <a:ext cx="11366339" cy="51275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better understand and trade cryptocurrencies using financial modelling and forecasting, big data analytics, artificial intelligence &amp; machine learning.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435EF9-122A-4F06-BC48-39FC05C92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1983" y="2245849"/>
            <a:ext cx="9372600" cy="4143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78C61A-4C3C-45CB-89EC-1E7AF5282EB8}"/>
              </a:ext>
            </a:extLst>
          </p:cNvPr>
          <p:cNvSpPr/>
          <p:nvPr/>
        </p:nvSpPr>
        <p:spPr>
          <a:xfrm>
            <a:off x="3668233" y="2147777"/>
            <a:ext cx="2509283" cy="4359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Solution Approach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74A805-43ED-4274-9900-400F399A5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190101"/>
              </p:ext>
            </p:extLst>
          </p:nvPr>
        </p:nvGraphicFramePr>
        <p:xfrm>
          <a:off x="10098" y="797442"/>
          <a:ext cx="8410888" cy="477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630BDDA-D5DC-4956-B06C-C7B30D0F7396}"/>
              </a:ext>
            </a:extLst>
          </p:cNvPr>
          <p:cNvSpPr txBox="1">
            <a:spLocks/>
          </p:cNvSpPr>
          <p:nvPr/>
        </p:nvSpPr>
        <p:spPr>
          <a:xfrm>
            <a:off x="408652" y="5730898"/>
            <a:ext cx="11366339" cy="77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/>
              <a:t>Code Repo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  <a:hlinkClick r:id="rId8"/>
              </a:rPr>
              <a:t>https://github.com/Swati0619/hack2018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  <a:p>
            <a:r>
              <a:rPr lang="en-US" sz="1800" b="1" dirty="0"/>
              <a:t>Solution Wiki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  <a:hlinkClick r:id="rId9"/>
              </a:rPr>
              <a:t>https://github.com/Swati0619/hack2018/blob/master/README.md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02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Differentiators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403614D-8D8D-4B88-93A7-8E4DC99A8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811604"/>
              </p:ext>
            </p:extLst>
          </p:nvPr>
        </p:nvGraphicFramePr>
        <p:xfrm>
          <a:off x="21265" y="2281539"/>
          <a:ext cx="12159695" cy="3753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99FA44-1BB6-4A0C-9B08-C396BE90DD0E}"/>
              </a:ext>
            </a:extLst>
          </p:cNvPr>
          <p:cNvSpPr txBox="1"/>
          <p:nvPr/>
        </p:nvSpPr>
        <p:spPr>
          <a:xfrm>
            <a:off x="10090298" y="6034831"/>
            <a:ext cx="190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Thank You!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1D654F8-D015-4630-B129-63ADF1EA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5" y="793797"/>
            <a:ext cx="9961630" cy="1385877"/>
          </a:xfrm>
        </p:spPr>
        <p:txBody>
          <a:bodyPr>
            <a:noAutofit/>
          </a:bodyPr>
          <a:lstStyle/>
          <a:p>
            <a:r>
              <a:rPr lang="en-US" sz="1600" dirty="0"/>
              <a:t>Comprehensive Sentiment Influence Score </a:t>
            </a:r>
            <a:r>
              <a:rPr lang="en-US" sz="1600" dirty="0">
                <a:sym typeface="Wingdings" panose="05000000000000000000" pitchFamily="2" charset="2"/>
              </a:rPr>
              <a:t> Not just the “Text sentiment”, but also weightages for User’s “Influential ability”</a:t>
            </a:r>
          </a:p>
          <a:p>
            <a:r>
              <a:rPr lang="en-US" sz="1600" dirty="0"/>
              <a:t>Actionable insights</a:t>
            </a:r>
          </a:p>
          <a:p>
            <a:r>
              <a:rPr lang="en-US" sz="1600" dirty="0"/>
              <a:t>Reusable components – for further strengthening and extension for other cryptocurrencies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BE3E8B-CF1F-4CF7-9974-82AAFA5B998D}"/>
              </a:ext>
            </a:extLst>
          </p:cNvPr>
          <p:cNvCxnSpPr/>
          <p:nvPr/>
        </p:nvCxnSpPr>
        <p:spPr>
          <a:xfrm>
            <a:off x="145052" y="2179674"/>
            <a:ext cx="118463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16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2133</TotalTime>
  <Words>220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</vt:lpstr>
      <vt:lpstr>Dodgy Coders</vt:lpstr>
      <vt:lpstr>Problem Statement</vt:lpstr>
      <vt:lpstr>Solution Approach</vt:lpstr>
      <vt:lpstr>Differentiators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Khedkar, Nikhil C.</dc:creator>
  <cp:lastModifiedBy>Khedkar, Nikhil C.</cp:lastModifiedBy>
  <cp:revision>92</cp:revision>
  <dcterms:created xsi:type="dcterms:W3CDTF">2018-06-08T18:47:15Z</dcterms:created>
  <dcterms:modified xsi:type="dcterms:W3CDTF">2018-06-10T06:20:57Z</dcterms:modified>
</cp:coreProperties>
</file>