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3.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4.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55"/>
  </p:notesMasterIdLst>
  <p:handoutMasterIdLst>
    <p:handoutMasterId r:id="rId56"/>
  </p:handoutMasterIdLst>
  <p:sldIdLst>
    <p:sldId id="312" r:id="rId5"/>
    <p:sldId id="304" r:id="rId6"/>
    <p:sldId id="307" r:id="rId7"/>
    <p:sldId id="323" r:id="rId8"/>
    <p:sldId id="326" r:id="rId9"/>
    <p:sldId id="281" r:id="rId10"/>
    <p:sldId id="282" r:id="rId11"/>
    <p:sldId id="325" r:id="rId12"/>
    <p:sldId id="324" r:id="rId13"/>
    <p:sldId id="357" r:id="rId14"/>
    <p:sldId id="314" r:id="rId15"/>
    <p:sldId id="315" r:id="rId16"/>
    <p:sldId id="317" r:id="rId17"/>
    <p:sldId id="360" r:id="rId18"/>
    <p:sldId id="318" r:id="rId19"/>
    <p:sldId id="327" r:id="rId20"/>
    <p:sldId id="358" r:id="rId21"/>
    <p:sldId id="329" r:id="rId22"/>
    <p:sldId id="359" r:id="rId23"/>
    <p:sldId id="361" r:id="rId24"/>
    <p:sldId id="330" r:id="rId25"/>
    <p:sldId id="331" r:id="rId26"/>
    <p:sldId id="333" r:id="rId27"/>
    <p:sldId id="334" r:id="rId28"/>
    <p:sldId id="335" r:id="rId29"/>
    <p:sldId id="336" r:id="rId30"/>
    <p:sldId id="337" r:id="rId31"/>
    <p:sldId id="362" r:id="rId32"/>
    <p:sldId id="338" r:id="rId33"/>
    <p:sldId id="339" r:id="rId34"/>
    <p:sldId id="340" r:id="rId35"/>
    <p:sldId id="341" r:id="rId36"/>
    <p:sldId id="342" r:id="rId37"/>
    <p:sldId id="343" r:id="rId38"/>
    <p:sldId id="364" r:id="rId39"/>
    <p:sldId id="363" r:id="rId40"/>
    <p:sldId id="344" r:id="rId41"/>
    <p:sldId id="345" r:id="rId42"/>
    <p:sldId id="346" r:id="rId43"/>
    <p:sldId id="347" r:id="rId44"/>
    <p:sldId id="348" r:id="rId45"/>
    <p:sldId id="349" r:id="rId46"/>
    <p:sldId id="352" r:id="rId47"/>
    <p:sldId id="353" r:id="rId48"/>
    <p:sldId id="354" r:id="rId49"/>
    <p:sldId id="355" r:id="rId50"/>
    <p:sldId id="356" r:id="rId51"/>
    <p:sldId id="365" r:id="rId52"/>
    <p:sldId id="366" r:id="rId53"/>
    <p:sldId id="297" r:id="rId5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88" autoAdjust="0"/>
  </p:normalViewPr>
  <p:slideViewPr>
    <p:cSldViewPr snapToGrid="0" snapToObjects="1">
      <p:cViewPr varScale="1">
        <p:scale>
          <a:sx n="64" d="100"/>
          <a:sy n="64" d="100"/>
        </p:scale>
        <p:origin x="978" y="7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 Pendyala" userId="8c42dd6469133013" providerId="LiveId" clId="{6176CC2A-79AA-4854-A405-6DEE4226CAB7}"/>
    <pc:docChg chg="undo custSel addSld delSld modSld sldOrd">
      <pc:chgData name="Swati Pendyala" userId="8c42dd6469133013" providerId="LiveId" clId="{6176CC2A-79AA-4854-A405-6DEE4226CAB7}" dt="2025-03-07T18:39:32.305" v="2584" actId="47"/>
      <pc:docMkLst>
        <pc:docMk/>
      </pc:docMkLst>
      <pc:sldChg chg="addSp modSp mod">
        <pc:chgData name="Swati Pendyala" userId="8c42dd6469133013" providerId="LiveId" clId="{6176CC2A-79AA-4854-A405-6DEE4226CAB7}" dt="2025-03-07T12:50:42.282" v="1513" actId="20577"/>
        <pc:sldMkLst>
          <pc:docMk/>
          <pc:sldMk cId="2952923800" sldId="281"/>
        </pc:sldMkLst>
        <pc:spChg chg="add mod">
          <ac:chgData name="Swati Pendyala" userId="8c42dd6469133013" providerId="LiveId" clId="{6176CC2A-79AA-4854-A405-6DEE4226CAB7}" dt="2025-03-07T12:50:42.282" v="1513" actId="20577"/>
          <ac:spMkLst>
            <pc:docMk/>
            <pc:sldMk cId="2952923800" sldId="281"/>
            <ac:spMk id="3" creationId="{0030D063-1128-0F6D-9484-958097344ADC}"/>
          </ac:spMkLst>
        </pc:spChg>
        <pc:graphicFrameChg chg="mod">
          <ac:chgData name="Swati Pendyala" userId="8c42dd6469133013" providerId="LiveId" clId="{6176CC2A-79AA-4854-A405-6DEE4226CAB7}" dt="2025-03-07T12:49:35.875" v="1486" actId="14100"/>
          <ac:graphicFrameMkLst>
            <pc:docMk/>
            <pc:sldMk cId="2952923800" sldId="281"/>
            <ac:graphicFrameMk id="12" creationId="{F9CA2C88-942A-4882-83A5-D431BD0DE1EE}"/>
          </ac:graphicFrameMkLst>
        </pc:graphicFrameChg>
      </pc:sldChg>
      <pc:sldChg chg="delSp modSp mod">
        <pc:chgData name="Swati Pendyala" userId="8c42dd6469133013" providerId="LiveId" clId="{6176CC2A-79AA-4854-A405-6DEE4226CAB7}" dt="2025-03-07T13:07:39.849" v="1570" actId="122"/>
        <pc:sldMkLst>
          <pc:docMk/>
          <pc:sldMk cId="685681062" sldId="282"/>
        </pc:sldMkLst>
        <pc:spChg chg="mod">
          <ac:chgData name="Swati Pendyala" userId="8c42dd6469133013" providerId="LiveId" clId="{6176CC2A-79AA-4854-A405-6DEE4226CAB7}" dt="2025-03-07T13:07:39.849" v="1570" actId="122"/>
          <ac:spMkLst>
            <pc:docMk/>
            <pc:sldMk cId="685681062" sldId="282"/>
            <ac:spMk id="3" creationId="{75111C33-898C-4414-4665-5136EB6FC126}"/>
          </ac:spMkLst>
        </pc:spChg>
        <pc:spChg chg="del">
          <ac:chgData name="Swati Pendyala" userId="8c42dd6469133013" providerId="LiveId" clId="{6176CC2A-79AA-4854-A405-6DEE4226CAB7}" dt="2025-03-07T12:53:13.660" v="1518" actId="478"/>
          <ac:spMkLst>
            <pc:docMk/>
            <pc:sldMk cId="685681062" sldId="282"/>
            <ac:spMk id="23" creationId="{94FF72B7-0438-3641-5939-75128934B0DF}"/>
          </ac:spMkLst>
        </pc:spChg>
      </pc:sldChg>
      <pc:sldChg chg="modSp add del mod">
        <pc:chgData name="Swati Pendyala" userId="8c42dd6469133013" providerId="LiveId" clId="{6176CC2A-79AA-4854-A405-6DEE4226CAB7}" dt="2025-03-07T18:04:55.811" v="2510" actId="20577"/>
        <pc:sldMkLst>
          <pc:docMk/>
          <pc:sldMk cId="1973173046" sldId="297"/>
        </pc:sldMkLst>
        <pc:spChg chg="mod">
          <ac:chgData name="Swati Pendyala" userId="8c42dd6469133013" providerId="LiveId" clId="{6176CC2A-79AA-4854-A405-6DEE4226CAB7}" dt="2025-03-07T18:04:55.811" v="2510" actId="20577"/>
          <ac:spMkLst>
            <pc:docMk/>
            <pc:sldMk cId="1973173046" sldId="297"/>
            <ac:spMk id="3" creationId="{D8B5CEF2-E667-BBB5-2EA6-C06F93B6DE12}"/>
          </ac:spMkLst>
        </pc:spChg>
      </pc:sldChg>
      <pc:sldChg chg="modSp mod">
        <pc:chgData name="Swati Pendyala" userId="8c42dd6469133013" providerId="LiveId" clId="{6176CC2A-79AA-4854-A405-6DEE4226CAB7}" dt="2025-03-07T12:14:17.409" v="1340" actId="20577"/>
        <pc:sldMkLst>
          <pc:docMk/>
          <pc:sldMk cId="3913219759" sldId="304"/>
        </pc:sldMkLst>
        <pc:spChg chg="mod">
          <ac:chgData name="Swati Pendyala" userId="8c42dd6469133013" providerId="LiveId" clId="{6176CC2A-79AA-4854-A405-6DEE4226CAB7}" dt="2025-03-07T12:14:17.409" v="1340" actId="20577"/>
          <ac:spMkLst>
            <pc:docMk/>
            <pc:sldMk cId="3913219759" sldId="304"/>
            <ac:spMk id="3" creationId="{D4D22962-3C7F-E480-5C35-7F4860A098E1}"/>
          </ac:spMkLst>
        </pc:spChg>
      </pc:sldChg>
      <pc:sldChg chg="addSp delSp modSp mod">
        <pc:chgData name="Swati Pendyala" userId="8c42dd6469133013" providerId="LiveId" clId="{6176CC2A-79AA-4854-A405-6DEE4226CAB7}" dt="2025-03-07T12:41:53.096" v="1348" actId="1076"/>
        <pc:sldMkLst>
          <pc:docMk/>
          <pc:sldMk cId="2906491918" sldId="307"/>
        </pc:sldMkLst>
        <pc:spChg chg="mod">
          <ac:chgData name="Swati Pendyala" userId="8c42dd6469133013" providerId="LiveId" clId="{6176CC2A-79AA-4854-A405-6DEE4226CAB7}" dt="2025-03-07T12:40:48.584" v="1346" actId="255"/>
          <ac:spMkLst>
            <pc:docMk/>
            <pc:sldMk cId="2906491918" sldId="307"/>
            <ac:spMk id="2" creationId="{D54EDA75-0988-2AC2-87F8-8DEC83A7B9CA}"/>
          </ac:spMkLst>
        </pc:spChg>
        <pc:spChg chg="add del mod">
          <ac:chgData name="Swati Pendyala" userId="8c42dd6469133013" providerId="LiveId" clId="{6176CC2A-79AA-4854-A405-6DEE4226CAB7}" dt="2025-03-07T12:12:29.239" v="1321" actId="931"/>
          <ac:spMkLst>
            <pc:docMk/>
            <pc:sldMk cId="2906491918" sldId="307"/>
            <ac:spMk id="4" creationId="{1AC11459-E8E6-0E9B-72BF-39724518546F}"/>
          </ac:spMkLst>
        </pc:spChg>
        <pc:spChg chg="mod">
          <ac:chgData name="Swati Pendyala" userId="8c42dd6469133013" providerId="LiveId" clId="{6176CC2A-79AA-4854-A405-6DEE4226CAB7}" dt="2025-03-07T12:41:53.096" v="1348" actId="1076"/>
          <ac:spMkLst>
            <pc:docMk/>
            <pc:sldMk cId="2906491918" sldId="307"/>
            <ac:spMk id="9" creationId="{FE1DBAA9-D301-C266-97B7-E28D5EF8B291}"/>
          </ac:spMkLst>
        </pc:spChg>
        <pc:picChg chg="del">
          <ac:chgData name="Swati Pendyala" userId="8c42dd6469133013" providerId="LiveId" clId="{6176CC2A-79AA-4854-A405-6DEE4226CAB7}" dt="2025-03-07T12:12:22.245" v="1320" actId="21"/>
          <ac:picMkLst>
            <pc:docMk/>
            <pc:sldMk cId="2906491918" sldId="307"/>
            <ac:picMk id="6" creationId="{5821C2A7-D251-6B60-CDD9-CF48B6AF7037}"/>
          </ac:picMkLst>
        </pc:picChg>
        <pc:picChg chg="add mod">
          <ac:chgData name="Swati Pendyala" userId="8c42dd6469133013" providerId="LiveId" clId="{6176CC2A-79AA-4854-A405-6DEE4226CAB7}" dt="2025-03-07T12:12:29.239" v="1321" actId="931"/>
          <ac:picMkLst>
            <pc:docMk/>
            <pc:sldMk cId="2906491918" sldId="307"/>
            <ac:picMk id="7" creationId="{6784EFAA-1F04-5712-509B-6471A4005D6D}"/>
          </ac:picMkLst>
        </pc:picChg>
      </pc:sldChg>
      <pc:sldChg chg="modSp mod modClrScheme chgLayout">
        <pc:chgData name="Swati Pendyala" userId="8c42dd6469133013" providerId="LiveId" clId="{6176CC2A-79AA-4854-A405-6DEE4226CAB7}" dt="2025-03-05T16:00:08.567" v="9" actId="700"/>
        <pc:sldMkLst>
          <pc:docMk/>
          <pc:sldMk cId="1131718056" sldId="314"/>
        </pc:sldMkLst>
        <pc:spChg chg="mod ord">
          <ac:chgData name="Swati Pendyala" userId="8c42dd6469133013" providerId="LiveId" clId="{6176CC2A-79AA-4854-A405-6DEE4226CAB7}" dt="2025-03-05T16:00:08.567" v="9" actId="700"/>
          <ac:spMkLst>
            <pc:docMk/>
            <pc:sldMk cId="1131718056" sldId="314"/>
            <ac:spMk id="2" creationId="{B6210199-C129-11F0-56F2-2D1AED21CB4C}"/>
          </ac:spMkLst>
        </pc:spChg>
        <pc:spChg chg="mod ord">
          <ac:chgData name="Swati Pendyala" userId="8c42dd6469133013" providerId="LiveId" clId="{6176CC2A-79AA-4854-A405-6DEE4226CAB7}" dt="2025-03-05T16:00:08.567" v="9" actId="700"/>
          <ac:spMkLst>
            <pc:docMk/>
            <pc:sldMk cId="1131718056" sldId="314"/>
            <ac:spMk id="3" creationId="{370AEC4F-E711-8552-9C34-82C1514A1E37}"/>
          </ac:spMkLst>
        </pc:spChg>
        <pc:spChg chg="mod ord">
          <ac:chgData name="Swati Pendyala" userId="8c42dd6469133013" providerId="LiveId" clId="{6176CC2A-79AA-4854-A405-6DEE4226CAB7}" dt="2025-03-05T16:00:08.567" v="9" actId="700"/>
          <ac:spMkLst>
            <pc:docMk/>
            <pc:sldMk cId="1131718056" sldId="314"/>
            <ac:spMk id="4" creationId="{BDDD6BDC-E008-6AB7-55A1-46ED9BCF054F}"/>
          </ac:spMkLst>
        </pc:spChg>
      </pc:sldChg>
      <pc:sldChg chg="addSp delSp modSp mod modClrScheme chgLayout">
        <pc:chgData name="Swati Pendyala" userId="8c42dd6469133013" providerId="LiveId" clId="{6176CC2A-79AA-4854-A405-6DEE4226CAB7}" dt="2025-03-07T16:40:40.377" v="1871"/>
        <pc:sldMkLst>
          <pc:docMk/>
          <pc:sldMk cId="2468595790" sldId="315"/>
        </pc:sldMkLst>
        <pc:spChg chg="mod ord">
          <ac:chgData name="Swati Pendyala" userId="8c42dd6469133013" providerId="LiveId" clId="{6176CC2A-79AA-4854-A405-6DEE4226CAB7}" dt="2025-03-05T16:02:49.836" v="48" actId="115"/>
          <ac:spMkLst>
            <pc:docMk/>
            <pc:sldMk cId="2468595790" sldId="315"/>
            <ac:spMk id="2" creationId="{B28A34A6-22BC-27A4-2C79-EE98A4943B14}"/>
          </ac:spMkLst>
        </pc:spChg>
        <pc:spChg chg="mod ord">
          <ac:chgData name="Swati Pendyala" userId="8c42dd6469133013" providerId="LiveId" clId="{6176CC2A-79AA-4854-A405-6DEE4226CAB7}" dt="2025-03-05T16:01:35.306" v="16" actId="700"/>
          <ac:spMkLst>
            <pc:docMk/>
            <pc:sldMk cId="2468595790" sldId="315"/>
            <ac:spMk id="3" creationId="{7267C004-8B72-C872-98FB-00A2A584D055}"/>
          </ac:spMkLst>
        </pc:spChg>
        <pc:spChg chg="add del mod">
          <ac:chgData name="Swati Pendyala" userId="8c42dd6469133013" providerId="LiveId" clId="{6176CC2A-79AA-4854-A405-6DEE4226CAB7}" dt="2025-03-07T16:40:37.105" v="1866" actId="22"/>
          <ac:spMkLst>
            <pc:docMk/>
            <pc:sldMk cId="2468595790" sldId="315"/>
            <ac:spMk id="8" creationId="{38BA80BD-C51E-7898-6D14-9971CBFD0B3C}"/>
          </ac:spMkLst>
        </pc:spChg>
        <pc:graphicFrameChg chg="add mod">
          <ac:chgData name="Swati Pendyala" userId="8c42dd6469133013" providerId="LiveId" clId="{6176CC2A-79AA-4854-A405-6DEE4226CAB7}" dt="2025-03-07T14:12:20.772" v="1605"/>
          <ac:graphicFrameMkLst>
            <pc:docMk/>
            <pc:sldMk cId="2468595790" sldId="315"/>
            <ac:graphicFrameMk id="4" creationId="{A2BADF51-44F7-4382-BEA6-29C698188DCC}"/>
          </ac:graphicFrameMkLst>
        </pc:graphicFrameChg>
        <pc:graphicFrameChg chg="add mod">
          <ac:chgData name="Swati Pendyala" userId="8c42dd6469133013" providerId="LiveId" clId="{6176CC2A-79AA-4854-A405-6DEE4226CAB7}" dt="2025-03-05T16:30:54.775" v="53" actId="14100"/>
          <ac:graphicFrameMkLst>
            <pc:docMk/>
            <pc:sldMk cId="2468595790" sldId="315"/>
            <ac:graphicFrameMk id="5" creationId="{9ABAEF00-EEA3-4B74-9428-2C6598C8B535}"/>
          </ac:graphicFrameMkLst>
        </pc:graphicFrameChg>
        <pc:graphicFrameChg chg="add mod">
          <ac:chgData name="Swati Pendyala" userId="8c42dd6469133013" providerId="LiveId" clId="{6176CC2A-79AA-4854-A405-6DEE4226CAB7}" dt="2025-03-07T16:40:40.377" v="1871"/>
          <ac:graphicFrameMkLst>
            <pc:docMk/>
            <pc:sldMk cId="2468595790" sldId="315"/>
            <ac:graphicFrameMk id="6" creationId="{9ABAEF00-EEA3-4B74-9428-2C6598C8B535}"/>
          </ac:graphicFrameMkLst>
        </pc:graphicFrameChg>
      </pc:sldChg>
      <pc:sldChg chg="addSp delSp modSp mod modClrScheme chgLayout">
        <pc:chgData name="Swati Pendyala" userId="8c42dd6469133013" providerId="LiveId" clId="{6176CC2A-79AA-4854-A405-6DEE4226CAB7}" dt="2025-03-07T16:44:10.706" v="1890" actId="108"/>
        <pc:sldMkLst>
          <pc:docMk/>
          <pc:sldMk cId="1941619646" sldId="317"/>
        </pc:sldMkLst>
        <pc:spChg chg="mod ord">
          <ac:chgData name="Swati Pendyala" userId="8c42dd6469133013" providerId="LiveId" clId="{6176CC2A-79AA-4854-A405-6DEE4226CAB7}" dt="2025-03-07T16:41:55.485" v="1872"/>
          <ac:spMkLst>
            <pc:docMk/>
            <pc:sldMk cId="1941619646" sldId="317"/>
            <ac:spMk id="3" creationId="{3D55F2D4-C20E-BEBC-1CCF-4449B0456A7E}"/>
          </ac:spMkLst>
        </pc:spChg>
        <pc:spChg chg="mod ord">
          <ac:chgData name="Swati Pendyala" userId="8c42dd6469133013" providerId="LiveId" clId="{6176CC2A-79AA-4854-A405-6DEE4226CAB7}" dt="2025-03-05T16:32:56.669" v="65" actId="700"/>
          <ac:spMkLst>
            <pc:docMk/>
            <pc:sldMk cId="1941619646" sldId="317"/>
            <ac:spMk id="4" creationId="{C82CE1B8-1C92-D6D2-444B-652DB90E86D1}"/>
          </ac:spMkLst>
        </pc:spChg>
        <pc:spChg chg="add mod ord">
          <ac:chgData name="Swati Pendyala" userId="8c42dd6469133013" providerId="LiveId" clId="{6176CC2A-79AA-4854-A405-6DEE4226CAB7}" dt="2025-03-07T16:44:10.706" v="1890" actId="108"/>
          <ac:spMkLst>
            <pc:docMk/>
            <pc:sldMk cId="1941619646" sldId="317"/>
            <ac:spMk id="6" creationId="{2032A2E4-DA86-F202-7D75-E3E69A398104}"/>
          </ac:spMkLst>
        </pc:spChg>
      </pc:sldChg>
      <pc:sldChg chg="addSp delSp modSp mod modClrScheme chgLayout">
        <pc:chgData name="Swati Pendyala" userId="8c42dd6469133013" providerId="LiveId" clId="{6176CC2A-79AA-4854-A405-6DEE4226CAB7}" dt="2025-03-07T16:37:11.965" v="1852" actId="27918"/>
        <pc:sldMkLst>
          <pc:docMk/>
          <pc:sldMk cId="4072101725" sldId="318"/>
        </pc:sldMkLst>
        <pc:spChg chg="mod ord">
          <ac:chgData name="Swati Pendyala" userId="8c42dd6469133013" providerId="LiveId" clId="{6176CC2A-79AA-4854-A405-6DEE4226CAB7}" dt="2025-03-05T17:04:51.848" v="115" actId="700"/>
          <ac:spMkLst>
            <pc:docMk/>
            <pc:sldMk cId="4072101725" sldId="318"/>
            <ac:spMk id="2" creationId="{AB69D854-FB65-0E93-CFE2-041F7C41DD24}"/>
          </ac:spMkLst>
        </pc:spChg>
        <pc:spChg chg="mod ord">
          <ac:chgData name="Swati Pendyala" userId="8c42dd6469133013" providerId="LiveId" clId="{6176CC2A-79AA-4854-A405-6DEE4226CAB7}" dt="2025-03-05T17:05:07.176" v="118" actId="1076"/>
          <ac:spMkLst>
            <pc:docMk/>
            <pc:sldMk cId="4072101725" sldId="318"/>
            <ac:spMk id="3" creationId="{9443EC8A-1733-CCF7-081F-EB4667CB3285}"/>
          </ac:spMkLst>
        </pc:spChg>
        <pc:spChg chg="add del mod">
          <ac:chgData name="Swati Pendyala" userId="8c42dd6469133013" providerId="LiveId" clId="{6176CC2A-79AA-4854-A405-6DEE4226CAB7}" dt="2025-03-07T14:12:36.781" v="1608"/>
          <ac:spMkLst>
            <pc:docMk/>
            <pc:sldMk cId="4072101725" sldId="318"/>
            <ac:spMk id="5" creationId="{3101FA04-318E-D1F9-2D5F-721A0235DAF7}"/>
          </ac:spMkLst>
        </pc:spChg>
        <pc:spChg chg="add mod">
          <ac:chgData name="Swati Pendyala" userId="8c42dd6469133013" providerId="LiveId" clId="{6176CC2A-79AA-4854-A405-6DEE4226CAB7}" dt="2025-03-07T14:19:44.346" v="1727" actId="20577"/>
          <ac:spMkLst>
            <pc:docMk/>
            <pc:sldMk cId="4072101725" sldId="318"/>
            <ac:spMk id="8" creationId="{7129A79C-6862-1F3A-6CCB-1A00CF284920}"/>
          </ac:spMkLst>
        </pc:spChg>
        <pc:graphicFrameChg chg="add mod">
          <ac:chgData name="Swati Pendyala" userId="8c42dd6469133013" providerId="LiveId" clId="{6176CC2A-79AA-4854-A405-6DEE4226CAB7}" dt="2025-03-07T14:15:34.665" v="1637" actId="14100"/>
          <ac:graphicFrameMkLst>
            <pc:docMk/>
            <pc:sldMk cId="4072101725" sldId="318"/>
            <ac:graphicFrameMk id="6" creationId="{A2BADF51-44F7-4382-BEA6-29C698188DCC}"/>
          </ac:graphicFrameMkLst>
        </pc:graphicFrameChg>
        <pc:graphicFrameChg chg="add del mod">
          <ac:chgData name="Swati Pendyala" userId="8c42dd6469133013" providerId="LiveId" clId="{6176CC2A-79AA-4854-A405-6DEE4226CAB7}" dt="2025-03-07T14:15:18.081" v="1636" actId="21"/>
          <ac:graphicFrameMkLst>
            <pc:docMk/>
            <pc:sldMk cId="4072101725" sldId="318"/>
            <ac:graphicFrameMk id="7" creationId="{0E2A6ECD-5F3B-C1C8-7894-017C2C110216}"/>
          </ac:graphicFrameMkLst>
        </pc:graphicFrameChg>
        <pc:graphicFrameChg chg="add del mod">
          <ac:chgData name="Swati Pendyala" userId="8c42dd6469133013" providerId="LiveId" clId="{6176CC2A-79AA-4854-A405-6DEE4226CAB7}" dt="2025-03-07T14:12:34.713" v="1606" actId="478"/>
          <ac:graphicFrameMkLst>
            <pc:docMk/>
            <pc:sldMk cId="4072101725" sldId="318"/>
            <ac:graphicFrameMk id="10" creationId="{D00FC869-98AD-9B59-0F7E-B96721EFA8C4}"/>
          </ac:graphicFrameMkLst>
        </pc:graphicFrameChg>
      </pc:sldChg>
      <pc:sldChg chg="del">
        <pc:chgData name="Swati Pendyala" userId="8c42dd6469133013" providerId="LiveId" clId="{6176CC2A-79AA-4854-A405-6DEE4226CAB7}" dt="2025-03-07T18:04:14.567" v="2455" actId="47"/>
        <pc:sldMkLst>
          <pc:docMk/>
          <pc:sldMk cId="3969996159" sldId="319"/>
        </pc:sldMkLst>
      </pc:sldChg>
      <pc:sldChg chg="del">
        <pc:chgData name="Swati Pendyala" userId="8c42dd6469133013" providerId="LiveId" clId="{6176CC2A-79AA-4854-A405-6DEE4226CAB7}" dt="2025-03-07T18:04:23.154" v="2456" actId="47"/>
        <pc:sldMkLst>
          <pc:docMk/>
          <pc:sldMk cId="2498021601" sldId="321"/>
        </pc:sldMkLst>
      </pc:sldChg>
      <pc:sldChg chg="del">
        <pc:chgData name="Swati Pendyala" userId="8c42dd6469133013" providerId="LiveId" clId="{6176CC2A-79AA-4854-A405-6DEE4226CAB7}" dt="2025-03-07T18:04:24.538" v="2457" actId="47"/>
        <pc:sldMkLst>
          <pc:docMk/>
          <pc:sldMk cId="1686213229" sldId="322"/>
        </pc:sldMkLst>
      </pc:sldChg>
      <pc:sldChg chg="modSp mod">
        <pc:chgData name="Swati Pendyala" userId="8c42dd6469133013" providerId="LiveId" clId="{6176CC2A-79AA-4854-A405-6DEE4226CAB7}" dt="2025-03-07T12:42:09.427" v="1349" actId="255"/>
        <pc:sldMkLst>
          <pc:docMk/>
          <pc:sldMk cId="1611140067" sldId="323"/>
        </pc:sldMkLst>
        <pc:spChg chg="mod">
          <ac:chgData name="Swati Pendyala" userId="8c42dd6469133013" providerId="LiveId" clId="{6176CC2A-79AA-4854-A405-6DEE4226CAB7}" dt="2025-03-07T12:42:09.427" v="1349" actId="255"/>
          <ac:spMkLst>
            <pc:docMk/>
            <pc:sldMk cId="1611140067" sldId="323"/>
            <ac:spMk id="2" creationId="{CE2E3974-6AF9-574C-9D46-F62CE398C9FC}"/>
          </ac:spMkLst>
        </pc:spChg>
      </pc:sldChg>
      <pc:sldChg chg="addSp delSp modSp mod modClrScheme chgLayout">
        <pc:chgData name="Swati Pendyala" userId="8c42dd6469133013" providerId="LiveId" clId="{6176CC2A-79AA-4854-A405-6DEE4226CAB7}" dt="2025-03-06T16:26:36.914" v="537" actId="5793"/>
        <pc:sldMkLst>
          <pc:docMk/>
          <pc:sldMk cId="2529595953" sldId="324"/>
        </pc:sldMkLst>
        <pc:spChg chg="mod ord">
          <ac:chgData name="Swati Pendyala" userId="8c42dd6469133013" providerId="LiveId" clId="{6176CC2A-79AA-4854-A405-6DEE4226CAB7}" dt="2025-03-05T16:32:42.755" v="64" actId="700"/>
          <ac:spMkLst>
            <pc:docMk/>
            <pc:sldMk cId="2529595953" sldId="324"/>
            <ac:spMk id="2" creationId="{CD2CBD39-16E0-F497-47F5-631C641A7860}"/>
          </ac:spMkLst>
        </pc:spChg>
        <pc:spChg chg="mod ord">
          <ac:chgData name="Swati Pendyala" userId="8c42dd6469133013" providerId="LiveId" clId="{6176CC2A-79AA-4854-A405-6DEE4226CAB7}" dt="2025-03-06T16:26:36.914" v="537" actId="5793"/>
          <ac:spMkLst>
            <pc:docMk/>
            <pc:sldMk cId="2529595953" sldId="324"/>
            <ac:spMk id="8" creationId="{830DD1AF-D098-A484-24AF-8C6BDD25E63F}"/>
          </ac:spMkLst>
        </pc:spChg>
      </pc:sldChg>
      <pc:sldChg chg="addSp delSp modSp mod modClrScheme chgLayout">
        <pc:chgData name="Swati Pendyala" userId="8c42dd6469133013" providerId="LiveId" clId="{6176CC2A-79AA-4854-A405-6DEE4226CAB7}" dt="2025-03-07T13:02:53.363" v="1535"/>
        <pc:sldMkLst>
          <pc:docMk/>
          <pc:sldMk cId="1172655932" sldId="325"/>
        </pc:sldMkLst>
        <pc:spChg chg="mod ord">
          <ac:chgData name="Swati Pendyala" userId="8c42dd6469133013" providerId="LiveId" clId="{6176CC2A-79AA-4854-A405-6DEE4226CAB7}" dt="2025-03-05T16:00:59.670" v="13" actId="1076"/>
          <ac:spMkLst>
            <pc:docMk/>
            <pc:sldMk cId="1172655932" sldId="325"/>
            <ac:spMk id="2" creationId="{47575301-B0AC-C75E-9D43-A103E0205AB3}"/>
          </ac:spMkLst>
        </pc:spChg>
        <pc:spChg chg="mod ord">
          <ac:chgData name="Swati Pendyala" userId="8c42dd6469133013" providerId="LiveId" clId="{6176CC2A-79AA-4854-A405-6DEE4226CAB7}" dt="2025-03-05T16:00:48.472" v="10" actId="700"/>
          <ac:spMkLst>
            <pc:docMk/>
            <pc:sldMk cId="1172655932" sldId="325"/>
            <ac:spMk id="4" creationId="{7A4CA1B2-77F4-D424-32B3-69868AC7FC0A}"/>
          </ac:spMkLst>
        </pc:spChg>
        <pc:spChg chg="add del mod">
          <ac:chgData name="Swati Pendyala" userId="8c42dd6469133013" providerId="LiveId" clId="{6176CC2A-79AA-4854-A405-6DEE4226CAB7}" dt="2025-03-07T13:00:56.667" v="1522" actId="478"/>
          <ac:spMkLst>
            <pc:docMk/>
            <pc:sldMk cId="1172655932" sldId="325"/>
            <ac:spMk id="7" creationId="{8AFFEFCB-F6FD-D33E-5112-B68C4ED9BC69}"/>
          </ac:spMkLst>
        </pc:spChg>
        <pc:graphicFrameChg chg="add mod">
          <ac:chgData name="Swati Pendyala" userId="8c42dd6469133013" providerId="LiveId" clId="{6176CC2A-79AA-4854-A405-6DEE4226CAB7}" dt="2025-03-07T13:02:53.363" v="1535"/>
          <ac:graphicFrameMkLst>
            <pc:docMk/>
            <pc:sldMk cId="1172655932" sldId="325"/>
            <ac:graphicFrameMk id="3" creationId="{4D59CC7A-67FA-4478-B5E5-99EDA221E9A1}"/>
          </ac:graphicFrameMkLst>
        </pc:graphicFrameChg>
        <pc:graphicFrameChg chg="del mod ord">
          <ac:chgData name="Swati Pendyala" userId="8c42dd6469133013" providerId="LiveId" clId="{6176CC2A-79AA-4854-A405-6DEE4226CAB7}" dt="2025-03-07T13:00:52.605" v="1521" actId="478"/>
          <ac:graphicFrameMkLst>
            <pc:docMk/>
            <pc:sldMk cId="1172655932" sldId="325"/>
            <ac:graphicFrameMk id="5" creationId="{4D59CC7A-67FA-4478-B5E5-99EDA221E9A1}"/>
          </ac:graphicFrameMkLst>
        </pc:graphicFrameChg>
      </pc:sldChg>
      <pc:sldChg chg="modSp add mod ord">
        <pc:chgData name="Swati Pendyala" userId="8c42dd6469133013" providerId="LiveId" clId="{6176CC2A-79AA-4854-A405-6DEE4226CAB7}" dt="2025-03-07T14:31:36.952" v="1779" actId="5793"/>
        <pc:sldMkLst>
          <pc:docMk/>
          <pc:sldMk cId="831100445" sldId="327"/>
        </pc:sldMkLst>
        <pc:spChg chg="mod">
          <ac:chgData name="Swati Pendyala" userId="8c42dd6469133013" providerId="LiveId" clId="{6176CC2A-79AA-4854-A405-6DEE4226CAB7}" dt="2025-03-07T14:31:25.237" v="1773" actId="1076"/>
          <ac:spMkLst>
            <pc:docMk/>
            <pc:sldMk cId="831100445" sldId="327"/>
            <ac:spMk id="3" creationId="{90131A8C-8F28-987A-D22C-602EA5D315DB}"/>
          </ac:spMkLst>
        </pc:spChg>
        <pc:spChg chg="mod">
          <ac:chgData name="Swati Pendyala" userId="8c42dd6469133013" providerId="LiveId" clId="{6176CC2A-79AA-4854-A405-6DEE4226CAB7}" dt="2025-03-07T14:31:36.952" v="1779" actId="5793"/>
          <ac:spMkLst>
            <pc:docMk/>
            <pc:sldMk cId="831100445" sldId="327"/>
            <ac:spMk id="6" creationId="{2E692448-03BB-CC23-1B67-82E0B5547B72}"/>
          </ac:spMkLst>
        </pc:spChg>
      </pc:sldChg>
      <pc:sldChg chg="delSp modSp add del mod ord">
        <pc:chgData name="Swati Pendyala" userId="8c42dd6469133013" providerId="LiveId" clId="{6176CC2A-79AA-4854-A405-6DEE4226CAB7}" dt="2025-03-07T14:31:44.331" v="1780" actId="2696"/>
        <pc:sldMkLst>
          <pc:docMk/>
          <pc:sldMk cId="1490024313" sldId="328"/>
        </pc:sldMkLst>
        <pc:spChg chg="mod">
          <ac:chgData name="Swati Pendyala" userId="8c42dd6469133013" providerId="LiveId" clId="{6176CC2A-79AA-4854-A405-6DEE4226CAB7}" dt="2025-03-07T14:31:11.712" v="1766" actId="21"/>
          <ac:spMkLst>
            <pc:docMk/>
            <pc:sldMk cId="1490024313" sldId="328"/>
            <ac:spMk id="6" creationId="{2D632E8C-CFAE-87CA-1508-382198D98E4D}"/>
          </ac:spMkLst>
        </pc:spChg>
      </pc:sldChg>
      <pc:sldChg chg="addSp delSp modSp add mod ord">
        <pc:chgData name="Swati Pendyala" userId="8c42dd6469133013" providerId="LiveId" clId="{6176CC2A-79AA-4854-A405-6DEE4226CAB7}" dt="2025-03-07T17:45:43.265" v="2118" actId="27918"/>
        <pc:sldMkLst>
          <pc:docMk/>
          <pc:sldMk cId="3833757315" sldId="329"/>
        </pc:sldMkLst>
        <pc:spChg chg="mod">
          <ac:chgData name="Swati Pendyala" userId="8c42dd6469133013" providerId="LiveId" clId="{6176CC2A-79AA-4854-A405-6DEE4226CAB7}" dt="2025-03-06T16:30:50.747" v="570"/>
          <ac:spMkLst>
            <pc:docMk/>
            <pc:sldMk cId="3833757315" sldId="329"/>
            <ac:spMk id="3" creationId="{BFD9B045-B560-F27B-7F8E-1A6595443BF4}"/>
          </ac:spMkLst>
        </pc:spChg>
        <pc:spChg chg="add del mod">
          <ac:chgData name="Swati Pendyala" userId="8c42dd6469133013" providerId="LiveId" clId="{6176CC2A-79AA-4854-A405-6DEE4226CAB7}" dt="2025-03-07T14:45:42.412" v="1782"/>
          <ac:spMkLst>
            <pc:docMk/>
            <pc:sldMk cId="3833757315" sldId="329"/>
            <ac:spMk id="5" creationId="{4D36F84F-9B26-5432-9B32-99F7717F2E07}"/>
          </ac:spMkLst>
        </pc:spChg>
        <pc:graphicFrameChg chg="add mod">
          <ac:chgData name="Swati Pendyala" userId="8c42dd6469133013" providerId="LiveId" clId="{6176CC2A-79AA-4854-A405-6DEE4226CAB7}" dt="2025-03-07T14:45:50.934" v="1784"/>
          <ac:graphicFrameMkLst>
            <pc:docMk/>
            <pc:sldMk cId="3833757315" sldId="329"/>
            <ac:graphicFrameMk id="4" creationId="{5486ED78-2B3F-DF13-3F5C-CDCE6A31C774}"/>
          </ac:graphicFrameMkLst>
        </pc:graphicFrameChg>
        <pc:graphicFrameChg chg="add mod modGraphic">
          <ac:chgData name="Swati Pendyala" userId="8c42dd6469133013" providerId="LiveId" clId="{6176CC2A-79AA-4854-A405-6DEE4226CAB7}" dt="2025-03-07T14:46:28.774" v="1787" actId="14100"/>
          <ac:graphicFrameMkLst>
            <pc:docMk/>
            <pc:sldMk cId="3833757315" sldId="329"/>
            <ac:graphicFrameMk id="6" creationId="{D7F569EA-9DC4-8ED8-609F-7E9440F4519A}"/>
          </ac:graphicFrameMkLst>
        </pc:graphicFrameChg>
      </pc:sldChg>
      <pc:sldChg chg="addSp delSp modSp add mod">
        <pc:chgData name="Swati Pendyala" userId="8c42dd6469133013" providerId="LiveId" clId="{6176CC2A-79AA-4854-A405-6DEE4226CAB7}" dt="2025-03-07T16:53:03.903" v="1932" actId="255"/>
        <pc:sldMkLst>
          <pc:docMk/>
          <pc:sldMk cId="3086032535" sldId="330"/>
        </pc:sldMkLst>
        <pc:spChg chg="mod">
          <ac:chgData name="Swati Pendyala" userId="8c42dd6469133013" providerId="LiveId" clId="{6176CC2A-79AA-4854-A405-6DEE4226CAB7}" dt="2025-03-05T17:53:23.828" v="338" actId="6549"/>
          <ac:spMkLst>
            <pc:docMk/>
            <pc:sldMk cId="3086032535" sldId="330"/>
            <ac:spMk id="3" creationId="{C9D2638A-FF12-107B-F721-A17E08521758}"/>
          </ac:spMkLst>
        </pc:spChg>
        <pc:graphicFrameChg chg="add mod">
          <ac:chgData name="Swati Pendyala" userId="8c42dd6469133013" providerId="LiveId" clId="{6176CC2A-79AA-4854-A405-6DEE4226CAB7}" dt="2025-03-07T16:53:03.903" v="1932" actId="255"/>
          <ac:graphicFrameMkLst>
            <pc:docMk/>
            <pc:sldMk cId="3086032535" sldId="330"/>
            <ac:graphicFrameMk id="4" creationId="{C17F37CA-D2A4-46BA-88EF-C47B15380E81}"/>
          </ac:graphicFrameMkLst>
        </pc:graphicFrameChg>
      </pc:sldChg>
      <pc:sldChg chg="addSp delSp modSp new mod modClrScheme chgLayout">
        <pc:chgData name="Swati Pendyala" userId="8c42dd6469133013" providerId="LiveId" clId="{6176CC2A-79AA-4854-A405-6DEE4226CAB7}" dt="2025-03-07T16:53:46.116" v="1940" actId="12"/>
        <pc:sldMkLst>
          <pc:docMk/>
          <pc:sldMk cId="3601496072" sldId="331"/>
        </pc:sldMkLst>
        <pc:spChg chg="add mod ord">
          <ac:chgData name="Swati Pendyala" userId="8c42dd6469133013" providerId="LiveId" clId="{6176CC2A-79AA-4854-A405-6DEE4226CAB7}" dt="2025-03-05T17:53:36.473" v="340" actId="20577"/>
          <ac:spMkLst>
            <pc:docMk/>
            <pc:sldMk cId="3601496072" sldId="331"/>
            <ac:spMk id="8" creationId="{07B5DB5C-B4EF-5D69-BC1D-325E5CE9BF83}"/>
          </ac:spMkLst>
        </pc:spChg>
        <pc:spChg chg="add mod ord">
          <ac:chgData name="Swati Pendyala" userId="8c42dd6469133013" providerId="LiveId" clId="{6176CC2A-79AA-4854-A405-6DEE4226CAB7}" dt="2025-03-07T16:53:46.116" v="1940" actId="12"/>
          <ac:spMkLst>
            <pc:docMk/>
            <pc:sldMk cId="3601496072" sldId="331"/>
            <ac:spMk id="9" creationId="{8497AE10-AEE6-EE99-A807-8C99B3BA84C1}"/>
          </ac:spMkLst>
        </pc:spChg>
      </pc:sldChg>
      <pc:sldChg chg="modSp add del mod">
        <pc:chgData name="Swati Pendyala" userId="8c42dd6469133013" providerId="LiveId" clId="{6176CC2A-79AA-4854-A405-6DEE4226CAB7}" dt="2025-03-07T16:52:29.613" v="1930" actId="47"/>
        <pc:sldMkLst>
          <pc:docMk/>
          <pc:sldMk cId="3914876439" sldId="332"/>
        </pc:sldMkLst>
      </pc:sldChg>
      <pc:sldChg chg="modSp add mod">
        <pc:chgData name="Swati Pendyala" userId="8c42dd6469133013" providerId="LiveId" clId="{6176CC2A-79AA-4854-A405-6DEE4226CAB7}" dt="2025-03-07T16:56:32.609" v="2043" actId="122"/>
        <pc:sldMkLst>
          <pc:docMk/>
          <pc:sldMk cId="756809137" sldId="333"/>
        </pc:sldMkLst>
        <pc:spChg chg="mod">
          <ac:chgData name="Swati Pendyala" userId="8c42dd6469133013" providerId="LiveId" clId="{6176CC2A-79AA-4854-A405-6DEE4226CAB7}" dt="2025-03-07T16:56:32.609" v="2043" actId="122"/>
          <ac:spMkLst>
            <pc:docMk/>
            <pc:sldMk cId="756809137" sldId="333"/>
            <ac:spMk id="8" creationId="{965EA6CE-5581-005F-7582-5756F8E4DC25}"/>
          </ac:spMkLst>
        </pc:spChg>
        <pc:spChg chg="mod">
          <ac:chgData name="Swati Pendyala" userId="8c42dd6469133013" providerId="LiveId" clId="{6176CC2A-79AA-4854-A405-6DEE4226CAB7}" dt="2025-03-07T16:55:03.217" v="1955" actId="20577"/>
          <ac:spMkLst>
            <pc:docMk/>
            <pc:sldMk cId="756809137" sldId="333"/>
            <ac:spMk id="9" creationId="{A36D2AB6-A3B2-F3A8-23D3-822961123666}"/>
          </ac:spMkLst>
        </pc:spChg>
      </pc:sldChg>
      <pc:sldChg chg="addSp delSp modSp add mod ord">
        <pc:chgData name="Swati Pendyala" userId="8c42dd6469133013" providerId="LiveId" clId="{6176CC2A-79AA-4854-A405-6DEE4226CAB7}" dt="2025-03-07T16:52:55.356" v="1931" actId="255"/>
        <pc:sldMkLst>
          <pc:docMk/>
          <pc:sldMk cId="4274556907" sldId="334"/>
        </pc:sldMkLst>
        <pc:spChg chg="mod">
          <ac:chgData name="Swati Pendyala" userId="8c42dd6469133013" providerId="LiveId" clId="{6176CC2A-79AA-4854-A405-6DEE4226CAB7}" dt="2025-03-05T18:12:01.311" v="364" actId="20577"/>
          <ac:spMkLst>
            <pc:docMk/>
            <pc:sldMk cId="4274556907" sldId="334"/>
            <ac:spMk id="3" creationId="{050F3771-936D-A604-00BF-B2ED56C97CEA}"/>
          </ac:spMkLst>
        </pc:spChg>
        <pc:graphicFrameChg chg="add mod">
          <ac:chgData name="Swati Pendyala" userId="8c42dd6469133013" providerId="LiveId" clId="{6176CC2A-79AA-4854-A405-6DEE4226CAB7}" dt="2025-03-07T16:52:55.356" v="1931" actId="255"/>
          <ac:graphicFrameMkLst>
            <pc:docMk/>
            <pc:sldMk cId="4274556907" sldId="334"/>
            <ac:graphicFrameMk id="7" creationId="{C81DD5B1-4931-006B-B245-9504E52B5D9D}"/>
          </ac:graphicFrameMkLst>
        </pc:graphicFrameChg>
      </pc:sldChg>
      <pc:sldChg chg="modSp add mod ord">
        <pc:chgData name="Swati Pendyala" userId="8c42dd6469133013" providerId="LiveId" clId="{6176CC2A-79AA-4854-A405-6DEE4226CAB7}" dt="2025-03-07T16:56:43.177" v="2045" actId="27636"/>
        <pc:sldMkLst>
          <pc:docMk/>
          <pc:sldMk cId="1334771542" sldId="335"/>
        </pc:sldMkLst>
        <pc:spChg chg="mod">
          <ac:chgData name="Swati Pendyala" userId="8c42dd6469133013" providerId="LiveId" clId="{6176CC2A-79AA-4854-A405-6DEE4226CAB7}" dt="2025-03-05T18:26:20.438" v="377" actId="122"/>
          <ac:spMkLst>
            <pc:docMk/>
            <pc:sldMk cId="1334771542" sldId="335"/>
            <ac:spMk id="8" creationId="{C9784E21-884B-AAAF-7627-3AAB069A5BC4}"/>
          </ac:spMkLst>
        </pc:spChg>
        <pc:spChg chg="mod">
          <ac:chgData name="Swati Pendyala" userId="8c42dd6469133013" providerId="LiveId" clId="{6176CC2A-79AA-4854-A405-6DEE4226CAB7}" dt="2025-03-07T16:56:43.177" v="2045" actId="27636"/>
          <ac:spMkLst>
            <pc:docMk/>
            <pc:sldMk cId="1334771542" sldId="335"/>
            <ac:spMk id="9" creationId="{095E1867-4047-3255-7F60-8CA2F964C407}"/>
          </ac:spMkLst>
        </pc:spChg>
      </pc:sldChg>
      <pc:sldChg chg="addSp delSp modSp add mod ord">
        <pc:chgData name="Swati Pendyala" userId="8c42dd6469133013" providerId="LiveId" clId="{6176CC2A-79AA-4854-A405-6DEE4226CAB7}" dt="2025-03-05T18:55:45.622" v="489"/>
        <pc:sldMkLst>
          <pc:docMk/>
          <pc:sldMk cId="2614422296" sldId="336"/>
        </pc:sldMkLst>
        <pc:spChg chg="mod">
          <ac:chgData name="Swati Pendyala" userId="8c42dd6469133013" providerId="LiveId" clId="{6176CC2A-79AA-4854-A405-6DEE4226CAB7}" dt="2025-03-05T18:45:10.164" v="461" actId="6549"/>
          <ac:spMkLst>
            <pc:docMk/>
            <pc:sldMk cId="2614422296" sldId="336"/>
            <ac:spMk id="3" creationId="{0BB0C27B-4E8A-E93B-B92C-943B68F1A419}"/>
          </ac:spMkLst>
        </pc:spChg>
        <pc:graphicFrameChg chg="add mod">
          <ac:chgData name="Swati Pendyala" userId="8c42dd6469133013" providerId="LiveId" clId="{6176CC2A-79AA-4854-A405-6DEE4226CAB7}" dt="2025-03-05T18:55:45.622" v="489"/>
          <ac:graphicFrameMkLst>
            <pc:docMk/>
            <pc:sldMk cId="2614422296" sldId="336"/>
            <ac:graphicFrameMk id="8" creationId="{D7C0F741-B482-4C1B-89FA-582C51CB8518}"/>
          </ac:graphicFrameMkLst>
        </pc:graphicFrameChg>
      </pc:sldChg>
      <pc:sldChg chg="addSp modSp add mod ord">
        <pc:chgData name="Swati Pendyala" userId="8c42dd6469133013" providerId="LiveId" clId="{6176CC2A-79AA-4854-A405-6DEE4226CAB7}" dt="2025-03-07T17:08:10.616" v="2092" actId="122"/>
        <pc:sldMkLst>
          <pc:docMk/>
          <pc:sldMk cId="922204372" sldId="337"/>
        </pc:sldMkLst>
        <pc:spChg chg="mod">
          <ac:chgData name="Swati Pendyala" userId="8c42dd6469133013" providerId="LiveId" clId="{6176CC2A-79AA-4854-A405-6DEE4226CAB7}" dt="2025-03-05T18:45:41.316" v="466"/>
          <ac:spMkLst>
            <pc:docMk/>
            <pc:sldMk cId="922204372" sldId="337"/>
            <ac:spMk id="8" creationId="{FDA49730-6660-85D1-4387-4F2A5626BAF2}"/>
          </ac:spMkLst>
        </pc:spChg>
        <pc:spChg chg="mod">
          <ac:chgData name="Swati Pendyala" userId="8c42dd6469133013" providerId="LiveId" clId="{6176CC2A-79AA-4854-A405-6DEE4226CAB7}" dt="2025-03-07T17:08:10.616" v="2092" actId="122"/>
          <ac:spMkLst>
            <pc:docMk/>
            <pc:sldMk cId="922204372" sldId="337"/>
            <ac:spMk id="9" creationId="{D4594828-EFE6-D93E-F40B-925A02821285}"/>
          </ac:spMkLst>
        </pc:spChg>
      </pc:sldChg>
      <pc:sldChg chg="addSp delSp modSp add mod ord">
        <pc:chgData name="Swati Pendyala" userId="8c42dd6469133013" providerId="LiveId" clId="{6176CC2A-79AA-4854-A405-6DEE4226CAB7}" dt="2025-03-07T07:57:47.098" v="612" actId="14100"/>
        <pc:sldMkLst>
          <pc:docMk/>
          <pc:sldMk cId="2935302309" sldId="338"/>
        </pc:sldMkLst>
        <pc:spChg chg="mod">
          <ac:chgData name="Swati Pendyala" userId="8c42dd6469133013" providerId="LiveId" clId="{6176CC2A-79AA-4854-A405-6DEE4226CAB7}" dt="2025-03-05T18:58:36.146" v="517" actId="20577"/>
          <ac:spMkLst>
            <pc:docMk/>
            <pc:sldMk cId="2935302309" sldId="338"/>
            <ac:spMk id="3" creationId="{41ABE518-3DBD-F29C-6953-9212141DD444}"/>
          </ac:spMkLst>
        </pc:spChg>
        <pc:spChg chg="add del mod">
          <ac:chgData name="Swati Pendyala" userId="8c42dd6469133013" providerId="LiveId" clId="{6176CC2A-79AA-4854-A405-6DEE4226CAB7}" dt="2025-03-07T04:18:00.867" v="572"/>
          <ac:spMkLst>
            <pc:docMk/>
            <pc:sldMk cId="2935302309" sldId="338"/>
            <ac:spMk id="5" creationId="{6E1A0C77-58E8-91FF-9242-E67CDDC63AED}"/>
          </ac:spMkLst>
        </pc:spChg>
        <pc:spChg chg="add del mod">
          <ac:chgData name="Swati Pendyala" userId="8c42dd6469133013" providerId="LiveId" clId="{6176CC2A-79AA-4854-A405-6DEE4226CAB7}" dt="2025-03-07T06:50:59.921" v="594"/>
          <ac:spMkLst>
            <pc:docMk/>
            <pc:sldMk cId="2935302309" sldId="338"/>
            <ac:spMk id="7" creationId="{8FBEE8D4-60E1-D47A-CDB0-A1434F4EF29B}"/>
          </ac:spMkLst>
        </pc:spChg>
        <pc:spChg chg="add del mod">
          <ac:chgData name="Swati Pendyala" userId="8c42dd6469133013" providerId="LiveId" clId="{6176CC2A-79AA-4854-A405-6DEE4226CAB7}" dt="2025-03-07T07:57:37.350" v="609" actId="478"/>
          <ac:spMkLst>
            <pc:docMk/>
            <pc:sldMk cId="2935302309" sldId="338"/>
            <ac:spMk id="11" creationId="{6F5A1CCA-819E-AF21-3614-9020C4EBE4C0}"/>
          </ac:spMkLst>
        </pc:spChg>
        <pc:graphicFrameChg chg="add del mod">
          <ac:chgData name="Swati Pendyala" userId="8c42dd6469133013" providerId="LiveId" clId="{6176CC2A-79AA-4854-A405-6DEE4226CAB7}" dt="2025-03-07T06:50:57.560" v="592" actId="478"/>
          <ac:graphicFrameMkLst>
            <pc:docMk/>
            <pc:sldMk cId="2935302309" sldId="338"/>
            <ac:graphicFrameMk id="4" creationId="{7E4CE50F-D74E-4F92-8E56-4B8E245CC09D}"/>
          </ac:graphicFrameMkLst>
        </pc:graphicFrameChg>
        <pc:graphicFrameChg chg="add del mod">
          <ac:chgData name="Swati Pendyala" userId="8c42dd6469133013" providerId="LiveId" clId="{6176CC2A-79AA-4854-A405-6DEE4226CAB7}" dt="2025-03-07T07:57:24.777" v="608" actId="478"/>
          <ac:graphicFrameMkLst>
            <pc:docMk/>
            <pc:sldMk cId="2935302309" sldId="338"/>
            <ac:graphicFrameMk id="8" creationId="{119C6EAA-7CB5-4725-8DAE-979430038FB3}"/>
          </ac:graphicFrameMkLst>
        </pc:graphicFrameChg>
        <pc:graphicFrameChg chg="add mod">
          <ac:chgData name="Swati Pendyala" userId="8c42dd6469133013" providerId="LiveId" clId="{6176CC2A-79AA-4854-A405-6DEE4226CAB7}" dt="2025-03-07T07:57:47.098" v="612" actId="14100"/>
          <ac:graphicFrameMkLst>
            <pc:docMk/>
            <pc:sldMk cId="2935302309" sldId="338"/>
            <ac:graphicFrameMk id="9" creationId="{119C6EAA-7CB5-4725-8DAE-979430038FB3}"/>
          </ac:graphicFrameMkLst>
        </pc:graphicFrameChg>
      </pc:sldChg>
      <pc:sldChg chg="modSp add mod ord">
        <pc:chgData name="Swati Pendyala" userId="8c42dd6469133013" providerId="LiveId" clId="{6176CC2A-79AA-4854-A405-6DEE4226CAB7}" dt="2025-03-07T06:54:45.382" v="605" actId="12"/>
        <pc:sldMkLst>
          <pc:docMk/>
          <pc:sldMk cId="610515810" sldId="339"/>
        </pc:sldMkLst>
        <pc:spChg chg="mod">
          <ac:chgData name="Swati Pendyala" userId="8c42dd6469133013" providerId="LiveId" clId="{6176CC2A-79AA-4854-A405-6DEE4226CAB7}" dt="2025-03-07T06:51:44.005" v="599"/>
          <ac:spMkLst>
            <pc:docMk/>
            <pc:sldMk cId="610515810" sldId="339"/>
            <ac:spMk id="8" creationId="{4EA7A098-9631-6B0A-8FD2-C08608FB6966}"/>
          </ac:spMkLst>
        </pc:spChg>
        <pc:spChg chg="mod">
          <ac:chgData name="Swati Pendyala" userId="8c42dd6469133013" providerId="LiveId" clId="{6176CC2A-79AA-4854-A405-6DEE4226CAB7}" dt="2025-03-07T06:54:45.382" v="605" actId="12"/>
          <ac:spMkLst>
            <pc:docMk/>
            <pc:sldMk cId="610515810" sldId="339"/>
            <ac:spMk id="9" creationId="{BA2B8E8C-E718-E298-6AF5-BBD9A307177E}"/>
          </ac:spMkLst>
        </pc:spChg>
      </pc:sldChg>
      <pc:sldChg chg="addSp delSp modSp add mod ord">
        <pc:chgData name="Swati Pendyala" userId="8c42dd6469133013" providerId="LiveId" clId="{6176CC2A-79AA-4854-A405-6DEE4226CAB7}" dt="2025-03-07T17:45:43.270" v="2119" actId="27918"/>
        <pc:sldMkLst>
          <pc:docMk/>
          <pc:sldMk cId="1591574608" sldId="340"/>
        </pc:sldMkLst>
        <pc:spChg chg="mod">
          <ac:chgData name="Swati Pendyala" userId="8c42dd6469133013" providerId="LiveId" clId="{6176CC2A-79AA-4854-A405-6DEE4226CAB7}" dt="2025-03-07T09:06:20.770" v="640" actId="20577"/>
          <ac:spMkLst>
            <pc:docMk/>
            <pc:sldMk cId="1591574608" sldId="340"/>
            <ac:spMk id="3" creationId="{33F351FA-CF84-DAB5-60F1-86BCDB9D28E2}"/>
          </ac:spMkLst>
        </pc:spChg>
        <pc:spChg chg="add del mod">
          <ac:chgData name="Swati Pendyala" userId="8c42dd6469133013" providerId="LiveId" clId="{6176CC2A-79AA-4854-A405-6DEE4226CAB7}" dt="2025-03-07T09:07:57.709" v="666"/>
          <ac:spMkLst>
            <pc:docMk/>
            <pc:sldMk cId="1591574608" sldId="340"/>
            <ac:spMk id="6" creationId="{157E8477-1322-991C-D7C2-1885B131216A}"/>
          </ac:spMkLst>
        </pc:spChg>
        <pc:spChg chg="add mod">
          <ac:chgData name="Swati Pendyala" userId="8c42dd6469133013" providerId="LiveId" clId="{6176CC2A-79AA-4854-A405-6DEE4226CAB7}" dt="2025-03-07T09:09:08.768" v="677" actId="120"/>
          <ac:spMkLst>
            <pc:docMk/>
            <pc:sldMk cId="1591574608" sldId="340"/>
            <ac:spMk id="8" creationId="{5CF20037-1C23-F70A-5135-55A49FC88647}"/>
          </ac:spMkLst>
        </pc:spChg>
        <pc:spChg chg="add mod">
          <ac:chgData name="Swati Pendyala" userId="8c42dd6469133013" providerId="LiveId" clId="{6176CC2A-79AA-4854-A405-6DEE4226CAB7}" dt="2025-03-07T09:21:55.767" v="842" actId="20577"/>
          <ac:spMkLst>
            <pc:docMk/>
            <pc:sldMk cId="1591574608" sldId="340"/>
            <ac:spMk id="9" creationId="{13C6CE5F-5428-874A-B41B-A66E7E50246C}"/>
          </ac:spMkLst>
        </pc:spChg>
        <pc:graphicFrameChg chg="del">
          <ac:chgData name="Swati Pendyala" userId="8c42dd6469133013" providerId="LiveId" clId="{6176CC2A-79AA-4854-A405-6DEE4226CAB7}" dt="2025-03-07T04:58:12.530" v="589" actId="478"/>
          <ac:graphicFrameMkLst>
            <pc:docMk/>
            <pc:sldMk cId="1591574608" sldId="340"/>
            <ac:graphicFrameMk id="4" creationId="{38E4FD02-3001-58C9-B6BD-8984B7B94C63}"/>
          </ac:graphicFrameMkLst>
        </pc:graphicFrameChg>
        <pc:graphicFrameChg chg="add mod">
          <ac:chgData name="Swati Pendyala" userId="8c42dd6469133013" providerId="LiveId" clId="{6176CC2A-79AA-4854-A405-6DEE4226CAB7}" dt="2025-03-07T09:08:21.266" v="671" actId="1076"/>
          <ac:graphicFrameMkLst>
            <pc:docMk/>
            <pc:sldMk cId="1591574608" sldId="340"/>
            <ac:graphicFrameMk id="7" creationId="{D9D71D5E-4B17-4AFD-A419-2D07B0631A11}"/>
          </ac:graphicFrameMkLst>
        </pc:graphicFrameChg>
      </pc:sldChg>
      <pc:sldChg chg="addSp modSp add mod ord">
        <pc:chgData name="Swati Pendyala" userId="8c42dd6469133013" providerId="LiveId" clId="{6176CC2A-79AA-4854-A405-6DEE4226CAB7}" dt="2025-03-07T17:47:36.365" v="2176" actId="108"/>
        <pc:sldMkLst>
          <pc:docMk/>
          <pc:sldMk cId="3819354209" sldId="341"/>
        </pc:sldMkLst>
        <pc:spChg chg="add">
          <ac:chgData name="Swati Pendyala" userId="8c42dd6469133013" providerId="LiveId" clId="{6176CC2A-79AA-4854-A405-6DEE4226CAB7}" dt="2025-03-07T09:00:18.788" v="618"/>
          <ac:spMkLst>
            <pc:docMk/>
            <pc:sldMk cId="3819354209" sldId="341"/>
            <ac:spMk id="2" creationId="{35736824-3A9B-D93A-912A-1FD1393AC7B0}"/>
          </ac:spMkLst>
        </pc:spChg>
        <pc:spChg chg="add">
          <ac:chgData name="Swati Pendyala" userId="8c42dd6469133013" providerId="LiveId" clId="{6176CC2A-79AA-4854-A405-6DEE4226CAB7}" dt="2025-03-07T09:00:23.043" v="620"/>
          <ac:spMkLst>
            <pc:docMk/>
            <pc:sldMk cId="3819354209" sldId="341"/>
            <ac:spMk id="3" creationId="{476CEEAB-F8C4-48D4-9C45-BF2ABE1E6356}"/>
          </ac:spMkLst>
        </pc:spChg>
        <pc:spChg chg="mod">
          <ac:chgData name="Swati Pendyala" userId="8c42dd6469133013" providerId="LiveId" clId="{6176CC2A-79AA-4854-A405-6DEE4226CAB7}" dt="2025-03-07T09:27:05.527" v="859" actId="313"/>
          <ac:spMkLst>
            <pc:docMk/>
            <pc:sldMk cId="3819354209" sldId="341"/>
            <ac:spMk id="8" creationId="{629F4120-A7AD-98DB-2114-A05B9D28D24E}"/>
          </ac:spMkLst>
        </pc:spChg>
        <pc:spChg chg="mod">
          <ac:chgData name="Swati Pendyala" userId="8c42dd6469133013" providerId="LiveId" clId="{6176CC2A-79AA-4854-A405-6DEE4226CAB7}" dt="2025-03-07T17:47:36.365" v="2176" actId="108"/>
          <ac:spMkLst>
            <pc:docMk/>
            <pc:sldMk cId="3819354209" sldId="341"/>
            <ac:spMk id="9" creationId="{B86285A5-F3AA-C866-98E5-A7CD98ED97B8}"/>
          </ac:spMkLst>
        </pc:spChg>
      </pc:sldChg>
      <pc:sldChg chg="modSp add mod">
        <pc:chgData name="Swati Pendyala" userId="8c42dd6469133013" providerId="LiveId" clId="{6176CC2A-79AA-4854-A405-6DEE4226CAB7}" dt="2025-03-07T17:48:32.937" v="2178" actId="108"/>
        <pc:sldMkLst>
          <pc:docMk/>
          <pc:sldMk cId="2697396335" sldId="342"/>
        </pc:sldMkLst>
        <pc:spChg chg="mod">
          <ac:chgData name="Swati Pendyala" userId="8c42dd6469133013" providerId="LiveId" clId="{6176CC2A-79AA-4854-A405-6DEE4226CAB7}" dt="2025-03-07T09:06:41.674" v="656" actId="20577"/>
          <ac:spMkLst>
            <pc:docMk/>
            <pc:sldMk cId="2697396335" sldId="342"/>
            <ac:spMk id="8" creationId="{BEF621D1-5C9D-EA4A-26A4-94EFFD27F822}"/>
          </ac:spMkLst>
        </pc:spChg>
        <pc:spChg chg="mod">
          <ac:chgData name="Swati Pendyala" userId="8c42dd6469133013" providerId="LiveId" clId="{6176CC2A-79AA-4854-A405-6DEE4226CAB7}" dt="2025-03-07T17:48:32.937" v="2178" actId="108"/>
          <ac:spMkLst>
            <pc:docMk/>
            <pc:sldMk cId="2697396335" sldId="342"/>
            <ac:spMk id="9" creationId="{604C8496-4885-406C-DF1F-0C78624C4298}"/>
          </ac:spMkLst>
        </pc:spChg>
      </pc:sldChg>
      <pc:sldChg chg="addSp modSp add mod ord">
        <pc:chgData name="Swati Pendyala" userId="8c42dd6469133013" providerId="LiveId" clId="{6176CC2A-79AA-4854-A405-6DEE4226CAB7}" dt="2025-03-07T18:00:35.831" v="2426" actId="115"/>
        <pc:sldMkLst>
          <pc:docMk/>
          <pc:sldMk cId="1413213528" sldId="343"/>
        </pc:sldMkLst>
        <pc:spChg chg="mod">
          <ac:chgData name="Swati Pendyala" userId="8c42dd6469133013" providerId="LiveId" clId="{6176CC2A-79AA-4854-A405-6DEE4226CAB7}" dt="2025-03-07T18:00:35.831" v="2426" actId="115"/>
          <ac:spMkLst>
            <pc:docMk/>
            <pc:sldMk cId="1413213528" sldId="343"/>
            <ac:spMk id="3" creationId="{E92C7244-FD5C-79F9-2C33-32D490CB916D}"/>
          </ac:spMkLst>
        </pc:spChg>
        <pc:spChg chg="mod">
          <ac:chgData name="Swati Pendyala" userId="8c42dd6469133013" providerId="LiveId" clId="{6176CC2A-79AA-4854-A405-6DEE4226CAB7}" dt="2025-03-07T17:56:05.694" v="2399" actId="20577"/>
          <ac:spMkLst>
            <pc:docMk/>
            <pc:sldMk cId="1413213528" sldId="343"/>
            <ac:spMk id="9" creationId="{C0E3C26F-D494-D560-57AF-A403CCF6F2E9}"/>
          </ac:spMkLst>
        </pc:spChg>
        <pc:graphicFrameChg chg="add mod">
          <ac:chgData name="Swati Pendyala" userId="8c42dd6469133013" providerId="LiveId" clId="{6176CC2A-79AA-4854-A405-6DEE4226CAB7}" dt="2025-03-07T17:49:17.865" v="2184" actId="14100"/>
          <ac:graphicFrameMkLst>
            <pc:docMk/>
            <pc:sldMk cId="1413213528" sldId="343"/>
            <ac:graphicFrameMk id="4" creationId="{B1C9792B-4993-41DC-9D61-639799C09AD6}"/>
          </ac:graphicFrameMkLst>
        </pc:graphicFrameChg>
      </pc:sldChg>
      <pc:sldChg chg="modSp add mod ord">
        <pc:chgData name="Swati Pendyala" userId="8c42dd6469133013" providerId="LiveId" clId="{6176CC2A-79AA-4854-A405-6DEE4226CAB7}" dt="2025-03-07T09:26:50.043" v="858" actId="20577"/>
        <pc:sldMkLst>
          <pc:docMk/>
          <pc:sldMk cId="3304256408" sldId="344"/>
        </pc:sldMkLst>
        <pc:spChg chg="mod">
          <ac:chgData name="Swati Pendyala" userId="8c42dd6469133013" providerId="LiveId" clId="{6176CC2A-79AA-4854-A405-6DEE4226CAB7}" dt="2025-03-07T09:25:46.810" v="849" actId="115"/>
          <ac:spMkLst>
            <pc:docMk/>
            <pc:sldMk cId="3304256408" sldId="344"/>
            <ac:spMk id="4" creationId="{4F3A7E47-981E-77DA-3085-B63C5C057731}"/>
          </ac:spMkLst>
        </pc:spChg>
        <pc:spChg chg="mod">
          <ac:chgData name="Swati Pendyala" userId="8c42dd6469133013" providerId="LiveId" clId="{6176CC2A-79AA-4854-A405-6DEE4226CAB7}" dt="2025-03-07T09:26:50.043" v="858" actId="20577"/>
          <ac:spMkLst>
            <pc:docMk/>
            <pc:sldMk cId="3304256408" sldId="344"/>
            <ac:spMk id="5" creationId="{76D62A20-C291-F18F-B42D-7CF354C099DD}"/>
          </ac:spMkLst>
        </pc:spChg>
      </pc:sldChg>
      <pc:sldChg chg="add del">
        <pc:chgData name="Swati Pendyala" userId="8c42dd6469133013" providerId="LiveId" clId="{6176CC2A-79AA-4854-A405-6DEE4226CAB7}" dt="2025-03-07T09:25:17.372" v="844" actId="2890"/>
        <pc:sldMkLst>
          <pc:docMk/>
          <pc:sldMk cId="3918848690" sldId="344"/>
        </pc:sldMkLst>
      </pc:sldChg>
      <pc:sldChg chg="addSp modSp add mod ord">
        <pc:chgData name="Swati Pendyala" userId="8c42dd6469133013" providerId="LiveId" clId="{6176CC2A-79AA-4854-A405-6DEE4226CAB7}" dt="2025-03-07T17:45:43.285" v="2120" actId="27918"/>
        <pc:sldMkLst>
          <pc:docMk/>
          <pc:sldMk cId="1275573983" sldId="345"/>
        </pc:sldMkLst>
        <pc:spChg chg="mod">
          <ac:chgData name="Swati Pendyala" userId="8c42dd6469133013" providerId="LiveId" clId="{6176CC2A-79AA-4854-A405-6DEE4226CAB7}" dt="2025-03-07T09:41:07.164" v="873" actId="14100"/>
          <ac:spMkLst>
            <pc:docMk/>
            <pc:sldMk cId="1275573983" sldId="345"/>
            <ac:spMk id="3" creationId="{5761D602-4168-B547-E3DD-2E119F7598EE}"/>
          </ac:spMkLst>
        </pc:spChg>
        <pc:spChg chg="mod">
          <ac:chgData name="Swati Pendyala" userId="8c42dd6469133013" providerId="LiveId" clId="{6176CC2A-79AA-4854-A405-6DEE4226CAB7}" dt="2025-03-07T09:40:41.555" v="867" actId="20577"/>
          <ac:spMkLst>
            <pc:docMk/>
            <pc:sldMk cId="1275573983" sldId="345"/>
            <ac:spMk id="9" creationId="{1364D912-9B93-7241-75E6-68958863FCB3}"/>
          </ac:spMkLst>
        </pc:spChg>
        <pc:graphicFrameChg chg="add mod">
          <ac:chgData name="Swati Pendyala" userId="8c42dd6469133013" providerId="LiveId" clId="{6176CC2A-79AA-4854-A405-6DEE4226CAB7}" dt="2025-03-07T09:41:40.531" v="875"/>
          <ac:graphicFrameMkLst>
            <pc:docMk/>
            <pc:sldMk cId="1275573983" sldId="345"/>
            <ac:graphicFrameMk id="4" creationId="{1DB7008D-C034-4B1E-AA0B-8F6A993E5037}"/>
          </ac:graphicFrameMkLst>
        </pc:graphicFrameChg>
      </pc:sldChg>
      <pc:sldChg chg="addSp delSp modSp add mod ord">
        <pc:chgData name="Swati Pendyala" userId="8c42dd6469133013" providerId="LiveId" clId="{6176CC2A-79AA-4854-A405-6DEE4226CAB7}" dt="2025-03-07T18:02:47.704" v="2449" actId="108"/>
        <pc:sldMkLst>
          <pc:docMk/>
          <pc:sldMk cId="220595998" sldId="346"/>
        </pc:sldMkLst>
        <pc:spChg chg="add del">
          <ac:chgData name="Swati Pendyala" userId="8c42dd6469133013" providerId="LiveId" clId="{6176CC2A-79AA-4854-A405-6DEE4226CAB7}" dt="2025-03-07T10:09:42.820" v="883" actId="22"/>
          <ac:spMkLst>
            <pc:docMk/>
            <pc:sldMk cId="220595998" sldId="346"/>
            <ac:spMk id="3" creationId="{0ABD5177-828B-1213-50EB-EA30415186F8}"/>
          </ac:spMkLst>
        </pc:spChg>
        <pc:spChg chg="mod">
          <ac:chgData name="Swati Pendyala" userId="8c42dd6469133013" providerId="LiveId" clId="{6176CC2A-79AA-4854-A405-6DEE4226CAB7}" dt="2025-03-07T09:43:44.312" v="881"/>
          <ac:spMkLst>
            <pc:docMk/>
            <pc:sldMk cId="220595998" sldId="346"/>
            <ac:spMk id="8" creationId="{6C3AA7B0-8AE0-8990-5963-8EEB4F3D5115}"/>
          </ac:spMkLst>
        </pc:spChg>
        <pc:spChg chg="mod">
          <ac:chgData name="Swati Pendyala" userId="8c42dd6469133013" providerId="LiveId" clId="{6176CC2A-79AA-4854-A405-6DEE4226CAB7}" dt="2025-03-07T18:02:47.704" v="2449" actId="108"/>
          <ac:spMkLst>
            <pc:docMk/>
            <pc:sldMk cId="220595998" sldId="346"/>
            <ac:spMk id="9" creationId="{9B7D85BF-6595-B521-9C8B-D7419EA8911F}"/>
          </ac:spMkLst>
        </pc:spChg>
      </pc:sldChg>
      <pc:sldChg chg="modSp add mod">
        <pc:chgData name="Swati Pendyala" userId="8c42dd6469133013" providerId="LiveId" clId="{6176CC2A-79AA-4854-A405-6DEE4226CAB7}" dt="2025-03-07T18:02:55.319" v="2450" actId="108"/>
        <pc:sldMkLst>
          <pc:docMk/>
          <pc:sldMk cId="2177641170" sldId="347"/>
        </pc:sldMkLst>
        <pc:spChg chg="mod">
          <ac:chgData name="Swati Pendyala" userId="8c42dd6469133013" providerId="LiveId" clId="{6176CC2A-79AA-4854-A405-6DEE4226CAB7}" dt="2025-03-07T10:19:12.844" v="933" actId="20577"/>
          <ac:spMkLst>
            <pc:docMk/>
            <pc:sldMk cId="2177641170" sldId="347"/>
            <ac:spMk id="8" creationId="{EBC02669-E96C-10B5-D49A-5682DD9BA62F}"/>
          </ac:spMkLst>
        </pc:spChg>
        <pc:spChg chg="mod">
          <ac:chgData name="Swati Pendyala" userId="8c42dd6469133013" providerId="LiveId" clId="{6176CC2A-79AA-4854-A405-6DEE4226CAB7}" dt="2025-03-07T18:02:55.319" v="2450" actId="108"/>
          <ac:spMkLst>
            <pc:docMk/>
            <pc:sldMk cId="2177641170" sldId="347"/>
            <ac:spMk id="9" creationId="{DF33CB92-C943-0D81-CE02-A68969A19D14}"/>
          </ac:spMkLst>
        </pc:spChg>
      </pc:sldChg>
      <pc:sldChg chg="addSp delSp modSp mod">
        <pc:chgData name="Swati Pendyala" userId="8c42dd6469133013" providerId="LiveId" clId="{6176CC2A-79AA-4854-A405-6DEE4226CAB7}" dt="2025-03-07T17:45:43.306" v="2121" actId="27918"/>
        <pc:sldMkLst>
          <pc:docMk/>
          <pc:sldMk cId="2689554777" sldId="348"/>
        </pc:sldMkLst>
        <pc:spChg chg="mod">
          <ac:chgData name="Swati Pendyala" userId="8c42dd6469133013" providerId="LiveId" clId="{6176CC2A-79AA-4854-A405-6DEE4226CAB7}" dt="2025-03-07T10:21:02.527" v="941" actId="1076"/>
          <ac:spMkLst>
            <pc:docMk/>
            <pc:sldMk cId="2689554777" sldId="348"/>
            <ac:spMk id="3" creationId="{DE6CCB5C-2CCA-D167-DFDB-2876E27A1DDD}"/>
          </ac:spMkLst>
        </pc:spChg>
        <pc:graphicFrameChg chg="del">
          <ac:chgData name="Swati Pendyala" userId="8c42dd6469133013" providerId="LiveId" clId="{6176CC2A-79AA-4854-A405-6DEE4226CAB7}" dt="2025-03-07T10:20:33.921" v="937" actId="478"/>
          <ac:graphicFrameMkLst>
            <pc:docMk/>
            <pc:sldMk cId="2689554777" sldId="348"/>
            <ac:graphicFrameMk id="4" creationId="{5403B69D-54C9-CD64-E6AE-0778DFBCED78}"/>
          </ac:graphicFrameMkLst>
        </pc:graphicFrameChg>
        <pc:graphicFrameChg chg="add mod">
          <ac:chgData name="Swati Pendyala" userId="8c42dd6469133013" providerId="LiveId" clId="{6176CC2A-79AA-4854-A405-6DEE4226CAB7}" dt="2025-03-07T10:52:08.180" v="952" actId="1076"/>
          <ac:graphicFrameMkLst>
            <pc:docMk/>
            <pc:sldMk cId="2689554777" sldId="348"/>
            <ac:graphicFrameMk id="5" creationId="{E4BACF06-9031-41ED-9418-61BF8E47B263}"/>
          </ac:graphicFrameMkLst>
        </pc:graphicFrameChg>
        <pc:graphicFrameChg chg="add del mod">
          <ac:chgData name="Swati Pendyala" userId="8c42dd6469133013" providerId="LiveId" clId="{6176CC2A-79AA-4854-A405-6DEE4226CAB7}" dt="2025-03-07T10:54:02.247" v="955" actId="478"/>
          <ac:graphicFrameMkLst>
            <pc:docMk/>
            <pc:sldMk cId="2689554777" sldId="348"/>
            <ac:graphicFrameMk id="6" creationId="{FE7DDE40-8421-BF07-0143-8EC7DA11A717}"/>
          </ac:graphicFrameMkLst>
        </pc:graphicFrameChg>
        <pc:graphicFrameChg chg="mod">
          <ac:chgData name="Swati Pendyala" userId="8c42dd6469133013" providerId="LiveId" clId="{6176CC2A-79AA-4854-A405-6DEE4226CAB7}" dt="2025-03-07T10:52:02.942" v="951" actId="14100"/>
          <ac:graphicFrameMkLst>
            <pc:docMk/>
            <pc:sldMk cId="2689554777" sldId="348"/>
            <ac:graphicFrameMk id="7" creationId="{FA15F645-DC1C-860D-7B7C-FE39887A697D}"/>
          </ac:graphicFrameMkLst>
        </pc:graphicFrameChg>
      </pc:sldChg>
      <pc:sldChg chg="addSp delSp modSp add mod">
        <pc:chgData name="Swati Pendyala" userId="8c42dd6469133013" providerId="LiveId" clId="{6176CC2A-79AA-4854-A405-6DEE4226CAB7}" dt="2025-03-07T18:03:32.582" v="2452" actId="108"/>
        <pc:sldMkLst>
          <pc:docMk/>
          <pc:sldMk cId="1316055808" sldId="349"/>
        </pc:sldMkLst>
        <pc:spChg chg="add del mod">
          <ac:chgData name="Swati Pendyala" userId="8c42dd6469133013" providerId="LiveId" clId="{6176CC2A-79AA-4854-A405-6DEE4226CAB7}" dt="2025-03-07T18:03:32.582" v="2452" actId="108"/>
          <ac:spMkLst>
            <pc:docMk/>
            <pc:sldMk cId="1316055808" sldId="349"/>
            <ac:spMk id="2" creationId="{4760599F-FCAA-BD7E-D463-C2AD36C530CC}"/>
          </ac:spMkLst>
        </pc:spChg>
        <pc:spChg chg="add mod">
          <ac:chgData name="Swati Pendyala" userId="8c42dd6469133013" providerId="LiveId" clId="{6176CC2A-79AA-4854-A405-6DEE4226CAB7}" dt="2025-03-07T11:05:55.411" v="978"/>
          <ac:spMkLst>
            <pc:docMk/>
            <pc:sldMk cId="1316055808" sldId="349"/>
            <ac:spMk id="3" creationId="{F2BB440F-5696-D739-DF01-D6FB933461EC}"/>
          </ac:spMkLst>
        </pc:spChg>
        <pc:spChg chg="mod">
          <ac:chgData name="Swati Pendyala" userId="8c42dd6469133013" providerId="LiveId" clId="{6176CC2A-79AA-4854-A405-6DEE4226CAB7}" dt="2025-03-07T10:54:30.401" v="960"/>
          <ac:spMkLst>
            <pc:docMk/>
            <pc:sldMk cId="1316055808" sldId="349"/>
            <ac:spMk id="8" creationId="{E230EF22-2335-15A4-B1D3-853D1C7F7104}"/>
          </ac:spMkLst>
        </pc:spChg>
        <pc:spChg chg="del mod">
          <ac:chgData name="Swati Pendyala" userId="8c42dd6469133013" providerId="LiveId" clId="{6176CC2A-79AA-4854-A405-6DEE4226CAB7}" dt="2025-03-07T11:04:35.105" v="961"/>
          <ac:spMkLst>
            <pc:docMk/>
            <pc:sldMk cId="1316055808" sldId="349"/>
            <ac:spMk id="9" creationId="{5CD44329-E31B-97CC-0AB0-EA2B364B060D}"/>
          </ac:spMkLst>
        </pc:spChg>
      </pc:sldChg>
      <pc:sldChg chg="add del">
        <pc:chgData name="Swati Pendyala" userId="8c42dd6469133013" providerId="LiveId" clId="{6176CC2A-79AA-4854-A405-6DEE4226CAB7}" dt="2025-03-07T11:15:43.334" v="1144" actId="47"/>
        <pc:sldMkLst>
          <pc:docMk/>
          <pc:sldMk cId="342740135" sldId="350"/>
        </pc:sldMkLst>
      </pc:sldChg>
      <pc:sldChg chg="modSp add del mod">
        <pc:chgData name="Swati Pendyala" userId="8c42dd6469133013" providerId="LiveId" clId="{6176CC2A-79AA-4854-A405-6DEE4226CAB7}" dt="2025-03-07T11:13:27.308" v="1143" actId="47"/>
        <pc:sldMkLst>
          <pc:docMk/>
          <pc:sldMk cId="2964921334" sldId="351"/>
        </pc:sldMkLst>
        <pc:spChg chg="mod">
          <ac:chgData name="Swati Pendyala" userId="8c42dd6469133013" providerId="LiveId" clId="{6176CC2A-79AA-4854-A405-6DEE4226CAB7}" dt="2025-03-07T11:10:43.728" v="1114" actId="20577"/>
          <ac:spMkLst>
            <pc:docMk/>
            <pc:sldMk cId="2964921334" sldId="351"/>
            <ac:spMk id="2" creationId="{ED0B5942-8FA9-250B-E029-4350E8E27B00}"/>
          </ac:spMkLst>
        </pc:spChg>
      </pc:sldChg>
      <pc:sldChg chg="modSp add mod">
        <pc:chgData name="Swati Pendyala" userId="8c42dd6469133013" providerId="LiveId" clId="{6176CC2A-79AA-4854-A405-6DEE4226CAB7}" dt="2025-03-07T18:03:26.240" v="2451" actId="108"/>
        <pc:sldMkLst>
          <pc:docMk/>
          <pc:sldMk cId="3292330367" sldId="352"/>
        </pc:sldMkLst>
        <pc:spChg chg="mod">
          <ac:chgData name="Swati Pendyala" userId="8c42dd6469133013" providerId="LiveId" clId="{6176CC2A-79AA-4854-A405-6DEE4226CAB7}" dt="2025-03-07T18:03:26.240" v="2451" actId="108"/>
          <ac:spMkLst>
            <pc:docMk/>
            <pc:sldMk cId="3292330367" sldId="352"/>
            <ac:spMk id="2" creationId="{6DBC4E86-43B0-AAFD-5746-5656C0738964}"/>
          </ac:spMkLst>
        </pc:spChg>
        <pc:spChg chg="mod">
          <ac:chgData name="Swati Pendyala" userId="8c42dd6469133013" providerId="LiveId" clId="{6176CC2A-79AA-4854-A405-6DEE4226CAB7}" dt="2025-03-07T11:11:11.209" v="1129" actId="20577"/>
          <ac:spMkLst>
            <pc:docMk/>
            <pc:sldMk cId="3292330367" sldId="352"/>
            <ac:spMk id="8" creationId="{6E9FEB60-DCE3-B6D3-6B36-30A6D6CF48E2}"/>
          </ac:spMkLst>
        </pc:spChg>
      </pc:sldChg>
      <pc:sldChg chg="addSp delSp modSp add mod">
        <pc:chgData name="Swati Pendyala" userId="8c42dd6469133013" providerId="LiveId" clId="{6176CC2A-79AA-4854-A405-6DEE4226CAB7}" dt="2025-03-07T17:45:43.314" v="2122" actId="27918"/>
        <pc:sldMkLst>
          <pc:docMk/>
          <pc:sldMk cId="1763086686" sldId="353"/>
        </pc:sldMkLst>
        <pc:spChg chg="mod">
          <ac:chgData name="Swati Pendyala" userId="8c42dd6469133013" providerId="LiveId" clId="{6176CC2A-79AA-4854-A405-6DEE4226CAB7}" dt="2025-03-07T11:16:17.290" v="1149"/>
          <ac:spMkLst>
            <pc:docMk/>
            <pc:sldMk cId="1763086686" sldId="353"/>
            <ac:spMk id="3" creationId="{94C88612-0F96-E330-F111-E2C40DCBDD41}"/>
          </ac:spMkLst>
        </pc:spChg>
        <pc:graphicFrameChg chg="add mod">
          <ac:chgData name="Swati Pendyala" userId="8c42dd6469133013" providerId="LiveId" clId="{6176CC2A-79AA-4854-A405-6DEE4226CAB7}" dt="2025-03-07T11:59:00.815" v="1154" actId="14100"/>
          <ac:graphicFrameMkLst>
            <pc:docMk/>
            <pc:sldMk cId="1763086686" sldId="353"/>
            <ac:graphicFrameMk id="4" creationId="{F0691298-009C-4E6B-8BEA-9A6E9BEB6920}"/>
          </ac:graphicFrameMkLst>
        </pc:graphicFrameChg>
        <pc:graphicFrameChg chg="del">
          <ac:chgData name="Swati Pendyala" userId="8c42dd6469133013" providerId="LiveId" clId="{6176CC2A-79AA-4854-A405-6DEE4226CAB7}" dt="2025-03-07T11:16:06.753" v="1148" actId="478"/>
          <ac:graphicFrameMkLst>
            <pc:docMk/>
            <pc:sldMk cId="1763086686" sldId="353"/>
            <ac:graphicFrameMk id="5" creationId="{713C8998-7ED2-0210-22A4-7BBFF268C190}"/>
          </ac:graphicFrameMkLst>
        </pc:graphicFrameChg>
      </pc:sldChg>
      <pc:sldChg chg="add del">
        <pc:chgData name="Swati Pendyala" userId="8c42dd6469133013" providerId="LiveId" clId="{6176CC2A-79AA-4854-A405-6DEE4226CAB7}" dt="2025-03-07T11:15:55.962" v="1146" actId="47"/>
        <pc:sldMkLst>
          <pc:docMk/>
          <pc:sldMk cId="2867469174" sldId="353"/>
        </pc:sldMkLst>
      </pc:sldChg>
      <pc:sldChg chg="addSp delSp modSp add mod">
        <pc:chgData name="Swati Pendyala" userId="8c42dd6469133013" providerId="LiveId" clId="{6176CC2A-79AA-4854-A405-6DEE4226CAB7}" dt="2025-03-07T12:02:06.190" v="1279" actId="20577"/>
        <pc:sldMkLst>
          <pc:docMk/>
          <pc:sldMk cId="3836762637" sldId="354"/>
        </pc:sldMkLst>
        <pc:spChg chg="add del mod">
          <ac:chgData name="Swati Pendyala" userId="8c42dd6469133013" providerId="LiveId" clId="{6176CC2A-79AA-4854-A405-6DEE4226CAB7}" dt="2025-03-07T12:02:06.190" v="1279" actId="20577"/>
          <ac:spMkLst>
            <pc:docMk/>
            <pc:sldMk cId="3836762637" sldId="354"/>
            <ac:spMk id="2" creationId="{CB224D91-6418-D2E6-B5DF-D1B4A020E42B}"/>
          </ac:spMkLst>
        </pc:spChg>
        <pc:spChg chg="mod">
          <ac:chgData name="Swati Pendyala" userId="8c42dd6469133013" providerId="LiveId" clId="{6176CC2A-79AA-4854-A405-6DEE4226CAB7}" dt="2025-03-07T11:59:27.201" v="1161"/>
          <ac:spMkLst>
            <pc:docMk/>
            <pc:sldMk cId="3836762637" sldId="354"/>
            <ac:spMk id="8" creationId="{27F5F1FA-260E-8F75-D3FC-39CB46D038A8}"/>
          </ac:spMkLst>
        </pc:spChg>
        <pc:graphicFrameChg chg="add mod modGraphic">
          <ac:chgData name="Swati Pendyala" userId="8c42dd6469133013" providerId="LiveId" clId="{6176CC2A-79AA-4854-A405-6DEE4226CAB7}" dt="2025-03-07T12:00:02.199" v="1175"/>
          <ac:graphicFrameMkLst>
            <pc:docMk/>
            <pc:sldMk cId="3836762637" sldId="354"/>
            <ac:graphicFrameMk id="3" creationId="{16B1D6F9-A980-4B20-040F-6B79468F6088}"/>
          </ac:graphicFrameMkLst>
        </pc:graphicFrameChg>
        <pc:graphicFrameChg chg="add mod">
          <ac:chgData name="Swati Pendyala" userId="8c42dd6469133013" providerId="LiveId" clId="{6176CC2A-79AA-4854-A405-6DEE4226CAB7}" dt="2025-03-07T12:01:19.414" v="1193" actId="14100"/>
          <ac:graphicFrameMkLst>
            <pc:docMk/>
            <pc:sldMk cId="3836762637" sldId="354"/>
            <ac:graphicFrameMk id="4" creationId="{DC82FE43-B2C7-AF86-D07B-430E2B5A25B9}"/>
          </ac:graphicFrameMkLst>
        </pc:graphicFrameChg>
      </pc:sldChg>
      <pc:sldChg chg="modSp add mod">
        <pc:chgData name="Swati Pendyala" userId="8c42dd6469133013" providerId="LiveId" clId="{6176CC2A-79AA-4854-A405-6DEE4226CAB7}" dt="2025-03-07T18:04:00.969" v="2453" actId="108"/>
        <pc:sldMkLst>
          <pc:docMk/>
          <pc:sldMk cId="1668483242" sldId="355"/>
        </pc:sldMkLst>
        <pc:spChg chg="mod">
          <ac:chgData name="Swati Pendyala" userId="8c42dd6469133013" providerId="LiveId" clId="{6176CC2A-79AA-4854-A405-6DEE4226CAB7}" dt="2025-03-07T18:04:00.969" v="2453" actId="108"/>
          <ac:spMkLst>
            <pc:docMk/>
            <pc:sldMk cId="1668483242" sldId="355"/>
            <ac:spMk id="2" creationId="{DD1DAA21-0F21-6F74-F318-AAEFA3060D7F}"/>
          </ac:spMkLst>
        </pc:spChg>
        <pc:spChg chg="mod">
          <ac:chgData name="Swati Pendyala" userId="8c42dd6469133013" providerId="LiveId" clId="{6176CC2A-79AA-4854-A405-6DEE4226CAB7}" dt="2025-03-07T12:04:02.051" v="1281"/>
          <ac:spMkLst>
            <pc:docMk/>
            <pc:sldMk cId="1668483242" sldId="355"/>
            <ac:spMk id="8" creationId="{6959ACF9-B105-3073-62E1-A08EEC4268F8}"/>
          </ac:spMkLst>
        </pc:spChg>
      </pc:sldChg>
      <pc:sldChg chg="modSp add mod">
        <pc:chgData name="Swati Pendyala" userId="8c42dd6469133013" providerId="LiveId" clId="{6176CC2A-79AA-4854-A405-6DEE4226CAB7}" dt="2025-03-07T18:04:07.824" v="2454" actId="108"/>
        <pc:sldMkLst>
          <pc:docMk/>
          <pc:sldMk cId="2099373521" sldId="356"/>
        </pc:sldMkLst>
        <pc:spChg chg="mod">
          <ac:chgData name="Swati Pendyala" userId="8c42dd6469133013" providerId="LiveId" clId="{6176CC2A-79AA-4854-A405-6DEE4226CAB7}" dt="2025-03-07T18:04:07.824" v="2454" actId="108"/>
          <ac:spMkLst>
            <pc:docMk/>
            <pc:sldMk cId="2099373521" sldId="356"/>
            <ac:spMk id="2" creationId="{3003E58C-F32B-F0B0-F8EB-2B94F23ABC48}"/>
          </ac:spMkLst>
        </pc:spChg>
        <pc:spChg chg="mod">
          <ac:chgData name="Swati Pendyala" userId="8c42dd6469133013" providerId="LiveId" clId="{6176CC2A-79AA-4854-A405-6DEE4226CAB7}" dt="2025-03-07T12:08:29.887" v="1312" actId="20577"/>
          <ac:spMkLst>
            <pc:docMk/>
            <pc:sldMk cId="2099373521" sldId="356"/>
            <ac:spMk id="8" creationId="{1517E204-420E-5DC9-86AF-FCB61AD30CD2}"/>
          </ac:spMkLst>
        </pc:spChg>
      </pc:sldChg>
      <pc:sldChg chg="modSp add mod">
        <pc:chgData name="Swati Pendyala" userId="8c42dd6469133013" providerId="LiveId" clId="{6176CC2A-79AA-4854-A405-6DEE4226CAB7}" dt="2025-03-07T13:38:30.335" v="1602" actId="20577"/>
        <pc:sldMkLst>
          <pc:docMk/>
          <pc:sldMk cId="2485199703" sldId="357"/>
        </pc:sldMkLst>
        <pc:spChg chg="mod">
          <ac:chgData name="Swati Pendyala" userId="8c42dd6469133013" providerId="LiveId" clId="{6176CC2A-79AA-4854-A405-6DEE4226CAB7}" dt="2025-03-07T13:37:14.205" v="1589" actId="20577"/>
          <ac:spMkLst>
            <pc:docMk/>
            <pc:sldMk cId="2485199703" sldId="357"/>
            <ac:spMk id="2" creationId="{F9CD2AFF-A3F8-1BCF-B1BD-0E19664EFA58}"/>
          </ac:spMkLst>
        </pc:spChg>
        <pc:spChg chg="mod">
          <ac:chgData name="Swati Pendyala" userId="8c42dd6469133013" providerId="LiveId" clId="{6176CC2A-79AA-4854-A405-6DEE4226CAB7}" dt="2025-03-07T13:38:30.335" v="1602" actId="20577"/>
          <ac:spMkLst>
            <pc:docMk/>
            <pc:sldMk cId="2485199703" sldId="357"/>
            <ac:spMk id="8" creationId="{06260545-7CEB-6D9F-B6EB-21EB725BC1E1}"/>
          </ac:spMkLst>
        </pc:spChg>
      </pc:sldChg>
      <pc:sldChg chg="modSp new mod">
        <pc:chgData name="Swati Pendyala" userId="8c42dd6469133013" providerId="LiveId" clId="{6176CC2A-79AA-4854-A405-6DEE4226CAB7}" dt="2025-03-07T14:31:05.535" v="1765" actId="21"/>
        <pc:sldMkLst>
          <pc:docMk/>
          <pc:sldMk cId="993182647" sldId="358"/>
        </pc:sldMkLst>
        <pc:spChg chg="mod">
          <ac:chgData name="Swati Pendyala" userId="8c42dd6469133013" providerId="LiveId" clId="{6176CC2A-79AA-4854-A405-6DEE4226CAB7}" dt="2025-03-07T14:31:05.535" v="1765" actId="21"/>
          <ac:spMkLst>
            <pc:docMk/>
            <pc:sldMk cId="993182647" sldId="358"/>
            <ac:spMk id="2" creationId="{A81F8088-A8AC-C281-9931-5C010DF9DAF8}"/>
          </ac:spMkLst>
        </pc:spChg>
        <pc:spChg chg="mod">
          <ac:chgData name="Swati Pendyala" userId="8c42dd6469133013" providerId="LiveId" clId="{6176CC2A-79AA-4854-A405-6DEE4226CAB7}" dt="2025-03-07T14:29:17.326" v="1757" actId="108"/>
          <ac:spMkLst>
            <pc:docMk/>
            <pc:sldMk cId="993182647" sldId="358"/>
            <ac:spMk id="3" creationId="{D86F5F24-E6BD-9169-51D2-72574EC71FF4}"/>
          </ac:spMkLst>
        </pc:spChg>
      </pc:sldChg>
      <pc:sldChg chg="addSp delSp modSp new mod modClrScheme chgLayout">
        <pc:chgData name="Swati Pendyala" userId="8c42dd6469133013" providerId="LiveId" clId="{6176CC2A-79AA-4854-A405-6DEE4226CAB7}" dt="2025-03-07T14:58:53.753" v="1846" actId="20577"/>
        <pc:sldMkLst>
          <pc:docMk/>
          <pc:sldMk cId="2092635070" sldId="359"/>
        </pc:sldMkLst>
        <pc:spChg chg="del mod ord">
          <ac:chgData name="Swati Pendyala" userId="8c42dd6469133013" providerId="LiveId" clId="{6176CC2A-79AA-4854-A405-6DEE4226CAB7}" dt="2025-03-07T14:47:53.528" v="1789" actId="700"/>
          <ac:spMkLst>
            <pc:docMk/>
            <pc:sldMk cId="2092635070" sldId="359"/>
            <ac:spMk id="2" creationId="{959BD006-EA21-FBB8-B141-8CD42D0D3BF0}"/>
          </ac:spMkLst>
        </pc:spChg>
        <pc:spChg chg="del mod ord">
          <ac:chgData name="Swati Pendyala" userId="8c42dd6469133013" providerId="LiveId" clId="{6176CC2A-79AA-4854-A405-6DEE4226CAB7}" dt="2025-03-07T14:47:53.528" v="1789" actId="700"/>
          <ac:spMkLst>
            <pc:docMk/>
            <pc:sldMk cId="2092635070" sldId="359"/>
            <ac:spMk id="3" creationId="{97D86F32-2CEE-BC63-4AED-8C32BA796211}"/>
          </ac:spMkLst>
        </pc:spChg>
        <pc:spChg chg="del">
          <ac:chgData name="Swati Pendyala" userId="8c42dd6469133013" providerId="LiveId" clId="{6176CC2A-79AA-4854-A405-6DEE4226CAB7}" dt="2025-03-07T14:47:53.528" v="1789" actId="700"/>
          <ac:spMkLst>
            <pc:docMk/>
            <pc:sldMk cId="2092635070" sldId="359"/>
            <ac:spMk id="4" creationId="{F2B189EC-22E9-E455-32A7-0ACAD6697C7E}"/>
          </ac:spMkLst>
        </pc:spChg>
        <pc:spChg chg="add mod ord">
          <ac:chgData name="Swati Pendyala" userId="8c42dd6469133013" providerId="LiveId" clId="{6176CC2A-79AA-4854-A405-6DEE4226CAB7}" dt="2025-03-07T14:54:50.659" v="1799" actId="20577"/>
          <ac:spMkLst>
            <pc:docMk/>
            <pc:sldMk cId="2092635070" sldId="359"/>
            <ac:spMk id="5" creationId="{4CB9D00E-2EB7-8A34-9AEF-42FEE0F29591}"/>
          </ac:spMkLst>
        </pc:spChg>
        <pc:spChg chg="add mod ord">
          <ac:chgData name="Swati Pendyala" userId="8c42dd6469133013" providerId="LiveId" clId="{6176CC2A-79AA-4854-A405-6DEE4226CAB7}" dt="2025-03-07T14:58:53.753" v="1846" actId="20577"/>
          <ac:spMkLst>
            <pc:docMk/>
            <pc:sldMk cId="2092635070" sldId="359"/>
            <ac:spMk id="6" creationId="{1573976E-2718-0E7C-00C7-1DB1AEBC2767}"/>
          </ac:spMkLst>
        </pc:spChg>
      </pc:sldChg>
      <pc:sldChg chg="modSp new mod">
        <pc:chgData name="Swati Pendyala" userId="8c42dd6469133013" providerId="LiveId" clId="{6176CC2A-79AA-4854-A405-6DEE4226CAB7}" dt="2025-03-07T16:48:33.710" v="1919" actId="108"/>
        <pc:sldMkLst>
          <pc:docMk/>
          <pc:sldMk cId="288655366" sldId="360"/>
        </pc:sldMkLst>
        <pc:spChg chg="mod">
          <ac:chgData name="Swati Pendyala" userId="8c42dd6469133013" providerId="LiveId" clId="{6176CC2A-79AA-4854-A405-6DEE4226CAB7}" dt="2025-03-07T16:45:59.545" v="1912" actId="122"/>
          <ac:spMkLst>
            <pc:docMk/>
            <pc:sldMk cId="288655366" sldId="360"/>
            <ac:spMk id="2" creationId="{F885E560-F05D-CF7B-0850-4B8FAC4F8BB1}"/>
          </ac:spMkLst>
        </pc:spChg>
        <pc:spChg chg="mod">
          <ac:chgData name="Swati Pendyala" userId="8c42dd6469133013" providerId="LiveId" clId="{6176CC2A-79AA-4854-A405-6DEE4226CAB7}" dt="2025-03-07T16:48:33.710" v="1919" actId="108"/>
          <ac:spMkLst>
            <pc:docMk/>
            <pc:sldMk cId="288655366" sldId="360"/>
            <ac:spMk id="3" creationId="{4794FA05-9E49-674A-F36E-71937C9DD736}"/>
          </ac:spMkLst>
        </pc:spChg>
      </pc:sldChg>
      <pc:sldChg chg="new del">
        <pc:chgData name="Swati Pendyala" userId="8c42dd6469133013" providerId="LiveId" clId="{6176CC2A-79AA-4854-A405-6DEE4226CAB7}" dt="2025-03-07T14:59:36.653" v="1848" actId="680"/>
        <pc:sldMkLst>
          <pc:docMk/>
          <pc:sldMk cId="3816387147" sldId="360"/>
        </pc:sldMkLst>
      </pc:sldChg>
      <pc:sldChg chg="modSp add mod">
        <pc:chgData name="Swati Pendyala" userId="8c42dd6469133013" providerId="LiveId" clId="{6176CC2A-79AA-4854-A405-6DEE4226CAB7}" dt="2025-03-07T16:50:32.863" v="1929"/>
        <pc:sldMkLst>
          <pc:docMk/>
          <pc:sldMk cId="1355895700" sldId="361"/>
        </pc:sldMkLst>
        <pc:spChg chg="mod">
          <ac:chgData name="Swati Pendyala" userId="8c42dd6469133013" providerId="LiveId" clId="{6176CC2A-79AA-4854-A405-6DEE4226CAB7}" dt="2025-03-07T16:49:40.473" v="1922" actId="115"/>
          <ac:spMkLst>
            <pc:docMk/>
            <pc:sldMk cId="1355895700" sldId="361"/>
            <ac:spMk id="2" creationId="{F87AF1EE-376E-F954-4176-1F73D516B95F}"/>
          </ac:spMkLst>
        </pc:spChg>
        <pc:spChg chg="mod">
          <ac:chgData name="Swati Pendyala" userId="8c42dd6469133013" providerId="LiveId" clId="{6176CC2A-79AA-4854-A405-6DEE4226CAB7}" dt="2025-03-07T16:50:32.863" v="1929"/>
          <ac:spMkLst>
            <pc:docMk/>
            <pc:sldMk cId="1355895700" sldId="361"/>
            <ac:spMk id="4" creationId="{70D90055-33A7-FFA1-BC20-69D5423FAB67}"/>
          </ac:spMkLst>
        </pc:spChg>
      </pc:sldChg>
      <pc:sldChg chg="modSp add mod">
        <pc:chgData name="Swati Pendyala" userId="8c42dd6469133013" providerId="LiveId" clId="{6176CC2A-79AA-4854-A405-6DEE4226CAB7}" dt="2025-03-07T17:11:07.013" v="2117" actId="6549"/>
        <pc:sldMkLst>
          <pc:docMk/>
          <pc:sldMk cId="4057600127" sldId="362"/>
        </pc:sldMkLst>
        <pc:spChg chg="mod">
          <ac:chgData name="Swati Pendyala" userId="8c42dd6469133013" providerId="LiveId" clId="{6176CC2A-79AA-4854-A405-6DEE4226CAB7}" dt="2025-03-07T17:09:58.606" v="2112" actId="20577"/>
          <ac:spMkLst>
            <pc:docMk/>
            <pc:sldMk cId="4057600127" sldId="362"/>
            <ac:spMk id="2" creationId="{9214D67B-80BE-5787-627E-E7D7E0F24F40}"/>
          </ac:spMkLst>
        </pc:spChg>
        <pc:spChg chg="mod">
          <ac:chgData name="Swati Pendyala" userId="8c42dd6469133013" providerId="LiveId" clId="{6176CC2A-79AA-4854-A405-6DEE4226CAB7}" dt="2025-03-07T17:11:07.013" v="2117" actId="6549"/>
          <ac:spMkLst>
            <pc:docMk/>
            <pc:sldMk cId="4057600127" sldId="362"/>
            <ac:spMk id="4" creationId="{A1C3C393-B4E5-1B7E-6776-9CE960A66D4F}"/>
          </ac:spMkLst>
        </pc:spChg>
      </pc:sldChg>
      <pc:sldChg chg="modSp add mod ord">
        <pc:chgData name="Swati Pendyala" userId="8c42dd6469133013" providerId="LiveId" clId="{6176CC2A-79AA-4854-A405-6DEE4226CAB7}" dt="2025-03-07T18:02:13.848" v="2448" actId="20577"/>
        <pc:sldMkLst>
          <pc:docMk/>
          <pc:sldMk cId="2515441049" sldId="363"/>
        </pc:sldMkLst>
        <pc:spChg chg="mod">
          <ac:chgData name="Swati Pendyala" userId="8c42dd6469133013" providerId="LiveId" clId="{6176CC2A-79AA-4854-A405-6DEE4226CAB7}" dt="2025-03-07T18:02:13.848" v="2448" actId="20577"/>
          <ac:spMkLst>
            <pc:docMk/>
            <pc:sldMk cId="2515441049" sldId="363"/>
            <ac:spMk id="8" creationId="{C0F0B11E-4B5A-41A4-7BA5-39719FBD2DE4}"/>
          </ac:spMkLst>
        </pc:spChg>
        <pc:spChg chg="mod">
          <ac:chgData name="Swati Pendyala" userId="8c42dd6469133013" providerId="LiveId" clId="{6176CC2A-79AA-4854-A405-6DEE4226CAB7}" dt="2025-03-07T17:48:54.878" v="2180" actId="108"/>
          <ac:spMkLst>
            <pc:docMk/>
            <pc:sldMk cId="2515441049" sldId="363"/>
            <ac:spMk id="9" creationId="{110B615F-2D3C-7832-BE1E-AB77B43307CF}"/>
          </ac:spMkLst>
        </pc:spChg>
      </pc:sldChg>
      <pc:sldChg chg="addSp delSp modSp add mod">
        <pc:chgData name="Swati Pendyala" userId="8c42dd6469133013" providerId="LiveId" clId="{6176CC2A-79AA-4854-A405-6DEE4226CAB7}" dt="2025-03-07T18:01:42.852" v="2433"/>
        <pc:sldMkLst>
          <pc:docMk/>
          <pc:sldMk cId="1164915978" sldId="364"/>
        </pc:sldMkLst>
        <pc:spChg chg="add">
          <ac:chgData name="Swati Pendyala" userId="8c42dd6469133013" providerId="LiveId" clId="{6176CC2A-79AA-4854-A405-6DEE4226CAB7}" dt="2025-03-07T17:57:30.094" v="2407"/>
          <ac:spMkLst>
            <pc:docMk/>
            <pc:sldMk cId="1164915978" sldId="364"/>
            <ac:spMk id="2" creationId="{1A06DF4F-7BAB-BCA0-6A73-6BEA1F00D85A}"/>
          </ac:spMkLst>
        </pc:spChg>
        <pc:spChg chg="add">
          <ac:chgData name="Swati Pendyala" userId="8c42dd6469133013" providerId="LiveId" clId="{6176CC2A-79AA-4854-A405-6DEE4226CAB7}" dt="2025-03-07T17:57:49.851" v="2408"/>
          <ac:spMkLst>
            <pc:docMk/>
            <pc:sldMk cId="1164915978" sldId="364"/>
            <ac:spMk id="3" creationId="{D496C51C-272F-915D-AE4B-142181D30086}"/>
          </ac:spMkLst>
        </pc:spChg>
        <pc:spChg chg="add del mod">
          <ac:chgData name="Swati Pendyala" userId="8c42dd6469133013" providerId="LiveId" clId="{6176CC2A-79AA-4854-A405-6DEE4226CAB7}" dt="2025-03-07T18:00:14.568" v="2423"/>
          <ac:spMkLst>
            <pc:docMk/>
            <pc:sldMk cId="1164915978" sldId="364"/>
            <ac:spMk id="5" creationId="{2547C4F7-D316-6E2B-3547-51EEB110238B}"/>
          </ac:spMkLst>
        </pc:spChg>
        <pc:spChg chg="add">
          <ac:chgData name="Swati Pendyala" userId="8c42dd6469133013" providerId="LiveId" clId="{6176CC2A-79AA-4854-A405-6DEE4226CAB7}" dt="2025-03-07T17:58:45.644" v="2413"/>
          <ac:spMkLst>
            <pc:docMk/>
            <pc:sldMk cId="1164915978" sldId="364"/>
            <ac:spMk id="6" creationId="{BBC96889-0026-953C-27D6-C3142BF6729B}"/>
          </ac:spMkLst>
        </pc:spChg>
        <pc:spChg chg="add">
          <ac:chgData name="Swati Pendyala" userId="8c42dd6469133013" providerId="LiveId" clId="{6176CC2A-79AA-4854-A405-6DEE4226CAB7}" dt="2025-03-07T17:58:54.996" v="2414"/>
          <ac:spMkLst>
            <pc:docMk/>
            <pc:sldMk cId="1164915978" sldId="364"/>
            <ac:spMk id="7" creationId="{C9BA4E41-7122-0904-301D-51CFCE42BEEA}"/>
          </ac:spMkLst>
        </pc:spChg>
        <pc:spChg chg="mod">
          <ac:chgData name="Swati Pendyala" userId="8c42dd6469133013" providerId="LiveId" clId="{6176CC2A-79AA-4854-A405-6DEE4226CAB7}" dt="2025-03-07T18:01:42.852" v="2433"/>
          <ac:spMkLst>
            <pc:docMk/>
            <pc:sldMk cId="1164915978" sldId="364"/>
            <ac:spMk id="8" creationId="{BC6DACC5-D93E-7316-1E87-765CB94609C3}"/>
          </ac:spMkLst>
        </pc:spChg>
        <pc:spChg chg="mod">
          <ac:chgData name="Swati Pendyala" userId="8c42dd6469133013" providerId="LiveId" clId="{6176CC2A-79AA-4854-A405-6DEE4226CAB7}" dt="2025-03-07T18:00:05.025" v="2421"/>
          <ac:spMkLst>
            <pc:docMk/>
            <pc:sldMk cId="1164915978" sldId="364"/>
            <ac:spMk id="9" creationId="{56B33E1B-7380-7A47-1C03-B69D600D420E}"/>
          </ac:spMkLst>
        </pc:spChg>
      </pc:sldChg>
      <pc:sldChg chg="modSp add mod">
        <pc:chgData name="Swati Pendyala" userId="8c42dd6469133013" providerId="LiveId" clId="{6176CC2A-79AA-4854-A405-6DEE4226CAB7}" dt="2025-03-07T18:39:06.439" v="2580" actId="115"/>
        <pc:sldMkLst>
          <pc:docMk/>
          <pc:sldMk cId="1664824130" sldId="365"/>
        </pc:sldMkLst>
        <pc:spChg chg="mod">
          <ac:chgData name="Swati Pendyala" userId="8c42dd6469133013" providerId="LiveId" clId="{6176CC2A-79AA-4854-A405-6DEE4226CAB7}" dt="2025-03-07T18:39:06.439" v="2580" actId="115"/>
          <ac:spMkLst>
            <pc:docMk/>
            <pc:sldMk cId="1664824130" sldId="365"/>
            <ac:spMk id="2" creationId="{CE8C163C-7C30-DBF0-162D-C1401D30BA45}"/>
          </ac:spMkLst>
        </pc:spChg>
        <pc:spChg chg="mod">
          <ac:chgData name="Swati Pendyala" userId="8c42dd6469133013" providerId="LiveId" clId="{6176CC2A-79AA-4854-A405-6DEE4226CAB7}" dt="2025-03-07T18:34:11.554" v="2534" actId="20577"/>
          <ac:spMkLst>
            <pc:docMk/>
            <pc:sldMk cId="1664824130" sldId="365"/>
            <ac:spMk id="8" creationId="{E6C9FF16-6CCE-7547-C94F-8C3DD32AEEFC}"/>
          </ac:spMkLst>
        </pc:spChg>
      </pc:sldChg>
      <pc:sldChg chg="addSp delSp modSp new mod">
        <pc:chgData name="Swati Pendyala" userId="8c42dd6469133013" providerId="LiveId" clId="{6176CC2A-79AA-4854-A405-6DEE4226CAB7}" dt="2025-03-07T18:39:25.287" v="2583" actId="1076"/>
        <pc:sldMkLst>
          <pc:docMk/>
          <pc:sldMk cId="914480863" sldId="366"/>
        </pc:sldMkLst>
        <pc:spChg chg="del">
          <ac:chgData name="Swati Pendyala" userId="8c42dd6469133013" providerId="LiveId" clId="{6176CC2A-79AA-4854-A405-6DEE4226CAB7}" dt="2025-03-07T18:36:53.274" v="2555" actId="478"/>
          <ac:spMkLst>
            <pc:docMk/>
            <pc:sldMk cId="914480863" sldId="366"/>
            <ac:spMk id="2" creationId="{4925C4F7-A4DE-DB51-5A53-6474AE01165D}"/>
          </ac:spMkLst>
        </pc:spChg>
        <pc:spChg chg="mod">
          <ac:chgData name="Swati Pendyala" userId="8c42dd6469133013" providerId="LiveId" clId="{6176CC2A-79AA-4854-A405-6DEE4226CAB7}" dt="2025-03-07T18:39:25.287" v="2583" actId="1076"/>
          <ac:spMkLst>
            <pc:docMk/>
            <pc:sldMk cId="914480863" sldId="366"/>
            <ac:spMk id="3" creationId="{88DAD421-0FE1-090F-387E-941DE5841CC6}"/>
          </ac:spMkLst>
        </pc:spChg>
        <pc:spChg chg="add mod">
          <ac:chgData name="Swati Pendyala" userId="8c42dd6469133013" providerId="LiveId" clId="{6176CC2A-79AA-4854-A405-6DEE4226CAB7}" dt="2025-03-07T18:37:48.466" v="2567" actId="255"/>
          <ac:spMkLst>
            <pc:docMk/>
            <pc:sldMk cId="914480863" sldId="366"/>
            <ac:spMk id="6" creationId="{0E0099E0-F3F8-9779-7E45-0224CE7F9512}"/>
          </ac:spMkLst>
        </pc:spChg>
      </pc:sldChg>
      <pc:sldChg chg="delSp modSp new del mod">
        <pc:chgData name="Swati Pendyala" userId="8c42dd6469133013" providerId="LiveId" clId="{6176CC2A-79AA-4854-A405-6DEE4226CAB7}" dt="2025-03-07T18:39:32.305" v="2584" actId="47"/>
        <pc:sldMkLst>
          <pc:docMk/>
          <pc:sldMk cId="1077005057" sldId="367"/>
        </pc:sldMkLst>
        <pc:spChg chg="del">
          <ac:chgData name="Swati Pendyala" userId="8c42dd6469133013" providerId="LiveId" clId="{6176CC2A-79AA-4854-A405-6DEE4226CAB7}" dt="2025-03-07T18:36:13.326" v="2551" actId="478"/>
          <ac:spMkLst>
            <pc:docMk/>
            <pc:sldMk cId="1077005057" sldId="367"/>
            <ac:spMk id="2" creationId="{EB95845B-76C7-F26F-A7ED-30468082EAF1}"/>
          </ac:spMkLst>
        </pc:spChg>
        <pc:spChg chg="mod">
          <ac:chgData name="Swati Pendyala" userId="8c42dd6469133013" providerId="LiveId" clId="{6176CC2A-79AA-4854-A405-6DEE4226CAB7}" dt="2025-03-07T18:36:47.602" v="2554" actId="21"/>
          <ac:spMkLst>
            <pc:docMk/>
            <pc:sldMk cId="1077005057" sldId="367"/>
            <ac:spMk id="3" creationId="{14BF9AD6-D2C0-688D-A617-560778D7A955}"/>
          </ac:spMkLst>
        </pc:spChg>
      </pc:sldChg>
      <pc:sldMasterChg chg="addSldLayout delSldLayout">
        <pc:chgData name="Swati Pendyala" userId="8c42dd6469133013" providerId="LiveId" clId="{6176CC2A-79AA-4854-A405-6DEE4226CAB7}" dt="2025-03-07T18:04:28.267" v="2459" actId="47"/>
        <pc:sldMasterMkLst>
          <pc:docMk/>
          <pc:sldMasterMk cId="1129540440" sldId="2147483693"/>
        </pc:sldMasterMkLst>
        <pc:sldLayoutChg chg="del">
          <pc:chgData name="Swati Pendyala" userId="8c42dd6469133013" providerId="LiveId" clId="{6176CC2A-79AA-4854-A405-6DEE4226CAB7}" dt="2025-03-07T18:04:14.567" v="2455" actId="47"/>
          <pc:sldLayoutMkLst>
            <pc:docMk/>
            <pc:sldMasterMk cId="1129540440" sldId="2147483693"/>
            <pc:sldLayoutMk cId="186992331" sldId="2147483714"/>
          </pc:sldLayoutMkLst>
        </pc:sldLayoutChg>
        <pc:sldLayoutChg chg="del">
          <pc:chgData name="Swati Pendyala" userId="8c42dd6469133013" providerId="LiveId" clId="{6176CC2A-79AA-4854-A405-6DEE4226CAB7}" dt="2025-03-07T18:04:23.154" v="2456" actId="47"/>
          <pc:sldLayoutMkLst>
            <pc:docMk/>
            <pc:sldMasterMk cId="1129540440" sldId="2147483693"/>
            <pc:sldLayoutMk cId="3996796771" sldId="2147483715"/>
          </pc:sldLayoutMkLst>
        </pc:sldLayoutChg>
        <pc:sldLayoutChg chg="del">
          <pc:chgData name="Swati Pendyala" userId="8c42dd6469133013" providerId="LiveId" clId="{6176CC2A-79AA-4854-A405-6DEE4226CAB7}" dt="2025-03-07T18:04:24.538" v="2457" actId="47"/>
          <pc:sldLayoutMkLst>
            <pc:docMk/>
            <pc:sldMasterMk cId="1129540440" sldId="2147483693"/>
            <pc:sldLayoutMk cId="1033910610" sldId="2147483716"/>
          </pc:sldLayoutMkLst>
        </pc:sldLayoutChg>
        <pc:sldLayoutChg chg="add del">
          <pc:chgData name="Swati Pendyala" userId="8c42dd6469133013" providerId="LiveId" clId="{6176CC2A-79AA-4854-A405-6DEE4226CAB7}" dt="2025-03-07T18:04:28.267" v="2459" actId="47"/>
          <pc:sldLayoutMkLst>
            <pc:docMk/>
            <pc:sldMasterMk cId="1129540440" sldId="2147483693"/>
            <pc:sldLayoutMk cId="2835687988" sldId="2147483717"/>
          </pc:sldLayoutMkLst>
        </pc:sldLayoutChg>
      </pc:sldMasterChg>
    </pc:docChg>
  </pc:docChgLst>
  <pc:docChgLst>
    <pc:chgData name="Swati Pendyala" userId="8c42dd6469133013" providerId="LiveId" clId="{D8E9A386-171D-4790-9528-44B8681AE243}"/>
    <pc:docChg chg="custSel modSld">
      <pc:chgData name="Swati Pendyala" userId="8c42dd6469133013" providerId="LiveId" clId="{D8E9A386-171D-4790-9528-44B8681AE243}" dt="2025-03-08T05:02:47.811" v="168" actId="20577"/>
      <pc:docMkLst>
        <pc:docMk/>
      </pc:docMkLst>
      <pc:sldChg chg="modSp mod">
        <pc:chgData name="Swati Pendyala" userId="8c42dd6469133013" providerId="LiveId" clId="{D8E9A386-171D-4790-9528-44B8681AE243}" dt="2025-03-08T05:02:47.811" v="168" actId="20577"/>
        <pc:sldMkLst>
          <pc:docMk/>
          <pc:sldMk cId="2952923800" sldId="281"/>
        </pc:sldMkLst>
        <pc:spChg chg="mod">
          <ac:chgData name="Swati Pendyala" userId="8c42dd6469133013" providerId="LiveId" clId="{D8E9A386-171D-4790-9528-44B8681AE243}" dt="2025-03-08T04:41:53.750" v="96" actId="20577"/>
          <ac:spMkLst>
            <pc:docMk/>
            <pc:sldMk cId="2952923800" sldId="281"/>
            <ac:spMk id="3" creationId="{0030D063-1128-0F6D-9484-958097344ADC}"/>
          </ac:spMkLst>
        </pc:spChg>
        <pc:graphicFrameChg chg="mod">
          <ac:chgData name="Swati Pendyala" userId="8c42dd6469133013" providerId="LiveId" clId="{D8E9A386-171D-4790-9528-44B8681AE243}" dt="2025-03-08T05:02:47.811" v="168" actId="20577"/>
          <ac:graphicFrameMkLst>
            <pc:docMk/>
            <pc:sldMk cId="2952923800" sldId="281"/>
            <ac:graphicFrameMk id="12" creationId="{F9CA2C88-942A-4882-83A5-D431BD0DE1EE}"/>
          </ac:graphicFrameMkLst>
        </pc:graphicFrameChg>
      </pc:sldChg>
      <pc:sldChg chg="modSp mod">
        <pc:chgData name="Swati Pendyala" userId="8c42dd6469133013" providerId="LiveId" clId="{D8E9A386-171D-4790-9528-44B8681AE243}" dt="2025-03-08T04:45:04.871" v="135" actId="20577"/>
        <pc:sldMkLst>
          <pc:docMk/>
          <pc:sldMk cId="685681062" sldId="282"/>
        </pc:sldMkLst>
        <pc:spChg chg="mod">
          <ac:chgData name="Swati Pendyala" userId="8c42dd6469133013" providerId="LiveId" clId="{D8E9A386-171D-4790-9528-44B8681AE243}" dt="2025-03-08T04:45:04.871" v="135" actId="20577"/>
          <ac:spMkLst>
            <pc:docMk/>
            <pc:sldMk cId="685681062" sldId="282"/>
            <ac:spMk id="3" creationId="{75111C33-898C-4414-4665-5136EB6FC126}"/>
          </ac:spMkLst>
        </pc:spChg>
      </pc:sldChg>
      <pc:sldChg chg="modSp mod">
        <pc:chgData name="Swati Pendyala" userId="8c42dd6469133013" providerId="LiveId" clId="{D8E9A386-171D-4790-9528-44B8681AE243}" dt="2025-03-08T04:50:04.881" v="138"/>
        <pc:sldMkLst>
          <pc:docMk/>
          <pc:sldMk cId="4072101725" sldId="318"/>
        </pc:sldMkLst>
        <pc:graphicFrameChg chg="mod">
          <ac:chgData name="Swati Pendyala" userId="8c42dd6469133013" providerId="LiveId" clId="{D8E9A386-171D-4790-9528-44B8681AE243}" dt="2025-03-08T04:50:04.881" v="138"/>
          <ac:graphicFrameMkLst>
            <pc:docMk/>
            <pc:sldMk cId="4072101725" sldId="318"/>
            <ac:graphicFrameMk id="6" creationId="{A2BADF51-44F7-4382-BEA6-29C698188DC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8C42DD6469133013/Desktop/CPDA/graded%20assignment%2022feb%20on%20netflix/graded%20assignment%20exce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excel.xlsx]Sheet4!PivotTable12</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Sum of BASIC PRICE(7.99)</c:v>
                </c:pt>
              </c:strCache>
            </c:strRef>
          </c:tx>
          <c:spPr>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cat>
            <c:strRef>
              <c:f>Sheet4!$A$4:$A$7</c:f>
              <c:strCache>
                <c:ptCount val="3"/>
                <c:pt idx="0">
                  <c:v>2022</c:v>
                </c:pt>
                <c:pt idx="1">
                  <c:v>2023</c:v>
                </c:pt>
                <c:pt idx="2">
                  <c:v>2024</c:v>
                </c:pt>
              </c:strCache>
            </c:strRef>
          </c:cat>
          <c:val>
            <c:numRef>
              <c:f>Sheet4!$B$4:$B$7</c:f>
              <c:numCache>
                <c:formatCode>General</c:formatCode>
                <c:ptCount val="3"/>
                <c:pt idx="0">
                  <c:v>31.96</c:v>
                </c:pt>
                <c:pt idx="1">
                  <c:v>1382.27</c:v>
                </c:pt>
                <c:pt idx="2">
                  <c:v>1166.54</c:v>
                </c:pt>
              </c:numCache>
            </c:numRef>
          </c:val>
          <c:extLst>
            <c:ext xmlns:c16="http://schemas.microsoft.com/office/drawing/2014/chart" uri="{C3380CC4-5D6E-409C-BE32-E72D297353CC}">
              <c16:uniqueId val="{00000000-CA8B-4AE1-8557-4F679ABE64B6}"/>
            </c:ext>
          </c:extLst>
        </c:ser>
        <c:ser>
          <c:idx val="1"/>
          <c:order val="1"/>
          <c:tx>
            <c:strRef>
              <c:f>Sheet4!$C$3</c:f>
              <c:strCache>
                <c:ptCount val="1"/>
                <c:pt idx="0">
                  <c:v>Sum of STANDARD PRICE(11.99)</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cat>
            <c:strRef>
              <c:f>Sheet4!$A$4:$A$7</c:f>
              <c:strCache>
                <c:ptCount val="3"/>
                <c:pt idx="0">
                  <c:v>2022</c:v>
                </c:pt>
                <c:pt idx="1">
                  <c:v>2023</c:v>
                </c:pt>
                <c:pt idx="2">
                  <c:v>2024</c:v>
                </c:pt>
              </c:strCache>
            </c:strRef>
          </c:cat>
          <c:val>
            <c:numRef>
              <c:f>Sheet4!$C$4:$C$7</c:f>
              <c:numCache>
                <c:formatCode>General</c:formatCode>
                <c:ptCount val="3"/>
                <c:pt idx="0">
                  <c:v>95.92</c:v>
                </c:pt>
                <c:pt idx="1">
                  <c:v>1978.35</c:v>
                </c:pt>
                <c:pt idx="2">
                  <c:v>2062.2799999999997</c:v>
                </c:pt>
              </c:numCache>
            </c:numRef>
          </c:val>
          <c:extLst>
            <c:ext xmlns:c16="http://schemas.microsoft.com/office/drawing/2014/chart" uri="{C3380CC4-5D6E-409C-BE32-E72D297353CC}">
              <c16:uniqueId val="{00000001-CA8B-4AE1-8557-4F679ABE64B6}"/>
            </c:ext>
          </c:extLst>
        </c:ser>
        <c:ser>
          <c:idx val="2"/>
          <c:order val="2"/>
          <c:tx>
            <c:strRef>
              <c:f>Sheet4!$D$3</c:f>
              <c:strCache>
                <c:ptCount val="1"/>
                <c:pt idx="0">
                  <c:v>Sum of PREMIUM PRICE(15.99)</c:v>
                </c:pt>
              </c:strCache>
            </c:strRef>
          </c:tx>
          <c:spPr>
            <a:gradFill rotWithShape="1">
              <a:gsLst>
                <a:gs pos="0">
                  <a:schemeClr val="accent3">
                    <a:tint val="100000"/>
                    <a:shade val="85000"/>
                    <a:satMod val="100000"/>
                    <a:lumMod val="100000"/>
                  </a:schemeClr>
                </a:gs>
                <a:gs pos="100000">
                  <a:schemeClr val="accent3">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cat>
            <c:strRef>
              <c:f>Sheet4!$A$4:$A$7</c:f>
              <c:strCache>
                <c:ptCount val="3"/>
                <c:pt idx="0">
                  <c:v>2022</c:v>
                </c:pt>
                <c:pt idx="1">
                  <c:v>2023</c:v>
                </c:pt>
                <c:pt idx="2">
                  <c:v>2024</c:v>
                </c:pt>
              </c:strCache>
            </c:strRef>
          </c:cat>
          <c:val>
            <c:numRef>
              <c:f>Sheet4!$D$4:$D$7</c:f>
              <c:numCache>
                <c:formatCode>General</c:formatCode>
                <c:ptCount val="3"/>
                <c:pt idx="0">
                  <c:v>95.94</c:v>
                </c:pt>
                <c:pt idx="1">
                  <c:v>2766.27</c:v>
                </c:pt>
                <c:pt idx="2">
                  <c:v>2446.4699999999998</c:v>
                </c:pt>
              </c:numCache>
            </c:numRef>
          </c:val>
          <c:extLst>
            <c:ext xmlns:c16="http://schemas.microsoft.com/office/drawing/2014/chart" uri="{C3380CC4-5D6E-409C-BE32-E72D297353CC}">
              <c16:uniqueId val="{00000002-CA8B-4AE1-8557-4F679ABE64B6}"/>
            </c:ext>
          </c:extLst>
        </c:ser>
        <c:dLbls>
          <c:showLegendKey val="0"/>
          <c:showVal val="0"/>
          <c:showCatName val="0"/>
          <c:showSerName val="0"/>
          <c:showPercent val="0"/>
          <c:showBubbleSize val="0"/>
        </c:dLbls>
        <c:gapWidth val="100"/>
        <c:overlap val="-24"/>
        <c:axId val="1796596847"/>
        <c:axId val="1796597807"/>
      </c:barChart>
      <c:catAx>
        <c:axId val="179659684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dirty="0"/>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96597807"/>
        <c:crosses val="autoZero"/>
        <c:auto val="1"/>
        <c:lblAlgn val="ctr"/>
        <c:lblOffset val="100"/>
        <c:noMultiLvlLbl val="0"/>
      </c:catAx>
      <c:valAx>
        <c:axId val="1796597807"/>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dirty="0"/>
                  <a:t>Total</a:t>
                </a:r>
                <a:r>
                  <a:rPr lang="en-IN" baseline="0" dirty="0"/>
                  <a:t> revenue</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965968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excel.xlsx]ANALYSIS!PivotTable2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Loyalty Point Distribution Base od types of users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ANALYSIS!$F$106</c:f>
              <c:strCache>
                <c:ptCount val="1"/>
                <c:pt idx="0">
                  <c:v>Total</c:v>
                </c:pt>
              </c:strCache>
            </c:strRef>
          </c:tx>
          <c:spPr>
            <a:solidFill>
              <a:schemeClr val="accent1"/>
            </a:solidFill>
            <a:ln>
              <a:noFill/>
            </a:ln>
            <a:effectLst/>
          </c:spPr>
          <c:invertIfNegative val="0"/>
          <c:cat>
            <c:strRef>
              <c:f>ANALYSIS!$E$107:$E$112</c:f>
              <c:strCache>
                <c:ptCount val="5"/>
                <c:pt idx="0">
                  <c:v>High Viewers</c:v>
                </c:pt>
                <c:pt idx="1">
                  <c:v>Low Viewers</c:v>
                </c:pt>
                <c:pt idx="2">
                  <c:v>Moderate Viewers</c:v>
                </c:pt>
                <c:pt idx="3">
                  <c:v>Super Viewers</c:v>
                </c:pt>
                <c:pt idx="4">
                  <c:v>Very High Viewers</c:v>
                </c:pt>
              </c:strCache>
            </c:strRef>
          </c:cat>
          <c:val>
            <c:numRef>
              <c:f>ANALYSIS!$F$107:$F$112</c:f>
              <c:numCache>
                <c:formatCode>General</c:formatCode>
                <c:ptCount val="5"/>
                <c:pt idx="0">
                  <c:v>478454</c:v>
                </c:pt>
                <c:pt idx="1">
                  <c:v>459414</c:v>
                </c:pt>
                <c:pt idx="2">
                  <c:v>513193</c:v>
                </c:pt>
                <c:pt idx="3">
                  <c:v>462946</c:v>
                </c:pt>
                <c:pt idx="4">
                  <c:v>530210</c:v>
                </c:pt>
              </c:numCache>
            </c:numRef>
          </c:val>
          <c:extLst>
            <c:ext xmlns:c16="http://schemas.microsoft.com/office/drawing/2014/chart" uri="{C3380CC4-5D6E-409C-BE32-E72D297353CC}">
              <c16:uniqueId val="{00000000-F1FA-4B86-B42B-C6BA945D64A8}"/>
            </c:ext>
          </c:extLst>
        </c:ser>
        <c:dLbls>
          <c:showLegendKey val="0"/>
          <c:showVal val="0"/>
          <c:showCatName val="0"/>
          <c:showSerName val="0"/>
          <c:showPercent val="0"/>
          <c:showBubbleSize val="0"/>
        </c:dLbls>
        <c:gapWidth val="219"/>
        <c:overlap val="-27"/>
        <c:axId val="1177354016"/>
        <c:axId val="1177350656"/>
      </c:barChart>
      <c:catAx>
        <c:axId val="117735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0656"/>
        <c:crosses val="autoZero"/>
        <c:auto val="1"/>
        <c:lblAlgn val="ctr"/>
        <c:lblOffset val="100"/>
        <c:noMultiLvlLbl val="0"/>
      </c:catAx>
      <c:valAx>
        <c:axId val="117735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4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excel.xlsx]ANALYSIS!PivotTable2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Loyalty Point Distribution Base od types of users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showLegendKey val="0"/>
          <c:showVal val="0"/>
          <c:showCatName val="0"/>
          <c:showSerName val="0"/>
          <c:showPercent val="0"/>
          <c:showBubbleSize val="0"/>
        </c:dLbls>
        <c:gapWidth val="219"/>
        <c:overlap val="-27"/>
        <c:axId val="1177354016"/>
        <c:axId val="1177350656"/>
      </c:barChart>
      <c:catAx>
        <c:axId val="117735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0656"/>
        <c:crosses val="autoZero"/>
        <c:auto val="1"/>
        <c:lblAlgn val="ctr"/>
        <c:lblOffset val="100"/>
        <c:noMultiLvlLbl val="0"/>
      </c:catAx>
      <c:valAx>
        <c:axId val="117735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4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excel.xlsx]Sheet3!PivotTable11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effectLst/>
              </a:rPr>
              <a:t>Frequency of logins and content downloads</a:t>
            </a:r>
            <a:r>
              <a:rPr lang="en-IN" sz="1400" b="0" i="0" u="none" strike="noStrike" baseline="0"/>
              <a:t>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Sheet3!$B$3</c:f>
              <c:strCache>
                <c:ptCount val="1"/>
                <c:pt idx="0">
                  <c:v>Sum of content downloaded no</c:v>
                </c:pt>
              </c:strCache>
            </c:strRef>
          </c:tx>
          <c:spPr>
            <a:solidFill>
              <a:schemeClr val="accent1"/>
            </a:solidFill>
            <a:ln>
              <a:noFill/>
            </a:ln>
            <a:effectLst/>
            <a:sp3d/>
          </c:spPr>
          <c:invertIfNegative val="0"/>
          <c:cat>
            <c:strRef>
              <c:f>Sheet3!$A$4:$A$8</c:f>
              <c:strCache>
                <c:ptCount val="4"/>
                <c:pt idx="0">
                  <c:v>Afternoon</c:v>
                </c:pt>
                <c:pt idx="1">
                  <c:v>Evening</c:v>
                </c:pt>
                <c:pt idx="2">
                  <c:v>Late Night</c:v>
                </c:pt>
                <c:pt idx="3">
                  <c:v>Morning</c:v>
                </c:pt>
              </c:strCache>
            </c:strRef>
          </c:cat>
          <c:val>
            <c:numRef>
              <c:f>Sheet3!$B$4:$B$8</c:f>
              <c:numCache>
                <c:formatCode>General</c:formatCode>
                <c:ptCount val="4"/>
                <c:pt idx="0">
                  <c:v>122</c:v>
                </c:pt>
                <c:pt idx="1">
                  <c:v>130</c:v>
                </c:pt>
                <c:pt idx="2">
                  <c:v>144</c:v>
                </c:pt>
                <c:pt idx="3">
                  <c:v>109</c:v>
                </c:pt>
              </c:numCache>
            </c:numRef>
          </c:val>
          <c:extLst>
            <c:ext xmlns:c16="http://schemas.microsoft.com/office/drawing/2014/chart" uri="{C3380CC4-5D6E-409C-BE32-E72D297353CC}">
              <c16:uniqueId val="{00000000-47C6-4A05-AD33-FAC2713E9892}"/>
            </c:ext>
          </c:extLst>
        </c:ser>
        <c:ser>
          <c:idx val="1"/>
          <c:order val="1"/>
          <c:tx>
            <c:strRef>
              <c:f>Sheet3!$C$3</c:f>
              <c:strCache>
                <c:ptCount val="1"/>
                <c:pt idx="0">
                  <c:v>Sum of content downloaded yes</c:v>
                </c:pt>
              </c:strCache>
            </c:strRef>
          </c:tx>
          <c:spPr>
            <a:solidFill>
              <a:schemeClr val="accent2"/>
            </a:solidFill>
            <a:ln>
              <a:noFill/>
            </a:ln>
            <a:effectLst/>
            <a:sp3d/>
          </c:spPr>
          <c:invertIfNegative val="0"/>
          <c:cat>
            <c:strRef>
              <c:f>Sheet3!$A$4:$A$8</c:f>
              <c:strCache>
                <c:ptCount val="4"/>
                <c:pt idx="0">
                  <c:v>Afternoon</c:v>
                </c:pt>
                <c:pt idx="1">
                  <c:v>Evening</c:v>
                </c:pt>
                <c:pt idx="2">
                  <c:v>Late Night</c:v>
                </c:pt>
                <c:pt idx="3">
                  <c:v>Morning</c:v>
                </c:pt>
              </c:strCache>
            </c:strRef>
          </c:cat>
          <c:val>
            <c:numRef>
              <c:f>Sheet3!$C$4:$C$8</c:f>
              <c:numCache>
                <c:formatCode>General</c:formatCode>
                <c:ptCount val="4"/>
                <c:pt idx="0">
                  <c:v>131</c:v>
                </c:pt>
                <c:pt idx="1">
                  <c:v>128</c:v>
                </c:pt>
                <c:pt idx="2">
                  <c:v>129</c:v>
                </c:pt>
                <c:pt idx="3">
                  <c:v>115</c:v>
                </c:pt>
              </c:numCache>
            </c:numRef>
          </c:val>
          <c:extLst>
            <c:ext xmlns:c16="http://schemas.microsoft.com/office/drawing/2014/chart" uri="{C3380CC4-5D6E-409C-BE32-E72D297353CC}">
              <c16:uniqueId val="{00000001-47C6-4A05-AD33-FAC2713E9892}"/>
            </c:ext>
          </c:extLst>
        </c:ser>
        <c:dLbls>
          <c:showLegendKey val="0"/>
          <c:showVal val="0"/>
          <c:showCatName val="0"/>
          <c:showSerName val="0"/>
          <c:showPercent val="0"/>
          <c:showBubbleSize val="0"/>
        </c:dLbls>
        <c:gapWidth val="150"/>
        <c:shape val="box"/>
        <c:axId val="905555296"/>
        <c:axId val="905557696"/>
        <c:axId val="0"/>
      </c:bar3DChart>
      <c:catAx>
        <c:axId val="905555296"/>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200"/>
                  <a:t>watch time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5557696"/>
        <c:crosses val="autoZero"/>
        <c:auto val="1"/>
        <c:lblAlgn val="ctr"/>
        <c:lblOffset val="100"/>
        <c:noMultiLvlLbl val="0"/>
      </c:catAx>
      <c:valAx>
        <c:axId val="905557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sum of content downloaded</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5555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excel.xlsx]ANALYSIS!PivotTable2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Loyalty Point Distribution Base od types of users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showLegendKey val="0"/>
          <c:showVal val="0"/>
          <c:showCatName val="0"/>
          <c:showSerName val="0"/>
          <c:showPercent val="0"/>
          <c:showBubbleSize val="0"/>
        </c:dLbls>
        <c:gapWidth val="219"/>
        <c:overlap val="-27"/>
        <c:axId val="1177354016"/>
        <c:axId val="1177350656"/>
      </c:barChart>
      <c:catAx>
        <c:axId val="117735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0656"/>
        <c:crosses val="autoZero"/>
        <c:auto val="1"/>
        <c:lblAlgn val="ctr"/>
        <c:lblOffset val="100"/>
        <c:noMultiLvlLbl val="0"/>
      </c:catAx>
      <c:valAx>
        <c:axId val="117735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4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excel.xlsx]ANALYSIS!PivotTable5</c:name>
    <c:fmtId val="2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Preferred payment methods by region</a:t>
            </a:r>
          </a:p>
          <a:p>
            <a:pPr>
              <a:defRPr/>
            </a:pPr>
            <a:endParaRPr lang="en-IN"/>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ANALYSIS!$F$130:$F$131</c:f>
              <c:strCache>
                <c:ptCount val="1"/>
                <c:pt idx="0">
                  <c:v>Credit Card</c:v>
                </c:pt>
              </c:strCache>
            </c:strRef>
          </c:tx>
          <c:spPr>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p3d/>
          </c:spPr>
          <c:invertIfNegative val="0"/>
          <c:cat>
            <c:strRef>
              <c:f>ANALYSIS!$E$132:$E$140</c:f>
              <c:strCache>
                <c:ptCount val="8"/>
                <c:pt idx="0">
                  <c:v>Australia</c:v>
                </c:pt>
                <c:pt idx="1">
                  <c:v>Canada</c:v>
                </c:pt>
                <c:pt idx="2">
                  <c:v>France</c:v>
                </c:pt>
                <c:pt idx="3">
                  <c:v>Germany</c:v>
                </c:pt>
                <c:pt idx="4">
                  <c:v>India</c:v>
                </c:pt>
                <c:pt idx="5">
                  <c:v>UK</c:v>
                </c:pt>
                <c:pt idx="6">
                  <c:v>USA</c:v>
                </c:pt>
                <c:pt idx="7">
                  <c:v>(blank)</c:v>
                </c:pt>
              </c:strCache>
            </c:strRef>
          </c:cat>
          <c:val>
            <c:numRef>
              <c:f>ANALYSIS!$F$132:$F$140</c:f>
              <c:numCache>
                <c:formatCode>General</c:formatCode>
                <c:ptCount val="8"/>
                <c:pt idx="0">
                  <c:v>22</c:v>
                </c:pt>
                <c:pt idx="1">
                  <c:v>34</c:v>
                </c:pt>
                <c:pt idx="2">
                  <c:v>39</c:v>
                </c:pt>
                <c:pt idx="3">
                  <c:v>31</c:v>
                </c:pt>
                <c:pt idx="4">
                  <c:v>25</c:v>
                </c:pt>
                <c:pt idx="5">
                  <c:v>33</c:v>
                </c:pt>
                <c:pt idx="6">
                  <c:v>44</c:v>
                </c:pt>
              </c:numCache>
            </c:numRef>
          </c:val>
          <c:extLst>
            <c:ext xmlns:c16="http://schemas.microsoft.com/office/drawing/2014/chart" uri="{C3380CC4-5D6E-409C-BE32-E72D297353CC}">
              <c16:uniqueId val="{00000000-E75B-47D1-A69F-F4AB731FED95}"/>
            </c:ext>
          </c:extLst>
        </c:ser>
        <c:ser>
          <c:idx val="1"/>
          <c:order val="1"/>
          <c:tx>
            <c:strRef>
              <c:f>ANALYSIS!$G$130:$G$131</c:f>
              <c:strCache>
                <c:ptCount val="1"/>
                <c:pt idx="0">
                  <c:v>Cryptocurrency</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p3d/>
          </c:spPr>
          <c:invertIfNegative val="0"/>
          <c:cat>
            <c:strRef>
              <c:f>ANALYSIS!$E$132:$E$140</c:f>
              <c:strCache>
                <c:ptCount val="8"/>
                <c:pt idx="0">
                  <c:v>Australia</c:v>
                </c:pt>
                <c:pt idx="1">
                  <c:v>Canada</c:v>
                </c:pt>
                <c:pt idx="2">
                  <c:v>France</c:v>
                </c:pt>
                <c:pt idx="3">
                  <c:v>Germany</c:v>
                </c:pt>
                <c:pt idx="4">
                  <c:v>India</c:v>
                </c:pt>
                <c:pt idx="5">
                  <c:v>UK</c:v>
                </c:pt>
                <c:pt idx="6">
                  <c:v>USA</c:v>
                </c:pt>
                <c:pt idx="7">
                  <c:v>(blank)</c:v>
                </c:pt>
              </c:strCache>
            </c:strRef>
          </c:cat>
          <c:val>
            <c:numRef>
              <c:f>ANALYSIS!$G$132:$G$140</c:f>
              <c:numCache>
                <c:formatCode>General</c:formatCode>
                <c:ptCount val="8"/>
                <c:pt idx="0">
                  <c:v>44</c:v>
                </c:pt>
                <c:pt idx="1">
                  <c:v>27</c:v>
                </c:pt>
                <c:pt idx="2">
                  <c:v>41</c:v>
                </c:pt>
                <c:pt idx="3">
                  <c:v>35</c:v>
                </c:pt>
                <c:pt idx="4">
                  <c:v>29</c:v>
                </c:pt>
                <c:pt idx="5">
                  <c:v>38</c:v>
                </c:pt>
                <c:pt idx="6">
                  <c:v>40</c:v>
                </c:pt>
              </c:numCache>
            </c:numRef>
          </c:val>
          <c:extLst>
            <c:ext xmlns:c16="http://schemas.microsoft.com/office/drawing/2014/chart" uri="{C3380CC4-5D6E-409C-BE32-E72D297353CC}">
              <c16:uniqueId val="{00000001-E75B-47D1-A69F-F4AB731FED95}"/>
            </c:ext>
          </c:extLst>
        </c:ser>
        <c:ser>
          <c:idx val="2"/>
          <c:order val="2"/>
          <c:tx>
            <c:strRef>
              <c:f>ANALYSIS!$H$130:$H$131</c:f>
              <c:strCache>
                <c:ptCount val="1"/>
                <c:pt idx="0">
                  <c:v>Debit Card</c:v>
                </c:pt>
              </c:strCache>
            </c:strRef>
          </c:tx>
          <c:spPr>
            <a:gradFill rotWithShape="1">
              <a:gsLst>
                <a:gs pos="0">
                  <a:schemeClr val="accent3">
                    <a:tint val="100000"/>
                    <a:shade val="85000"/>
                    <a:satMod val="100000"/>
                    <a:lumMod val="100000"/>
                  </a:schemeClr>
                </a:gs>
                <a:gs pos="100000">
                  <a:schemeClr val="accent3">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p3d/>
          </c:spPr>
          <c:invertIfNegative val="0"/>
          <c:cat>
            <c:strRef>
              <c:f>ANALYSIS!$E$132:$E$140</c:f>
              <c:strCache>
                <c:ptCount val="8"/>
                <c:pt idx="0">
                  <c:v>Australia</c:v>
                </c:pt>
                <c:pt idx="1">
                  <c:v>Canada</c:v>
                </c:pt>
                <c:pt idx="2">
                  <c:v>France</c:v>
                </c:pt>
                <c:pt idx="3">
                  <c:v>Germany</c:v>
                </c:pt>
                <c:pt idx="4">
                  <c:v>India</c:v>
                </c:pt>
                <c:pt idx="5">
                  <c:v>UK</c:v>
                </c:pt>
                <c:pt idx="6">
                  <c:v>USA</c:v>
                </c:pt>
                <c:pt idx="7">
                  <c:v>(blank)</c:v>
                </c:pt>
              </c:strCache>
            </c:strRef>
          </c:cat>
          <c:val>
            <c:numRef>
              <c:f>ANALYSIS!$H$132:$H$140</c:f>
              <c:numCache>
                <c:formatCode>General</c:formatCode>
                <c:ptCount val="8"/>
                <c:pt idx="0">
                  <c:v>38</c:v>
                </c:pt>
                <c:pt idx="1">
                  <c:v>36</c:v>
                </c:pt>
                <c:pt idx="2">
                  <c:v>31</c:v>
                </c:pt>
                <c:pt idx="3">
                  <c:v>43</c:v>
                </c:pt>
                <c:pt idx="4">
                  <c:v>39</c:v>
                </c:pt>
                <c:pt idx="5">
                  <c:v>31</c:v>
                </c:pt>
                <c:pt idx="6">
                  <c:v>31</c:v>
                </c:pt>
              </c:numCache>
            </c:numRef>
          </c:val>
          <c:extLst>
            <c:ext xmlns:c16="http://schemas.microsoft.com/office/drawing/2014/chart" uri="{C3380CC4-5D6E-409C-BE32-E72D297353CC}">
              <c16:uniqueId val="{00000002-E75B-47D1-A69F-F4AB731FED95}"/>
            </c:ext>
          </c:extLst>
        </c:ser>
        <c:ser>
          <c:idx val="3"/>
          <c:order val="3"/>
          <c:tx>
            <c:strRef>
              <c:f>ANALYSIS!$I$130:$I$131</c:f>
              <c:strCache>
                <c:ptCount val="1"/>
                <c:pt idx="0">
                  <c:v>PayPal</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p3d/>
          </c:spPr>
          <c:invertIfNegative val="0"/>
          <c:cat>
            <c:strRef>
              <c:f>ANALYSIS!$E$132:$E$140</c:f>
              <c:strCache>
                <c:ptCount val="8"/>
                <c:pt idx="0">
                  <c:v>Australia</c:v>
                </c:pt>
                <c:pt idx="1">
                  <c:v>Canada</c:v>
                </c:pt>
                <c:pt idx="2">
                  <c:v>France</c:v>
                </c:pt>
                <c:pt idx="3">
                  <c:v>Germany</c:v>
                </c:pt>
                <c:pt idx="4">
                  <c:v>India</c:v>
                </c:pt>
                <c:pt idx="5">
                  <c:v>UK</c:v>
                </c:pt>
                <c:pt idx="6">
                  <c:v>USA</c:v>
                </c:pt>
                <c:pt idx="7">
                  <c:v>(blank)</c:v>
                </c:pt>
              </c:strCache>
            </c:strRef>
          </c:cat>
          <c:val>
            <c:numRef>
              <c:f>ANALYSIS!$I$132:$I$140</c:f>
              <c:numCache>
                <c:formatCode>General</c:formatCode>
                <c:ptCount val="8"/>
                <c:pt idx="0">
                  <c:v>36</c:v>
                </c:pt>
                <c:pt idx="1">
                  <c:v>42</c:v>
                </c:pt>
                <c:pt idx="2">
                  <c:v>40</c:v>
                </c:pt>
                <c:pt idx="3">
                  <c:v>37</c:v>
                </c:pt>
                <c:pt idx="4">
                  <c:v>23</c:v>
                </c:pt>
                <c:pt idx="5">
                  <c:v>48</c:v>
                </c:pt>
                <c:pt idx="6">
                  <c:v>43</c:v>
                </c:pt>
              </c:numCache>
            </c:numRef>
          </c:val>
          <c:extLst>
            <c:ext xmlns:c16="http://schemas.microsoft.com/office/drawing/2014/chart" uri="{C3380CC4-5D6E-409C-BE32-E72D297353CC}">
              <c16:uniqueId val="{00000003-E75B-47D1-A69F-F4AB731FED95}"/>
            </c:ext>
          </c:extLst>
        </c:ser>
        <c:ser>
          <c:idx val="4"/>
          <c:order val="4"/>
          <c:tx>
            <c:strRef>
              <c:f>ANALYSIS!$J$130:$J$131</c:f>
              <c:strCache>
                <c:ptCount val="1"/>
                <c:pt idx="0">
                  <c:v>(blank)</c:v>
                </c:pt>
              </c:strCache>
            </c:strRef>
          </c:tx>
          <c:spPr>
            <a:gradFill rotWithShape="1">
              <a:gsLst>
                <a:gs pos="0">
                  <a:schemeClr val="accent5">
                    <a:tint val="100000"/>
                    <a:shade val="85000"/>
                    <a:satMod val="100000"/>
                    <a:lumMod val="100000"/>
                  </a:schemeClr>
                </a:gs>
                <a:gs pos="100000">
                  <a:schemeClr val="accent5">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p3d/>
          </c:spPr>
          <c:invertIfNegative val="0"/>
          <c:cat>
            <c:strRef>
              <c:f>ANALYSIS!$E$132:$E$140</c:f>
              <c:strCache>
                <c:ptCount val="8"/>
                <c:pt idx="0">
                  <c:v>Australia</c:v>
                </c:pt>
                <c:pt idx="1">
                  <c:v>Canada</c:v>
                </c:pt>
                <c:pt idx="2">
                  <c:v>France</c:v>
                </c:pt>
                <c:pt idx="3">
                  <c:v>Germany</c:v>
                </c:pt>
                <c:pt idx="4">
                  <c:v>India</c:v>
                </c:pt>
                <c:pt idx="5">
                  <c:v>UK</c:v>
                </c:pt>
                <c:pt idx="6">
                  <c:v>USA</c:v>
                </c:pt>
                <c:pt idx="7">
                  <c:v>(blank)</c:v>
                </c:pt>
              </c:strCache>
            </c:strRef>
          </c:cat>
          <c:val>
            <c:numRef>
              <c:f>ANALYSIS!$J$132:$J$140</c:f>
              <c:numCache>
                <c:formatCode>General</c:formatCode>
                <c:ptCount val="8"/>
              </c:numCache>
            </c:numRef>
          </c:val>
          <c:extLst>
            <c:ext xmlns:c16="http://schemas.microsoft.com/office/drawing/2014/chart" uri="{C3380CC4-5D6E-409C-BE32-E72D297353CC}">
              <c16:uniqueId val="{00000004-E75B-47D1-A69F-F4AB731FED95}"/>
            </c:ext>
          </c:extLst>
        </c:ser>
        <c:dLbls>
          <c:showLegendKey val="0"/>
          <c:showVal val="0"/>
          <c:showCatName val="0"/>
          <c:showSerName val="0"/>
          <c:showPercent val="0"/>
          <c:showBubbleSize val="0"/>
        </c:dLbls>
        <c:gapWidth val="150"/>
        <c:shape val="box"/>
        <c:axId val="1464228256"/>
        <c:axId val="1464229216"/>
        <c:axId val="0"/>
      </c:bar3DChart>
      <c:catAx>
        <c:axId val="14642282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64229216"/>
        <c:crosses val="autoZero"/>
        <c:auto val="1"/>
        <c:lblAlgn val="ctr"/>
        <c:lblOffset val="100"/>
        <c:noMultiLvlLbl val="0"/>
      </c:catAx>
      <c:valAx>
        <c:axId val="14642292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64228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excel.xlsx]ANALYSIS!PivotTable2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Loyalty Point Distribution Base od types of users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showLegendKey val="0"/>
          <c:showVal val="0"/>
          <c:showCatName val="0"/>
          <c:showSerName val="0"/>
          <c:showPercent val="0"/>
          <c:showBubbleSize val="0"/>
        </c:dLbls>
        <c:gapWidth val="219"/>
        <c:overlap val="-27"/>
        <c:axId val="1177354016"/>
        <c:axId val="1177350656"/>
      </c:barChart>
      <c:catAx>
        <c:axId val="117735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0656"/>
        <c:crosses val="autoZero"/>
        <c:auto val="1"/>
        <c:lblAlgn val="ctr"/>
        <c:lblOffset val="100"/>
        <c:noMultiLvlLbl val="0"/>
      </c:catAx>
      <c:valAx>
        <c:axId val="117735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4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excel.xlsx]ANALYSIS!PivotTable6</c:name>
    <c:fmtId val="14"/>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sz="1600" b="1" i="0" u="none" strike="noStrike" baseline="0"/>
              <a:t>Subscription Trends by Country</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ANALYSIS!$I$146:$I$147</c:f>
              <c:strCache>
                <c:ptCount val="1"/>
                <c:pt idx="0">
                  <c:v>Australia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ANALYSIS!$H$148:$H$152</c:f>
              <c:strCache>
                <c:ptCount val="4"/>
                <c:pt idx="0">
                  <c:v>BASIC (7.99)</c:v>
                </c:pt>
                <c:pt idx="1">
                  <c:v>STANDARD(11.99)</c:v>
                </c:pt>
                <c:pt idx="2">
                  <c:v>PREMIUM (15.99)</c:v>
                </c:pt>
                <c:pt idx="3">
                  <c:v>-</c:v>
                </c:pt>
              </c:strCache>
            </c:strRef>
          </c:cat>
          <c:val>
            <c:numRef>
              <c:f>ANALYSIS!$I$148:$I$152</c:f>
              <c:numCache>
                <c:formatCode>General</c:formatCode>
                <c:ptCount val="4"/>
                <c:pt idx="0">
                  <c:v>311.61000000000018</c:v>
                </c:pt>
                <c:pt idx="1">
                  <c:v>599.50000000000034</c:v>
                </c:pt>
                <c:pt idx="2">
                  <c:v>815.49000000000035</c:v>
                </c:pt>
              </c:numCache>
            </c:numRef>
          </c:val>
          <c:extLst>
            <c:ext xmlns:c16="http://schemas.microsoft.com/office/drawing/2014/chart" uri="{C3380CC4-5D6E-409C-BE32-E72D297353CC}">
              <c16:uniqueId val="{00000000-D9BE-4693-9B71-ECE699277D4A}"/>
            </c:ext>
          </c:extLst>
        </c:ser>
        <c:ser>
          <c:idx val="1"/>
          <c:order val="1"/>
          <c:tx>
            <c:strRef>
              <c:f>ANALYSIS!$J$146:$J$147</c:f>
              <c:strCache>
                <c:ptCount val="1"/>
                <c:pt idx="0">
                  <c:v>Canada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ANALYSIS!$H$148:$H$152</c:f>
              <c:strCache>
                <c:ptCount val="4"/>
                <c:pt idx="0">
                  <c:v>BASIC (7.99)</c:v>
                </c:pt>
                <c:pt idx="1">
                  <c:v>STANDARD(11.99)</c:v>
                </c:pt>
                <c:pt idx="2">
                  <c:v>PREMIUM (15.99)</c:v>
                </c:pt>
                <c:pt idx="3">
                  <c:v>-</c:v>
                </c:pt>
              </c:strCache>
            </c:strRef>
          </c:cat>
          <c:val>
            <c:numRef>
              <c:f>ANALYSIS!$J$148:$J$152</c:f>
              <c:numCache>
                <c:formatCode>General</c:formatCode>
                <c:ptCount val="4"/>
                <c:pt idx="0">
                  <c:v>367.54000000000025</c:v>
                </c:pt>
                <c:pt idx="1">
                  <c:v>527.56000000000029</c:v>
                </c:pt>
                <c:pt idx="2">
                  <c:v>783.51000000000033</c:v>
                </c:pt>
              </c:numCache>
            </c:numRef>
          </c:val>
          <c:extLst>
            <c:ext xmlns:c16="http://schemas.microsoft.com/office/drawing/2014/chart" uri="{C3380CC4-5D6E-409C-BE32-E72D297353CC}">
              <c16:uniqueId val="{00000001-D9BE-4693-9B71-ECE699277D4A}"/>
            </c:ext>
          </c:extLst>
        </c:ser>
        <c:ser>
          <c:idx val="2"/>
          <c:order val="2"/>
          <c:tx>
            <c:strRef>
              <c:f>ANALYSIS!$K$146:$K$147</c:f>
              <c:strCache>
                <c:ptCount val="1"/>
                <c:pt idx="0">
                  <c:v>France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ANALYSIS!$H$148:$H$152</c:f>
              <c:strCache>
                <c:ptCount val="4"/>
                <c:pt idx="0">
                  <c:v>BASIC (7.99)</c:v>
                </c:pt>
                <c:pt idx="1">
                  <c:v>STANDARD(11.99)</c:v>
                </c:pt>
                <c:pt idx="2">
                  <c:v>PREMIUM (15.99)</c:v>
                </c:pt>
                <c:pt idx="3">
                  <c:v>-</c:v>
                </c:pt>
              </c:strCache>
            </c:strRef>
          </c:cat>
          <c:val>
            <c:numRef>
              <c:f>ANALYSIS!$K$148:$K$152</c:f>
              <c:numCache>
                <c:formatCode>General</c:formatCode>
                <c:ptCount val="4"/>
                <c:pt idx="0">
                  <c:v>431.46000000000032</c:v>
                </c:pt>
                <c:pt idx="1">
                  <c:v>599.50000000000034</c:v>
                </c:pt>
                <c:pt idx="2">
                  <c:v>751.53000000000031</c:v>
                </c:pt>
              </c:numCache>
            </c:numRef>
          </c:val>
          <c:extLst>
            <c:ext xmlns:c16="http://schemas.microsoft.com/office/drawing/2014/chart" uri="{C3380CC4-5D6E-409C-BE32-E72D297353CC}">
              <c16:uniqueId val="{00000002-D9BE-4693-9B71-ECE699277D4A}"/>
            </c:ext>
          </c:extLst>
        </c:ser>
        <c:ser>
          <c:idx val="3"/>
          <c:order val="3"/>
          <c:tx>
            <c:strRef>
              <c:f>ANALYSIS!$L$146:$L$147</c:f>
              <c:strCache>
                <c:ptCount val="1"/>
                <c:pt idx="0">
                  <c:v>Germany</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strRef>
              <c:f>ANALYSIS!$H$148:$H$152</c:f>
              <c:strCache>
                <c:ptCount val="4"/>
                <c:pt idx="0">
                  <c:v>BASIC (7.99)</c:v>
                </c:pt>
                <c:pt idx="1">
                  <c:v>STANDARD(11.99)</c:v>
                </c:pt>
                <c:pt idx="2">
                  <c:v>PREMIUM (15.99)</c:v>
                </c:pt>
                <c:pt idx="3">
                  <c:v>-</c:v>
                </c:pt>
              </c:strCache>
            </c:strRef>
          </c:cat>
          <c:val>
            <c:numRef>
              <c:f>ANALYSIS!$L$148:$L$152</c:f>
              <c:numCache>
                <c:formatCode>General</c:formatCode>
                <c:ptCount val="4"/>
                <c:pt idx="0">
                  <c:v>391.51000000000028</c:v>
                </c:pt>
                <c:pt idx="1">
                  <c:v>611.49000000000035</c:v>
                </c:pt>
                <c:pt idx="2">
                  <c:v>735.5400000000003</c:v>
                </c:pt>
              </c:numCache>
            </c:numRef>
          </c:val>
          <c:extLst>
            <c:ext xmlns:c16="http://schemas.microsoft.com/office/drawing/2014/chart" uri="{C3380CC4-5D6E-409C-BE32-E72D297353CC}">
              <c16:uniqueId val="{00000003-D9BE-4693-9B71-ECE699277D4A}"/>
            </c:ext>
          </c:extLst>
        </c:ser>
        <c:ser>
          <c:idx val="4"/>
          <c:order val="4"/>
          <c:tx>
            <c:strRef>
              <c:f>ANALYSIS!$M$146:$M$147</c:f>
              <c:strCache>
                <c:ptCount val="1"/>
                <c:pt idx="0">
                  <c:v>India</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cat>
            <c:strRef>
              <c:f>ANALYSIS!$H$148:$H$152</c:f>
              <c:strCache>
                <c:ptCount val="4"/>
                <c:pt idx="0">
                  <c:v>BASIC (7.99)</c:v>
                </c:pt>
                <c:pt idx="1">
                  <c:v>STANDARD(11.99)</c:v>
                </c:pt>
                <c:pt idx="2">
                  <c:v>PREMIUM (15.99)</c:v>
                </c:pt>
                <c:pt idx="3">
                  <c:v>-</c:v>
                </c:pt>
              </c:strCache>
            </c:strRef>
          </c:cat>
          <c:val>
            <c:numRef>
              <c:f>ANALYSIS!$M$148:$M$152</c:f>
              <c:numCache>
                <c:formatCode>General</c:formatCode>
                <c:ptCount val="4"/>
                <c:pt idx="0">
                  <c:v>271.66000000000014</c:v>
                </c:pt>
                <c:pt idx="1">
                  <c:v>539.5500000000003</c:v>
                </c:pt>
                <c:pt idx="2">
                  <c:v>591.63000000000022</c:v>
                </c:pt>
              </c:numCache>
            </c:numRef>
          </c:val>
          <c:extLst>
            <c:ext xmlns:c16="http://schemas.microsoft.com/office/drawing/2014/chart" uri="{C3380CC4-5D6E-409C-BE32-E72D297353CC}">
              <c16:uniqueId val="{00000004-D9BE-4693-9B71-ECE699277D4A}"/>
            </c:ext>
          </c:extLst>
        </c:ser>
        <c:ser>
          <c:idx val="5"/>
          <c:order val="5"/>
          <c:tx>
            <c:strRef>
              <c:f>ANALYSIS!$N$146:$N$147</c:f>
              <c:strCache>
                <c:ptCount val="1"/>
                <c:pt idx="0">
                  <c:v>UK</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cat>
            <c:strRef>
              <c:f>ANALYSIS!$H$148:$H$152</c:f>
              <c:strCache>
                <c:ptCount val="4"/>
                <c:pt idx="0">
                  <c:v>BASIC (7.99)</c:v>
                </c:pt>
                <c:pt idx="1">
                  <c:v>STANDARD(11.99)</c:v>
                </c:pt>
                <c:pt idx="2">
                  <c:v>PREMIUM (15.99)</c:v>
                </c:pt>
                <c:pt idx="3">
                  <c:v>-</c:v>
                </c:pt>
              </c:strCache>
            </c:strRef>
          </c:cat>
          <c:val>
            <c:numRef>
              <c:f>ANALYSIS!$N$148:$N$152</c:f>
              <c:numCache>
                <c:formatCode>General</c:formatCode>
                <c:ptCount val="4"/>
                <c:pt idx="0">
                  <c:v>383.52000000000027</c:v>
                </c:pt>
                <c:pt idx="1">
                  <c:v>623.48000000000036</c:v>
                </c:pt>
                <c:pt idx="2">
                  <c:v>799.50000000000034</c:v>
                </c:pt>
              </c:numCache>
            </c:numRef>
          </c:val>
          <c:extLst>
            <c:ext xmlns:c16="http://schemas.microsoft.com/office/drawing/2014/chart" uri="{C3380CC4-5D6E-409C-BE32-E72D297353CC}">
              <c16:uniqueId val="{00000005-D9BE-4693-9B71-ECE699277D4A}"/>
            </c:ext>
          </c:extLst>
        </c:ser>
        <c:ser>
          <c:idx val="6"/>
          <c:order val="6"/>
          <c:tx>
            <c:strRef>
              <c:f>ANALYSIS!$O$146:$O$147</c:f>
              <c:strCache>
                <c:ptCount val="1"/>
                <c:pt idx="0">
                  <c:v>USA</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invertIfNegative val="0"/>
          <c:cat>
            <c:strRef>
              <c:f>ANALYSIS!$H$148:$H$152</c:f>
              <c:strCache>
                <c:ptCount val="4"/>
                <c:pt idx="0">
                  <c:v>BASIC (7.99)</c:v>
                </c:pt>
                <c:pt idx="1">
                  <c:v>STANDARD(11.99)</c:v>
                </c:pt>
                <c:pt idx="2">
                  <c:v>PREMIUM (15.99)</c:v>
                </c:pt>
                <c:pt idx="3">
                  <c:v>-</c:v>
                </c:pt>
              </c:strCache>
            </c:strRef>
          </c:cat>
          <c:val>
            <c:numRef>
              <c:f>ANALYSIS!$O$148:$O$152</c:f>
              <c:numCache>
                <c:formatCode>General</c:formatCode>
                <c:ptCount val="4"/>
                <c:pt idx="0">
                  <c:v>423.47000000000031</c:v>
                </c:pt>
                <c:pt idx="1">
                  <c:v>635.47000000000037</c:v>
                </c:pt>
                <c:pt idx="2">
                  <c:v>831.48000000000036</c:v>
                </c:pt>
              </c:numCache>
            </c:numRef>
          </c:val>
          <c:extLst>
            <c:ext xmlns:c16="http://schemas.microsoft.com/office/drawing/2014/chart" uri="{C3380CC4-5D6E-409C-BE32-E72D297353CC}">
              <c16:uniqueId val="{00000006-D9BE-4693-9B71-ECE699277D4A}"/>
            </c:ext>
          </c:extLst>
        </c:ser>
        <c:ser>
          <c:idx val="7"/>
          <c:order val="7"/>
          <c:tx>
            <c:strRef>
              <c:f>ANALYSIS!$P$146:$P$147</c:f>
              <c:strCache>
                <c:ptCount val="1"/>
                <c:pt idx="0">
                  <c:v>(blank)</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c:spPr>
          <c:invertIfNegative val="0"/>
          <c:cat>
            <c:strRef>
              <c:f>ANALYSIS!$H$148:$H$152</c:f>
              <c:strCache>
                <c:ptCount val="4"/>
                <c:pt idx="0">
                  <c:v>BASIC (7.99)</c:v>
                </c:pt>
                <c:pt idx="1">
                  <c:v>STANDARD(11.99)</c:v>
                </c:pt>
                <c:pt idx="2">
                  <c:v>PREMIUM (15.99)</c:v>
                </c:pt>
                <c:pt idx="3">
                  <c:v>-</c:v>
                </c:pt>
              </c:strCache>
            </c:strRef>
          </c:cat>
          <c:val>
            <c:numRef>
              <c:f>ANALYSIS!$P$148:$P$152</c:f>
              <c:numCache>
                <c:formatCode>General</c:formatCode>
                <c:ptCount val="4"/>
              </c:numCache>
            </c:numRef>
          </c:val>
          <c:extLst>
            <c:ext xmlns:c16="http://schemas.microsoft.com/office/drawing/2014/chart" uri="{C3380CC4-5D6E-409C-BE32-E72D297353CC}">
              <c16:uniqueId val="{00000007-D9BE-4693-9B71-ECE699277D4A}"/>
            </c:ext>
          </c:extLst>
        </c:ser>
        <c:dLbls>
          <c:showLegendKey val="0"/>
          <c:showVal val="0"/>
          <c:showCatName val="0"/>
          <c:showSerName val="0"/>
          <c:showPercent val="0"/>
          <c:showBubbleSize val="0"/>
        </c:dLbls>
        <c:gapWidth val="100"/>
        <c:overlap val="-24"/>
        <c:axId val="348292640"/>
        <c:axId val="348294080"/>
      </c:barChart>
      <c:catAx>
        <c:axId val="3482926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48294080"/>
        <c:crosses val="autoZero"/>
        <c:auto val="1"/>
        <c:lblAlgn val="ctr"/>
        <c:lblOffset val="100"/>
        <c:noMultiLvlLbl val="0"/>
      </c:catAx>
      <c:valAx>
        <c:axId val="34829408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48292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excel.xlsx]ANALYSIS!PivotTable2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Loyalty Point Distribution Base od types of users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showLegendKey val="0"/>
          <c:showVal val="0"/>
          <c:showCatName val="0"/>
          <c:showSerName val="0"/>
          <c:showPercent val="0"/>
          <c:showBubbleSize val="0"/>
        </c:dLbls>
        <c:gapWidth val="219"/>
        <c:overlap val="-27"/>
        <c:axId val="1177354016"/>
        <c:axId val="1177350656"/>
      </c:barChart>
      <c:catAx>
        <c:axId val="117735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0656"/>
        <c:crosses val="autoZero"/>
        <c:auto val="1"/>
        <c:lblAlgn val="ctr"/>
        <c:lblOffset val="100"/>
        <c:noMultiLvlLbl val="0"/>
      </c:catAx>
      <c:valAx>
        <c:axId val="117735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54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excel.xlsx]ANALYSIS!PivotTable7</c:name>
    <c:fmtId val="10"/>
  </c:pivotSource>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ANALYSIS!$K$171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extLst>
              <c:ext xmlns:c16="http://schemas.microsoft.com/office/drawing/2014/chart" uri="{C3380CC4-5D6E-409C-BE32-E72D297353CC}">
                <c16:uniqueId val="{00000001-DED0-4A18-9D52-EB81E5CFCCD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extLst>
              <c:ext xmlns:c16="http://schemas.microsoft.com/office/drawing/2014/chart" uri="{C3380CC4-5D6E-409C-BE32-E72D297353CC}">
                <c16:uniqueId val="{00000003-DED0-4A18-9D52-EB81E5CFCCD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extLst>
              <c:ext xmlns:c16="http://schemas.microsoft.com/office/drawing/2014/chart" uri="{C3380CC4-5D6E-409C-BE32-E72D297353CC}">
                <c16:uniqueId val="{00000005-DED0-4A18-9D52-EB81E5CFCCD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extLst>
              <c:ext xmlns:c16="http://schemas.microsoft.com/office/drawing/2014/chart" uri="{C3380CC4-5D6E-409C-BE32-E72D297353CC}">
                <c16:uniqueId val="{00000007-DED0-4A18-9D52-EB81E5CFCCD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extLst>
              <c:ext xmlns:c16="http://schemas.microsoft.com/office/drawing/2014/chart" uri="{C3380CC4-5D6E-409C-BE32-E72D297353CC}">
                <c16:uniqueId val="{00000009-DED0-4A18-9D52-EB81E5CFCCD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spPr>
            <c:extLst>
              <c:ext xmlns:c16="http://schemas.microsoft.com/office/drawing/2014/chart" uri="{C3380CC4-5D6E-409C-BE32-E72D297353CC}">
                <c16:uniqueId val="{0000000B-DED0-4A18-9D52-EB81E5CFCCD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ANALYSIS!$J$172:$J$178</c:f>
              <c:strCache>
                <c:ptCount val="6"/>
                <c:pt idx="0">
                  <c:v>English</c:v>
                </c:pt>
                <c:pt idx="1">
                  <c:v>French</c:v>
                </c:pt>
                <c:pt idx="2">
                  <c:v>German</c:v>
                </c:pt>
                <c:pt idx="3">
                  <c:v>Hindi</c:v>
                </c:pt>
                <c:pt idx="4">
                  <c:v>Mandarin</c:v>
                </c:pt>
                <c:pt idx="5">
                  <c:v>Spanish</c:v>
                </c:pt>
              </c:strCache>
            </c:strRef>
          </c:cat>
          <c:val>
            <c:numRef>
              <c:f>ANALYSIS!$K$172:$K$178</c:f>
              <c:numCache>
                <c:formatCode>General</c:formatCode>
                <c:ptCount val="6"/>
                <c:pt idx="0">
                  <c:v>41728</c:v>
                </c:pt>
                <c:pt idx="1">
                  <c:v>46762</c:v>
                </c:pt>
                <c:pt idx="2">
                  <c:v>40881</c:v>
                </c:pt>
                <c:pt idx="3">
                  <c:v>41044</c:v>
                </c:pt>
                <c:pt idx="4">
                  <c:v>43557</c:v>
                </c:pt>
                <c:pt idx="5">
                  <c:v>40544</c:v>
                </c:pt>
              </c:numCache>
            </c:numRef>
          </c:val>
          <c:extLst>
            <c:ext xmlns:c16="http://schemas.microsoft.com/office/drawing/2014/chart" uri="{C3380CC4-5D6E-409C-BE32-E72D297353CC}">
              <c16:uniqueId val="{0000000C-DED0-4A18-9D52-EB81E5CFCCD3}"/>
            </c:ext>
          </c:extLst>
        </c:ser>
        <c:dLbls>
          <c:dLblPos val="inEnd"/>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Distribution of users across different price tiers. </a:t>
            </a:r>
          </a:p>
        </c:rich>
      </c:tx>
      <c:layout>
        <c:manualLayout>
          <c:xMode val="edge"/>
          <c:yMode val="edge"/>
          <c:x val="0.31189401448224013"/>
          <c:y val="3.785141558093439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a:contourClr>
              <a:schemeClr val="accent2"/>
            </a:contourClr>
          </a:sp3d>
        </c:spPr>
        <c:marker>
          <c:symbol val="circle"/>
          <c:size val="6"/>
          <c:spPr>
            <a:solidFill>
              <a:schemeClr val="accent1">
                <a:alpha val="85000"/>
              </a:schemeClr>
            </a:solidFill>
            <a:ln w="12700">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a:contourClr>
              <a:schemeClr val="accent2"/>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a:contourClr>
              <a:schemeClr val="accent2"/>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5667368078092453E-2"/>
          <c:y val="0.20621869300235776"/>
          <c:w val="0.81268699057609006"/>
          <c:h val="0.59653579760863229"/>
        </c:manualLayout>
      </c:layout>
      <c:bar3DChart>
        <c:barDir val="col"/>
        <c:grouping val="clustered"/>
        <c:varyColors val="0"/>
        <c:ser>
          <c:idx val="0"/>
          <c:order val="0"/>
          <c:tx>
            <c:v>Total</c:v>
          </c:tx>
          <c:spPr>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Lit>
              <c:ptCount val="3"/>
              <c:pt idx="0">
                <c:v>7.99</c:v>
              </c:pt>
              <c:pt idx="1">
                <c:v>11.99</c:v>
              </c:pt>
              <c:pt idx="2">
                <c:v>15.99</c:v>
              </c:pt>
            </c:strLit>
          </c:cat>
          <c:val>
            <c:numLit>
              <c:formatCode>General</c:formatCode>
              <c:ptCount val="3"/>
              <c:pt idx="0">
                <c:v>323</c:v>
              </c:pt>
              <c:pt idx="1">
                <c:v>345</c:v>
              </c:pt>
              <c:pt idx="2">
                <c:v>332</c:v>
              </c:pt>
            </c:numLit>
          </c:val>
          <c:extLst>
            <c:ext xmlns:c16="http://schemas.microsoft.com/office/drawing/2014/chart" uri="{C3380CC4-5D6E-409C-BE32-E72D297353CC}">
              <c16:uniqueId val="{00000000-8391-4AA5-8957-4013740D225F}"/>
            </c:ext>
          </c:extLst>
        </c:ser>
        <c:dLbls>
          <c:showLegendKey val="0"/>
          <c:showVal val="1"/>
          <c:showCatName val="0"/>
          <c:showSerName val="0"/>
          <c:showPercent val="0"/>
          <c:showBubbleSize val="0"/>
        </c:dLbls>
        <c:gapWidth val="150"/>
        <c:shape val="box"/>
        <c:axId val="2013497392"/>
        <c:axId val="2013497872"/>
        <c:axId val="0"/>
      </c:bar3DChart>
      <c:catAx>
        <c:axId val="201349739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SUBSCRIPTION PRICE</a:t>
                </a:r>
              </a:p>
            </c:rich>
          </c:tx>
          <c:layout>
            <c:manualLayout>
              <c:xMode val="edge"/>
              <c:yMode val="edge"/>
              <c:x val="0.42628651807506568"/>
              <c:y val="0.8590818096890430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013497872"/>
        <c:crosses val="autoZero"/>
        <c:auto val="1"/>
        <c:lblAlgn val="ctr"/>
        <c:lblOffset val="100"/>
        <c:noMultiLvlLbl val="0"/>
      </c:catAx>
      <c:valAx>
        <c:axId val="20134978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NO. OF USERS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013497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excel.xlsx]Sheet1!PivotTable1</c:name>
    <c:fmtId val="2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WATCH HOURS PER USER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Sheet1!$A$4:$A$1004</c:f>
              <c:strCache>
                <c:ptCount val="1000"/>
                <c:pt idx="0">
                  <c:v>1003</c:v>
                </c:pt>
                <c:pt idx="1">
                  <c:v>1005</c:v>
                </c:pt>
                <c:pt idx="2">
                  <c:v>1006</c:v>
                </c:pt>
                <c:pt idx="3">
                  <c:v>1035</c:v>
                </c:pt>
                <c:pt idx="4">
                  <c:v>1037</c:v>
                </c:pt>
                <c:pt idx="5">
                  <c:v>1050</c:v>
                </c:pt>
                <c:pt idx="6">
                  <c:v>1055</c:v>
                </c:pt>
                <c:pt idx="7">
                  <c:v>1062</c:v>
                </c:pt>
                <c:pt idx="8">
                  <c:v>1075</c:v>
                </c:pt>
                <c:pt idx="9">
                  <c:v>1081</c:v>
                </c:pt>
                <c:pt idx="10">
                  <c:v>1090</c:v>
                </c:pt>
                <c:pt idx="11">
                  <c:v>1101</c:v>
                </c:pt>
                <c:pt idx="12">
                  <c:v>1103</c:v>
                </c:pt>
                <c:pt idx="13">
                  <c:v>1110</c:v>
                </c:pt>
                <c:pt idx="14">
                  <c:v>1114</c:v>
                </c:pt>
                <c:pt idx="15">
                  <c:v>1118</c:v>
                </c:pt>
                <c:pt idx="16">
                  <c:v>1123</c:v>
                </c:pt>
                <c:pt idx="17">
                  <c:v>1148</c:v>
                </c:pt>
                <c:pt idx="18">
                  <c:v>1149</c:v>
                </c:pt>
                <c:pt idx="19">
                  <c:v>1150</c:v>
                </c:pt>
                <c:pt idx="20">
                  <c:v>1162</c:v>
                </c:pt>
                <c:pt idx="21">
                  <c:v>1169</c:v>
                </c:pt>
                <c:pt idx="22">
                  <c:v>1175</c:v>
                </c:pt>
                <c:pt idx="23">
                  <c:v>1179</c:v>
                </c:pt>
                <c:pt idx="24">
                  <c:v>1185</c:v>
                </c:pt>
                <c:pt idx="25">
                  <c:v>1194</c:v>
                </c:pt>
                <c:pt idx="26">
                  <c:v>1214</c:v>
                </c:pt>
                <c:pt idx="27">
                  <c:v>1215</c:v>
                </c:pt>
                <c:pt idx="28">
                  <c:v>1222</c:v>
                </c:pt>
                <c:pt idx="29">
                  <c:v>1228</c:v>
                </c:pt>
                <c:pt idx="30">
                  <c:v>1235</c:v>
                </c:pt>
                <c:pt idx="31">
                  <c:v>1253</c:v>
                </c:pt>
                <c:pt idx="32">
                  <c:v>1255</c:v>
                </c:pt>
                <c:pt idx="33">
                  <c:v>1257</c:v>
                </c:pt>
                <c:pt idx="34">
                  <c:v>1260</c:v>
                </c:pt>
                <c:pt idx="35">
                  <c:v>1269</c:v>
                </c:pt>
                <c:pt idx="36">
                  <c:v>1272</c:v>
                </c:pt>
                <c:pt idx="37">
                  <c:v>1282</c:v>
                </c:pt>
                <c:pt idx="38">
                  <c:v>1284</c:v>
                </c:pt>
                <c:pt idx="39">
                  <c:v>1300</c:v>
                </c:pt>
                <c:pt idx="40">
                  <c:v>1303</c:v>
                </c:pt>
                <c:pt idx="41">
                  <c:v>1333</c:v>
                </c:pt>
                <c:pt idx="42">
                  <c:v>1336</c:v>
                </c:pt>
                <c:pt idx="43">
                  <c:v>1337</c:v>
                </c:pt>
                <c:pt idx="44">
                  <c:v>1338</c:v>
                </c:pt>
                <c:pt idx="45">
                  <c:v>1354</c:v>
                </c:pt>
                <c:pt idx="46">
                  <c:v>1364</c:v>
                </c:pt>
                <c:pt idx="47">
                  <c:v>1373</c:v>
                </c:pt>
                <c:pt idx="48">
                  <c:v>1379</c:v>
                </c:pt>
                <c:pt idx="49">
                  <c:v>1385</c:v>
                </c:pt>
                <c:pt idx="50">
                  <c:v>1388</c:v>
                </c:pt>
                <c:pt idx="51">
                  <c:v>1390</c:v>
                </c:pt>
                <c:pt idx="52">
                  <c:v>1393</c:v>
                </c:pt>
                <c:pt idx="53">
                  <c:v>1408</c:v>
                </c:pt>
                <c:pt idx="54">
                  <c:v>1413</c:v>
                </c:pt>
                <c:pt idx="55">
                  <c:v>1419</c:v>
                </c:pt>
                <c:pt idx="56">
                  <c:v>1420</c:v>
                </c:pt>
                <c:pt idx="57">
                  <c:v>1425</c:v>
                </c:pt>
                <c:pt idx="58">
                  <c:v>1433</c:v>
                </c:pt>
                <c:pt idx="59">
                  <c:v>1443</c:v>
                </c:pt>
                <c:pt idx="60">
                  <c:v>1481</c:v>
                </c:pt>
                <c:pt idx="61">
                  <c:v>1495</c:v>
                </c:pt>
                <c:pt idx="62">
                  <c:v>1528</c:v>
                </c:pt>
                <c:pt idx="63">
                  <c:v>1534</c:v>
                </c:pt>
                <c:pt idx="64">
                  <c:v>1539</c:v>
                </c:pt>
                <c:pt idx="65">
                  <c:v>1570</c:v>
                </c:pt>
                <c:pt idx="66">
                  <c:v>1575</c:v>
                </c:pt>
                <c:pt idx="67">
                  <c:v>1576</c:v>
                </c:pt>
                <c:pt idx="68">
                  <c:v>1609</c:v>
                </c:pt>
                <c:pt idx="69">
                  <c:v>1612</c:v>
                </c:pt>
                <c:pt idx="70">
                  <c:v>1635</c:v>
                </c:pt>
                <c:pt idx="71">
                  <c:v>1636</c:v>
                </c:pt>
                <c:pt idx="72">
                  <c:v>1637</c:v>
                </c:pt>
                <c:pt idx="73">
                  <c:v>1650</c:v>
                </c:pt>
                <c:pt idx="74">
                  <c:v>1661</c:v>
                </c:pt>
                <c:pt idx="75">
                  <c:v>1665</c:v>
                </c:pt>
                <c:pt idx="76">
                  <c:v>1672</c:v>
                </c:pt>
                <c:pt idx="77">
                  <c:v>1674</c:v>
                </c:pt>
                <c:pt idx="78">
                  <c:v>1687</c:v>
                </c:pt>
                <c:pt idx="79">
                  <c:v>1691</c:v>
                </c:pt>
                <c:pt idx="80">
                  <c:v>1697</c:v>
                </c:pt>
                <c:pt idx="81">
                  <c:v>1699</c:v>
                </c:pt>
                <c:pt idx="82">
                  <c:v>1714</c:v>
                </c:pt>
                <c:pt idx="83">
                  <c:v>1715</c:v>
                </c:pt>
                <c:pt idx="84">
                  <c:v>1754</c:v>
                </c:pt>
                <c:pt idx="85">
                  <c:v>1765</c:v>
                </c:pt>
                <c:pt idx="86">
                  <c:v>1776</c:v>
                </c:pt>
                <c:pt idx="87">
                  <c:v>1782</c:v>
                </c:pt>
                <c:pt idx="88">
                  <c:v>1784</c:v>
                </c:pt>
                <c:pt idx="89">
                  <c:v>1790</c:v>
                </c:pt>
                <c:pt idx="90">
                  <c:v>1798</c:v>
                </c:pt>
                <c:pt idx="91">
                  <c:v>1801</c:v>
                </c:pt>
                <c:pt idx="92">
                  <c:v>1805</c:v>
                </c:pt>
                <c:pt idx="93">
                  <c:v>1813</c:v>
                </c:pt>
                <c:pt idx="94">
                  <c:v>1831</c:v>
                </c:pt>
                <c:pt idx="95">
                  <c:v>1846</c:v>
                </c:pt>
                <c:pt idx="96">
                  <c:v>1851</c:v>
                </c:pt>
                <c:pt idx="97">
                  <c:v>1856</c:v>
                </c:pt>
                <c:pt idx="98">
                  <c:v>1857</c:v>
                </c:pt>
                <c:pt idx="99">
                  <c:v>1897</c:v>
                </c:pt>
                <c:pt idx="100">
                  <c:v>1912</c:v>
                </c:pt>
                <c:pt idx="101">
                  <c:v>1922</c:v>
                </c:pt>
                <c:pt idx="102">
                  <c:v>1932</c:v>
                </c:pt>
                <c:pt idx="103">
                  <c:v>1947</c:v>
                </c:pt>
                <c:pt idx="104">
                  <c:v>1953</c:v>
                </c:pt>
                <c:pt idx="105">
                  <c:v>1970</c:v>
                </c:pt>
                <c:pt idx="106">
                  <c:v>1976</c:v>
                </c:pt>
                <c:pt idx="107">
                  <c:v>2011</c:v>
                </c:pt>
                <c:pt idx="108">
                  <c:v>2039</c:v>
                </c:pt>
                <c:pt idx="109">
                  <c:v>2040</c:v>
                </c:pt>
                <c:pt idx="110">
                  <c:v>2057</c:v>
                </c:pt>
                <c:pt idx="111">
                  <c:v>2062</c:v>
                </c:pt>
                <c:pt idx="112">
                  <c:v>2075</c:v>
                </c:pt>
                <c:pt idx="113">
                  <c:v>2079</c:v>
                </c:pt>
                <c:pt idx="114">
                  <c:v>2086</c:v>
                </c:pt>
                <c:pt idx="115">
                  <c:v>2095</c:v>
                </c:pt>
                <c:pt idx="116">
                  <c:v>2099</c:v>
                </c:pt>
                <c:pt idx="117">
                  <c:v>2146</c:v>
                </c:pt>
                <c:pt idx="118">
                  <c:v>2147</c:v>
                </c:pt>
                <c:pt idx="119">
                  <c:v>2150</c:v>
                </c:pt>
                <c:pt idx="120">
                  <c:v>2154</c:v>
                </c:pt>
                <c:pt idx="121">
                  <c:v>2165</c:v>
                </c:pt>
                <c:pt idx="122">
                  <c:v>2170</c:v>
                </c:pt>
                <c:pt idx="123">
                  <c:v>2180</c:v>
                </c:pt>
                <c:pt idx="124">
                  <c:v>2186</c:v>
                </c:pt>
                <c:pt idx="125">
                  <c:v>2190</c:v>
                </c:pt>
                <c:pt idx="126">
                  <c:v>2214</c:v>
                </c:pt>
                <c:pt idx="127">
                  <c:v>2220</c:v>
                </c:pt>
                <c:pt idx="128">
                  <c:v>2237</c:v>
                </c:pt>
                <c:pt idx="129">
                  <c:v>2243</c:v>
                </c:pt>
                <c:pt idx="130">
                  <c:v>2291</c:v>
                </c:pt>
                <c:pt idx="131">
                  <c:v>2306</c:v>
                </c:pt>
                <c:pt idx="132">
                  <c:v>2319</c:v>
                </c:pt>
                <c:pt idx="133">
                  <c:v>2321</c:v>
                </c:pt>
                <c:pt idx="134">
                  <c:v>2324</c:v>
                </c:pt>
                <c:pt idx="135">
                  <c:v>2334</c:v>
                </c:pt>
                <c:pt idx="136">
                  <c:v>2361</c:v>
                </c:pt>
                <c:pt idx="137">
                  <c:v>2363</c:v>
                </c:pt>
                <c:pt idx="138">
                  <c:v>2381</c:v>
                </c:pt>
                <c:pt idx="139">
                  <c:v>2382</c:v>
                </c:pt>
                <c:pt idx="140">
                  <c:v>2396</c:v>
                </c:pt>
                <c:pt idx="141">
                  <c:v>2400</c:v>
                </c:pt>
                <c:pt idx="142">
                  <c:v>2401</c:v>
                </c:pt>
                <c:pt idx="143">
                  <c:v>2410</c:v>
                </c:pt>
                <c:pt idx="144">
                  <c:v>2418</c:v>
                </c:pt>
                <c:pt idx="145">
                  <c:v>2428</c:v>
                </c:pt>
                <c:pt idx="146">
                  <c:v>2441</c:v>
                </c:pt>
                <c:pt idx="147">
                  <c:v>2457</c:v>
                </c:pt>
                <c:pt idx="148">
                  <c:v>2466</c:v>
                </c:pt>
                <c:pt idx="149">
                  <c:v>2472</c:v>
                </c:pt>
                <c:pt idx="150">
                  <c:v>2477</c:v>
                </c:pt>
                <c:pt idx="151">
                  <c:v>2480</c:v>
                </c:pt>
                <c:pt idx="152">
                  <c:v>2481</c:v>
                </c:pt>
                <c:pt idx="153">
                  <c:v>2482</c:v>
                </c:pt>
                <c:pt idx="154">
                  <c:v>2490</c:v>
                </c:pt>
                <c:pt idx="155">
                  <c:v>2497</c:v>
                </c:pt>
                <c:pt idx="156">
                  <c:v>2498</c:v>
                </c:pt>
                <c:pt idx="157">
                  <c:v>2504</c:v>
                </c:pt>
                <c:pt idx="158">
                  <c:v>2517</c:v>
                </c:pt>
                <c:pt idx="159">
                  <c:v>2518</c:v>
                </c:pt>
                <c:pt idx="160">
                  <c:v>2521</c:v>
                </c:pt>
                <c:pt idx="161">
                  <c:v>2533</c:v>
                </c:pt>
                <c:pt idx="162">
                  <c:v>2536</c:v>
                </c:pt>
                <c:pt idx="163">
                  <c:v>2546</c:v>
                </c:pt>
                <c:pt idx="164">
                  <c:v>2549</c:v>
                </c:pt>
                <c:pt idx="165">
                  <c:v>2565</c:v>
                </c:pt>
                <c:pt idx="166">
                  <c:v>2581</c:v>
                </c:pt>
                <c:pt idx="167">
                  <c:v>2593</c:v>
                </c:pt>
                <c:pt idx="168">
                  <c:v>2603</c:v>
                </c:pt>
                <c:pt idx="169">
                  <c:v>2613</c:v>
                </c:pt>
                <c:pt idx="170">
                  <c:v>2639</c:v>
                </c:pt>
                <c:pt idx="171">
                  <c:v>2647</c:v>
                </c:pt>
                <c:pt idx="172">
                  <c:v>2660</c:v>
                </c:pt>
                <c:pt idx="173">
                  <c:v>2664</c:v>
                </c:pt>
                <c:pt idx="174">
                  <c:v>2675</c:v>
                </c:pt>
                <c:pt idx="175">
                  <c:v>2690</c:v>
                </c:pt>
                <c:pt idx="176">
                  <c:v>2697</c:v>
                </c:pt>
                <c:pt idx="177">
                  <c:v>2701</c:v>
                </c:pt>
                <c:pt idx="178">
                  <c:v>2714</c:v>
                </c:pt>
                <c:pt idx="179">
                  <c:v>2723</c:v>
                </c:pt>
                <c:pt idx="180">
                  <c:v>2727</c:v>
                </c:pt>
                <c:pt idx="181">
                  <c:v>2731</c:v>
                </c:pt>
                <c:pt idx="182">
                  <c:v>2734</c:v>
                </c:pt>
                <c:pt idx="183">
                  <c:v>2739</c:v>
                </c:pt>
                <c:pt idx="184">
                  <c:v>2766</c:v>
                </c:pt>
                <c:pt idx="185">
                  <c:v>2784</c:v>
                </c:pt>
                <c:pt idx="186">
                  <c:v>2788</c:v>
                </c:pt>
                <c:pt idx="187">
                  <c:v>2808</c:v>
                </c:pt>
                <c:pt idx="188">
                  <c:v>2820</c:v>
                </c:pt>
                <c:pt idx="189">
                  <c:v>2829</c:v>
                </c:pt>
                <c:pt idx="190">
                  <c:v>2830</c:v>
                </c:pt>
                <c:pt idx="191">
                  <c:v>2836</c:v>
                </c:pt>
                <c:pt idx="192">
                  <c:v>2847</c:v>
                </c:pt>
                <c:pt idx="193">
                  <c:v>2851</c:v>
                </c:pt>
                <c:pt idx="194">
                  <c:v>2854</c:v>
                </c:pt>
                <c:pt idx="195">
                  <c:v>2884</c:v>
                </c:pt>
                <c:pt idx="196">
                  <c:v>2886</c:v>
                </c:pt>
                <c:pt idx="197">
                  <c:v>2904</c:v>
                </c:pt>
                <c:pt idx="198">
                  <c:v>2908</c:v>
                </c:pt>
                <c:pt idx="199">
                  <c:v>2914</c:v>
                </c:pt>
                <c:pt idx="200">
                  <c:v>2942</c:v>
                </c:pt>
                <c:pt idx="201">
                  <c:v>2960</c:v>
                </c:pt>
                <c:pt idx="202">
                  <c:v>2981</c:v>
                </c:pt>
                <c:pt idx="203">
                  <c:v>2995</c:v>
                </c:pt>
                <c:pt idx="204">
                  <c:v>3004</c:v>
                </c:pt>
                <c:pt idx="205">
                  <c:v>3009</c:v>
                </c:pt>
                <c:pt idx="206">
                  <c:v>3010</c:v>
                </c:pt>
                <c:pt idx="207">
                  <c:v>3035</c:v>
                </c:pt>
                <c:pt idx="208">
                  <c:v>3078</c:v>
                </c:pt>
                <c:pt idx="209">
                  <c:v>3083</c:v>
                </c:pt>
                <c:pt idx="210">
                  <c:v>3102</c:v>
                </c:pt>
                <c:pt idx="211">
                  <c:v>3119</c:v>
                </c:pt>
                <c:pt idx="212">
                  <c:v>3131</c:v>
                </c:pt>
                <c:pt idx="213">
                  <c:v>3135</c:v>
                </c:pt>
                <c:pt idx="214">
                  <c:v>3162</c:v>
                </c:pt>
                <c:pt idx="215">
                  <c:v>3163</c:v>
                </c:pt>
                <c:pt idx="216">
                  <c:v>3164</c:v>
                </c:pt>
                <c:pt idx="217">
                  <c:v>3168</c:v>
                </c:pt>
                <c:pt idx="218">
                  <c:v>3173</c:v>
                </c:pt>
                <c:pt idx="219">
                  <c:v>3178</c:v>
                </c:pt>
                <c:pt idx="220">
                  <c:v>3195</c:v>
                </c:pt>
                <c:pt idx="221">
                  <c:v>3202</c:v>
                </c:pt>
                <c:pt idx="222">
                  <c:v>3209</c:v>
                </c:pt>
                <c:pt idx="223">
                  <c:v>3214</c:v>
                </c:pt>
                <c:pt idx="224">
                  <c:v>3217</c:v>
                </c:pt>
                <c:pt idx="225">
                  <c:v>3234</c:v>
                </c:pt>
                <c:pt idx="226">
                  <c:v>3255</c:v>
                </c:pt>
                <c:pt idx="227">
                  <c:v>3261</c:v>
                </c:pt>
                <c:pt idx="228">
                  <c:v>3264</c:v>
                </c:pt>
                <c:pt idx="229">
                  <c:v>3287</c:v>
                </c:pt>
                <c:pt idx="230">
                  <c:v>3325</c:v>
                </c:pt>
                <c:pt idx="231">
                  <c:v>3334</c:v>
                </c:pt>
                <c:pt idx="232">
                  <c:v>3354</c:v>
                </c:pt>
                <c:pt idx="233">
                  <c:v>3379</c:v>
                </c:pt>
                <c:pt idx="234">
                  <c:v>3393</c:v>
                </c:pt>
                <c:pt idx="235">
                  <c:v>3395</c:v>
                </c:pt>
                <c:pt idx="236">
                  <c:v>3427</c:v>
                </c:pt>
                <c:pt idx="237">
                  <c:v>3437</c:v>
                </c:pt>
                <c:pt idx="238">
                  <c:v>3440</c:v>
                </c:pt>
                <c:pt idx="239">
                  <c:v>3443</c:v>
                </c:pt>
                <c:pt idx="240">
                  <c:v>3457</c:v>
                </c:pt>
                <c:pt idx="241">
                  <c:v>3469</c:v>
                </c:pt>
                <c:pt idx="242">
                  <c:v>3472</c:v>
                </c:pt>
                <c:pt idx="243">
                  <c:v>3496</c:v>
                </c:pt>
                <c:pt idx="244">
                  <c:v>3498</c:v>
                </c:pt>
                <c:pt idx="245">
                  <c:v>3530</c:v>
                </c:pt>
                <c:pt idx="246">
                  <c:v>3532</c:v>
                </c:pt>
                <c:pt idx="247">
                  <c:v>3554</c:v>
                </c:pt>
                <c:pt idx="248">
                  <c:v>3558</c:v>
                </c:pt>
                <c:pt idx="249">
                  <c:v>3572</c:v>
                </c:pt>
                <c:pt idx="250">
                  <c:v>3593</c:v>
                </c:pt>
                <c:pt idx="251">
                  <c:v>3603</c:v>
                </c:pt>
                <c:pt idx="252">
                  <c:v>3618</c:v>
                </c:pt>
                <c:pt idx="253">
                  <c:v>3620</c:v>
                </c:pt>
                <c:pt idx="254">
                  <c:v>3622</c:v>
                </c:pt>
                <c:pt idx="255">
                  <c:v>3633</c:v>
                </c:pt>
                <c:pt idx="256">
                  <c:v>3639</c:v>
                </c:pt>
                <c:pt idx="257">
                  <c:v>3654</c:v>
                </c:pt>
                <c:pt idx="258">
                  <c:v>3677</c:v>
                </c:pt>
                <c:pt idx="259">
                  <c:v>3687</c:v>
                </c:pt>
                <c:pt idx="260">
                  <c:v>3699</c:v>
                </c:pt>
                <c:pt idx="261">
                  <c:v>3724</c:v>
                </c:pt>
                <c:pt idx="262">
                  <c:v>3745</c:v>
                </c:pt>
                <c:pt idx="263">
                  <c:v>3762</c:v>
                </c:pt>
                <c:pt idx="264">
                  <c:v>3763</c:v>
                </c:pt>
                <c:pt idx="265">
                  <c:v>3779</c:v>
                </c:pt>
                <c:pt idx="266">
                  <c:v>3781</c:v>
                </c:pt>
                <c:pt idx="267">
                  <c:v>3797</c:v>
                </c:pt>
                <c:pt idx="268">
                  <c:v>3806</c:v>
                </c:pt>
                <c:pt idx="269">
                  <c:v>3810</c:v>
                </c:pt>
                <c:pt idx="270">
                  <c:v>3822</c:v>
                </c:pt>
                <c:pt idx="271">
                  <c:v>3826</c:v>
                </c:pt>
                <c:pt idx="272">
                  <c:v>3847</c:v>
                </c:pt>
                <c:pt idx="273">
                  <c:v>3858</c:v>
                </c:pt>
                <c:pt idx="274">
                  <c:v>3866</c:v>
                </c:pt>
                <c:pt idx="275">
                  <c:v>3877</c:v>
                </c:pt>
                <c:pt idx="276">
                  <c:v>3882</c:v>
                </c:pt>
                <c:pt idx="277">
                  <c:v>3888</c:v>
                </c:pt>
                <c:pt idx="278">
                  <c:v>3892</c:v>
                </c:pt>
                <c:pt idx="279">
                  <c:v>3898</c:v>
                </c:pt>
                <c:pt idx="280">
                  <c:v>3904</c:v>
                </c:pt>
                <c:pt idx="281">
                  <c:v>3910</c:v>
                </c:pt>
                <c:pt idx="282">
                  <c:v>3918</c:v>
                </c:pt>
                <c:pt idx="283">
                  <c:v>3926</c:v>
                </c:pt>
                <c:pt idx="284">
                  <c:v>3941</c:v>
                </c:pt>
                <c:pt idx="285">
                  <c:v>3951</c:v>
                </c:pt>
                <c:pt idx="286">
                  <c:v>3959</c:v>
                </c:pt>
                <c:pt idx="287">
                  <c:v>3969</c:v>
                </c:pt>
                <c:pt idx="288">
                  <c:v>3976</c:v>
                </c:pt>
                <c:pt idx="289">
                  <c:v>3978</c:v>
                </c:pt>
                <c:pt idx="290">
                  <c:v>3984</c:v>
                </c:pt>
                <c:pt idx="291">
                  <c:v>3985</c:v>
                </c:pt>
                <c:pt idx="292">
                  <c:v>3992</c:v>
                </c:pt>
                <c:pt idx="293">
                  <c:v>4002</c:v>
                </c:pt>
                <c:pt idx="294">
                  <c:v>4019</c:v>
                </c:pt>
                <c:pt idx="295">
                  <c:v>4020</c:v>
                </c:pt>
                <c:pt idx="296">
                  <c:v>4024</c:v>
                </c:pt>
                <c:pt idx="297">
                  <c:v>4027</c:v>
                </c:pt>
                <c:pt idx="298">
                  <c:v>4028</c:v>
                </c:pt>
                <c:pt idx="299">
                  <c:v>4029</c:v>
                </c:pt>
                <c:pt idx="300">
                  <c:v>4037</c:v>
                </c:pt>
                <c:pt idx="301">
                  <c:v>4044</c:v>
                </c:pt>
                <c:pt idx="302">
                  <c:v>4048</c:v>
                </c:pt>
                <c:pt idx="303">
                  <c:v>4057</c:v>
                </c:pt>
                <c:pt idx="304">
                  <c:v>4066</c:v>
                </c:pt>
                <c:pt idx="305">
                  <c:v>4079</c:v>
                </c:pt>
                <c:pt idx="306">
                  <c:v>4083</c:v>
                </c:pt>
                <c:pt idx="307">
                  <c:v>4089</c:v>
                </c:pt>
                <c:pt idx="308">
                  <c:v>4097</c:v>
                </c:pt>
                <c:pt idx="309">
                  <c:v>4103</c:v>
                </c:pt>
                <c:pt idx="310">
                  <c:v>4104</c:v>
                </c:pt>
                <c:pt idx="311">
                  <c:v>4110</c:v>
                </c:pt>
                <c:pt idx="312">
                  <c:v>4111</c:v>
                </c:pt>
                <c:pt idx="313">
                  <c:v>4114</c:v>
                </c:pt>
                <c:pt idx="314">
                  <c:v>4115</c:v>
                </c:pt>
                <c:pt idx="315">
                  <c:v>4118</c:v>
                </c:pt>
                <c:pt idx="316">
                  <c:v>4129</c:v>
                </c:pt>
                <c:pt idx="317">
                  <c:v>4155</c:v>
                </c:pt>
                <c:pt idx="318">
                  <c:v>4171</c:v>
                </c:pt>
                <c:pt idx="319">
                  <c:v>4191</c:v>
                </c:pt>
                <c:pt idx="320">
                  <c:v>4197</c:v>
                </c:pt>
                <c:pt idx="321">
                  <c:v>4204</c:v>
                </c:pt>
                <c:pt idx="322">
                  <c:v>4205</c:v>
                </c:pt>
                <c:pt idx="323">
                  <c:v>4206</c:v>
                </c:pt>
                <c:pt idx="324">
                  <c:v>4210</c:v>
                </c:pt>
                <c:pt idx="325">
                  <c:v>4211</c:v>
                </c:pt>
                <c:pt idx="326">
                  <c:v>4213</c:v>
                </c:pt>
                <c:pt idx="327">
                  <c:v>4216</c:v>
                </c:pt>
                <c:pt idx="328">
                  <c:v>4234</c:v>
                </c:pt>
                <c:pt idx="329">
                  <c:v>4239</c:v>
                </c:pt>
                <c:pt idx="330">
                  <c:v>4242</c:v>
                </c:pt>
                <c:pt idx="331">
                  <c:v>4243</c:v>
                </c:pt>
                <c:pt idx="332">
                  <c:v>4246</c:v>
                </c:pt>
                <c:pt idx="333">
                  <c:v>4254</c:v>
                </c:pt>
                <c:pt idx="334">
                  <c:v>4260</c:v>
                </c:pt>
                <c:pt idx="335">
                  <c:v>4302</c:v>
                </c:pt>
                <c:pt idx="336">
                  <c:v>4303</c:v>
                </c:pt>
                <c:pt idx="337">
                  <c:v>4314</c:v>
                </c:pt>
                <c:pt idx="338">
                  <c:v>4320</c:v>
                </c:pt>
                <c:pt idx="339">
                  <c:v>4328</c:v>
                </c:pt>
                <c:pt idx="340">
                  <c:v>4336</c:v>
                </c:pt>
                <c:pt idx="341">
                  <c:v>4340</c:v>
                </c:pt>
                <c:pt idx="342">
                  <c:v>4341</c:v>
                </c:pt>
                <c:pt idx="343">
                  <c:v>4346</c:v>
                </c:pt>
                <c:pt idx="344">
                  <c:v>4351</c:v>
                </c:pt>
                <c:pt idx="345">
                  <c:v>4364</c:v>
                </c:pt>
                <c:pt idx="346">
                  <c:v>4372</c:v>
                </c:pt>
                <c:pt idx="347">
                  <c:v>4383</c:v>
                </c:pt>
                <c:pt idx="348">
                  <c:v>4392</c:v>
                </c:pt>
                <c:pt idx="349">
                  <c:v>4396</c:v>
                </c:pt>
                <c:pt idx="350">
                  <c:v>4401</c:v>
                </c:pt>
                <c:pt idx="351">
                  <c:v>4408</c:v>
                </c:pt>
                <c:pt idx="352">
                  <c:v>4427</c:v>
                </c:pt>
                <c:pt idx="353">
                  <c:v>4448</c:v>
                </c:pt>
                <c:pt idx="354">
                  <c:v>4458</c:v>
                </c:pt>
                <c:pt idx="355">
                  <c:v>4463</c:v>
                </c:pt>
                <c:pt idx="356">
                  <c:v>4466</c:v>
                </c:pt>
                <c:pt idx="357">
                  <c:v>4471</c:v>
                </c:pt>
                <c:pt idx="358">
                  <c:v>4475</c:v>
                </c:pt>
                <c:pt idx="359">
                  <c:v>4477</c:v>
                </c:pt>
                <c:pt idx="360">
                  <c:v>4479</c:v>
                </c:pt>
                <c:pt idx="361">
                  <c:v>4486</c:v>
                </c:pt>
                <c:pt idx="362">
                  <c:v>4488</c:v>
                </c:pt>
                <c:pt idx="363">
                  <c:v>4497</c:v>
                </c:pt>
                <c:pt idx="364">
                  <c:v>4511</c:v>
                </c:pt>
                <c:pt idx="365">
                  <c:v>4512</c:v>
                </c:pt>
                <c:pt idx="366">
                  <c:v>4530</c:v>
                </c:pt>
                <c:pt idx="367">
                  <c:v>4538</c:v>
                </c:pt>
                <c:pt idx="368">
                  <c:v>4540</c:v>
                </c:pt>
                <c:pt idx="369">
                  <c:v>4548</c:v>
                </c:pt>
                <c:pt idx="370">
                  <c:v>4551</c:v>
                </c:pt>
                <c:pt idx="371">
                  <c:v>4553</c:v>
                </c:pt>
                <c:pt idx="372">
                  <c:v>4556</c:v>
                </c:pt>
                <c:pt idx="373">
                  <c:v>4558</c:v>
                </c:pt>
                <c:pt idx="374">
                  <c:v>4576</c:v>
                </c:pt>
                <c:pt idx="375">
                  <c:v>4577</c:v>
                </c:pt>
                <c:pt idx="376">
                  <c:v>4584</c:v>
                </c:pt>
                <c:pt idx="377">
                  <c:v>4586</c:v>
                </c:pt>
                <c:pt idx="378">
                  <c:v>4590</c:v>
                </c:pt>
                <c:pt idx="379">
                  <c:v>4597</c:v>
                </c:pt>
                <c:pt idx="380">
                  <c:v>4608</c:v>
                </c:pt>
                <c:pt idx="381">
                  <c:v>4613</c:v>
                </c:pt>
                <c:pt idx="382">
                  <c:v>4622</c:v>
                </c:pt>
                <c:pt idx="383">
                  <c:v>4641</c:v>
                </c:pt>
                <c:pt idx="384">
                  <c:v>4645</c:v>
                </c:pt>
                <c:pt idx="385">
                  <c:v>4656</c:v>
                </c:pt>
                <c:pt idx="386">
                  <c:v>4668</c:v>
                </c:pt>
                <c:pt idx="387">
                  <c:v>4680</c:v>
                </c:pt>
                <c:pt idx="388">
                  <c:v>4696</c:v>
                </c:pt>
                <c:pt idx="389">
                  <c:v>4700</c:v>
                </c:pt>
                <c:pt idx="390">
                  <c:v>4702</c:v>
                </c:pt>
                <c:pt idx="391">
                  <c:v>4706</c:v>
                </c:pt>
                <c:pt idx="392">
                  <c:v>4709</c:v>
                </c:pt>
                <c:pt idx="393">
                  <c:v>4714</c:v>
                </c:pt>
                <c:pt idx="394">
                  <c:v>4718</c:v>
                </c:pt>
                <c:pt idx="395">
                  <c:v>4738</c:v>
                </c:pt>
                <c:pt idx="396">
                  <c:v>4745</c:v>
                </c:pt>
                <c:pt idx="397">
                  <c:v>4747</c:v>
                </c:pt>
                <c:pt idx="398">
                  <c:v>4763</c:v>
                </c:pt>
                <c:pt idx="399">
                  <c:v>4767</c:v>
                </c:pt>
                <c:pt idx="400">
                  <c:v>4768</c:v>
                </c:pt>
                <c:pt idx="401">
                  <c:v>4769</c:v>
                </c:pt>
                <c:pt idx="402">
                  <c:v>4781</c:v>
                </c:pt>
                <c:pt idx="403">
                  <c:v>4808</c:v>
                </c:pt>
                <c:pt idx="404">
                  <c:v>4815</c:v>
                </c:pt>
                <c:pt idx="405">
                  <c:v>4829</c:v>
                </c:pt>
                <c:pt idx="406">
                  <c:v>4833</c:v>
                </c:pt>
                <c:pt idx="407">
                  <c:v>4847</c:v>
                </c:pt>
                <c:pt idx="408">
                  <c:v>4851</c:v>
                </c:pt>
                <c:pt idx="409">
                  <c:v>4865</c:v>
                </c:pt>
                <c:pt idx="410">
                  <c:v>4875</c:v>
                </c:pt>
                <c:pt idx="411">
                  <c:v>4883</c:v>
                </c:pt>
                <c:pt idx="412">
                  <c:v>4884</c:v>
                </c:pt>
                <c:pt idx="413">
                  <c:v>4901</c:v>
                </c:pt>
                <c:pt idx="414">
                  <c:v>4912</c:v>
                </c:pt>
                <c:pt idx="415">
                  <c:v>4917</c:v>
                </c:pt>
                <c:pt idx="416">
                  <c:v>4945</c:v>
                </c:pt>
                <c:pt idx="417">
                  <c:v>4968</c:v>
                </c:pt>
                <c:pt idx="418">
                  <c:v>4979</c:v>
                </c:pt>
                <c:pt idx="419">
                  <c:v>4982</c:v>
                </c:pt>
                <c:pt idx="420">
                  <c:v>4985</c:v>
                </c:pt>
                <c:pt idx="421">
                  <c:v>4989</c:v>
                </c:pt>
                <c:pt idx="422">
                  <c:v>5000</c:v>
                </c:pt>
                <c:pt idx="423">
                  <c:v>5013</c:v>
                </c:pt>
                <c:pt idx="424">
                  <c:v>5016</c:v>
                </c:pt>
                <c:pt idx="425">
                  <c:v>5019</c:v>
                </c:pt>
                <c:pt idx="426">
                  <c:v>5031</c:v>
                </c:pt>
                <c:pt idx="427">
                  <c:v>5036</c:v>
                </c:pt>
                <c:pt idx="428">
                  <c:v>5040</c:v>
                </c:pt>
                <c:pt idx="429">
                  <c:v>5042</c:v>
                </c:pt>
                <c:pt idx="430">
                  <c:v>5045</c:v>
                </c:pt>
                <c:pt idx="431">
                  <c:v>5054</c:v>
                </c:pt>
                <c:pt idx="432">
                  <c:v>5059</c:v>
                </c:pt>
                <c:pt idx="433">
                  <c:v>5063</c:v>
                </c:pt>
                <c:pt idx="434">
                  <c:v>5065</c:v>
                </c:pt>
                <c:pt idx="435">
                  <c:v>5067</c:v>
                </c:pt>
                <c:pt idx="436">
                  <c:v>5081</c:v>
                </c:pt>
                <c:pt idx="437">
                  <c:v>5083</c:v>
                </c:pt>
                <c:pt idx="438">
                  <c:v>5084</c:v>
                </c:pt>
                <c:pt idx="439">
                  <c:v>5109</c:v>
                </c:pt>
                <c:pt idx="440">
                  <c:v>5112</c:v>
                </c:pt>
                <c:pt idx="441">
                  <c:v>5120</c:v>
                </c:pt>
                <c:pt idx="442">
                  <c:v>5126</c:v>
                </c:pt>
                <c:pt idx="443">
                  <c:v>5147</c:v>
                </c:pt>
                <c:pt idx="444">
                  <c:v>5153</c:v>
                </c:pt>
                <c:pt idx="445">
                  <c:v>5209</c:v>
                </c:pt>
                <c:pt idx="446">
                  <c:v>5215</c:v>
                </c:pt>
                <c:pt idx="447">
                  <c:v>5216</c:v>
                </c:pt>
                <c:pt idx="448">
                  <c:v>5220</c:v>
                </c:pt>
                <c:pt idx="449">
                  <c:v>5227</c:v>
                </c:pt>
                <c:pt idx="450">
                  <c:v>5253</c:v>
                </c:pt>
                <c:pt idx="451">
                  <c:v>5254</c:v>
                </c:pt>
                <c:pt idx="452">
                  <c:v>5255</c:v>
                </c:pt>
                <c:pt idx="453">
                  <c:v>5256</c:v>
                </c:pt>
                <c:pt idx="454">
                  <c:v>5269</c:v>
                </c:pt>
                <c:pt idx="455">
                  <c:v>5280</c:v>
                </c:pt>
                <c:pt idx="456">
                  <c:v>5291</c:v>
                </c:pt>
                <c:pt idx="457">
                  <c:v>5299</c:v>
                </c:pt>
                <c:pt idx="458">
                  <c:v>5306</c:v>
                </c:pt>
                <c:pt idx="459">
                  <c:v>5315</c:v>
                </c:pt>
                <c:pt idx="460">
                  <c:v>5320</c:v>
                </c:pt>
                <c:pt idx="461">
                  <c:v>5321</c:v>
                </c:pt>
                <c:pt idx="462">
                  <c:v>5337</c:v>
                </c:pt>
                <c:pt idx="463">
                  <c:v>5339</c:v>
                </c:pt>
                <c:pt idx="464">
                  <c:v>5352</c:v>
                </c:pt>
                <c:pt idx="465">
                  <c:v>5360</c:v>
                </c:pt>
                <c:pt idx="466">
                  <c:v>5362</c:v>
                </c:pt>
                <c:pt idx="467">
                  <c:v>5375</c:v>
                </c:pt>
                <c:pt idx="468">
                  <c:v>5376</c:v>
                </c:pt>
                <c:pt idx="469">
                  <c:v>5389</c:v>
                </c:pt>
                <c:pt idx="470">
                  <c:v>5406</c:v>
                </c:pt>
                <c:pt idx="471">
                  <c:v>5407</c:v>
                </c:pt>
                <c:pt idx="472">
                  <c:v>5410</c:v>
                </c:pt>
                <c:pt idx="473">
                  <c:v>5420</c:v>
                </c:pt>
                <c:pt idx="474">
                  <c:v>5423</c:v>
                </c:pt>
                <c:pt idx="475">
                  <c:v>5438</c:v>
                </c:pt>
                <c:pt idx="476">
                  <c:v>5459</c:v>
                </c:pt>
                <c:pt idx="477">
                  <c:v>5468</c:v>
                </c:pt>
                <c:pt idx="478">
                  <c:v>5469</c:v>
                </c:pt>
                <c:pt idx="479">
                  <c:v>5479</c:v>
                </c:pt>
                <c:pt idx="480">
                  <c:v>5487</c:v>
                </c:pt>
                <c:pt idx="481">
                  <c:v>5495</c:v>
                </c:pt>
                <c:pt idx="482">
                  <c:v>5499</c:v>
                </c:pt>
                <c:pt idx="483">
                  <c:v>5525</c:v>
                </c:pt>
                <c:pt idx="484">
                  <c:v>5528</c:v>
                </c:pt>
                <c:pt idx="485">
                  <c:v>5534</c:v>
                </c:pt>
                <c:pt idx="486">
                  <c:v>5537</c:v>
                </c:pt>
                <c:pt idx="487">
                  <c:v>5566</c:v>
                </c:pt>
                <c:pt idx="488">
                  <c:v>5590</c:v>
                </c:pt>
                <c:pt idx="489">
                  <c:v>5627</c:v>
                </c:pt>
                <c:pt idx="490">
                  <c:v>5630</c:v>
                </c:pt>
                <c:pt idx="491">
                  <c:v>5634</c:v>
                </c:pt>
                <c:pt idx="492">
                  <c:v>5635</c:v>
                </c:pt>
                <c:pt idx="493">
                  <c:v>5644</c:v>
                </c:pt>
                <c:pt idx="494">
                  <c:v>5650</c:v>
                </c:pt>
                <c:pt idx="495">
                  <c:v>5666</c:v>
                </c:pt>
                <c:pt idx="496">
                  <c:v>5671</c:v>
                </c:pt>
                <c:pt idx="497">
                  <c:v>5679</c:v>
                </c:pt>
                <c:pt idx="498">
                  <c:v>5681</c:v>
                </c:pt>
                <c:pt idx="499">
                  <c:v>5688</c:v>
                </c:pt>
                <c:pt idx="500">
                  <c:v>5700</c:v>
                </c:pt>
                <c:pt idx="501">
                  <c:v>5713</c:v>
                </c:pt>
                <c:pt idx="502">
                  <c:v>5718</c:v>
                </c:pt>
                <c:pt idx="503">
                  <c:v>5719</c:v>
                </c:pt>
                <c:pt idx="504">
                  <c:v>5721</c:v>
                </c:pt>
                <c:pt idx="505">
                  <c:v>5761</c:v>
                </c:pt>
                <c:pt idx="506">
                  <c:v>5762</c:v>
                </c:pt>
                <c:pt idx="507">
                  <c:v>5785</c:v>
                </c:pt>
                <c:pt idx="508">
                  <c:v>5788</c:v>
                </c:pt>
                <c:pt idx="509">
                  <c:v>5795</c:v>
                </c:pt>
                <c:pt idx="510">
                  <c:v>5806</c:v>
                </c:pt>
                <c:pt idx="511">
                  <c:v>5808</c:v>
                </c:pt>
                <c:pt idx="512">
                  <c:v>5809</c:v>
                </c:pt>
                <c:pt idx="513">
                  <c:v>5825</c:v>
                </c:pt>
                <c:pt idx="514">
                  <c:v>5827</c:v>
                </c:pt>
                <c:pt idx="515">
                  <c:v>5836</c:v>
                </c:pt>
                <c:pt idx="516">
                  <c:v>5850</c:v>
                </c:pt>
                <c:pt idx="517">
                  <c:v>5857</c:v>
                </c:pt>
                <c:pt idx="518">
                  <c:v>5861</c:v>
                </c:pt>
                <c:pt idx="519">
                  <c:v>5865</c:v>
                </c:pt>
                <c:pt idx="520">
                  <c:v>5866</c:v>
                </c:pt>
                <c:pt idx="521">
                  <c:v>5871</c:v>
                </c:pt>
                <c:pt idx="522">
                  <c:v>5897</c:v>
                </c:pt>
                <c:pt idx="523">
                  <c:v>5901</c:v>
                </c:pt>
                <c:pt idx="524">
                  <c:v>5905</c:v>
                </c:pt>
                <c:pt idx="525">
                  <c:v>5911</c:v>
                </c:pt>
                <c:pt idx="526">
                  <c:v>5916</c:v>
                </c:pt>
                <c:pt idx="527">
                  <c:v>5943</c:v>
                </c:pt>
                <c:pt idx="528">
                  <c:v>5967</c:v>
                </c:pt>
                <c:pt idx="529">
                  <c:v>5974</c:v>
                </c:pt>
                <c:pt idx="530">
                  <c:v>5975</c:v>
                </c:pt>
                <c:pt idx="531">
                  <c:v>5978</c:v>
                </c:pt>
                <c:pt idx="532">
                  <c:v>5994</c:v>
                </c:pt>
                <c:pt idx="533">
                  <c:v>5995</c:v>
                </c:pt>
                <c:pt idx="534">
                  <c:v>6001</c:v>
                </c:pt>
                <c:pt idx="535">
                  <c:v>6006</c:v>
                </c:pt>
                <c:pt idx="536">
                  <c:v>6007</c:v>
                </c:pt>
                <c:pt idx="537">
                  <c:v>6013</c:v>
                </c:pt>
                <c:pt idx="538">
                  <c:v>6020</c:v>
                </c:pt>
                <c:pt idx="539">
                  <c:v>6025</c:v>
                </c:pt>
                <c:pt idx="540">
                  <c:v>6047</c:v>
                </c:pt>
                <c:pt idx="541">
                  <c:v>6050</c:v>
                </c:pt>
                <c:pt idx="542">
                  <c:v>6063</c:v>
                </c:pt>
                <c:pt idx="543">
                  <c:v>6078</c:v>
                </c:pt>
                <c:pt idx="544">
                  <c:v>6099</c:v>
                </c:pt>
                <c:pt idx="545">
                  <c:v>6100</c:v>
                </c:pt>
                <c:pt idx="546">
                  <c:v>6109</c:v>
                </c:pt>
                <c:pt idx="547">
                  <c:v>6111</c:v>
                </c:pt>
                <c:pt idx="548">
                  <c:v>6113</c:v>
                </c:pt>
                <c:pt idx="549">
                  <c:v>6117</c:v>
                </c:pt>
                <c:pt idx="550">
                  <c:v>6130</c:v>
                </c:pt>
                <c:pt idx="551">
                  <c:v>6131</c:v>
                </c:pt>
                <c:pt idx="552">
                  <c:v>6135</c:v>
                </c:pt>
                <c:pt idx="553">
                  <c:v>6138</c:v>
                </c:pt>
                <c:pt idx="554">
                  <c:v>6170</c:v>
                </c:pt>
                <c:pt idx="555">
                  <c:v>6178</c:v>
                </c:pt>
                <c:pt idx="556">
                  <c:v>6180</c:v>
                </c:pt>
                <c:pt idx="557">
                  <c:v>6181</c:v>
                </c:pt>
                <c:pt idx="558">
                  <c:v>6190</c:v>
                </c:pt>
                <c:pt idx="559">
                  <c:v>6197</c:v>
                </c:pt>
                <c:pt idx="560">
                  <c:v>6208</c:v>
                </c:pt>
                <c:pt idx="561">
                  <c:v>6219</c:v>
                </c:pt>
                <c:pt idx="562">
                  <c:v>6221</c:v>
                </c:pt>
                <c:pt idx="563">
                  <c:v>6231</c:v>
                </c:pt>
                <c:pt idx="564">
                  <c:v>6236</c:v>
                </c:pt>
                <c:pt idx="565">
                  <c:v>6250</c:v>
                </c:pt>
                <c:pt idx="566">
                  <c:v>6268</c:v>
                </c:pt>
                <c:pt idx="567">
                  <c:v>6272</c:v>
                </c:pt>
                <c:pt idx="568">
                  <c:v>6278</c:v>
                </c:pt>
                <c:pt idx="569">
                  <c:v>6285</c:v>
                </c:pt>
                <c:pt idx="570">
                  <c:v>6287</c:v>
                </c:pt>
                <c:pt idx="571">
                  <c:v>6288</c:v>
                </c:pt>
                <c:pt idx="572">
                  <c:v>6293</c:v>
                </c:pt>
                <c:pt idx="573">
                  <c:v>6300</c:v>
                </c:pt>
                <c:pt idx="574">
                  <c:v>6319</c:v>
                </c:pt>
                <c:pt idx="575">
                  <c:v>6330</c:v>
                </c:pt>
                <c:pt idx="576">
                  <c:v>6345</c:v>
                </c:pt>
                <c:pt idx="577">
                  <c:v>6368</c:v>
                </c:pt>
                <c:pt idx="578">
                  <c:v>6369</c:v>
                </c:pt>
                <c:pt idx="579">
                  <c:v>6374</c:v>
                </c:pt>
                <c:pt idx="580">
                  <c:v>6380</c:v>
                </c:pt>
                <c:pt idx="581">
                  <c:v>6385</c:v>
                </c:pt>
                <c:pt idx="582">
                  <c:v>6389</c:v>
                </c:pt>
                <c:pt idx="583">
                  <c:v>6391</c:v>
                </c:pt>
                <c:pt idx="584">
                  <c:v>6398</c:v>
                </c:pt>
                <c:pt idx="585">
                  <c:v>6399</c:v>
                </c:pt>
                <c:pt idx="586">
                  <c:v>6400</c:v>
                </c:pt>
                <c:pt idx="587">
                  <c:v>6405</c:v>
                </c:pt>
                <c:pt idx="588">
                  <c:v>6415</c:v>
                </c:pt>
                <c:pt idx="589">
                  <c:v>6430</c:v>
                </c:pt>
                <c:pt idx="590">
                  <c:v>6454</c:v>
                </c:pt>
                <c:pt idx="591">
                  <c:v>6469</c:v>
                </c:pt>
                <c:pt idx="592">
                  <c:v>6471</c:v>
                </c:pt>
                <c:pt idx="593">
                  <c:v>6474</c:v>
                </c:pt>
                <c:pt idx="594">
                  <c:v>6491</c:v>
                </c:pt>
                <c:pt idx="595">
                  <c:v>6504</c:v>
                </c:pt>
                <c:pt idx="596">
                  <c:v>6518</c:v>
                </c:pt>
                <c:pt idx="597">
                  <c:v>6522</c:v>
                </c:pt>
                <c:pt idx="598">
                  <c:v>6525</c:v>
                </c:pt>
                <c:pt idx="599">
                  <c:v>6527</c:v>
                </c:pt>
                <c:pt idx="600">
                  <c:v>6531</c:v>
                </c:pt>
                <c:pt idx="601">
                  <c:v>6534</c:v>
                </c:pt>
                <c:pt idx="602">
                  <c:v>6539</c:v>
                </c:pt>
                <c:pt idx="603">
                  <c:v>6545</c:v>
                </c:pt>
                <c:pt idx="604">
                  <c:v>6546</c:v>
                </c:pt>
                <c:pt idx="605">
                  <c:v>6564</c:v>
                </c:pt>
                <c:pt idx="606">
                  <c:v>6566</c:v>
                </c:pt>
                <c:pt idx="607">
                  <c:v>6569</c:v>
                </c:pt>
                <c:pt idx="608">
                  <c:v>6570</c:v>
                </c:pt>
                <c:pt idx="609">
                  <c:v>6586</c:v>
                </c:pt>
                <c:pt idx="610">
                  <c:v>6593</c:v>
                </c:pt>
                <c:pt idx="611">
                  <c:v>6601</c:v>
                </c:pt>
                <c:pt idx="612">
                  <c:v>6603</c:v>
                </c:pt>
                <c:pt idx="613">
                  <c:v>6604</c:v>
                </c:pt>
                <c:pt idx="614">
                  <c:v>6606</c:v>
                </c:pt>
                <c:pt idx="615">
                  <c:v>6607</c:v>
                </c:pt>
                <c:pt idx="616">
                  <c:v>6619</c:v>
                </c:pt>
                <c:pt idx="617">
                  <c:v>6628</c:v>
                </c:pt>
                <c:pt idx="618">
                  <c:v>6638</c:v>
                </c:pt>
                <c:pt idx="619">
                  <c:v>6639</c:v>
                </c:pt>
                <c:pt idx="620">
                  <c:v>6641</c:v>
                </c:pt>
                <c:pt idx="621">
                  <c:v>6647</c:v>
                </c:pt>
                <c:pt idx="622">
                  <c:v>6650</c:v>
                </c:pt>
                <c:pt idx="623">
                  <c:v>6658</c:v>
                </c:pt>
                <c:pt idx="624">
                  <c:v>6663</c:v>
                </c:pt>
                <c:pt idx="625">
                  <c:v>6671</c:v>
                </c:pt>
                <c:pt idx="626">
                  <c:v>6684</c:v>
                </c:pt>
                <c:pt idx="627">
                  <c:v>6705</c:v>
                </c:pt>
                <c:pt idx="628">
                  <c:v>6719</c:v>
                </c:pt>
                <c:pt idx="629">
                  <c:v>6720</c:v>
                </c:pt>
                <c:pt idx="630">
                  <c:v>6722</c:v>
                </c:pt>
                <c:pt idx="631">
                  <c:v>6735</c:v>
                </c:pt>
                <c:pt idx="632">
                  <c:v>6739</c:v>
                </c:pt>
                <c:pt idx="633">
                  <c:v>6741</c:v>
                </c:pt>
                <c:pt idx="634">
                  <c:v>6746</c:v>
                </c:pt>
                <c:pt idx="635">
                  <c:v>6750</c:v>
                </c:pt>
                <c:pt idx="636">
                  <c:v>6752</c:v>
                </c:pt>
                <c:pt idx="637">
                  <c:v>6773</c:v>
                </c:pt>
                <c:pt idx="638">
                  <c:v>6779</c:v>
                </c:pt>
                <c:pt idx="639">
                  <c:v>6804</c:v>
                </c:pt>
                <c:pt idx="640">
                  <c:v>6806</c:v>
                </c:pt>
                <c:pt idx="641">
                  <c:v>6842</c:v>
                </c:pt>
                <c:pt idx="642">
                  <c:v>6858</c:v>
                </c:pt>
                <c:pt idx="643">
                  <c:v>6860</c:v>
                </c:pt>
                <c:pt idx="644">
                  <c:v>6866</c:v>
                </c:pt>
                <c:pt idx="645">
                  <c:v>6878</c:v>
                </c:pt>
                <c:pt idx="646">
                  <c:v>6888</c:v>
                </c:pt>
                <c:pt idx="647">
                  <c:v>6896</c:v>
                </c:pt>
                <c:pt idx="648">
                  <c:v>6899</c:v>
                </c:pt>
                <c:pt idx="649">
                  <c:v>6910</c:v>
                </c:pt>
                <c:pt idx="650">
                  <c:v>6919</c:v>
                </c:pt>
                <c:pt idx="651">
                  <c:v>6929</c:v>
                </c:pt>
                <c:pt idx="652">
                  <c:v>6938</c:v>
                </c:pt>
                <c:pt idx="653">
                  <c:v>6944</c:v>
                </c:pt>
                <c:pt idx="654">
                  <c:v>6956</c:v>
                </c:pt>
                <c:pt idx="655">
                  <c:v>6960</c:v>
                </c:pt>
                <c:pt idx="656">
                  <c:v>6963</c:v>
                </c:pt>
                <c:pt idx="657">
                  <c:v>6970</c:v>
                </c:pt>
                <c:pt idx="658">
                  <c:v>6974</c:v>
                </c:pt>
                <c:pt idx="659">
                  <c:v>6983</c:v>
                </c:pt>
                <c:pt idx="660">
                  <c:v>6998</c:v>
                </c:pt>
                <c:pt idx="661">
                  <c:v>7001</c:v>
                </c:pt>
                <c:pt idx="662">
                  <c:v>7015</c:v>
                </c:pt>
                <c:pt idx="663">
                  <c:v>7030</c:v>
                </c:pt>
                <c:pt idx="664">
                  <c:v>7046</c:v>
                </c:pt>
                <c:pt idx="665">
                  <c:v>7051</c:v>
                </c:pt>
                <c:pt idx="666">
                  <c:v>7072</c:v>
                </c:pt>
                <c:pt idx="667">
                  <c:v>7088</c:v>
                </c:pt>
                <c:pt idx="668">
                  <c:v>7089</c:v>
                </c:pt>
                <c:pt idx="669">
                  <c:v>7093</c:v>
                </c:pt>
                <c:pt idx="670">
                  <c:v>7135</c:v>
                </c:pt>
                <c:pt idx="671">
                  <c:v>7136</c:v>
                </c:pt>
                <c:pt idx="672">
                  <c:v>7145</c:v>
                </c:pt>
                <c:pt idx="673">
                  <c:v>7150</c:v>
                </c:pt>
                <c:pt idx="674">
                  <c:v>7152</c:v>
                </c:pt>
                <c:pt idx="675">
                  <c:v>7162</c:v>
                </c:pt>
                <c:pt idx="676">
                  <c:v>7168</c:v>
                </c:pt>
                <c:pt idx="677">
                  <c:v>7171</c:v>
                </c:pt>
                <c:pt idx="678">
                  <c:v>7172</c:v>
                </c:pt>
                <c:pt idx="679">
                  <c:v>7175</c:v>
                </c:pt>
                <c:pt idx="680">
                  <c:v>7179</c:v>
                </c:pt>
                <c:pt idx="681">
                  <c:v>7207</c:v>
                </c:pt>
                <c:pt idx="682">
                  <c:v>7221</c:v>
                </c:pt>
                <c:pt idx="683">
                  <c:v>7230</c:v>
                </c:pt>
                <c:pt idx="684">
                  <c:v>7235</c:v>
                </c:pt>
                <c:pt idx="685">
                  <c:v>7236</c:v>
                </c:pt>
                <c:pt idx="686">
                  <c:v>7239</c:v>
                </c:pt>
                <c:pt idx="687">
                  <c:v>7268</c:v>
                </c:pt>
                <c:pt idx="688">
                  <c:v>7274</c:v>
                </c:pt>
                <c:pt idx="689">
                  <c:v>7275</c:v>
                </c:pt>
                <c:pt idx="690">
                  <c:v>7305</c:v>
                </c:pt>
                <c:pt idx="691">
                  <c:v>7309</c:v>
                </c:pt>
                <c:pt idx="692">
                  <c:v>7316</c:v>
                </c:pt>
                <c:pt idx="693">
                  <c:v>7359</c:v>
                </c:pt>
                <c:pt idx="694">
                  <c:v>7366</c:v>
                </c:pt>
                <c:pt idx="695">
                  <c:v>7395</c:v>
                </c:pt>
                <c:pt idx="696">
                  <c:v>7398</c:v>
                </c:pt>
                <c:pt idx="697">
                  <c:v>7399</c:v>
                </c:pt>
                <c:pt idx="698">
                  <c:v>7400</c:v>
                </c:pt>
                <c:pt idx="699">
                  <c:v>7408</c:v>
                </c:pt>
                <c:pt idx="700">
                  <c:v>7424</c:v>
                </c:pt>
                <c:pt idx="701">
                  <c:v>7436</c:v>
                </c:pt>
                <c:pt idx="702">
                  <c:v>7439</c:v>
                </c:pt>
                <c:pt idx="703">
                  <c:v>7445</c:v>
                </c:pt>
                <c:pt idx="704">
                  <c:v>7447</c:v>
                </c:pt>
                <c:pt idx="705">
                  <c:v>7448</c:v>
                </c:pt>
                <c:pt idx="706">
                  <c:v>7451</c:v>
                </c:pt>
                <c:pt idx="707">
                  <c:v>7457</c:v>
                </c:pt>
                <c:pt idx="708">
                  <c:v>7463</c:v>
                </c:pt>
                <c:pt idx="709">
                  <c:v>7465</c:v>
                </c:pt>
                <c:pt idx="710">
                  <c:v>7476</c:v>
                </c:pt>
                <c:pt idx="711">
                  <c:v>7484</c:v>
                </c:pt>
                <c:pt idx="712">
                  <c:v>7498</c:v>
                </c:pt>
                <c:pt idx="713">
                  <c:v>7503</c:v>
                </c:pt>
                <c:pt idx="714">
                  <c:v>7507</c:v>
                </c:pt>
                <c:pt idx="715">
                  <c:v>7510</c:v>
                </c:pt>
                <c:pt idx="716">
                  <c:v>7512</c:v>
                </c:pt>
                <c:pt idx="717">
                  <c:v>7525</c:v>
                </c:pt>
                <c:pt idx="718">
                  <c:v>7538</c:v>
                </c:pt>
                <c:pt idx="719">
                  <c:v>7539</c:v>
                </c:pt>
                <c:pt idx="720">
                  <c:v>7544</c:v>
                </c:pt>
                <c:pt idx="721">
                  <c:v>7546</c:v>
                </c:pt>
                <c:pt idx="722">
                  <c:v>7549</c:v>
                </c:pt>
                <c:pt idx="723">
                  <c:v>7551</c:v>
                </c:pt>
                <c:pt idx="724">
                  <c:v>7552</c:v>
                </c:pt>
                <c:pt idx="725">
                  <c:v>7556</c:v>
                </c:pt>
                <c:pt idx="726">
                  <c:v>7558</c:v>
                </c:pt>
                <c:pt idx="727">
                  <c:v>7560</c:v>
                </c:pt>
                <c:pt idx="728">
                  <c:v>7577</c:v>
                </c:pt>
                <c:pt idx="729">
                  <c:v>7578</c:v>
                </c:pt>
                <c:pt idx="730">
                  <c:v>7580</c:v>
                </c:pt>
                <c:pt idx="731">
                  <c:v>7589</c:v>
                </c:pt>
                <c:pt idx="732">
                  <c:v>7616</c:v>
                </c:pt>
                <c:pt idx="733">
                  <c:v>7621</c:v>
                </c:pt>
                <c:pt idx="734">
                  <c:v>7643</c:v>
                </c:pt>
                <c:pt idx="735">
                  <c:v>7644</c:v>
                </c:pt>
                <c:pt idx="736">
                  <c:v>7654</c:v>
                </c:pt>
                <c:pt idx="737">
                  <c:v>7661</c:v>
                </c:pt>
                <c:pt idx="738">
                  <c:v>7663</c:v>
                </c:pt>
                <c:pt idx="739">
                  <c:v>7667</c:v>
                </c:pt>
                <c:pt idx="740">
                  <c:v>7673</c:v>
                </c:pt>
                <c:pt idx="741">
                  <c:v>7696</c:v>
                </c:pt>
                <c:pt idx="742">
                  <c:v>7709</c:v>
                </c:pt>
                <c:pt idx="743">
                  <c:v>7728</c:v>
                </c:pt>
                <c:pt idx="744">
                  <c:v>7729</c:v>
                </c:pt>
                <c:pt idx="745">
                  <c:v>7739</c:v>
                </c:pt>
                <c:pt idx="746">
                  <c:v>7742</c:v>
                </c:pt>
                <c:pt idx="747">
                  <c:v>7751</c:v>
                </c:pt>
                <c:pt idx="748">
                  <c:v>7753</c:v>
                </c:pt>
                <c:pt idx="749">
                  <c:v>7789</c:v>
                </c:pt>
                <c:pt idx="750">
                  <c:v>7810</c:v>
                </c:pt>
                <c:pt idx="751">
                  <c:v>7813</c:v>
                </c:pt>
                <c:pt idx="752">
                  <c:v>7828</c:v>
                </c:pt>
                <c:pt idx="753">
                  <c:v>7829</c:v>
                </c:pt>
                <c:pt idx="754">
                  <c:v>7840</c:v>
                </c:pt>
                <c:pt idx="755">
                  <c:v>7869</c:v>
                </c:pt>
                <c:pt idx="756">
                  <c:v>7892</c:v>
                </c:pt>
                <c:pt idx="757">
                  <c:v>7896</c:v>
                </c:pt>
                <c:pt idx="758">
                  <c:v>7922</c:v>
                </c:pt>
                <c:pt idx="759">
                  <c:v>7927</c:v>
                </c:pt>
                <c:pt idx="760">
                  <c:v>7939</c:v>
                </c:pt>
                <c:pt idx="761">
                  <c:v>7943</c:v>
                </c:pt>
                <c:pt idx="762">
                  <c:v>7945</c:v>
                </c:pt>
                <c:pt idx="763">
                  <c:v>7947</c:v>
                </c:pt>
                <c:pt idx="764">
                  <c:v>7948</c:v>
                </c:pt>
                <c:pt idx="765">
                  <c:v>7949</c:v>
                </c:pt>
                <c:pt idx="766">
                  <c:v>7960</c:v>
                </c:pt>
                <c:pt idx="767">
                  <c:v>7970</c:v>
                </c:pt>
                <c:pt idx="768">
                  <c:v>7973</c:v>
                </c:pt>
                <c:pt idx="769">
                  <c:v>7975</c:v>
                </c:pt>
                <c:pt idx="770">
                  <c:v>7979</c:v>
                </c:pt>
                <c:pt idx="771">
                  <c:v>7986</c:v>
                </c:pt>
                <c:pt idx="772">
                  <c:v>8005</c:v>
                </c:pt>
                <c:pt idx="773">
                  <c:v>8015</c:v>
                </c:pt>
                <c:pt idx="774">
                  <c:v>8019</c:v>
                </c:pt>
                <c:pt idx="775">
                  <c:v>8033</c:v>
                </c:pt>
                <c:pt idx="776">
                  <c:v>8045</c:v>
                </c:pt>
                <c:pt idx="777">
                  <c:v>8058</c:v>
                </c:pt>
                <c:pt idx="778">
                  <c:v>8063</c:v>
                </c:pt>
                <c:pt idx="779">
                  <c:v>8068</c:v>
                </c:pt>
                <c:pt idx="780">
                  <c:v>8077</c:v>
                </c:pt>
                <c:pt idx="781">
                  <c:v>8079</c:v>
                </c:pt>
                <c:pt idx="782">
                  <c:v>8089</c:v>
                </c:pt>
                <c:pt idx="783">
                  <c:v>8095</c:v>
                </c:pt>
                <c:pt idx="784">
                  <c:v>8105</c:v>
                </c:pt>
                <c:pt idx="785">
                  <c:v>8108</c:v>
                </c:pt>
                <c:pt idx="786">
                  <c:v>8122</c:v>
                </c:pt>
                <c:pt idx="787">
                  <c:v>8143</c:v>
                </c:pt>
                <c:pt idx="788">
                  <c:v>8145</c:v>
                </c:pt>
                <c:pt idx="789">
                  <c:v>8151</c:v>
                </c:pt>
                <c:pt idx="790">
                  <c:v>8172</c:v>
                </c:pt>
                <c:pt idx="791">
                  <c:v>8190</c:v>
                </c:pt>
                <c:pt idx="792">
                  <c:v>8195</c:v>
                </c:pt>
                <c:pt idx="793">
                  <c:v>8210</c:v>
                </c:pt>
                <c:pt idx="794">
                  <c:v>8225</c:v>
                </c:pt>
                <c:pt idx="795">
                  <c:v>8226</c:v>
                </c:pt>
                <c:pt idx="796">
                  <c:v>8237</c:v>
                </c:pt>
                <c:pt idx="797">
                  <c:v>8238</c:v>
                </c:pt>
                <c:pt idx="798">
                  <c:v>8242</c:v>
                </c:pt>
                <c:pt idx="799">
                  <c:v>8250</c:v>
                </c:pt>
                <c:pt idx="800">
                  <c:v>8261</c:v>
                </c:pt>
                <c:pt idx="801">
                  <c:v>8264</c:v>
                </c:pt>
                <c:pt idx="802">
                  <c:v>8269</c:v>
                </c:pt>
                <c:pt idx="803">
                  <c:v>8300</c:v>
                </c:pt>
                <c:pt idx="804">
                  <c:v>8305</c:v>
                </c:pt>
                <c:pt idx="805">
                  <c:v>8307</c:v>
                </c:pt>
                <c:pt idx="806">
                  <c:v>8310</c:v>
                </c:pt>
                <c:pt idx="807">
                  <c:v>8320</c:v>
                </c:pt>
                <c:pt idx="808">
                  <c:v>8321</c:v>
                </c:pt>
                <c:pt idx="809">
                  <c:v>8343</c:v>
                </c:pt>
                <c:pt idx="810">
                  <c:v>8353</c:v>
                </c:pt>
                <c:pt idx="811">
                  <c:v>8356</c:v>
                </c:pt>
                <c:pt idx="812">
                  <c:v>8396</c:v>
                </c:pt>
                <c:pt idx="813">
                  <c:v>8399</c:v>
                </c:pt>
                <c:pt idx="814">
                  <c:v>8406</c:v>
                </c:pt>
                <c:pt idx="815">
                  <c:v>8408</c:v>
                </c:pt>
                <c:pt idx="816">
                  <c:v>8414</c:v>
                </c:pt>
                <c:pt idx="817">
                  <c:v>8416</c:v>
                </c:pt>
                <c:pt idx="818">
                  <c:v>8425</c:v>
                </c:pt>
                <c:pt idx="819">
                  <c:v>8439</c:v>
                </c:pt>
                <c:pt idx="820">
                  <c:v>8447</c:v>
                </c:pt>
                <c:pt idx="821">
                  <c:v>8451</c:v>
                </c:pt>
                <c:pt idx="822">
                  <c:v>8453</c:v>
                </c:pt>
                <c:pt idx="823">
                  <c:v>8473</c:v>
                </c:pt>
                <c:pt idx="824">
                  <c:v>8477</c:v>
                </c:pt>
                <c:pt idx="825">
                  <c:v>8481</c:v>
                </c:pt>
                <c:pt idx="826">
                  <c:v>8495</c:v>
                </c:pt>
                <c:pt idx="827">
                  <c:v>8501</c:v>
                </c:pt>
                <c:pt idx="828">
                  <c:v>8528</c:v>
                </c:pt>
                <c:pt idx="829">
                  <c:v>8530</c:v>
                </c:pt>
                <c:pt idx="830">
                  <c:v>8552</c:v>
                </c:pt>
                <c:pt idx="831">
                  <c:v>8554</c:v>
                </c:pt>
                <c:pt idx="832">
                  <c:v>8564</c:v>
                </c:pt>
                <c:pt idx="833">
                  <c:v>8567</c:v>
                </c:pt>
                <c:pt idx="834">
                  <c:v>8571</c:v>
                </c:pt>
                <c:pt idx="835">
                  <c:v>8580</c:v>
                </c:pt>
                <c:pt idx="836">
                  <c:v>8581</c:v>
                </c:pt>
                <c:pt idx="837">
                  <c:v>8583</c:v>
                </c:pt>
                <c:pt idx="838">
                  <c:v>8589</c:v>
                </c:pt>
                <c:pt idx="839">
                  <c:v>8593</c:v>
                </c:pt>
                <c:pt idx="840">
                  <c:v>8605</c:v>
                </c:pt>
                <c:pt idx="841">
                  <c:v>8612</c:v>
                </c:pt>
                <c:pt idx="842">
                  <c:v>8616</c:v>
                </c:pt>
                <c:pt idx="843">
                  <c:v>8617</c:v>
                </c:pt>
                <c:pt idx="844">
                  <c:v>8627</c:v>
                </c:pt>
                <c:pt idx="845">
                  <c:v>8628</c:v>
                </c:pt>
                <c:pt idx="846">
                  <c:v>8634</c:v>
                </c:pt>
                <c:pt idx="847">
                  <c:v>8645</c:v>
                </c:pt>
                <c:pt idx="848">
                  <c:v>8646</c:v>
                </c:pt>
                <c:pt idx="849">
                  <c:v>8651</c:v>
                </c:pt>
                <c:pt idx="850">
                  <c:v>8673</c:v>
                </c:pt>
                <c:pt idx="851">
                  <c:v>8674</c:v>
                </c:pt>
                <c:pt idx="852">
                  <c:v>8685</c:v>
                </c:pt>
                <c:pt idx="853">
                  <c:v>8694</c:v>
                </c:pt>
                <c:pt idx="854">
                  <c:v>8703</c:v>
                </c:pt>
                <c:pt idx="855">
                  <c:v>8719</c:v>
                </c:pt>
                <c:pt idx="856">
                  <c:v>8721</c:v>
                </c:pt>
                <c:pt idx="857">
                  <c:v>8729</c:v>
                </c:pt>
                <c:pt idx="858">
                  <c:v>8731</c:v>
                </c:pt>
                <c:pt idx="859">
                  <c:v>8733</c:v>
                </c:pt>
                <c:pt idx="860">
                  <c:v>8738</c:v>
                </c:pt>
                <c:pt idx="861">
                  <c:v>8743</c:v>
                </c:pt>
                <c:pt idx="862">
                  <c:v>8753</c:v>
                </c:pt>
                <c:pt idx="863">
                  <c:v>8756</c:v>
                </c:pt>
                <c:pt idx="864">
                  <c:v>8766</c:v>
                </c:pt>
                <c:pt idx="865">
                  <c:v>8768</c:v>
                </c:pt>
                <c:pt idx="866">
                  <c:v>8770</c:v>
                </c:pt>
                <c:pt idx="867">
                  <c:v>8774</c:v>
                </c:pt>
                <c:pt idx="868">
                  <c:v>8777</c:v>
                </c:pt>
                <c:pt idx="869">
                  <c:v>8793</c:v>
                </c:pt>
                <c:pt idx="870">
                  <c:v>8798</c:v>
                </c:pt>
                <c:pt idx="871">
                  <c:v>8805</c:v>
                </c:pt>
                <c:pt idx="872">
                  <c:v>8815</c:v>
                </c:pt>
                <c:pt idx="873">
                  <c:v>8833</c:v>
                </c:pt>
                <c:pt idx="874">
                  <c:v>8844</c:v>
                </c:pt>
                <c:pt idx="875">
                  <c:v>8864</c:v>
                </c:pt>
                <c:pt idx="876">
                  <c:v>8867</c:v>
                </c:pt>
                <c:pt idx="877">
                  <c:v>8875</c:v>
                </c:pt>
                <c:pt idx="878">
                  <c:v>8876</c:v>
                </c:pt>
                <c:pt idx="879">
                  <c:v>8878</c:v>
                </c:pt>
                <c:pt idx="880">
                  <c:v>8881</c:v>
                </c:pt>
                <c:pt idx="881">
                  <c:v>8888</c:v>
                </c:pt>
                <c:pt idx="882">
                  <c:v>8901</c:v>
                </c:pt>
                <c:pt idx="883">
                  <c:v>8912</c:v>
                </c:pt>
                <c:pt idx="884">
                  <c:v>8923</c:v>
                </c:pt>
                <c:pt idx="885">
                  <c:v>8934</c:v>
                </c:pt>
                <c:pt idx="886">
                  <c:v>8946</c:v>
                </c:pt>
                <c:pt idx="887">
                  <c:v>8952</c:v>
                </c:pt>
                <c:pt idx="888">
                  <c:v>8954</c:v>
                </c:pt>
                <c:pt idx="889">
                  <c:v>8960</c:v>
                </c:pt>
                <c:pt idx="890">
                  <c:v>8961</c:v>
                </c:pt>
                <c:pt idx="891">
                  <c:v>8976</c:v>
                </c:pt>
                <c:pt idx="892">
                  <c:v>8986</c:v>
                </c:pt>
                <c:pt idx="893">
                  <c:v>9017</c:v>
                </c:pt>
                <c:pt idx="894">
                  <c:v>9020</c:v>
                </c:pt>
                <c:pt idx="895">
                  <c:v>9026</c:v>
                </c:pt>
                <c:pt idx="896">
                  <c:v>9028</c:v>
                </c:pt>
                <c:pt idx="897">
                  <c:v>9034</c:v>
                </c:pt>
                <c:pt idx="898">
                  <c:v>9073</c:v>
                </c:pt>
                <c:pt idx="899">
                  <c:v>9113</c:v>
                </c:pt>
                <c:pt idx="900">
                  <c:v>9115</c:v>
                </c:pt>
                <c:pt idx="901">
                  <c:v>9121</c:v>
                </c:pt>
                <c:pt idx="902">
                  <c:v>9122</c:v>
                </c:pt>
                <c:pt idx="903">
                  <c:v>9131</c:v>
                </c:pt>
                <c:pt idx="904">
                  <c:v>9134</c:v>
                </c:pt>
                <c:pt idx="905">
                  <c:v>9141</c:v>
                </c:pt>
                <c:pt idx="906">
                  <c:v>9149</c:v>
                </c:pt>
                <c:pt idx="907">
                  <c:v>9163</c:v>
                </c:pt>
                <c:pt idx="908">
                  <c:v>9179</c:v>
                </c:pt>
                <c:pt idx="909">
                  <c:v>9183</c:v>
                </c:pt>
                <c:pt idx="910">
                  <c:v>9239</c:v>
                </c:pt>
                <c:pt idx="911">
                  <c:v>9256</c:v>
                </c:pt>
                <c:pt idx="912">
                  <c:v>9257</c:v>
                </c:pt>
                <c:pt idx="913">
                  <c:v>9258</c:v>
                </c:pt>
                <c:pt idx="914">
                  <c:v>9259</c:v>
                </c:pt>
                <c:pt idx="915">
                  <c:v>9267</c:v>
                </c:pt>
                <c:pt idx="916">
                  <c:v>9278</c:v>
                </c:pt>
                <c:pt idx="917">
                  <c:v>9290</c:v>
                </c:pt>
                <c:pt idx="918">
                  <c:v>9294</c:v>
                </c:pt>
                <c:pt idx="919">
                  <c:v>9298</c:v>
                </c:pt>
                <c:pt idx="920">
                  <c:v>9308</c:v>
                </c:pt>
                <c:pt idx="921">
                  <c:v>9332</c:v>
                </c:pt>
                <c:pt idx="922">
                  <c:v>9333</c:v>
                </c:pt>
                <c:pt idx="923">
                  <c:v>9353</c:v>
                </c:pt>
                <c:pt idx="924">
                  <c:v>9354</c:v>
                </c:pt>
                <c:pt idx="925">
                  <c:v>9363</c:v>
                </c:pt>
                <c:pt idx="926">
                  <c:v>9372</c:v>
                </c:pt>
                <c:pt idx="927">
                  <c:v>9374</c:v>
                </c:pt>
                <c:pt idx="928">
                  <c:v>9385</c:v>
                </c:pt>
                <c:pt idx="929">
                  <c:v>9389</c:v>
                </c:pt>
                <c:pt idx="930">
                  <c:v>9398</c:v>
                </c:pt>
                <c:pt idx="931">
                  <c:v>9399</c:v>
                </c:pt>
                <c:pt idx="932">
                  <c:v>9404</c:v>
                </c:pt>
                <c:pt idx="933">
                  <c:v>9408</c:v>
                </c:pt>
                <c:pt idx="934">
                  <c:v>9413</c:v>
                </c:pt>
                <c:pt idx="935">
                  <c:v>9417</c:v>
                </c:pt>
                <c:pt idx="936">
                  <c:v>9418</c:v>
                </c:pt>
                <c:pt idx="937">
                  <c:v>9430</c:v>
                </c:pt>
                <c:pt idx="938">
                  <c:v>9439</c:v>
                </c:pt>
                <c:pt idx="939">
                  <c:v>9469</c:v>
                </c:pt>
                <c:pt idx="940">
                  <c:v>9470</c:v>
                </c:pt>
                <c:pt idx="941">
                  <c:v>9499</c:v>
                </c:pt>
                <c:pt idx="942">
                  <c:v>9500</c:v>
                </c:pt>
                <c:pt idx="943">
                  <c:v>9503</c:v>
                </c:pt>
                <c:pt idx="944">
                  <c:v>9505</c:v>
                </c:pt>
                <c:pt idx="945">
                  <c:v>9507</c:v>
                </c:pt>
                <c:pt idx="946">
                  <c:v>9509</c:v>
                </c:pt>
                <c:pt idx="947">
                  <c:v>9514</c:v>
                </c:pt>
                <c:pt idx="948">
                  <c:v>9520</c:v>
                </c:pt>
                <c:pt idx="949">
                  <c:v>9528</c:v>
                </c:pt>
                <c:pt idx="950">
                  <c:v>9537</c:v>
                </c:pt>
                <c:pt idx="951">
                  <c:v>9538</c:v>
                </c:pt>
                <c:pt idx="952">
                  <c:v>9555</c:v>
                </c:pt>
                <c:pt idx="953">
                  <c:v>9564</c:v>
                </c:pt>
                <c:pt idx="954">
                  <c:v>9575</c:v>
                </c:pt>
                <c:pt idx="955">
                  <c:v>9593</c:v>
                </c:pt>
                <c:pt idx="956">
                  <c:v>9594</c:v>
                </c:pt>
                <c:pt idx="957">
                  <c:v>9597</c:v>
                </c:pt>
                <c:pt idx="958">
                  <c:v>9609</c:v>
                </c:pt>
                <c:pt idx="959">
                  <c:v>9618</c:v>
                </c:pt>
                <c:pt idx="960">
                  <c:v>9628</c:v>
                </c:pt>
                <c:pt idx="961">
                  <c:v>9630</c:v>
                </c:pt>
                <c:pt idx="962">
                  <c:v>9635</c:v>
                </c:pt>
                <c:pt idx="963">
                  <c:v>9644</c:v>
                </c:pt>
                <c:pt idx="964">
                  <c:v>9664</c:v>
                </c:pt>
                <c:pt idx="965">
                  <c:v>9688</c:v>
                </c:pt>
                <c:pt idx="966">
                  <c:v>9693</c:v>
                </c:pt>
                <c:pt idx="967">
                  <c:v>9695</c:v>
                </c:pt>
                <c:pt idx="968">
                  <c:v>9700</c:v>
                </c:pt>
                <c:pt idx="969">
                  <c:v>9701</c:v>
                </c:pt>
                <c:pt idx="970">
                  <c:v>9703</c:v>
                </c:pt>
                <c:pt idx="971">
                  <c:v>9710</c:v>
                </c:pt>
                <c:pt idx="972">
                  <c:v>9734</c:v>
                </c:pt>
                <c:pt idx="973">
                  <c:v>9748</c:v>
                </c:pt>
                <c:pt idx="974">
                  <c:v>9770</c:v>
                </c:pt>
                <c:pt idx="975">
                  <c:v>9785</c:v>
                </c:pt>
                <c:pt idx="976">
                  <c:v>9800</c:v>
                </c:pt>
                <c:pt idx="977">
                  <c:v>9803</c:v>
                </c:pt>
                <c:pt idx="978">
                  <c:v>9814</c:v>
                </c:pt>
                <c:pt idx="979">
                  <c:v>9820</c:v>
                </c:pt>
                <c:pt idx="980">
                  <c:v>9822</c:v>
                </c:pt>
                <c:pt idx="981">
                  <c:v>9832</c:v>
                </c:pt>
                <c:pt idx="982">
                  <c:v>9846</c:v>
                </c:pt>
                <c:pt idx="983">
                  <c:v>9857</c:v>
                </c:pt>
                <c:pt idx="984">
                  <c:v>9861</c:v>
                </c:pt>
                <c:pt idx="985">
                  <c:v>9866</c:v>
                </c:pt>
                <c:pt idx="986">
                  <c:v>9879</c:v>
                </c:pt>
                <c:pt idx="987">
                  <c:v>9908</c:v>
                </c:pt>
                <c:pt idx="988">
                  <c:v>9914</c:v>
                </c:pt>
                <c:pt idx="989">
                  <c:v>9916</c:v>
                </c:pt>
                <c:pt idx="990">
                  <c:v>9918</c:v>
                </c:pt>
                <c:pt idx="991">
                  <c:v>9934</c:v>
                </c:pt>
                <c:pt idx="992">
                  <c:v>9936</c:v>
                </c:pt>
                <c:pt idx="993">
                  <c:v>9942</c:v>
                </c:pt>
                <c:pt idx="994">
                  <c:v>9957</c:v>
                </c:pt>
                <c:pt idx="995">
                  <c:v>9959</c:v>
                </c:pt>
                <c:pt idx="996">
                  <c:v>9966</c:v>
                </c:pt>
                <c:pt idx="997">
                  <c:v>9973</c:v>
                </c:pt>
                <c:pt idx="998">
                  <c:v>9990</c:v>
                </c:pt>
                <c:pt idx="999">
                  <c:v>9996</c:v>
                </c:pt>
              </c:strCache>
            </c:strRef>
          </c:cat>
          <c:val>
            <c:numRef>
              <c:f>Sheet1!$B$4:$B$1004</c:f>
              <c:numCache>
                <c:formatCode>General</c:formatCode>
                <c:ptCount val="1000"/>
                <c:pt idx="0">
                  <c:v>433</c:v>
                </c:pt>
                <c:pt idx="1">
                  <c:v>163</c:v>
                </c:pt>
                <c:pt idx="2">
                  <c:v>93</c:v>
                </c:pt>
                <c:pt idx="3">
                  <c:v>395</c:v>
                </c:pt>
                <c:pt idx="4">
                  <c:v>356</c:v>
                </c:pt>
                <c:pt idx="5">
                  <c:v>290</c:v>
                </c:pt>
                <c:pt idx="6">
                  <c:v>140</c:v>
                </c:pt>
                <c:pt idx="7">
                  <c:v>209</c:v>
                </c:pt>
                <c:pt idx="8">
                  <c:v>296</c:v>
                </c:pt>
                <c:pt idx="9">
                  <c:v>144</c:v>
                </c:pt>
                <c:pt idx="10">
                  <c:v>243</c:v>
                </c:pt>
                <c:pt idx="11">
                  <c:v>39</c:v>
                </c:pt>
                <c:pt idx="12">
                  <c:v>157</c:v>
                </c:pt>
                <c:pt idx="13">
                  <c:v>35</c:v>
                </c:pt>
                <c:pt idx="14">
                  <c:v>75</c:v>
                </c:pt>
                <c:pt idx="15">
                  <c:v>379</c:v>
                </c:pt>
                <c:pt idx="16">
                  <c:v>252</c:v>
                </c:pt>
                <c:pt idx="17">
                  <c:v>259</c:v>
                </c:pt>
                <c:pt idx="18">
                  <c:v>445</c:v>
                </c:pt>
                <c:pt idx="19">
                  <c:v>160</c:v>
                </c:pt>
                <c:pt idx="20">
                  <c:v>131</c:v>
                </c:pt>
                <c:pt idx="21">
                  <c:v>285</c:v>
                </c:pt>
                <c:pt idx="22">
                  <c:v>325</c:v>
                </c:pt>
                <c:pt idx="23">
                  <c:v>221</c:v>
                </c:pt>
                <c:pt idx="24">
                  <c:v>247</c:v>
                </c:pt>
                <c:pt idx="25">
                  <c:v>11</c:v>
                </c:pt>
                <c:pt idx="26">
                  <c:v>281</c:v>
                </c:pt>
                <c:pt idx="27">
                  <c:v>421</c:v>
                </c:pt>
                <c:pt idx="28">
                  <c:v>382</c:v>
                </c:pt>
                <c:pt idx="29">
                  <c:v>299</c:v>
                </c:pt>
                <c:pt idx="30">
                  <c:v>100</c:v>
                </c:pt>
                <c:pt idx="31">
                  <c:v>280</c:v>
                </c:pt>
                <c:pt idx="32">
                  <c:v>82</c:v>
                </c:pt>
                <c:pt idx="33">
                  <c:v>245</c:v>
                </c:pt>
                <c:pt idx="34">
                  <c:v>217</c:v>
                </c:pt>
                <c:pt idx="35">
                  <c:v>29</c:v>
                </c:pt>
                <c:pt idx="36">
                  <c:v>163</c:v>
                </c:pt>
                <c:pt idx="37">
                  <c:v>432</c:v>
                </c:pt>
                <c:pt idx="38">
                  <c:v>405</c:v>
                </c:pt>
                <c:pt idx="39">
                  <c:v>303</c:v>
                </c:pt>
                <c:pt idx="40">
                  <c:v>264</c:v>
                </c:pt>
                <c:pt idx="41">
                  <c:v>300</c:v>
                </c:pt>
                <c:pt idx="42">
                  <c:v>164</c:v>
                </c:pt>
                <c:pt idx="43">
                  <c:v>103</c:v>
                </c:pt>
                <c:pt idx="44">
                  <c:v>309</c:v>
                </c:pt>
                <c:pt idx="45">
                  <c:v>36</c:v>
                </c:pt>
                <c:pt idx="46">
                  <c:v>113</c:v>
                </c:pt>
                <c:pt idx="47">
                  <c:v>301</c:v>
                </c:pt>
                <c:pt idx="48">
                  <c:v>44</c:v>
                </c:pt>
                <c:pt idx="49">
                  <c:v>292</c:v>
                </c:pt>
                <c:pt idx="50">
                  <c:v>412</c:v>
                </c:pt>
                <c:pt idx="51">
                  <c:v>326</c:v>
                </c:pt>
                <c:pt idx="52">
                  <c:v>418</c:v>
                </c:pt>
                <c:pt idx="53">
                  <c:v>233</c:v>
                </c:pt>
                <c:pt idx="54">
                  <c:v>408</c:v>
                </c:pt>
                <c:pt idx="55">
                  <c:v>406</c:v>
                </c:pt>
                <c:pt idx="56">
                  <c:v>346</c:v>
                </c:pt>
                <c:pt idx="57">
                  <c:v>50</c:v>
                </c:pt>
                <c:pt idx="58">
                  <c:v>160</c:v>
                </c:pt>
                <c:pt idx="59">
                  <c:v>91</c:v>
                </c:pt>
                <c:pt idx="60">
                  <c:v>180</c:v>
                </c:pt>
                <c:pt idx="61">
                  <c:v>254</c:v>
                </c:pt>
                <c:pt idx="62">
                  <c:v>25</c:v>
                </c:pt>
                <c:pt idx="63">
                  <c:v>116</c:v>
                </c:pt>
                <c:pt idx="64">
                  <c:v>348</c:v>
                </c:pt>
                <c:pt idx="65">
                  <c:v>97</c:v>
                </c:pt>
                <c:pt idx="66">
                  <c:v>71</c:v>
                </c:pt>
                <c:pt idx="67">
                  <c:v>385</c:v>
                </c:pt>
                <c:pt idx="68">
                  <c:v>87</c:v>
                </c:pt>
                <c:pt idx="69">
                  <c:v>197</c:v>
                </c:pt>
                <c:pt idx="70">
                  <c:v>321</c:v>
                </c:pt>
                <c:pt idx="71">
                  <c:v>102</c:v>
                </c:pt>
                <c:pt idx="72">
                  <c:v>74</c:v>
                </c:pt>
                <c:pt idx="73">
                  <c:v>319</c:v>
                </c:pt>
                <c:pt idx="74">
                  <c:v>139</c:v>
                </c:pt>
                <c:pt idx="75">
                  <c:v>43</c:v>
                </c:pt>
                <c:pt idx="76">
                  <c:v>200</c:v>
                </c:pt>
                <c:pt idx="77">
                  <c:v>328</c:v>
                </c:pt>
                <c:pt idx="78">
                  <c:v>44</c:v>
                </c:pt>
                <c:pt idx="79">
                  <c:v>309</c:v>
                </c:pt>
                <c:pt idx="80">
                  <c:v>472</c:v>
                </c:pt>
                <c:pt idx="81">
                  <c:v>18</c:v>
                </c:pt>
                <c:pt idx="82">
                  <c:v>147</c:v>
                </c:pt>
                <c:pt idx="83">
                  <c:v>87</c:v>
                </c:pt>
                <c:pt idx="84">
                  <c:v>309</c:v>
                </c:pt>
                <c:pt idx="85">
                  <c:v>28</c:v>
                </c:pt>
                <c:pt idx="86">
                  <c:v>15</c:v>
                </c:pt>
                <c:pt idx="87">
                  <c:v>139</c:v>
                </c:pt>
                <c:pt idx="88">
                  <c:v>100</c:v>
                </c:pt>
                <c:pt idx="89">
                  <c:v>362</c:v>
                </c:pt>
                <c:pt idx="90">
                  <c:v>87</c:v>
                </c:pt>
                <c:pt idx="91">
                  <c:v>419</c:v>
                </c:pt>
                <c:pt idx="92">
                  <c:v>349</c:v>
                </c:pt>
                <c:pt idx="93">
                  <c:v>145</c:v>
                </c:pt>
                <c:pt idx="94">
                  <c:v>53</c:v>
                </c:pt>
                <c:pt idx="95">
                  <c:v>332</c:v>
                </c:pt>
                <c:pt idx="96">
                  <c:v>344</c:v>
                </c:pt>
                <c:pt idx="97">
                  <c:v>177</c:v>
                </c:pt>
                <c:pt idx="98">
                  <c:v>376</c:v>
                </c:pt>
                <c:pt idx="99">
                  <c:v>97</c:v>
                </c:pt>
                <c:pt idx="100">
                  <c:v>348</c:v>
                </c:pt>
                <c:pt idx="101">
                  <c:v>35</c:v>
                </c:pt>
                <c:pt idx="102">
                  <c:v>315</c:v>
                </c:pt>
                <c:pt idx="103">
                  <c:v>469</c:v>
                </c:pt>
                <c:pt idx="104">
                  <c:v>39</c:v>
                </c:pt>
                <c:pt idx="105">
                  <c:v>119</c:v>
                </c:pt>
                <c:pt idx="106">
                  <c:v>88</c:v>
                </c:pt>
                <c:pt idx="107">
                  <c:v>73</c:v>
                </c:pt>
                <c:pt idx="108">
                  <c:v>13</c:v>
                </c:pt>
                <c:pt idx="109">
                  <c:v>221</c:v>
                </c:pt>
                <c:pt idx="110">
                  <c:v>185</c:v>
                </c:pt>
                <c:pt idx="111">
                  <c:v>436</c:v>
                </c:pt>
                <c:pt idx="112">
                  <c:v>305</c:v>
                </c:pt>
                <c:pt idx="113">
                  <c:v>188</c:v>
                </c:pt>
                <c:pt idx="114">
                  <c:v>426</c:v>
                </c:pt>
                <c:pt idx="115">
                  <c:v>279</c:v>
                </c:pt>
                <c:pt idx="116">
                  <c:v>32</c:v>
                </c:pt>
                <c:pt idx="117">
                  <c:v>388</c:v>
                </c:pt>
                <c:pt idx="118">
                  <c:v>132</c:v>
                </c:pt>
                <c:pt idx="119">
                  <c:v>259</c:v>
                </c:pt>
                <c:pt idx="120">
                  <c:v>454</c:v>
                </c:pt>
                <c:pt idx="121">
                  <c:v>157</c:v>
                </c:pt>
                <c:pt idx="122">
                  <c:v>335</c:v>
                </c:pt>
                <c:pt idx="123">
                  <c:v>17</c:v>
                </c:pt>
                <c:pt idx="124">
                  <c:v>44</c:v>
                </c:pt>
                <c:pt idx="125">
                  <c:v>263</c:v>
                </c:pt>
                <c:pt idx="126">
                  <c:v>375</c:v>
                </c:pt>
                <c:pt idx="127">
                  <c:v>205</c:v>
                </c:pt>
                <c:pt idx="128">
                  <c:v>435</c:v>
                </c:pt>
                <c:pt idx="129">
                  <c:v>490</c:v>
                </c:pt>
                <c:pt idx="130">
                  <c:v>57</c:v>
                </c:pt>
                <c:pt idx="131">
                  <c:v>480</c:v>
                </c:pt>
                <c:pt idx="132">
                  <c:v>295</c:v>
                </c:pt>
                <c:pt idx="133">
                  <c:v>358</c:v>
                </c:pt>
                <c:pt idx="134">
                  <c:v>175</c:v>
                </c:pt>
                <c:pt idx="135">
                  <c:v>285</c:v>
                </c:pt>
                <c:pt idx="136">
                  <c:v>171</c:v>
                </c:pt>
                <c:pt idx="137">
                  <c:v>411</c:v>
                </c:pt>
                <c:pt idx="138">
                  <c:v>347</c:v>
                </c:pt>
                <c:pt idx="139">
                  <c:v>170</c:v>
                </c:pt>
                <c:pt idx="140">
                  <c:v>283</c:v>
                </c:pt>
                <c:pt idx="141">
                  <c:v>110</c:v>
                </c:pt>
                <c:pt idx="142">
                  <c:v>322</c:v>
                </c:pt>
                <c:pt idx="143">
                  <c:v>381</c:v>
                </c:pt>
                <c:pt idx="144">
                  <c:v>227</c:v>
                </c:pt>
                <c:pt idx="145">
                  <c:v>180</c:v>
                </c:pt>
                <c:pt idx="146">
                  <c:v>71</c:v>
                </c:pt>
                <c:pt idx="147">
                  <c:v>192</c:v>
                </c:pt>
                <c:pt idx="148">
                  <c:v>344</c:v>
                </c:pt>
                <c:pt idx="149">
                  <c:v>61</c:v>
                </c:pt>
                <c:pt idx="150">
                  <c:v>419</c:v>
                </c:pt>
                <c:pt idx="151">
                  <c:v>192</c:v>
                </c:pt>
                <c:pt idx="152">
                  <c:v>487</c:v>
                </c:pt>
                <c:pt idx="153">
                  <c:v>178</c:v>
                </c:pt>
                <c:pt idx="154">
                  <c:v>248</c:v>
                </c:pt>
                <c:pt idx="155">
                  <c:v>223</c:v>
                </c:pt>
                <c:pt idx="156">
                  <c:v>285</c:v>
                </c:pt>
                <c:pt idx="157">
                  <c:v>328</c:v>
                </c:pt>
                <c:pt idx="158">
                  <c:v>105</c:v>
                </c:pt>
                <c:pt idx="159">
                  <c:v>49</c:v>
                </c:pt>
                <c:pt idx="160">
                  <c:v>267</c:v>
                </c:pt>
                <c:pt idx="161">
                  <c:v>338</c:v>
                </c:pt>
                <c:pt idx="162">
                  <c:v>212</c:v>
                </c:pt>
                <c:pt idx="163">
                  <c:v>425</c:v>
                </c:pt>
                <c:pt idx="164">
                  <c:v>299</c:v>
                </c:pt>
                <c:pt idx="165">
                  <c:v>231</c:v>
                </c:pt>
                <c:pt idx="166">
                  <c:v>495</c:v>
                </c:pt>
                <c:pt idx="167">
                  <c:v>311</c:v>
                </c:pt>
                <c:pt idx="168">
                  <c:v>416</c:v>
                </c:pt>
                <c:pt idx="169">
                  <c:v>129</c:v>
                </c:pt>
                <c:pt idx="170">
                  <c:v>163</c:v>
                </c:pt>
                <c:pt idx="171">
                  <c:v>393</c:v>
                </c:pt>
                <c:pt idx="172">
                  <c:v>351</c:v>
                </c:pt>
                <c:pt idx="173">
                  <c:v>123</c:v>
                </c:pt>
                <c:pt idx="174">
                  <c:v>28</c:v>
                </c:pt>
                <c:pt idx="175">
                  <c:v>466</c:v>
                </c:pt>
                <c:pt idx="176">
                  <c:v>423</c:v>
                </c:pt>
                <c:pt idx="177">
                  <c:v>13</c:v>
                </c:pt>
                <c:pt idx="178">
                  <c:v>480</c:v>
                </c:pt>
                <c:pt idx="179">
                  <c:v>416</c:v>
                </c:pt>
                <c:pt idx="180">
                  <c:v>263</c:v>
                </c:pt>
                <c:pt idx="181">
                  <c:v>267</c:v>
                </c:pt>
                <c:pt idx="182">
                  <c:v>130</c:v>
                </c:pt>
                <c:pt idx="183">
                  <c:v>285</c:v>
                </c:pt>
                <c:pt idx="184">
                  <c:v>187</c:v>
                </c:pt>
                <c:pt idx="185">
                  <c:v>484</c:v>
                </c:pt>
                <c:pt idx="186">
                  <c:v>404</c:v>
                </c:pt>
                <c:pt idx="187">
                  <c:v>91</c:v>
                </c:pt>
                <c:pt idx="188">
                  <c:v>202</c:v>
                </c:pt>
                <c:pt idx="189">
                  <c:v>23</c:v>
                </c:pt>
                <c:pt idx="190">
                  <c:v>304</c:v>
                </c:pt>
                <c:pt idx="191">
                  <c:v>359</c:v>
                </c:pt>
                <c:pt idx="192">
                  <c:v>222</c:v>
                </c:pt>
                <c:pt idx="193">
                  <c:v>415</c:v>
                </c:pt>
                <c:pt idx="194">
                  <c:v>386</c:v>
                </c:pt>
                <c:pt idx="195">
                  <c:v>250</c:v>
                </c:pt>
                <c:pt idx="196">
                  <c:v>62</c:v>
                </c:pt>
                <c:pt idx="197">
                  <c:v>280</c:v>
                </c:pt>
                <c:pt idx="198">
                  <c:v>88</c:v>
                </c:pt>
                <c:pt idx="199">
                  <c:v>316</c:v>
                </c:pt>
                <c:pt idx="200">
                  <c:v>167</c:v>
                </c:pt>
                <c:pt idx="201">
                  <c:v>416</c:v>
                </c:pt>
                <c:pt idx="202">
                  <c:v>482</c:v>
                </c:pt>
                <c:pt idx="203">
                  <c:v>475</c:v>
                </c:pt>
                <c:pt idx="204">
                  <c:v>184</c:v>
                </c:pt>
                <c:pt idx="205">
                  <c:v>250</c:v>
                </c:pt>
                <c:pt idx="206">
                  <c:v>318</c:v>
                </c:pt>
                <c:pt idx="207">
                  <c:v>106</c:v>
                </c:pt>
                <c:pt idx="208">
                  <c:v>246</c:v>
                </c:pt>
                <c:pt idx="209">
                  <c:v>413</c:v>
                </c:pt>
                <c:pt idx="210">
                  <c:v>287</c:v>
                </c:pt>
                <c:pt idx="211">
                  <c:v>247</c:v>
                </c:pt>
                <c:pt idx="212">
                  <c:v>399</c:v>
                </c:pt>
                <c:pt idx="213">
                  <c:v>368</c:v>
                </c:pt>
                <c:pt idx="214">
                  <c:v>396</c:v>
                </c:pt>
                <c:pt idx="215">
                  <c:v>445</c:v>
                </c:pt>
                <c:pt idx="216">
                  <c:v>371</c:v>
                </c:pt>
                <c:pt idx="217">
                  <c:v>348</c:v>
                </c:pt>
                <c:pt idx="218">
                  <c:v>53</c:v>
                </c:pt>
                <c:pt idx="219">
                  <c:v>359</c:v>
                </c:pt>
                <c:pt idx="220">
                  <c:v>331</c:v>
                </c:pt>
                <c:pt idx="221">
                  <c:v>134</c:v>
                </c:pt>
                <c:pt idx="222">
                  <c:v>168</c:v>
                </c:pt>
                <c:pt idx="223">
                  <c:v>409</c:v>
                </c:pt>
                <c:pt idx="224">
                  <c:v>297</c:v>
                </c:pt>
                <c:pt idx="225">
                  <c:v>298</c:v>
                </c:pt>
                <c:pt idx="226">
                  <c:v>294</c:v>
                </c:pt>
                <c:pt idx="227">
                  <c:v>365</c:v>
                </c:pt>
                <c:pt idx="228">
                  <c:v>456</c:v>
                </c:pt>
                <c:pt idx="229">
                  <c:v>90</c:v>
                </c:pt>
                <c:pt idx="230">
                  <c:v>102</c:v>
                </c:pt>
                <c:pt idx="231">
                  <c:v>198</c:v>
                </c:pt>
                <c:pt idx="232">
                  <c:v>342</c:v>
                </c:pt>
                <c:pt idx="233">
                  <c:v>297</c:v>
                </c:pt>
                <c:pt idx="234">
                  <c:v>383</c:v>
                </c:pt>
                <c:pt idx="235">
                  <c:v>307</c:v>
                </c:pt>
                <c:pt idx="236">
                  <c:v>29</c:v>
                </c:pt>
                <c:pt idx="237">
                  <c:v>281</c:v>
                </c:pt>
                <c:pt idx="238">
                  <c:v>16</c:v>
                </c:pt>
                <c:pt idx="239">
                  <c:v>467</c:v>
                </c:pt>
                <c:pt idx="240">
                  <c:v>139</c:v>
                </c:pt>
                <c:pt idx="241">
                  <c:v>379</c:v>
                </c:pt>
                <c:pt idx="242">
                  <c:v>43</c:v>
                </c:pt>
                <c:pt idx="243">
                  <c:v>404</c:v>
                </c:pt>
                <c:pt idx="244">
                  <c:v>29</c:v>
                </c:pt>
                <c:pt idx="245">
                  <c:v>498</c:v>
                </c:pt>
                <c:pt idx="246">
                  <c:v>277</c:v>
                </c:pt>
                <c:pt idx="247">
                  <c:v>420</c:v>
                </c:pt>
                <c:pt idx="248">
                  <c:v>417</c:v>
                </c:pt>
                <c:pt idx="249">
                  <c:v>468</c:v>
                </c:pt>
                <c:pt idx="250">
                  <c:v>447</c:v>
                </c:pt>
                <c:pt idx="251">
                  <c:v>216</c:v>
                </c:pt>
                <c:pt idx="252">
                  <c:v>160</c:v>
                </c:pt>
                <c:pt idx="253">
                  <c:v>253</c:v>
                </c:pt>
                <c:pt idx="254">
                  <c:v>444</c:v>
                </c:pt>
                <c:pt idx="255">
                  <c:v>176</c:v>
                </c:pt>
                <c:pt idx="256">
                  <c:v>85</c:v>
                </c:pt>
                <c:pt idx="257">
                  <c:v>373</c:v>
                </c:pt>
                <c:pt idx="258">
                  <c:v>233</c:v>
                </c:pt>
                <c:pt idx="259">
                  <c:v>205</c:v>
                </c:pt>
                <c:pt idx="260">
                  <c:v>439</c:v>
                </c:pt>
                <c:pt idx="261">
                  <c:v>161</c:v>
                </c:pt>
                <c:pt idx="262">
                  <c:v>81</c:v>
                </c:pt>
                <c:pt idx="263">
                  <c:v>411</c:v>
                </c:pt>
                <c:pt idx="264">
                  <c:v>181</c:v>
                </c:pt>
                <c:pt idx="265">
                  <c:v>32</c:v>
                </c:pt>
                <c:pt idx="266">
                  <c:v>249</c:v>
                </c:pt>
                <c:pt idx="267">
                  <c:v>165</c:v>
                </c:pt>
                <c:pt idx="268">
                  <c:v>471</c:v>
                </c:pt>
                <c:pt idx="269">
                  <c:v>427</c:v>
                </c:pt>
                <c:pt idx="270">
                  <c:v>180</c:v>
                </c:pt>
                <c:pt idx="271">
                  <c:v>406</c:v>
                </c:pt>
                <c:pt idx="272">
                  <c:v>62</c:v>
                </c:pt>
                <c:pt idx="273">
                  <c:v>375</c:v>
                </c:pt>
                <c:pt idx="274">
                  <c:v>328</c:v>
                </c:pt>
                <c:pt idx="275">
                  <c:v>129</c:v>
                </c:pt>
                <c:pt idx="276">
                  <c:v>246</c:v>
                </c:pt>
                <c:pt idx="277">
                  <c:v>495</c:v>
                </c:pt>
                <c:pt idx="278">
                  <c:v>442</c:v>
                </c:pt>
                <c:pt idx="279">
                  <c:v>365</c:v>
                </c:pt>
                <c:pt idx="280">
                  <c:v>365</c:v>
                </c:pt>
                <c:pt idx="281">
                  <c:v>331</c:v>
                </c:pt>
                <c:pt idx="282">
                  <c:v>26</c:v>
                </c:pt>
                <c:pt idx="283">
                  <c:v>167</c:v>
                </c:pt>
                <c:pt idx="284">
                  <c:v>163</c:v>
                </c:pt>
                <c:pt idx="285">
                  <c:v>293</c:v>
                </c:pt>
                <c:pt idx="286">
                  <c:v>50</c:v>
                </c:pt>
                <c:pt idx="287">
                  <c:v>461</c:v>
                </c:pt>
                <c:pt idx="288">
                  <c:v>391</c:v>
                </c:pt>
                <c:pt idx="289">
                  <c:v>341</c:v>
                </c:pt>
                <c:pt idx="290">
                  <c:v>146</c:v>
                </c:pt>
                <c:pt idx="291">
                  <c:v>30</c:v>
                </c:pt>
                <c:pt idx="292">
                  <c:v>417</c:v>
                </c:pt>
                <c:pt idx="293">
                  <c:v>452</c:v>
                </c:pt>
                <c:pt idx="294">
                  <c:v>349</c:v>
                </c:pt>
                <c:pt idx="295">
                  <c:v>81</c:v>
                </c:pt>
                <c:pt idx="296">
                  <c:v>286</c:v>
                </c:pt>
                <c:pt idx="297">
                  <c:v>82</c:v>
                </c:pt>
                <c:pt idx="298">
                  <c:v>76</c:v>
                </c:pt>
                <c:pt idx="299">
                  <c:v>308</c:v>
                </c:pt>
                <c:pt idx="300">
                  <c:v>103</c:v>
                </c:pt>
                <c:pt idx="301">
                  <c:v>309</c:v>
                </c:pt>
                <c:pt idx="302">
                  <c:v>242</c:v>
                </c:pt>
                <c:pt idx="303">
                  <c:v>256</c:v>
                </c:pt>
                <c:pt idx="304">
                  <c:v>76</c:v>
                </c:pt>
                <c:pt idx="305">
                  <c:v>171</c:v>
                </c:pt>
                <c:pt idx="306">
                  <c:v>32</c:v>
                </c:pt>
                <c:pt idx="307">
                  <c:v>313</c:v>
                </c:pt>
                <c:pt idx="308">
                  <c:v>369</c:v>
                </c:pt>
                <c:pt idx="309">
                  <c:v>379</c:v>
                </c:pt>
                <c:pt idx="310">
                  <c:v>182</c:v>
                </c:pt>
                <c:pt idx="311">
                  <c:v>133</c:v>
                </c:pt>
                <c:pt idx="312">
                  <c:v>301</c:v>
                </c:pt>
                <c:pt idx="313">
                  <c:v>251</c:v>
                </c:pt>
                <c:pt idx="314">
                  <c:v>158</c:v>
                </c:pt>
                <c:pt idx="315">
                  <c:v>447</c:v>
                </c:pt>
                <c:pt idx="316">
                  <c:v>383</c:v>
                </c:pt>
                <c:pt idx="317">
                  <c:v>42</c:v>
                </c:pt>
                <c:pt idx="318">
                  <c:v>291</c:v>
                </c:pt>
                <c:pt idx="319">
                  <c:v>46</c:v>
                </c:pt>
                <c:pt idx="320">
                  <c:v>183</c:v>
                </c:pt>
                <c:pt idx="321">
                  <c:v>494</c:v>
                </c:pt>
                <c:pt idx="322">
                  <c:v>302</c:v>
                </c:pt>
                <c:pt idx="323">
                  <c:v>354</c:v>
                </c:pt>
                <c:pt idx="324">
                  <c:v>85</c:v>
                </c:pt>
                <c:pt idx="325">
                  <c:v>277</c:v>
                </c:pt>
                <c:pt idx="326">
                  <c:v>141</c:v>
                </c:pt>
                <c:pt idx="327">
                  <c:v>251</c:v>
                </c:pt>
                <c:pt idx="328">
                  <c:v>40</c:v>
                </c:pt>
                <c:pt idx="329">
                  <c:v>470</c:v>
                </c:pt>
                <c:pt idx="330">
                  <c:v>168</c:v>
                </c:pt>
                <c:pt idx="331">
                  <c:v>91</c:v>
                </c:pt>
                <c:pt idx="332">
                  <c:v>91</c:v>
                </c:pt>
                <c:pt idx="333">
                  <c:v>233</c:v>
                </c:pt>
                <c:pt idx="334">
                  <c:v>427</c:v>
                </c:pt>
                <c:pt idx="335">
                  <c:v>307</c:v>
                </c:pt>
                <c:pt idx="336">
                  <c:v>231</c:v>
                </c:pt>
                <c:pt idx="337">
                  <c:v>311</c:v>
                </c:pt>
                <c:pt idx="338">
                  <c:v>223</c:v>
                </c:pt>
                <c:pt idx="339">
                  <c:v>273</c:v>
                </c:pt>
                <c:pt idx="340">
                  <c:v>253</c:v>
                </c:pt>
                <c:pt idx="341">
                  <c:v>154</c:v>
                </c:pt>
                <c:pt idx="342">
                  <c:v>347</c:v>
                </c:pt>
                <c:pt idx="343">
                  <c:v>238</c:v>
                </c:pt>
                <c:pt idx="344">
                  <c:v>166</c:v>
                </c:pt>
                <c:pt idx="345">
                  <c:v>241</c:v>
                </c:pt>
                <c:pt idx="346">
                  <c:v>329</c:v>
                </c:pt>
                <c:pt idx="347">
                  <c:v>361</c:v>
                </c:pt>
                <c:pt idx="348">
                  <c:v>486</c:v>
                </c:pt>
                <c:pt idx="349">
                  <c:v>120</c:v>
                </c:pt>
                <c:pt idx="350">
                  <c:v>164</c:v>
                </c:pt>
                <c:pt idx="351">
                  <c:v>257</c:v>
                </c:pt>
                <c:pt idx="352">
                  <c:v>474</c:v>
                </c:pt>
                <c:pt idx="353">
                  <c:v>99</c:v>
                </c:pt>
                <c:pt idx="354">
                  <c:v>23</c:v>
                </c:pt>
                <c:pt idx="355">
                  <c:v>141</c:v>
                </c:pt>
                <c:pt idx="356">
                  <c:v>25</c:v>
                </c:pt>
                <c:pt idx="357">
                  <c:v>129</c:v>
                </c:pt>
                <c:pt idx="358">
                  <c:v>221</c:v>
                </c:pt>
                <c:pt idx="359">
                  <c:v>85</c:v>
                </c:pt>
                <c:pt idx="360">
                  <c:v>241</c:v>
                </c:pt>
                <c:pt idx="361">
                  <c:v>113</c:v>
                </c:pt>
                <c:pt idx="362">
                  <c:v>304</c:v>
                </c:pt>
                <c:pt idx="363">
                  <c:v>63</c:v>
                </c:pt>
                <c:pt idx="364">
                  <c:v>348</c:v>
                </c:pt>
                <c:pt idx="365">
                  <c:v>250</c:v>
                </c:pt>
                <c:pt idx="366">
                  <c:v>331</c:v>
                </c:pt>
                <c:pt idx="367">
                  <c:v>362</c:v>
                </c:pt>
                <c:pt idx="368">
                  <c:v>335</c:v>
                </c:pt>
                <c:pt idx="369">
                  <c:v>279</c:v>
                </c:pt>
                <c:pt idx="370">
                  <c:v>174</c:v>
                </c:pt>
                <c:pt idx="371">
                  <c:v>272</c:v>
                </c:pt>
                <c:pt idx="372">
                  <c:v>341</c:v>
                </c:pt>
                <c:pt idx="373">
                  <c:v>292</c:v>
                </c:pt>
                <c:pt idx="374">
                  <c:v>480</c:v>
                </c:pt>
                <c:pt idx="375">
                  <c:v>58</c:v>
                </c:pt>
                <c:pt idx="376">
                  <c:v>446</c:v>
                </c:pt>
                <c:pt idx="377">
                  <c:v>448</c:v>
                </c:pt>
                <c:pt idx="378">
                  <c:v>366</c:v>
                </c:pt>
                <c:pt idx="379">
                  <c:v>183</c:v>
                </c:pt>
                <c:pt idx="380">
                  <c:v>338</c:v>
                </c:pt>
                <c:pt idx="381">
                  <c:v>492</c:v>
                </c:pt>
                <c:pt idx="382">
                  <c:v>47</c:v>
                </c:pt>
                <c:pt idx="383">
                  <c:v>101</c:v>
                </c:pt>
                <c:pt idx="384">
                  <c:v>178</c:v>
                </c:pt>
                <c:pt idx="385">
                  <c:v>75</c:v>
                </c:pt>
                <c:pt idx="386">
                  <c:v>396</c:v>
                </c:pt>
                <c:pt idx="387">
                  <c:v>221</c:v>
                </c:pt>
                <c:pt idx="388">
                  <c:v>48</c:v>
                </c:pt>
                <c:pt idx="389">
                  <c:v>438</c:v>
                </c:pt>
                <c:pt idx="390">
                  <c:v>106</c:v>
                </c:pt>
                <c:pt idx="391">
                  <c:v>480</c:v>
                </c:pt>
                <c:pt idx="392">
                  <c:v>474</c:v>
                </c:pt>
                <c:pt idx="393">
                  <c:v>248</c:v>
                </c:pt>
                <c:pt idx="394">
                  <c:v>21</c:v>
                </c:pt>
                <c:pt idx="395">
                  <c:v>306</c:v>
                </c:pt>
                <c:pt idx="396">
                  <c:v>273</c:v>
                </c:pt>
                <c:pt idx="397">
                  <c:v>311</c:v>
                </c:pt>
                <c:pt idx="398">
                  <c:v>256</c:v>
                </c:pt>
                <c:pt idx="399">
                  <c:v>366</c:v>
                </c:pt>
                <c:pt idx="400">
                  <c:v>449</c:v>
                </c:pt>
                <c:pt idx="401">
                  <c:v>43</c:v>
                </c:pt>
                <c:pt idx="402">
                  <c:v>361</c:v>
                </c:pt>
                <c:pt idx="403">
                  <c:v>371</c:v>
                </c:pt>
                <c:pt idx="404">
                  <c:v>52</c:v>
                </c:pt>
                <c:pt idx="405">
                  <c:v>386</c:v>
                </c:pt>
                <c:pt idx="406">
                  <c:v>268</c:v>
                </c:pt>
                <c:pt idx="407">
                  <c:v>315</c:v>
                </c:pt>
                <c:pt idx="408">
                  <c:v>399</c:v>
                </c:pt>
                <c:pt idx="409">
                  <c:v>439</c:v>
                </c:pt>
                <c:pt idx="410">
                  <c:v>469</c:v>
                </c:pt>
                <c:pt idx="411">
                  <c:v>155</c:v>
                </c:pt>
                <c:pt idx="412">
                  <c:v>150</c:v>
                </c:pt>
                <c:pt idx="413">
                  <c:v>115</c:v>
                </c:pt>
                <c:pt idx="414">
                  <c:v>214</c:v>
                </c:pt>
                <c:pt idx="415">
                  <c:v>487</c:v>
                </c:pt>
                <c:pt idx="416">
                  <c:v>485</c:v>
                </c:pt>
                <c:pt idx="417">
                  <c:v>317</c:v>
                </c:pt>
                <c:pt idx="418">
                  <c:v>312</c:v>
                </c:pt>
                <c:pt idx="419">
                  <c:v>375</c:v>
                </c:pt>
                <c:pt idx="420">
                  <c:v>118</c:v>
                </c:pt>
                <c:pt idx="421">
                  <c:v>99</c:v>
                </c:pt>
                <c:pt idx="422">
                  <c:v>231</c:v>
                </c:pt>
                <c:pt idx="423">
                  <c:v>187</c:v>
                </c:pt>
                <c:pt idx="424">
                  <c:v>280</c:v>
                </c:pt>
                <c:pt idx="425">
                  <c:v>408</c:v>
                </c:pt>
                <c:pt idx="426">
                  <c:v>394</c:v>
                </c:pt>
                <c:pt idx="427">
                  <c:v>381</c:v>
                </c:pt>
                <c:pt idx="428">
                  <c:v>166</c:v>
                </c:pt>
                <c:pt idx="429">
                  <c:v>197</c:v>
                </c:pt>
                <c:pt idx="430">
                  <c:v>100</c:v>
                </c:pt>
                <c:pt idx="431">
                  <c:v>203</c:v>
                </c:pt>
                <c:pt idx="432">
                  <c:v>247</c:v>
                </c:pt>
                <c:pt idx="433">
                  <c:v>159</c:v>
                </c:pt>
                <c:pt idx="434">
                  <c:v>362</c:v>
                </c:pt>
                <c:pt idx="435">
                  <c:v>155</c:v>
                </c:pt>
                <c:pt idx="436">
                  <c:v>16</c:v>
                </c:pt>
                <c:pt idx="437">
                  <c:v>19</c:v>
                </c:pt>
                <c:pt idx="438">
                  <c:v>135</c:v>
                </c:pt>
                <c:pt idx="439">
                  <c:v>490</c:v>
                </c:pt>
                <c:pt idx="440">
                  <c:v>240</c:v>
                </c:pt>
                <c:pt idx="441">
                  <c:v>258</c:v>
                </c:pt>
                <c:pt idx="442">
                  <c:v>259</c:v>
                </c:pt>
                <c:pt idx="443">
                  <c:v>215</c:v>
                </c:pt>
                <c:pt idx="444">
                  <c:v>300</c:v>
                </c:pt>
                <c:pt idx="445">
                  <c:v>92</c:v>
                </c:pt>
                <c:pt idx="446">
                  <c:v>212</c:v>
                </c:pt>
                <c:pt idx="447">
                  <c:v>135</c:v>
                </c:pt>
                <c:pt idx="448">
                  <c:v>166</c:v>
                </c:pt>
                <c:pt idx="449">
                  <c:v>474</c:v>
                </c:pt>
                <c:pt idx="450">
                  <c:v>436</c:v>
                </c:pt>
                <c:pt idx="451">
                  <c:v>59</c:v>
                </c:pt>
                <c:pt idx="452">
                  <c:v>321</c:v>
                </c:pt>
                <c:pt idx="453">
                  <c:v>368</c:v>
                </c:pt>
                <c:pt idx="454">
                  <c:v>192</c:v>
                </c:pt>
                <c:pt idx="455">
                  <c:v>25</c:v>
                </c:pt>
                <c:pt idx="456">
                  <c:v>455</c:v>
                </c:pt>
                <c:pt idx="457">
                  <c:v>275</c:v>
                </c:pt>
                <c:pt idx="458">
                  <c:v>272</c:v>
                </c:pt>
                <c:pt idx="459">
                  <c:v>198</c:v>
                </c:pt>
                <c:pt idx="460">
                  <c:v>123</c:v>
                </c:pt>
                <c:pt idx="461">
                  <c:v>20</c:v>
                </c:pt>
                <c:pt idx="462">
                  <c:v>357</c:v>
                </c:pt>
                <c:pt idx="463">
                  <c:v>53</c:v>
                </c:pt>
                <c:pt idx="464">
                  <c:v>453</c:v>
                </c:pt>
                <c:pt idx="465">
                  <c:v>373</c:v>
                </c:pt>
                <c:pt idx="466">
                  <c:v>478</c:v>
                </c:pt>
                <c:pt idx="467">
                  <c:v>423</c:v>
                </c:pt>
                <c:pt idx="468">
                  <c:v>89</c:v>
                </c:pt>
                <c:pt idx="469">
                  <c:v>352</c:v>
                </c:pt>
                <c:pt idx="470">
                  <c:v>26</c:v>
                </c:pt>
                <c:pt idx="471">
                  <c:v>429</c:v>
                </c:pt>
                <c:pt idx="472">
                  <c:v>447</c:v>
                </c:pt>
                <c:pt idx="473">
                  <c:v>204</c:v>
                </c:pt>
                <c:pt idx="474">
                  <c:v>278</c:v>
                </c:pt>
                <c:pt idx="475">
                  <c:v>478</c:v>
                </c:pt>
                <c:pt idx="476">
                  <c:v>68</c:v>
                </c:pt>
                <c:pt idx="477">
                  <c:v>208</c:v>
                </c:pt>
                <c:pt idx="478">
                  <c:v>24</c:v>
                </c:pt>
                <c:pt idx="479">
                  <c:v>140</c:v>
                </c:pt>
                <c:pt idx="480">
                  <c:v>173</c:v>
                </c:pt>
                <c:pt idx="481">
                  <c:v>327</c:v>
                </c:pt>
                <c:pt idx="482">
                  <c:v>274</c:v>
                </c:pt>
                <c:pt idx="483">
                  <c:v>344</c:v>
                </c:pt>
                <c:pt idx="484">
                  <c:v>27</c:v>
                </c:pt>
                <c:pt idx="485">
                  <c:v>74</c:v>
                </c:pt>
                <c:pt idx="486">
                  <c:v>214</c:v>
                </c:pt>
                <c:pt idx="487">
                  <c:v>137</c:v>
                </c:pt>
                <c:pt idx="488">
                  <c:v>30</c:v>
                </c:pt>
                <c:pt idx="489">
                  <c:v>124</c:v>
                </c:pt>
                <c:pt idx="490">
                  <c:v>88</c:v>
                </c:pt>
                <c:pt idx="491">
                  <c:v>187</c:v>
                </c:pt>
                <c:pt idx="492">
                  <c:v>12</c:v>
                </c:pt>
                <c:pt idx="493">
                  <c:v>19</c:v>
                </c:pt>
                <c:pt idx="494">
                  <c:v>355</c:v>
                </c:pt>
                <c:pt idx="495">
                  <c:v>109</c:v>
                </c:pt>
                <c:pt idx="496">
                  <c:v>391</c:v>
                </c:pt>
                <c:pt idx="497">
                  <c:v>108</c:v>
                </c:pt>
                <c:pt idx="498">
                  <c:v>159</c:v>
                </c:pt>
                <c:pt idx="499">
                  <c:v>256</c:v>
                </c:pt>
                <c:pt idx="500">
                  <c:v>29</c:v>
                </c:pt>
                <c:pt idx="501">
                  <c:v>278</c:v>
                </c:pt>
                <c:pt idx="502">
                  <c:v>173</c:v>
                </c:pt>
                <c:pt idx="503">
                  <c:v>479</c:v>
                </c:pt>
                <c:pt idx="504">
                  <c:v>415</c:v>
                </c:pt>
                <c:pt idx="505">
                  <c:v>452</c:v>
                </c:pt>
                <c:pt idx="506">
                  <c:v>302</c:v>
                </c:pt>
                <c:pt idx="507">
                  <c:v>220</c:v>
                </c:pt>
                <c:pt idx="508">
                  <c:v>131</c:v>
                </c:pt>
                <c:pt idx="509">
                  <c:v>157</c:v>
                </c:pt>
                <c:pt idx="510">
                  <c:v>495</c:v>
                </c:pt>
                <c:pt idx="511">
                  <c:v>69</c:v>
                </c:pt>
                <c:pt idx="512">
                  <c:v>486</c:v>
                </c:pt>
                <c:pt idx="513">
                  <c:v>500</c:v>
                </c:pt>
                <c:pt idx="514">
                  <c:v>33</c:v>
                </c:pt>
                <c:pt idx="515">
                  <c:v>219</c:v>
                </c:pt>
                <c:pt idx="516">
                  <c:v>164</c:v>
                </c:pt>
                <c:pt idx="517">
                  <c:v>263</c:v>
                </c:pt>
                <c:pt idx="518">
                  <c:v>361</c:v>
                </c:pt>
                <c:pt idx="519">
                  <c:v>444</c:v>
                </c:pt>
                <c:pt idx="520">
                  <c:v>380</c:v>
                </c:pt>
                <c:pt idx="521">
                  <c:v>120</c:v>
                </c:pt>
                <c:pt idx="522">
                  <c:v>486</c:v>
                </c:pt>
                <c:pt idx="523">
                  <c:v>207</c:v>
                </c:pt>
                <c:pt idx="524">
                  <c:v>178</c:v>
                </c:pt>
                <c:pt idx="525">
                  <c:v>158</c:v>
                </c:pt>
                <c:pt idx="526">
                  <c:v>14</c:v>
                </c:pt>
                <c:pt idx="527">
                  <c:v>200</c:v>
                </c:pt>
                <c:pt idx="528">
                  <c:v>479</c:v>
                </c:pt>
                <c:pt idx="529">
                  <c:v>236</c:v>
                </c:pt>
                <c:pt idx="530">
                  <c:v>315</c:v>
                </c:pt>
                <c:pt idx="531">
                  <c:v>112</c:v>
                </c:pt>
                <c:pt idx="532">
                  <c:v>225</c:v>
                </c:pt>
                <c:pt idx="533">
                  <c:v>325</c:v>
                </c:pt>
                <c:pt idx="534">
                  <c:v>420</c:v>
                </c:pt>
                <c:pt idx="535">
                  <c:v>171</c:v>
                </c:pt>
                <c:pt idx="536">
                  <c:v>449</c:v>
                </c:pt>
                <c:pt idx="537">
                  <c:v>136</c:v>
                </c:pt>
                <c:pt idx="538">
                  <c:v>136</c:v>
                </c:pt>
                <c:pt idx="539">
                  <c:v>380</c:v>
                </c:pt>
                <c:pt idx="540">
                  <c:v>30</c:v>
                </c:pt>
                <c:pt idx="541">
                  <c:v>281</c:v>
                </c:pt>
                <c:pt idx="542">
                  <c:v>183</c:v>
                </c:pt>
                <c:pt idx="543">
                  <c:v>281</c:v>
                </c:pt>
                <c:pt idx="544">
                  <c:v>37</c:v>
                </c:pt>
                <c:pt idx="545">
                  <c:v>191</c:v>
                </c:pt>
                <c:pt idx="546">
                  <c:v>425</c:v>
                </c:pt>
                <c:pt idx="547">
                  <c:v>168</c:v>
                </c:pt>
                <c:pt idx="548">
                  <c:v>491</c:v>
                </c:pt>
                <c:pt idx="549">
                  <c:v>14</c:v>
                </c:pt>
                <c:pt idx="550">
                  <c:v>360</c:v>
                </c:pt>
                <c:pt idx="551">
                  <c:v>242</c:v>
                </c:pt>
                <c:pt idx="552">
                  <c:v>322</c:v>
                </c:pt>
                <c:pt idx="553">
                  <c:v>10</c:v>
                </c:pt>
                <c:pt idx="554">
                  <c:v>298</c:v>
                </c:pt>
                <c:pt idx="555">
                  <c:v>262</c:v>
                </c:pt>
                <c:pt idx="556">
                  <c:v>154</c:v>
                </c:pt>
                <c:pt idx="557">
                  <c:v>175</c:v>
                </c:pt>
                <c:pt idx="558">
                  <c:v>248</c:v>
                </c:pt>
                <c:pt idx="559">
                  <c:v>44</c:v>
                </c:pt>
                <c:pt idx="560">
                  <c:v>424</c:v>
                </c:pt>
                <c:pt idx="561">
                  <c:v>206</c:v>
                </c:pt>
                <c:pt idx="562">
                  <c:v>306</c:v>
                </c:pt>
                <c:pt idx="563">
                  <c:v>248</c:v>
                </c:pt>
                <c:pt idx="564">
                  <c:v>293</c:v>
                </c:pt>
                <c:pt idx="565">
                  <c:v>207</c:v>
                </c:pt>
                <c:pt idx="566">
                  <c:v>336</c:v>
                </c:pt>
                <c:pt idx="567">
                  <c:v>87</c:v>
                </c:pt>
                <c:pt idx="568">
                  <c:v>388</c:v>
                </c:pt>
                <c:pt idx="569">
                  <c:v>238</c:v>
                </c:pt>
                <c:pt idx="570">
                  <c:v>449</c:v>
                </c:pt>
                <c:pt idx="571">
                  <c:v>267</c:v>
                </c:pt>
                <c:pt idx="572">
                  <c:v>473</c:v>
                </c:pt>
                <c:pt idx="573">
                  <c:v>164</c:v>
                </c:pt>
                <c:pt idx="574">
                  <c:v>466</c:v>
                </c:pt>
                <c:pt idx="575">
                  <c:v>329</c:v>
                </c:pt>
                <c:pt idx="576">
                  <c:v>410</c:v>
                </c:pt>
                <c:pt idx="577">
                  <c:v>370</c:v>
                </c:pt>
                <c:pt idx="578">
                  <c:v>414</c:v>
                </c:pt>
                <c:pt idx="579">
                  <c:v>30</c:v>
                </c:pt>
                <c:pt idx="580">
                  <c:v>493</c:v>
                </c:pt>
                <c:pt idx="581">
                  <c:v>475</c:v>
                </c:pt>
                <c:pt idx="582">
                  <c:v>109</c:v>
                </c:pt>
                <c:pt idx="583">
                  <c:v>389</c:v>
                </c:pt>
                <c:pt idx="584">
                  <c:v>55</c:v>
                </c:pt>
                <c:pt idx="585">
                  <c:v>96</c:v>
                </c:pt>
                <c:pt idx="586">
                  <c:v>356</c:v>
                </c:pt>
                <c:pt idx="587">
                  <c:v>321</c:v>
                </c:pt>
                <c:pt idx="588">
                  <c:v>396</c:v>
                </c:pt>
                <c:pt idx="589">
                  <c:v>161</c:v>
                </c:pt>
                <c:pt idx="590">
                  <c:v>197</c:v>
                </c:pt>
                <c:pt idx="591">
                  <c:v>125</c:v>
                </c:pt>
                <c:pt idx="592">
                  <c:v>105</c:v>
                </c:pt>
                <c:pt idx="593">
                  <c:v>459</c:v>
                </c:pt>
                <c:pt idx="594">
                  <c:v>154</c:v>
                </c:pt>
                <c:pt idx="595">
                  <c:v>345</c:v>
                </c:pt>
                <c:pt idx="596">
                  <c:v>478</c:v>
                </c:pt>
                <c:pt idx="597">
                  <c:v>38</c:v>
                </c:pt>
                <c:pt idx="598">
                  <c:v>385</c:v>
                </c:pt>
                <c:pt idx="599">
                  <c:v>190</c:v>
                </c:pt>
                <c:pt idx="600">
                  <c:v>131</c:v>
                </c:pt>
                <c:pt idx="601">
                  <c:v>104</c:v>
                </c:pt>
                <c:pt idx="602">
                  <c:v>203</c:v>
                </c:pt>
                <c:pt idx="603">
                  <c:v>61</c:v>
                </c:pt>
                <c:pt idx="604">
                  <c:v>253</c:v>
                </c:pt>
                <c:pt idx="605">
                  <c:v>98</c:v>
                </c:pt>
                <c:pt idx="606">
                  <c:v>312</c:v>
                </c:pt>
                <c:pt idx="607">
                  <c:v>468</c:v>
                </c:pt>
                <c:pt idx="608">
                  <c:v>39</c:v>
                </c:pt>
                <c:pt idx="609">
                  <c:v>459</c:v>
                </c:pt>
                <c:pt idx="610">
                  <c:v>353</c:v>
                </c:pt>
                <c:pt idx="611">
                  <c:v>283</c:v>
                </c:pt>
                <c:pt idx="612">
                  <c:v>200</c:v>
                </c:pt>
                <c:pt idx="613">
                  <c:v>247</c:v>
                </c:pt>
                <c:pt idx="614">
                  <c:v>134</c:v>
                </c:pt>
                <c:pt idx="615">
                  <c:v>173</c:v>
                </c:pt>
                <c:pt idx="616">
                  <c:v>301</c:v>
                </c:pt>
                <c:pt idx="617">
                  <c:v>358</c:v>
                </c:pt>
                <c:pt idx="618">
                  <c:v>302</c:v>
                </c:pt>
                <c:pt idx="619">
                  <c:v>304</c:v>
                </c:pt>
                <c:pt idx="620">
                  <c:v>45</c:v>
                </c:pt>
                <c:pt idx="621">
                  <c:v>286</c:v>
                </c:pt>
                <c:pt idx="622">
                  <c:v>464</c:v>
                </c:pt>
                <c:pt idx="623">
                  <c:v>55</c:v>
                </c:pt>
                <c:pt idx="624">
                  <c:v>11</c:v>
                </c:pt>
                <c:pt idx="625">
                  <c:v>166</c:v>
                </c:pt>
                <c:pt idx="626">
                  <c:v>491</c:v>
                </c:pt>
                <c:pt idx="627">
                  <c:v>163</c:v>
                </c:pt>
                <c:pt idx="628">
                  <c:v>299</c:v>
                </c:pt>
                <c:pt idx="629">
                  <c:v>207</c:v>
                </c:pt>
                <c:pt idx="630">
                  <c:v>447</c:v>
                </c:pt>
                <c:pt idx="631">
                  <c:v>408</c:v>
                </c:pt>
                <c:pt idx="632">
                  <c:v>23</c:v>
                </c:pt>
                <c:pt idx="633">
                  <c:v>180</c:v>
                </c:pt>
                <c:pt idx="634">
                  <c:v>161</c:v>
                </c:pt>
                <c:pt idx="635">
                  <c:v>422</c:v>
                </c:pt>
                <c:pt idx="636">
                  <c:v>10</c:v>
                </c:pt>
                <c:pt idx="637">
                  <c:v>343</c:v>
                </c:pt>
                <c:pt idx="638">
                  <c:v>196</c:v>
                </c:pt>
                <c:pt idx="639">
                  <c:v>419</c:v>
                </c:pt>
                <c:pt idx="640">
                  <c:v>358</c:v>
                </c:pt>
                <c:pt idx="641">
                  <c:v>34</c:v>
                </c:pt>
                <c:pt idx="642">
                  <c:v>287</c:v>
                </c:pt>
                <c:pt idx="643">
                  <c:v>286</c:v>
                </c:pt>
                <c:pt idx="644">
                  <c:v>479</c:v>
                </c:pt>
                <c:pt idx="645">
                  <c:v>136</c:v>
                </c:pt>
                <c:pt idx="646">
                  <c:v>364</c:v>
                </c:pt>
                <c:pt idx="647">
                  <c:v>164</c:v>
                </c:pt>
                <c:pt idx="648">
                  <c:v>102</c:v>
                </c:pt>
                <c:pt idx="649">
                  <c:v>417</c:v>
                </c:pt>
                <c:pt idx="650">
                  <c:v>195</c:v>
                </c:pt>
                <c:pt idx="651">
                  <c:v>302</c:v>
                </c:pt>
                <c:pt idx="652">
                  <c:v>75</c:v>
                </c:pt>
                <c:pt idx="653">
                  <c:v>270</c:v>
                </c:pt>
                <c:pt idx="654">
                  <c:v>101</c:v>
                </c:pt>
                <c:pt idx="655">
                  <c:v>214</c:v>
                </c:pt>
                <c:pt idx="656">
                  <c:v>172</c:v>
                </c:pt>
                <c:pt idx="657">
                  <c:v>225</c:v>
                </c:pt>
                <c:pt idx="658">
                  <c:v>420</c:v>
                </c:pt>
                <c:pt idx="659">
                  <c:v>335</c:v>
                </c:pt>
                <c:pt idx="660">
                  <c:v>54</c:v>
                </c:pt>
                <c:pt idx="661">
                  <c:v>24</c:v>
                </c:pt>
                <c:pt idx="662">
                  <c:v>424</c:v>
                </c:pt>
                <c:pt idx="663">
                  <c:v>210</c:v>
                </c:pt>
                <c:pt idx="664">
                  <c:v>208</c:v>
                </c:pt>
                <c:pt idx="665">
                  <c:v>366</c:v>
                </c:pt>
                <c:pt idx="666">
                  <c:v>446</c:v>
                </c:pt>
                <c:pt idx="667">
                  <c:v>176</c:v>
                </c:pt>
                <c:pt idx="668">
                  <c:v>367</c:v>
                </c:pt>
                <c:pt idx="669">
                  <c:v>69</c:v>
                </c:pt>
                <c:pt idx="670">
                  <c:v>478</c:v>
                </c:pt>
                <c:pt idx="671">
                  <c:v>326</c:v>
                </c:pt>
                <c:pt idx="672">
                  <c:v>53</c:v>
                </c:pt>
                <c:pt idx="673">
                  <c:v>358</c:v>
                </c:pt>
                <c:pt idx="674">
                  <c:v>166</c:v>
                </c:pt>
                <c:pt idx="675">
                  <c:v>415</c:v>
                </c:pt>
                <c:pt idx="676">
                  <c:v>416</c:v>
                </c:pt>
                <c:pt idx="677">
                  <c:v>467</c:v>
                </c:pt>
                <c:pt idx="678">
                  <c:v>477</c:v>
                </c:pt>
                <c:pt idx="679">
                  <c:v>388</c:v>
                </c:pt>
                <c:pt idx="680">
                  <c:v>465</c:v>
                </c:pt>
                <c:pt idx="681">
                  <c:v>336</c:v>
                </c:pt>
                <c:pt idx="682">
                  <c:v>412</c:v>
                </c:pt>
                <c:pt idx="683">
                  <c:v>405</c:v>
                </c:pt>
                <c:pt idx="684">
                  <c:v>235</c:v>
                </c:pt>
                <c:pt idx="685">
                  <c:v>193</c:v>
                </c:pt>
                <c:pt idx="686">
                  <c:v>318</c:v>
                </c:pt>
                <c:pt idx="687">
                  <c:v>391</c:v>
                </c:pt>
                <c:pt idx="688">
                  <c:v>193</c:v>
                </c:pt>
                <c:pt idx="689">
                  <c:v>358</c:v>
                </c:pt>
                <c:pt idx="690">
                  <c:v>165</c:v>
                </c:pt>
                <c:pt idx="691">
                  <c:v>343</c:v>
                </c:pt>
                <c:pt idx="692">
                  <c:v>183</c:v>
                </c:pt>
                <c:pt idx="693">
                  <c:v>477</c:v>
                </c:pt>
                <c:pt idx="694">
                  <c:v>451</c:v>
                </c:pt>
                <c:pt idx="695">
                  <c:v>73</c:v>
                </c:pt>
                <c:pt idx="696">
                  <c:v>82</c:v>
                </c:pt>
                <c:pt idx="697">
                  <c:v>119</c:v>
                </c:pt>
                <c:pt idx="698">
                  <c:v>254</c:v>
                </c:pt>
                <c:pt idx="699">
                  <c:v>308</c:v>
                </c:pt>
                <c:pt idx="700">
                  <c:v>55</c:v>
                </c:pt>
                <c:pt idx="701">
                  <c:v>238</c:v>
                </c:pt>
                <c:pt idx="702">
                  <c:v>427</c:v>
                </c:pt>
                <c:pt idx="703">
                  <c:v>115</c:v>
                </c:pt>
                <c:pt idx="704">
                  <c:v>108</c:v>
                </c:pt>
                <c:pt idx="705">
                  <c:v>453</c:v>
                </c:pt>
                <c:pt idx="706">
                  <c:v>198</c:v>
                </c:pt>
                <c:pt idx="707">
                  <c:v>164</c:v>
                </c:pt>
                <c:pt idx="708">
                  <c:v>500</c:v>
                </c:pt>
                <c:pt idx="709">
                  <c:v>308</c:v>
                </c:pt>
                <c:pt idx="710">
                  <c:v>235</c:v>
                </c:pt>
                <c:pt idx="711">
                  <c:v>152</c:v>
                </c:pt>
                <c:pt idx="712">
                  <c:v>15</c:v>
                </c:pt>
                <c:pt idx="713">
                  <c:v>81</c:v>
                </c:pt>
                <c:pt idx="714">
                  <c:v>462</c:v>
                </c:pt>
                <c:pt idx="715">
                  <c:v>362</c:v>
                </c:pt>
                <c:pt idx="716">
                  <c:v>479</c:v>
                </c:pt>
                <c:pt idx="717">
                  <c:v>453</c:v>
                </c:pt>
                <c:pt idx="718">
                  <c:v>132</c:v>
                </c:pt>
                <c:pt idx="719">
                  <c:v>297</c:v>
                </c:pt>
                <c:pt idx="720">
                  <c:v>152</c:v>
                </c:pt>
                <c:pt idx="721">
                  <c:v>48</c:v>
                </c:pt>
                <c:pt idx="722">
                  <c:v>119</c:v>
                </c:pt>
                <c:pt idx="723">
                  <c:v>483</c:v>
                </c:pt>
                <c:pt idx="724">
                  <c:v>306</c:v>
                </c:pt>
                <c:pt idx="725">
                  <c:v>386</c:v>
                </c:pt>
                <c:pt idx="726">
                  <c:v>236</c:v>
                </c:pt>
                <c:pt idx="727">
                  <c:v>345</c:v>
                </c:pt>
                <c:pt idx="728">
                  <c:v>233</c:v>
                </c:pt>
                <c:pt idx="729">
                  <c:v>186</c:v>
                </c:pt>
                <c:pt idx="730">
                  <c:v>112</c:v>
                </c:pt>
                <c:pt idx="731">
                  <c:v>295</c:v>
                </c:pt>
                <c:pt idx="732">
                  <c:v>204</c:v>
                </c:pt>
                <c:pt idx="733">
                  <c:v>381</c:v>
                </c:pt>
                <c:pt idx="734">
                  <c:v>426</c:v>
                </c:pt>
                <c:pt idx="735">
                  <c:v>456</c:v>
                </c:pt>
                <c:pt idx="736">
                  <c:v>424</c:v>
                </c:pt>
                <c:pt idx="737">
                  <c:v>162</c:v>
                </c:pt>
                <c:pt idx="738">
                  <c:v>432</c:v>
                </c:pt>
                <c:pt idx="739">
                  <c:v>443</c:v>
                </c:pt>
                <c:pt idx="740">
                  <c:v>351</c:v>
                </c:pt>
                <c:pt idx="741">
                  <c:v>235</c:v>
                </c:pt>
                <c:pt idx="742">
                  <c:v>283</c:v>
                </c:pt>
                <c:pt idx="743">
                  <c:v>484</c:v>
                </c:pt>
                <c:pt idx="744">
                  <c:v>147</c:v>
                </c:pt>
                <c:pt idx="745">
                  <c:v>384</c:v>
                </c:pt>
                <c:pt idx="746">
                  <c:v>17</c:v>
                </c:pt>
                <c:pt idx="747">
                  <c:v>457</c:v>
                </c:pt>
                <c:pt idx="748">
                  <c:v>393</c:v>
                </c:pt>
                <c:pt idx="749">
                  <c:v>222</c:v>
                </c:pt>
                <c:pt idx="750">
                  <c:v>63</c:v>
                </c:pt>
                <c:pt idx="751">
                  <c:v>373</c:v>
                </c:pt>
                <c:pt idx="752">
                  <c:v>477</c:v>
                </c:pt>
                <c:pt idx="753">
                  <c:v>482</c:v>
                </c:pt>
                <c:pt idx="754">
                  <c:v>131</c:v>
                </c:pt>
                <c:pt idx="755">
                  <c:v>294</c:v>
                </c:pt>
                <c:pt idx="756">
                  <c:v>499</c:v>
                </c:pt>
                <c:pt idx="757">
                  <c:v>139</c:v>
                </c:pt>
                <c:pt idx="758">
                  <c:v>176</c:v>
                </c:pt>
                <c:pt idx="759">
                  <c:v>438</c:v>
                </c:pt>
                <c:pt idx="760">
                  <c:v>410</c:v>
                </c:pt>
                <c:pt idx="761">
                  <c:v>211</c:v>
                </c:pt>
                <c:pt idx="762">
                  <c:v>389</c:v>
                </c:pt>
                <c:pt idx="763">
                  <c:v>32</c:v>
                </c:pt>
                <c:pt idx="764">
                  <c:v>298</c:v>
                </c:pt>
                <c:pt idx="765">
                  <c:v>301</c:v>
                </c:pt>
                <c:pt idx="766">
                  <c:v>373</c:v>
                </c:pt>
                <c:pt idx="767">
                  <c:v>298</c:v>
                </c:pt>
                <c:pt idx="768">
                  <c:v>469</c:v>
                </c:pt>
                <c:pt idx="769">
                  <c:v>437</c:v>
                </c:pt>
                <c:pt idx="770">
                  <c:v>280</c:v>
                </c:pt>
                <c:pt idx="771">
                  <c:v>196</c:v>
                </c:pt>
                <c:pt idx="772">
                  <c:v>123</c:v>
                </c:pt>
                <c:pt idx="773">
                  <c:v>478</c:v>
                </c:pt>
                <c:pt idx="774">
                  <c:v>240</c:v>
                </c:pt>
                <c:pt idx="775">
                  <c:v>23</c:v>
                </c:pt>
                <c:pt idx="776">
                  <c:v>339</c:v>
                </c:pt>
                <c:pt idx="777">
                  <c:v>239</c:v>
                </c:pt>
                <c:pt idx="778">
                  <c:v>217</c:v>
                </c:pt>
                <c:pt idx="779">
                  <c:v>77</c:v>
                </c:pt>
                <c:pt idx="780">
                  <c:v>426</c:v>
                </c:pt>
                <c:pt idx="781">
                  <c:v>450</c:v>
                </c:pt>
                <c:pt idx="782">
                  <c:v>439</c:v>
                </c:pt>
                <c:pt idx="783">
                  <c:v>10</c:v>
                </c:pt>
                <c:pt idx="784">
                  <c:v>33</c:v>
                </c:pt>
                <c:pt idx="785">
                  <c:v>336</c:v>
                </c:pt>
                <c:pt idx="786">
                  <c:v>413</c:v>
                </c:pt>
                <c:pt idx="787">
                  <c:v>252</c:v>
                </c:pt>
                <c:pt idx="788">
                  <c:v>96</c:v>
                </c:pt>
                <c:pt idx="789">
                  <c:v>483</c:v>
                </c:pt>
                <c:pt idx="790">
                  <c:v>195</c:v>
                </c:pt>
                <c:pt idx="791">
                  <c:v>148</c:v>
                </c:pt>
                <c:pt idx="792">
                  <c:v>415</c:v>
                </c:pt>
                <c:pt idx="793">
                  <c:v>243</c:v>
                </c:pt>
                <c:pt idx="794">
                  <c:v>282</c:v>
                </c:pt>
                <c:pt idx="795">
                  <c:v>290</c:v>
                </c:pt>
                <c:pt idx="796">
                  <c:v>179</c:v>
                </c:pt>
                <c:pt idx="797">
                  <c:v>460</c:v>
                </c:pt>
                <c:pt idx="798">
                  <c:v>204</c:v>
                </c:pt>
                <c:pt idx="799">
                  <c:v>469</c:v>
                </c:pt>
                <c:pt idx="800">
                  <c:v>374</c:v>
                </c:pt>
                <c:pt idx="801">
                  <c:v>449</c:v>
                </c:pt>
                <c:pt idx="802">
                  <c:v>88</c:v>
                </c:pt>
                <c:pt idx="803">
                  <c:v>33</c:v>
                </c:pt>
                <c:pt idx="804">
                  <c:v>78</c:v>
                </c:pt>
                <c:pt idx="805">
                  <c:v>266</c:v>
                </c:pt>
                <c:pt idx="806">
                  <c:v>389</c:v>
                </c:pt>
                <c:pt idx="807">
                  <c:v>122</c:v>
                </c:pt>
                <c:pt idx="808">
                  <c:v>496</c:v>
                </c:pt>
                <c:pt idx="809">
                  <c:v>103</c:v>
                </c:pt>
                <c:pt idx="810">
                  <c:v>89</c:v>
                </c:pt>
                <c:pt idx="811">
                  <c:v>463</c:v>
                </c:pt>
                <c:pt idx="812">
                  <c:v>169</c:v>
                </c:pt>
                <c:pt idx="813">
                  <c:v>34</c:v>
                </c:pt>
                <c:pt idx="814">
                  <c:v>187</c:v>
                </c:pt>
                <c:pt idx="815">
                  <c:v>286</c:v>
                </c:pt>
                <c:pt idx="816">
                  <c:v>70</c:v>
                </c:pt>
                <c:pt idx="817">
                  <c:v>65</c:v>
                </c:pt>
                <c:pt idx="818">
                  <c:v>237</c:v>
                </c:pt>
                <c:pt idx="819">
                  <c:v>392</c:v>
                </c:pt>
                <c:pt idx="820">
                  <c:v>411</c:v>
                </c:pt>
                <c:pt idx="821">
                  <c:v>192</c:v>
                </c:pt>
                <c:pt idx="822">
                  <c:v>136</c:v>
                </c:pt>
                <c:pt idx="823">
                  <c:v>12</c:v>
                </c:pt>
                <c:pt idx="824">
                  <c:v>48</c:v>
                </c:pt>
                <c:pt idx="825">
                  <c:v>479</c:v>
                </c:pt>
                <c:pt idx="826">
                  <c:v>460</c:v>
                </c:pt>
                <c:pt idx="827">
                  <c:v>42</c:v>
                </c:pt>
                <c:pt idx="828">
                  <c:v>384</c:v>
                </c:pt>
                <c:pt idx="829">
                  <c:v>88</c:v>
                </c:pt>
                <c:pt idx="830">
                  <c:v>390</c:v>
                </c:pt>
                <c:pt idx="831">
                  <c:v>182</c:v>
                </c:pt>
                <c:pt idx="832">
                  <c:v>84</c:v>
                </c:pt>
                <c:pt idx="833">
                  <c:v>203</c:v>
                </c:pt>
                <c:pt idx="834">
                  <c:v>482</c:v>
                </c:pt>
                <c:pt idx="835">
                  <c:v>119</c:v>
                </c:pt>
                <c:pt idx="836">
                  <c:v>390</c:v>
                </c:pt>
                <c:pt idx="837">
                  <c:v>352</c:v>
                </c:pt>
                <c:pt idx="838">
                  <c:v>102</c:v>
                </c:pt>
                <c:pt idx="839">
                  <c:v>65</c:v>
                </c:pt>
                <c:pt idx="840">
                  <c:v>153</c:v>
                </c:pt>
                <c:pt idx="841">
                  <c:v>285</c:v>
                </c:pt>
                <c:pt idx="842">
                  <c:v>129</c:v>
                </c:pt>
                <c:pt idx="843">
                  <c:v>202</c:v>
                </c:pt>
                <c:pt idx="844">
                  <c:v>97</c:v>
                </c:pt>
                <c:pt idx="845">
                  <c:v>331</c:v>
                </c:pt>
                <c:pt idx="846">
                  <c:v>321</c:v>
                </c:pt>
                <c:pt idx="847">
                  <c:v>289</c:v>
                </c:pt>
                <c:pt idx="848">
                  <c:v>234</c:v>
                </c:pt>
                <c:pt idx="849">
                  <c:v>380</c:v>
                </c:pt>
                <c:pt idx="850">
                  <c:v>378</c:v>
                </c:pt>
                <c:pt idx="851">
                  <c:v>455</c:v>
                </c:pt>
                <c:pt idx="852">
                  <c:v>446</c:v>
                </c:pt>
                <c:pt idx="853">
                  <c:v>270</c:v>
                </c:pt>
                <c:pt idx="854">
                  <c:v>336</c:v>
                </c:pt>
                <c:pt idx="855">
                  <c:v>345</c:v>
                </c:pt>
                <c:pt idx="856">
                  <c:v>81</c:v>
                </c:pt>
                <c:pt idx="857">
                  <c:v>459</c:v>
                </c:pt>
                <c:pt idx="858">
                  <c:v>210</c:v>
                </c:pt>
                <c:pt idx="859">
                  <c:v>451</c:v>
                </c:pt>
                <c:pt idx="860">
                  <c:v>427</c:v>
                </c:pt>
                <c:pt idx="861">
                  <c:v>129</c:v>
                </c:pt>
                <c:pt idx="862">
                  <c:v>247</c:v>
                </c:pt>
                <c:pt idx="863">
                  <c:v>138</c:v>
                </c:pt>
                <c:pt idx="864">
                  <c:v>33</c:v>
                </c:pt>
                <c:pt idx="865">
                  <c:v>75</c:v>
                </c:pt>
                <c:pt idx="866">
                  <c:v>48</c:v>
                </c:pt>
                <c:pt idx="867">
                  <c:v>496</c:v>
                </c:pt>
                <c:pt idx="868">
                  <c:v>395</c:v>
                </c:pt>
                <c:pt idx="869">
                  <c:v>162</c:v>
                </c:pt>
                <c:pt idx="870">
                  <c:v>453</c:v>
                </c:pt>
                <c:pt idx="871">
                  <c:v>53</c:v>
                </c:pt>
                <c:pt idx="872">
                  <c:v>148</c:v>
                </c:pt>
                <c:pt idx="873">
                  <c:v>289</c:v>
                </c:pt>
                <c:pt idx="874">
                  <c:v>70</c:v>
                </c:pt>
                <c:pt idx="875">
                  <c:v>440</c:v>
                </c:pt>
                <c:pt idx="876">
                  <c:v>281</c:v>
                </c:pt>
                <c:pt idx="877">
                  <c:v>138</c:v>
                </c:pt>
                <c:pt idx="878">
                  <c:v>491</c:v>
                </c:pt>
                <c:pt idx="879">
                  <c:v>337</c:v>
                </c:pt>
                <c:pt idx="880">
                  <c:v>197</c:v>
                </c:pt>
                <c:pt idx="881">
                  <c:v>14</c:v>
                </c:pt>
                <c:pt idx="882">
                  <c:v>417</c:v>
                </c:pt>
                <c:pt idx="883">
                  <c:v>287</c:v>
                </c:pt>
                <c:pt idx="884">
                  <c:v>100</c:v>
                </c:pt>
                <c:pt idx="885">
                  <c:v>22</c:v>
                </c:pt>
                <c:pt idx="886">
                  <c:v>277</c:v>
                </c:pt>
                <c:pt idx="887">
                  <c:v>216</c:v>
                </c:pt>
                <c:pt idx="888">
                  <c:v>315</c:v>
                </c:pt>
                <c:pt idx="889">
                  <c:v>278</c:v>
                </c:pt>
                <c:pt idx="890">
                  <c:v>120</c:v>
                </c:pt>
                <c:pt idx="891">
                  <c:v>352</c:v>
                </c:pt>
                <c:pt idx="892">
                  <c:v>250</c:v>
                </c:pt>
                <c:pt idx="893">
                  <c:v>337</c:v>
                </c:pt>
                <c:pt idx="894">
                  <c:v>455</c:v>
                </c:pt>
                <c:pt idx="895">
                  <c:v>139</c:v>
                </c:pt>
                <c:pt idx="896">
                  <c:v>11</c:v>
                </c:pt>
                <c:pt idx="897">
                  <c:v>224</c:v>
                </c:pt>
                <c:pt idx="898">
                  <c:v>322</c:v>
                </c:pt>
                <c:pt idx="899">
                  <c:v>466</c:v>
                </c:pt>
                <c:pt idx="900">
                  <c:v>34</c:v>
                </c:pt>
                <c:pt idx="901">
                  <c:v>178</c:v>
                </c:pt>
                <c:pt idx="902">
                  <c:v>168</c:v>
                </c:pt>
                <c:pt idx="903">
                  <c:v>127</c:v>
                </c:pt>
                <c:pt idx="904">
                  <c:v>241</c:v>
                </c:pt>
                <c:pt idx="905">
                  <c:v>308</c:v>
                </c:pt>
                <c:pt idx="906">
                  <c:v>348</c:v>
                </c:pt>
                <c:pt idx="907">
                  <c:v>203</c:v>
                </c:pt>
                <c:pt idx="908">
                  <c:v>121</c:v>
                </c:pt>
                <c:pt idx="909">
                  <c:v>11</c:v>
                </c:pt>
                <c:pt idx="910">
                  <c:v>274</c:v>
                </c:pt>
                <c:pt idx="911">
                  <c:v>331</c:v>
                </c:pt>
                <c:pt idx="912">
                  <c:v>114</c:v>
                </c:pt>
                <c:pt idx="913">
                  <c:v>227</c:v>
                </c:pt>
                <c:pt idx="914">
                  <c:v>219</c:v>
                </c:pt>
                <c:pt idx="915">
                  <c:v>245</c:v>
                </c:pt>
                <c:pt idx="916">
                  <c:v>429</c:v>
                </c:pt>
                <c:pt idx="917">
                  <c:v>168</c:v>
                </c:pt>
                <c:pt idx="918">
                  <c:v>352</c:v>
                </c:pt>
                <c:pt idx="919">
                  <c:v>276</c:v>
                </c:pt>
                <c:pt idx="920">
                  <c:v>64</c:v>
                </c:pt>
                <c:pt idx="921">
                  <c:v>191</c:v>
                </c:pt>
                <c:pt idx="922">
                  <c:v>23</c:v>
                </c:pt>
                <c:pt idx="923">
                  <c:v>397</c:v>
                </c:pt>
                <c:pt idx="924">
                  <c:v>133</c:v>
                </c:pt>
                <c:pt idx="925">
                  <c:v>190</c:v>
                </c:pt>
                <c:pt idx="926">
                  <c:v>302</c:v>
                </c:pt>
                <c:pt idx="927">
                  <c:v>301</c:v>
                </c:pt>
                <c:pt idx="928">
                  <c:v>200</c:v>
                </c:pt>
                <c:pt idx="929">
                  <c:v>53</c:v>
                </c:pt>
                <c:pt idx="930">
                  <c:v>83</c:v>
                </c:pt>
                <c:pt idx="931">
                  <c:v>127</c:v>
                </c:pt>
                <c:pt idx="932">
                  <c:v>192</c:v>
                </c:pt>
                <c:pt idx="933">
                  <c:v>12</c:v>
                </c:pt>
                <c:pt idx="934">
                  <c:v>115</c:v>
                </c:pt>
                <c:pt idx="935">
                  <c:v>52</c:v>
                </c:pt>
                <c:pt idx="936">
                  <c:v>128</c:v>
                </c:pt>
                <c:pt idx="937">
                  <c:v>312</c:v>
                </c:pt>
                <c:pt idx="938">
                  <c:v>360</c:v>
                </c:pt>
                <c:pt idx="939">
                  <c:v>451</c:v>
                </c:pt>
                <c:pt idx="940">
                  <c:v>350</c:v>
                </c:pt>
                <c:pt idx="941">
                  <c:v>316</c:v>
                </c:pt>
                <c:pt idx="942">
                  <c:v>147</c:v>
                </c:pt>
                <c:pt idx="943">
                  <c:v>307</c:v>
                </c:pt>
                <c:pt idx="944">
                  <c:v>352</c:v>
                </c:pt>
                <c:pt idx="945">
                  <c:v>201</c:v>
                </c:pt>
                <c:pt idx="946">
                  <c:v>302</c:v>
                </c:pt>
                <c:pt idx="947">
                  <c:v>120</c:v>
                </c:pt>
                <c:pt idx="948">
                  <c:v>272</c:v>
                </c:pt>
                <c:pt idx="949">
                  <c:v>181</c:v>
                </c:pt>
                <c:pt idx="950">
                  <c:v>386</c:v>
                </c:pt>
                <c:pt idx="951">
                  <c:v>174</c:v>
                </c:pt>
                <c:pt idx="952">
                  <c:v>354</c:v>
                </c:pt>
                <c:pt idx="953">
                  <c:v>203</c:v>
                </c:pt>
                <c:pt idx="954">
                  <c:v>483</c:v>
                </c:pt>
                <c:pt idx="955">
                  <c:v>330</c:v>
                </c:pt>
                <c:pt idx="956">
                  <c:v>158</c:v>
                </c:pt>
                <c:pt idx="957">
                  <c:v>447</c:v>
                </c:pt>
                <c:pt idx="958">
                  <c:v>292</c:v>
                </c:pt>
                <c:pt idx="959">
                  <c:v>30</c:v>
                </c:pt>
                <c:pt idx="960">
                  <c:v>401</c:v>
                </c:pt>
                <c:pt idx="961">
                  <c:v>264</c:v>
                </c:pt>
                <c:pt idx="962">
                  <c:v>456</c:v>
                </c:pt>
                <c:pt idx="963">
                  <c:v>294</c:v>
                </c:pt>
                <c:pt idx="964">
                  <c:v>463</c:v>
                </c:pt>
                <c:pt idx="965">
                  <c:v>56</c:v>
                </c:pt>
                <c:pt idx="966">
                  <c:v>64</c:v>
                </c:pt>
                <c:pt idx="967">
                  <c:v>452</c:v>
                </c:pt>
                <c:pt idx="968">
                  <c:v>272</c:v>
                </c:pt>
                <c:pt idx="969">
                  <c:v>376</c:v>
                </c:pt>
                <c:pt idx="970">
                  <c:v>410</c:v>
                </c:pt>
                <c:pt idx="971">
                  <c:v>441</c:v>
                </c:pt>
                <c:pt idx="972">
                  <c:v>217</c:v>
                </c:pt>
                <c:pt idx="973">
                  <c:v>264</c:v>
                </c:pt>
                <c:pt idx="974">
                  <c:v>327</c:v>
                </c:pt>
                <c:pt idx="975">
                  <c:v>54</c:v>
                </c:pt>
                <c:pt idx="976">
                  <c:v>123</c:v>
                </c:pt>
                <c:pt idx="977">
                  <c:v>318</c:v>
                </c:pt>
                <c:pt idx="978">
                  <c:v>413</c:v>
                </c:pt>
                <c:pt idx="979">
                  <c:v>40</c:v>
                </c:pt>
                <c:pt idx="980">
                  <c:v>276</c:v>
                </c:pt>
                <c:pt idx="981">
                  <c:v>380</c:v>
                </c:pt>
                <c:pt idx="982">
                  <c:v>366</c:v>
                </c:pt>
                <c:pt idx="983">
                  <c:v>145</c:v>
                </c:pt>
                <c:pt idx="984">
                  <c:v>359</c:v>
                </c:pt>
                <c:pt idx="985">
                  <c:v>208</c:v>
                </c:pt>
                <c:pt idx="986">
                  <c:v>217</c:v>
                </c:pt>
                <c:pt idx="987">
                  <c:v>390</c:v>
                </c:pt>
                <c:pt idx="988">
                  <c:v>44</c:v>
                </c:pt>
                <c:pt idx="989">
                  <c:v>227</c:v>
                </c:pt>
                <c:pt idx="990">
                  <c:v>144</c:v>
                </c:pt>
                <c:pt idx="991">
                  <c:v>50</c:v>
                </c:pt>
                <c:pt idx="992">
                  <c:v>484</c:v>
                </c:pt>
                <c:pt idx="993">
                  <c:v>418</c:v>
                </c:pt>
                <c:pt idx="994">
                  <c:v>433</c:v>
                </c:pt>
                <c:pt idx="995">
                  <c:v>454</c:v>
                </c:pt>
                <c:pt idx="996">
                  <c:v>451</c:v>
                </c:pt>
                <c:pt idx="997">
                  <c:v>410</c:v>
                </c:pt>
                <c:pt idx="998">
                  <c:v>379</c:v>
                </c:pt>
                <c:pt idx="999">
                  <c:v>358</c:v>
                </c:pt>
              </c:numCache>
            </c:numRef>
          </c:val>
          <c:extLst>
            <c:ext xmlns:c16="http://schemas.microsoft.com/office/drawing/2014/chart" uri="{C3380CC4-5D6E-409C-BE32-E72D297353CC}">
              <c16:uniqueId val="{00000000-2EAB-44FE-81CA-19EB54BFFA50}"/>
            </c:ext>
          </c:extLst>
        </c:ser>
        <c:dLbls>
          <c:showLegendKey val="0"/>
          <c:showVal val="0"/>
          <c:showCatName val="0"/>
          <c:showSerName val="0"/>
          <c:showPercent val="0"/>
          <c:showBubbleSize val="0"/>
        </c:dLbls>
        <c:gapWidth val="219"/>
        <c:overlap val="-27"/>
        <c:axId val="344117615"/>
        <c:axId val="344124815"/>
      </c:barChart>
      <c:catAx>
        <c:axId val="34411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124815"/>
        <c:crosses val="autoZero"/>
        <c:auto val="1"/>
        <c:lblAlgn val="ctr"/>
        <c:lblOffset val="100"/>
        <c:noMultiLvlLbl val="0"/>
      </c:catAx>
      <c:valAx>
        <c:axId val="344124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117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excel.xlsx]Sheet2!PivotTable2</c:name>
    <c:fmtId val="15"/>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c:f>
              <c:strCache>
                <c:ptCount val="1"/>
                <c:pt idx="0">
                  <c:v>Sum of Total_Movies_Watched</c:v>
                </c:pt>
              </c:strCache>
            </c:strRef>
          </c:tx>
          <c:spPr>
            <a:solidFill>
              <a:schemeClr val="accent1"/>
            </a:solidFill>
            <a:ln>
              <a:noFill/>
            </a:ln>
            <a:effectLst/>
            <a:sp3d/>
          </c:spPr>
          <c:invertIfNegative val="0"/>
          <c:cat>
            <c:strRef>
              <c:f>Sheet2!$A$4:$A$9</c:f>
              <c:strCache>
                <c:ptCount val="5"/>
                <c:pt idx="0">
                  <c:v>1006</c:v>
                </c:pt>
                <c:pt idx="1">
                  <c:v>1035</c:v>
                </c:pt>
                <c:pt idx="2">
                  <c:v>1037</c:v>
                </c:pt>
                <c:pt idx="3">
                  <c:v>1050</c:v>
                </c:pt>
                <c:pt idx="4">
                  <c:v>1055</c:v>
                </c:pt>
              </c:strCache>
            </c:strRef>
          </c:cat>
          <c:val>
            <c:numRef>
              <c:f>Sheet2!$B$4:$B$9</c:f>
              <c:numCache>
                <c:formatCode>General</c:formatCode>
                <c:ptCount val="5"/>
                <c:pt idx="0">
                  <c:v>209</c:v>
                </c:pt>
                <c:pt idx="1">
                  <c:v>139</c:v>
                </c:pt>
                <c:pt idx="2">
                  <c:v>314</c:v>
                </c:pt>
                <c:pt idx="3">
                  <c:v>305</c:v>
                </c:pt>
                <c:pt idx="4">
                  <c:v>112</c:v>
                </c:pt>
              </c:numCache>
            </c:numRef>
          </c:val>
          <c:extLst>
            <c:ext xmlns:c16="http://schemas.microsoft.com/office/drawing/2014/chart" uri="{C3380CC4-5D6E-409C-BE32-E72D297353CC}">
              <c16:uniqueId val="{00000000-9608-4F44-812C-E9678702296E}"/>
            </c:ext>
          </c:extLst>
        </c:ser>
        <c:ser>
          <c:idx val="1"/>
          <c:order val="1"/>
          <c:tx>
            <c:strRef>
              <c:f>Sheet2!$C$3</c:f>
              <c:strCache>
                <c:ptCount val="1"/>
                <c:pt idx="0">
                  <c:v>Sum of Total_Series_Watched</c:v>
                </c:pt>
              </c:strCache>
            </c:strRef>
          </c:tx>
          <c:spPr>
            <a:solidFill>
              <a:schemeClr val="accent2"/>
            </a:solidFill>
            <a:ln>
              <a:noFill/>
            </a:ln>
            <a:effectLst/>
            <a:sp3d/>
          </c:spPr>
          <c:invertIfNegative val="0"/>
          <c:cat>
            <c:strRef>
              <c:f>Sheet2!$A$4:$A$9</c:f>
              <c:strCache>
                <c:ptCount val="5"/>
                <c:pt idx="0">
                  <c:v>1006</c:v>
                </c:pt>
                <c:pt idx="1">
                  <c:v>1035</c:v>
                </c:pt>
                <c:pt idx="2">
                  <c:v>1037</c:v>
                </c:pt>
                <c:pt idx="3">
                  <c:v>1050</c:v>
                </c:pt>
                <c:pt idx="4">
                  <c:v>1055</c:v>
                </c:pt>
              </c:strCache>
            </c:strRef>
          </c:cat>
          <c:val>
            <c:numRef>
              <c:f>Sheet2!$C$4:$C$9</c:f>
              <c:numCache>
                <c:formatCode>General</c:formatCode>
                <c:ptCount val="5"/>
                <c:pt idx="0">
                  <c:v>151</c:v>
                </c:pt>
                <c:pt idx="1">
                  <c:v>29</c:v>
                </c:pt>
                <c:pt idx="2">
                  <c:v>50</c:v>
                </c:pt>
                <c:pt idx="3">
                  <c:v>112</c:v>
                </c:pt>
                <c:pt idx="4">
                  <c:v>30</c:v>
                </c:pt>
              </c:numCache>
            </c:numRef>
          </c:val>
          <c:extLst>
            <c:ext xmlns:c16="http://schemas.microsoft.com/office/drawing/2014/chart" uri="{C3380CC4-5D6E-409C-BE32-E72D297353CC}">
              <c16:uniqueId val="{00000001-9608-4F44-812C-E9678702296E}"/>
            </c:ext>
          </c:extLst>
        </c:ser>
        <c:dLbls>
          <c:showLegendKey val="0"/>
          <c:showVal val="0"/>
          <c:showCatName val="0"/>
          <c:showSerName val="0"/>
          <c:showPercent val="0"/>
          <c:showBubbleSize val="0"/>
        </c:dLbls>
        <c:gapWidth val="150"/>
        <c:shape val="box"/>
        <c:axId val="733524064"/>
        <c:axId val="733525504"/>
        <c:axId val="0"/>
      </c:bar3DChart>
      <c:catAx>
        <c:axId val="7335240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USER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525504"/>
        <c:crosses val="autoZero"/>
        <c:auto val="1"/>
        <c:lblAlgn val="ctr"/>
        <c:lblOffset val="100"/>
        <c:noMultiLvlLbl val="0"/>
      </c:catAx>
      <c:valAx>
        <c:axId val="73352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TOTAL</a:t>
                </a:r>
              </a:p>
              <a:p>
                <a:pPr>
                  <a:defRPr/>
                </a:pP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524064"/>
        <c:crosses val="autoZero"/>
        <c:crossBetween val="between"/>
      </c:valAx>
      <c:spPr>
        <a:noFill/>
        <a:ln>
          <a:noFill/>
        </a:ln>
        <a:effectLst/>
      </c:spPr>
    </c:plotArea>
    <c:legend>
      <c:legendPos val="r"/>
      <c:layout>
        <c:manualLayout>
          <c:xMode val="edge"/>
          <c:yMode val="edge"/>
          <c:x val="0.8134285829051765"/>
          <c:y val="0.87796717173159144"/>
          <c:w val="0.14265250207025412"/>
          <c:h val="9.10962406897759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22673629337999418"/>
          <c:w val="0.93888888888888888"/>
          <c:h val="0.64884186351706041"/>
        </c:manualLayout>
      </c:layout>
      <c:pie3DChart>
        <c:varyColors val="1"/>
        <c:ser>
          <c:idx val="0"/>
          <c:order val="0"/>
          <c:tx>
            <c:strRef>
              <c:f>ANALYSIS!$G$185</c:f>
              <c:strCache>
                <c:ptCount val="1"/>
                <c:pt idx="0">
                  <c:v>content count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7A52-4A50-A771-725F8865C117}"/>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7A52-4A50-A771-725F8865C117}"/>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7A52-4A50-A771-725F8865C117}"/>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7A52-4A50-A771-725F8865C117}"/>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7A52-4A50-A771-725F8865C117}"/>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7A52-4A50-A771-725F8865C11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7A52-4A50-A771-725F8865C117}"/>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7A52-4A50-A771-725F8865C117}"/>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7A52-4A50-A771-725F8865C117}"/>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7A52-4A50-A771-725F8865C11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ANALYSIS!$F$186:$F$190</c:f>
              <c:strCache>
                <c:ptCount val="5"/>
                <c:pt idx="0">
                  <c:v>18-24</c:v>
                </c:pt>
                <c:pt idx="1">
                  <c:v>25-34</c:v>
                </c:pt>
                <c:pt idx="2">
                  <c:v>35-44</c:v>
                </c:pt>
                <c:pt idx="3">
                  <c:v>45-54</c:v>
                </c:pt>
                <c:pt idx="4">
                  <c:v>55+</c:v>
                </c:pt>
              </c:strCache>
            </c:strRef>
          </c:cat>
          <c:val>
            <c:numRef>
              <c:f>ANALYSIS!$G$186:$G$190</c:f>
              <c:numCache>
                <c:formatCode>General</c:formatCode>
                <c:ptCount val="5"/>
                <c:pt idx="0">
                  <c:v>9640</c:v>
                </c:pt>
                <c:pt idx="1">
                  <c:v>9467</c:v>
                </c:pt>
                <c:pt idx="2">
                  <c:v>10598</c:v>
                </c:pt>
                <c:pt idx="3">
                  <c:v>10704</c:v>
                </c:pt>
                <c:pt idx="4">
                  <c:v>11073</c:v>
                </c:pt>
              </c:numCache>
            </c:numRef>
          </c:val>
          <c:extLst>
            <c:ext xmlns:c16="http://schemas.microsoft.com/office/drawing/2014/chart" uri="{C3380CC4-5D6E-409C-BE32-E72D297353CC}">
              <c16:uniqueId val="{0000000A-7A52-4A50-A771-725F8865C117}"/>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[graded assignment excel.xlsx]Sheet1!PivotTable2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t>Preferred genres by age group.</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Sheet1!$I$3:$I$4</c:f>
              <c:strCache>
                <c:ptCount val="1"/>
                <c:pt idx="0">
                  <c:v>18-24</c:v>
                </c:pt>
              </c:strCache>
            </c:strRef>
          </c:tx>
          <c:spPr>
            <a:solidFill>
              <a:schemeClr val="accent1"/>
            </a:solidFill>
            <a:ln>
              <a:noFill/>
            </a:ln>
            <a:effectLst/>
          </c:spPr>
          <c:invertIfNegative val="0"/>
          <c:cat>
            <c:strRef>
              <c:f>Sheet1!$H$5:$H$13</c:f>
              <c:strCache>
                <c:ptCount val="8"/>
                <c:pt idx="0">
                  <c:v>Action</c:v>
                </c:pt>
                <c:pt idx="1">
                  <c:v>Comedy</c:v>
                </c:pt>
                <c:pt idx="2">
                  <c:v>Documentary</c:v>
                </c:pt>
                <c:pt idx="3">
                  <c:v>Drama</c:v>
                </c:pt>
                <c:pt idx="4">
                  <c:v>Horror</c:v>
                </c:pt>
                <c:pt idx="5">
                  <c:v>Romance</c:v>
                </c:pt>
                <c:pt idx="6">
                  <c:v>Sci-Fi</c:v>
                </c:pt>
                <c:pt idx="7">
                  <c:v>(blank)</c:v>
                </c:pt>
              </c:strCache>
            </c:strRef>
          </c:cat>
          <c:val>
            <c:numRef>
              <c:f>Sheet1!$I$5:$I$13</c:f>
              <c:numCache>
                <c:formatCode>General</c:formatCode>
                <c:ptCount val="8"/>
                <c:pt idx="0">
                  <c:v>26</c:v>
                </c:pt>
                <c:pt idx="1">
                  <c:v>23</c:v>
                </c:pt>
                <c:pt idx="2">
                  <c:v>36</c:v>
                </c:pt>
                <c:pt idx="3">
                  <c:v>25</c:v>
                </c:pt>
                <c:pt idx="4">
                  <c:v>23</c:v>
                </c:pt>
                <c:pt idx="5">
                  <c:v>24</c:v>
                </c:pt>
                <c:pt idx="6">
                  <c:v>23</c:v>
                </c:pt>
              </c:numCache>
            </c:numRef>
          </c:val>
          <c:extLst>
            <c:ext xmlns:c16="http://schemas.microsoft.com/office/drawing/2014/chart" uri="{C3380CC4-5D6E-409C-BE32-E72D297353CC}">
              <c16:uniqueId val="{00000000-CC51-41E9-98D0-DB627BDF7C64}"/>
            </c:ext>
          </c:extLst>
        </c:ser>
        <c:ser>
          <c:idx val="1"/>
          <c:order val="1"/>
          <c:tx>
            <c:strRef>
              <c:f>Sheet1!$J$3:$J$4</c:f>
              <c:strCache>
                <c:ptCount val="1"/>
                <c:pt idx="0">
                  <c:v>25-34</c:v>
                </c:pt>
              </c:strCache>
            </c:strRef>
          </c:tx>
          <c:spPr>
            <a:solidFill>
              <a:schemeClr val="accent2"/>
            </a:solidFill>
            <a:ln>
              <a:noFill/>
            </a:ln>
            <a:effectLst/>
          </c:spPr>
          <c:invertIfNegative val="0"/>
          <c:cat>
            <c:strRef>
              <c:f>Sheet1!$H$5:$H$13</c:f>
              <c:strCache>
                <c:ptCount val="8"/>
                <c:pt idx="0">
                  <c:v>Action</c:v>
                </c:pt>
                <c:pt idx="1">
                  <c:v>Comedy</c:v>
                </c:pt>
                <c:pt idx="2">
                  <c:v>Documentary</c:v>
                </c:pt>
                <c:pt idx="3">
                  <c:v>Drama</c:v>
                </c:pt>
                <c:pt idx="4">
                  <c:v>Horror</c:v>
                </c:pt>
                <c:pt idx="5">
                  <c:v>Romance</c:v>
                </c:pt>
                <c:pt idx="6">
                  <c:v>Sci-Fi</c:v>
                </c:pt>
                <c:pt idx="7">
                  <c:v>(blank)</c:v>
                </c:pt>
              </c:strCache>
            </c:strRef>
          </c:cat>
          <c:val>
            <c:numRef>
              <c:f>Sheet1!$J$5:$J$13</c:f>
              <c:numCache>
                <c:formatCode>General</c:formatCode>
                <c:ptCount val="8"/>
                <c:pt idx="0">
                  <c:v>33</c:v>
                </c:pt>
                <c:pt idx="1">
                  <c:v>29</c:v>
                </c:pt>
                <c:pt idx="2">
                  <c:v>21</c:v>
                </c:pt>
                <c:pt idx="3">
                  <c:v>31</c:v>
                </c:pt>
                <c:pt idx="4">
                  <c:v>36</c:v>
                </c:pt>
                <c:pt idx="5">
                  <c:v>27</c:v>
                </c:pt>
                <c:pt idx="6">
                  <c:v>23</c:v>
                </c:pt>
              </c:numCache>
            </c:numRef>
          </c:val>
          <c:extLst>
            <c:ext xmlns:c16="http://schemas.microsoft.com/office/drawing/2014/chart" uri="{C3380CC4-5D6E-409C-BE32-E72D297353CC}">
              <c16:uniqueId val="{00000001-CC51-41E9-98D0-DB627BDF7C64}"/>
            </c:ext>
          </c:extLst>
        </c:ser>
        <c:ser>
          <c:idx val="2"/>
          <c:order val="2"/>
          <c:tx>
            <c:strRef>
              <c:f>Sheet1!$K$3:$K$4</c:f>
              <c:strCache>
                <c:ptCount val="1"/>
                <c:pt idx="0">
                  <c:v>35-44</c:v>
                </c:pt>
              </c:strCache>
            </c:strRef>
          </c:tx>
          <c:spPr>
            <a:solidFill>
              <a:schemeClr val="accent3"/>
            </a:solidFill>
            <a:ln>
              <a:noFill/>
            </a:ln>
            <a:effectLst/>
          </c:spPr>
          <c:invertIfNegative val="0"/>
          <c:cat>
            <c:strRef>
              <c:f>Sheet1!$H$5:$H$13</c:f>
              <c:strCache>
                <c:ptCount val="8"/>
                <c:pt idx="0">
                  <c:v>Action</c:v>
                </c:pt>
                <c:pt idx="1">
                  <c:v>Comedy</c:v>
                </c:pt>
                <c:pt idx="2">
                  <c:v>Documentary</c:v>
                </c:pt>
                <c:pt idx="3">
                  <c:v>Drama</c:v>
                </c:pt>
                <c:pt idx="4">
                  <c:v>Horror</c:v>
                </c:pt>
                <c:pt idx="5">
                  <c:v>Romance</c:v>
                </c:pt>
                <c:pt idx="6">
                  <c:v>Sci-Fi</c:v>
                </c:pt>
                <c:pt idx="7">
                  <c:v>(blank)</c:v>
                </c:pt>
              </c:strCache>
            </c:strRef>
          </c:cat>
          <c:val>
            <c:numRef>
              <c:f>Sheet1!$K$5:$K$13</c:f>
              <c:numCache>
                <c:formatCode>General</c:formatCode>
                <c:ptCount val="8"/>
                <c:pt idx="0">
                  <c:v>32</c:v>
                </c:pt>
                <c:pt idx="1">
                  <c:v>29</c:v>
                </c:pt>
                <c:pt idx="2">
                  <c:v>22</c:v>
                </c:pt>
                <c:pt idx="3">
                  <c:v>27</c:v>
                </c:pt>
                <c:pt idx="4">
                  <c:v>34</c:v>
                </c:pt>
                <c:pt idx="5">
                  <c:v>32</c:v>
                </c:pt>
                <c:pt idx="6">
                  <c:v>31</c:v>
                </c:pt>
              </c:numCache>
            </c:numRef>
          </c:val>
          <c:extLst>
            <c:ext xmlns:c16="http://schemas.microsoft.com/office/drawing/2014/chart" uri="{C3380CC4-5D6E-409C-BE32-E72D297353CC}">
              <c16:uniqueId val="{00000002-CC51-41E9-98D0-DB627BDF7C64}"/>
            </c:ext>
          </c:extLst>
        </c:ser>
        <c:ser>
          <c:idx val="3"/>
          <c:order val="3"/>
          <c:tx>
            <c:strRef>
              <c:f>Sheet1!$L$3:$L$4</c:f>
              <c:strCache>
                <c:ptCount val="1"/>
                <c:pt idx="0">
                  <c:v>45-54</c:v>
                </c:pt>
              </c:strCache>
            </c:strRef>
          </c:tx>
          <c:spPr>
            <a:solidFill>
              <a:schemeClr val="accent4"/>
            </a:solidFill>
            <a:ln>
              <a:noFill/>
            </a:ln>
            <a:effectLst/>
          </c:spPr>
          <c:invertIfNegative val="0"/>
          <c:cat>
            <c:strRef>
              <c:f>Sheet1!$H$5:$H$13</c:f>
              <c:strCache>
                <c:ptCount val="8"/>
                <c:pt idx="0">
                  <c:v>Action</c:v>
                </c:pt>
                <c:pt idx="1">
                  <c:v>Comedy</c:v>
                </c:pt>
                <c:pt idx="2">
                  <c:v>Documentary</c:v>
                </c:pt>
                <c:pt idx="3">
                  <c:v>Drama</c:v>
                </c:pt>
                <c:pt idx="4">
                  <c:v>Horror</c:v>
                </c:pt>
                <c:pt idx="5">
                  <c:v>Romance</c:v>
                </c:pt>
                <c:pt idx="6">
                  <c:v>Sci-Fi</c:v>
                </c:pt>
                <c:pt idx="7">
                  <c:v>(blank)</c:v>
                </c:pt>
              </c:strCache>
            </c:strRef>
          </c:cat>
          <c:val>
            <c:numRef>
              <c:f>Sheet1!$L$5:$L$13</c:f>
              <c:numCache>
                <c:formatCode>General</c:formatCode>
                <c:ptCount val="8"/>
                <c:pt idx="0">
                  <c:v>34</c:v>
                </c:pt>
                <c:pt idx="1">
                  <c:v>26</c:v>
                </c:pt>
                <c:pt idx="2">
                  <c:v>22</c:v>
                </c:pt>
                <c:pt idx="3">
                  <c:v>31</c:v>
                </c:pt>
                <c:pt idx="4">
                  <c:v>32</c:v>
                </c:pt>
                <c:pt idx="5">
                  <c:v>36</c:v>
                </c:pt>
                <c:pt idx="6">
                  <c:v>27</c:v>
                </c:pt>
              </c:numCache>
            </c:numRef>
          </c:val>
          <c:extLst>
            <c:ext xmlns:c16="http://schemas.microsoft.com/office/drawing/2014/chart" uri="{C3380CC4-5D6E-409C-BE32-E72D297353CC}">
              <c16:uniqueId val="{00000003-CC51-41E9-98D0-DB627BDF7C64}"/>
            </c:ext>
          </c:extLst>
        </c:ser>
        <c:ser>
          <c:idx val="4"/>
          <c:order val="4"/>
          <c:tx>
            <c:strRef>
              <c:f>Sheet1!$M$3:$M$4</c:f>
              <c:strCache>
                <c:ptCount val="1"/>
                <c:pt idx="0">
                  <c:v>55+</c:v>
                </c:pt>
              </c:strCache>
            </c:strRef>
          </c:tx>
          <c:spPr>
            <a:solidFill>
              <a:schemeClr val="accent5"/>
            </a:solidFill>
            <a:ln>
              <a:noFill/>
            </a:ln>
            <a:effectLst/>
          </c:spPr>
          <c:invertIfNegative val="0"/>
          <c:cat>
            <c:strRef>
              <c:f>Sheet1!$H$5:$H$13</c:f>
              <c:strCache>
                <c:ptCount val="8"/>
                <c:pt idx="0">
                  <c:v>Action</c:v>
                </c:pt>
                <c:pt idx="1">
                  <c:v>Comedy</c:v>
                </c:pt>
                <c:pt idx="2">
                  <c:v>Documentary</c:v>
                </c:pt>
                <c:pt idx="3">
                  <c:v>Drama</c:v>
                </c:pt>
                <c:pt idx="4">
                  <c:v>Horror</c:v>
                </c:pt>
                <c:pt idx="5">
                  <c:v>Romance</c:v>
                </c:pt>
                <c:pt idx="6">
                  <c:v>Sci-Fi</c:v>
                </c:pt>
                <c:pt idx="7">
                  <c:v>(blank)</c:v>
                </c:pt>
              </c:strCache>
            </c:strRef>
          </c:cat>
          <c:val>
            <c:numRef>
              <c:f>Sheet1!$M$5:$M$13</c:f>
              <c:numCache>
                <c:formatCode>General</c:formatCode>
                <c:ptCount val="8"/>
                <c:pt idx="0">
                  <c:v>25</c:v>
                </c:pt>
                <c:pt idx="1">
                  <c:v>39</c:v>
                </c:pt>
                <c:pt idx="2">
                  <c:v>29</c:v>
                </c:pt>
                <c:pt idx="3">
                  <c:v>28</c:v>
                </c:pt>
                <c:pt idx="4">
                  <c:v>32</c:v>
                </c:pt>
                <c:pt idx="5">
                  <c:v>27</c:v>
                </c:pt>
                <c:pt idx="6">
                  <c:v>25</c:v>
                </c:pt>
              </c:numCache>
            </c:numRef>
          </c:val>
          <c:extLst>
            <c:ext xmlns:c16="http://schemas.microsoft.com/office/drawing/2014/chart" uri="{C3380CC4-5D6E-409C-BE32-E72D297353CC}">
              <c16:uniqueId val="{00000004-CC51-41E9-98D0-DB627BDF7C64}"/>
            </c:ext>
          </c:extLst>
        </c:ser>
        <c:ser>
          <c:idx val="5"/>
          <c:order val="5"/>
          <c:tx>
            <c:strRef>
              <c:f>Sheet1!$N$3:$N$4</c:f>
              <c:strCache>
                <c:ptCount val="1"/>
                <c:pt idx="0">
                  <c:v>(blank)</c:v>
                </c:pt>
              </c:strCache>
            </c:strRef>
          </c:tx>
          <c:spPr>
            <a:solidFill>
              <a:schemeClr val="accent6"/>
            </a:solidFill>
            <a:ln>
              <a:noFill/>
            </a:ln>
            <a:effectLst/>
          </c:spPr>
          <c:invertIfNegative val="0"/>
          <c:cat>
            <c:strRef>
              <c:f>Sheet1!$H$5:$H$13</c:f>
              <c:strCache>
                <c:ptCount val="8"/>
                <c:pt idx="0">
                  <c:v>Action</c:v>
                </c:pt>
                <c:pt idx="1">
                  <c:v>Comedy</c:v>
                </c:pt>
                <c:pt idx="2">
                  <c:v>Documentary</c:v>
                </c:pt>
                <c:pt idx="3">
                  <c:v>Drama</c:v>
                </c:pt>
                <c:pt idx="4">
                  <c:v>Horror</c:v>
                </c:pt>
                <c:pt idx="5">
                  <c:v>Romance</c:v>
                </c:pt>
                <c:pt idx="6">
                  <c:v>Sci-Fi</c:v>
                </c:pt>
                <c:pt idx="7">
                  <c:v>(blank)</c:v>
                </c:pt>
              </c:strCache>
            </c:strRef>
          </c:cat>
          <c:val>
            <c:numRef>
              <c:f>Sheet1!$N$5:$N$13</c:f>
              <c:numCache>
                <c:formatCode>General</c:formatCode>
                <c:ptCount val="8"/>
              </c:numCache>
            </c:numRef>
          </c:val>
          <c:extLst>
            <c:ext xmlns:c16="http://schemas.microsoft.com/office/drawing/2014/chart" uri="{C3380CC4-5D6E-409C-BE32-E72D297353CC}">
              <c16:uniqueId val="{00000005-CC51-41E9-98D0-DB627BDF7C64}"/>
            </c:ext>
          </c:extLst>
        </c:ser>
        <c:dLbls>
          <c:showLegendKey val="0"/>
          <c:showVal val="0"/>
          <c:showCatName val="0"/>
          <c:showSerName val="0"/>
          <c:showPercent val="0"/>
          <c:showBubbleSize val="0"/>
        </c:dLbls>
        <c:gapWidth val="219"/>
        <c:overlap val="-27"/>
        <c:axId val="1468021327"/>
        <c:axId val="1468020847"/>
      </c:barChart>
      <c:catAx>
        <c:axId val="1468021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468020847"/>
        <c:crosses val="autoZero"/>
        <c:auto val="1"/>
        <c:lblAlgn val="ctr"/>
        <c:lblOffset val="100"/>
        <c:noMultiLvlLbl val="0"/>
      </c:catAx>
      <c:valAx>
        <c:axId val="1468020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021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sz="1600" b="1" i="0" u="none" strike="noStrike" cap="all" baseline="0"/>
              <a:t>Device usage trends </a:t>
            </a:r>
            <a:endParaRPr lang="en-US"/>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ANALYSIS!$K$1025</c:f>
              <c:strCache>
                <c:ptCount val="1"/>
                <c:pt idx="0">
                  <c:v>no of user </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07C7-4FE4-841A-7C5968FA8D7B}"/>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07C7-4FE4-841A-7C5968FA8D7B}"/>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07C7-4FE4-841A-7C5968FA8D7B}"/>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07C7-4FE4-841A-7C5968FA8D7B}"/>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07C7-4FE4-841A-7C5968FA8D7B}"/>
              </c:ext>
            </c:extLst>
          </c:dPt>
          <c:dLbls>
            <c:dLbl>
              <c:idx val="0"/>
              <c:spPr>
                <a:noFill/>
                <a:ln>
                  <a:noFill/>
                </a:ln>
                <a:effectLst/>
              </c:spPr>
              <c:txPr>
                <a:bodyPr rot="0" spcFirstLastPara="1" vertOverflow="ellipsis" vert="horz" wrap="square" lIns="38100" tIns="19050" rIns="38100" bIns="19050" anchor="ctr" anchorCtr="1">
                  <a:spAutoFit/>
                </a:bodyPr>
                <a:lstStyle/>
                <a:p>
                  <a:pPr>
                    <a:defRPr sz="15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07C7-4FE4-841A-7C5968FA8D7B}"/>
                </c:ext>
              </c:extLst>
            </c:dLbl>
            <c:dLbl>
              <c:idx val="1"/>
              <c:spPr>
                <a:noFill/>
                <a:ln>
                  <a:noFill/>
                </a:ln>
                <a:effectLst/>
              </c:spPr>
              <c:txPr>
                <a:bodyPr rot="0" spcFirstLastPara="1" vertOverflow="ellipsis" vert="horz" wrap="square" lIns="38100" tIns="19050" rIns="38100" bIns="19050" anchor="ctr" anchorCtr="1">
                  <a:spAutoFit/>
                </a:bodyPr>
                <a:lstStyle/>
                <a:p>
                  <a:pPr>
                    <a:defRPr sz="15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07C7-4FE4-841A-7C5968FA8D7B}"/>
                </c:ext>
              </c:extLst>
            </c:dLbl>
            <c:dLbl>
              <c:idx val="2"/>
              <c:spPr>
                <a:noFill/>
                <a:ln>
                  <a:noFill/>
                </a:ln>
                <a:effectLst/>
              </c:spPr>
              <c:txPr>
                <a:bodyPr rot="0" spcFirstLastPara="1" vertOverflow="ellipsis" vert="horz" wrap="square" lIns="38100" tIns="19050" rIns="38100" bIns="19050" anchor="ctr" anchorCtr="1">
                  <a:spAutoFit/>
                </a:bodyPr>
                <a:lstStyle/>
                <a:p>
                  <a:pPr>
                    <a:defRPr sz="15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07C7-4FE4-841A-7C5968FA8D7B}"/>
                </c:ext>
              </c:extLst>
            </c:dLbl>
            <c:dLbl>
              <c:idx val="3"/>
              <c:spPr>
                <a:noFill/>
                <a:ln>
                  <a:noFill/>
                </a:ln>
                <a:effectLst/>
              </c:spPr>
              <c:txPr>
                <a:bodyPr rot="0" spcFirstLastPara="1" vertOverflow="ellipsis" vert="horz" wrap="square" lIns="38100" tIns="19050" rIns="38100" bIns="19050" anchor="ctr" anchorCtr="1">
                  <a:spAutoFit/>
                </a:bodyPr>
                <a:lstStyle/>
                <a:p>
                  <a:pPr>
                    <a:defRPr sz="15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07C7-4FE4-841A-7C5968FA8D7B}"/>
                </c:ext>
              </c:extLst>
            </c:dLbl>
            <c:dLbl>
              <c:idx val="4"/>
              <c:spPr>
                <a:noFill/>
                <a:ln>
                  <a:noFill/>
                </a:ln>
                <a:effectLst/>
              </c:spPr>
              <c:txPr>
                <a:bodyPr rot="0" spcFirstLastPara="1" vertOverflow="ellipsis" vert="horz" wrap="square" lIns="38100" tIns="19050" rIns="38100" bIns="19050" anchor="ctr" anchorCtr="1">
                  <a:spAutoFit/>
                </a:bodyPr>
                <a:lstStyle/>
                <a:p>
                  <a:pPr>
                    <a:defRPr sz="15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07C7-4FE4-841A-7C5968FA8D7B}"/>
                </c:ext>
              </c:extLst>
            </c:dLbl>
            <c:spPr>
              <a:noFill/>
              <a:ln>
                <a:noFill/>
              </a:ln>
              <a:effectLst/>
            </c:spPr>
            <c:txPr>
              <a:bodyPr rot="0" spcFirstLastPara="1" vertOverflow="ellipsis" vert="horz" wrap="square" lIns="38100" tIns="19050" rIns="38100" bIns="19050" anchor="ctr" anchorCtr="1">
                <a:spAutoFit/>
              </a:bodyPr>
              <a:lstStyle/>
              <a:p>
                <a:pPr>
                  <a:defRPr sz="15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ANALYSIS!$J$1026:$J$1030</c:f>
              <c:strCache>
                <c:ptCount val="5"/>
                <c:pt idx="0">
                  <c:v>Smartphone</c:v>
                </c:pt>
                <c:pt idx="1">
                  <c:v>Desktop</c:v>
                </c:pt>
                <c:pt idx="2">
                  <c:v>Smart TV</c:v>
                </c:pt>
                <c:pt idx="3">
                  <c:v>Tablet</c:v>
                </c:pt>
                <c:pt idx="4">
                  <c:v>Laptop</c:v>
                </c:pt>
              </c:strCache>
            </c:strRef>
          </c:cat>
          <c:val>
            <c:numRef>
              <c:f>ANALYSIS!$K$1026:$K$1030</c:f>
              <c:numCache>
                <c:formatCode>General</c:formatCode>
                <c:ptCount val="5"/>
                <c:pt idx="0">
                  <c:v>209</c:v>
                </c:pt>
                <c:pt idx="1">
                  <c:v>189</c:v>
                </c:pt>
                <c:pt idx="2">
                  <c:v>209</c:v>
                </c:pt>
                <c:pt idx="3">
                  <c:v>215</c:v>
                </c:pt>
                <c:pt idx="4">
                  <c:v>178</c:v>
                </c:pt>
              </c:numCache>
            </c:numRef>
          </c:val>
          <c:extLst>
            <c:ext xmlns:c16="http://schemas.microsoft.com/office/drawing/2014/chart" uri="{C3380CC4-5D6E-409C-BE32-E72D297353CC}">
              <c16:uniqueId val="{0000000A-07C7-4FE4-841A-7C5968FA8D7B}"/>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Peak watch time trends</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ANALYSIS!$J$1034</c:f>
              <c:strCache>
                <c:ptCount val="1"/>
                <c:pt idx="0">
                  <c:v>Morning</c:v>
                </c:pt>
              </c:strCache>
            </c:strRef>
          </c:tx>
          <c:spPr>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ANALYSIS!$K$1033</c:f>
              <c:strCache>
                <c:ptCount val="1"/>
                <c:pt idx="0">
                  <c:v>no of users</c:v>
                </c:pt>
              </c:strCache>
            </c:strRef>
          </c:cat>
          <c:val>
            <c:numRef>
              <c:f>ANALYSIS!$K$1034</c:f>
              <c:numCache>
                <c:formatCode>General</c:formatCode>
                <c:ptCount val="1"/>
                <c:pt idx="0">
                  <c:v>222</c:v>
                </c:pt>
              </c:numCache>
            </c:numRef>
          </c:val>
          <c:extLst>
            <c:ext xmlns:c16="http://schemas.microsoft.com/office/drawing/2014/chart" uri="{C3380CC4-5D6E-409C-BE32-E72D297353CC}">
              <c16:uniqueId val="{00000000-DC93-43CA-8FE7-751D23D360DC}"/>
            </c:ext>
          </c:extLst>
        </c:ser>
        <c:ser>
          <c:idx val="1"/>
          <c:order val="1"/>
          <c:tx>
            <c:strRef>
              <c:f>ANALYSIS!$J$1035</c:f>
              <c:strCache>
                <c:ptCount val="1"/>
                <c:pt idx="0">
                  <c:v>Afternoon</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ANALYSIS!$K$1033</c:f>
              <c:strCache>
                <c:ptCount val="1"/>
                <c:pt idx="0">
                  <c:v>no of users</c:v>
                </c:pt>
              </c:strCache>
            </c:strRef>
          </c:cat>
          <c:val>
            <c:numRef>
              <c:f>ANALYSIS!$K$1035</c:f>
              <c:numCache>
                <c:formatCode>General</c:formatCode>
                <c:ptCount val="1"/>
                <c:pt idx="0">
                  <c:v>251</c:v>
                </c:pt>
              </c:numCache>
            </c:numRef>
          </c:val>
          <c:extLst>
            <c:ext xmlns:c16="http://schemas.microsoft.com/office/drawing/2014/chart" uri="{C3380CC4-5D6E-409C-BE32-E72D297353CC}">
              <c16:uniqueId val="{00000001-DC93-43CA-8FE7-751D23D360DC}"/>
            </c:ext>
          </c:extLst>
        </c:ser>
        <c:ser>
          <c:idx val="2"/>
          <c:order val="2"/>
          <c:tx>
            <c:strRef>
              <c:f>ANALYSIS!$J$1036</c:f>
              <c:strCache>
                <c:ptCount val="1"/>
                <c:pt idx="0">
                  <c:v>Evening</c:v>
                </c:pt>
              </c:strCache>
            </c:strRef>
          </c:tx>
          <c:spPr>
            <a:gradFill rotWithShape="1">
              <a:gsLst>
                <a:gs pos="0">
                  <a:schemeClr val="accent3">
                    <a:tint val="100000"/>
                    <a:shade val="85000"/>
                    <a:satMod val="100000"/>
                    <a:lumMod val="100000"/>
                  </a:schemeClr>
                </a:gs>
                <a:gs pos="100000">
                  <a:schemeClr val="accent3">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ANALYSIS!$K$1033</c:f>
              <c:strCache>
                <c:ptCount val="1"/>
                <c:pt idx="0">
                  <c:v>no of users</c:v>
                </c:pt>
              </c:strCache>
            </c:strRef>
          </c:cat>
          <c:val>
            <c:numRef>
              <c:f>ANALYSIS!$K$1036</c:f>
              <c:numCache>
                <c:formatCode>General</c:formatCode>
                <c:ptCount val="1"/>
                <c:pt idx="0">
                  <c:v>256</c:v>
                </c:pt>
              </c:numCache>
            </c:numRef>
          </c:val>
          <c:extLst>
            <c:ext xmlns:c16="http://schemas.microsoft.com/office/drawing/2014/chart" uri="{C3380CC4-5D6E-409C-BE32-E72D297353CC}">
              <c16:uniqueId val="{00000002-DC93-43CA-8FE7-751D23D360DC}"/>
            </c:ext>
          </c:extLst>
        </c:ser>
        <c:ser>
          <c:idx val="3"/>
          <c:order val="3"/>
          <c:tx>
            <c:strRef>
              <c:f>ANALYSIS!$J$1037</c:f>
              <c:strCache>
                <c:ptCount val="1"/>
                <c:pt idx="0">
                  <c:v>Late Night</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ANALYSIS!$K$1033</c:f>
              <c:strCache>
                <c:ptCount val="1"/>
                <c:pt idx="0">
                  <c:v>no of users</c:v>
                </c:pt>
              </c:strCache>
            </c:strRef>
          </c:cat>
          <c:val>
            <c:numRef>
              <c:f>ANALYSIS!$K$1037</c:f>
              <c:numCache>
                <c:formatCode>General</c:formatCode>
                <c:ptCount val="1"/>
                <c:pt idx="0">
                  <c:v>271</c:v>
                </c:pt>
              </c:numCache>
            </c:numRef>
          </c:val>
          <c:extLst>
            <c:ext xmlns:c16="http://schemas.microsoft.com/office/drawing/2014/chart" uri="{C3380CC4-5D6E-409C-BE32-E72D297353CC}">
              <c16:uniqueId val="{00000003-DC93-43CA-8FE7-751D23D360DC}"/>
            </c:ext>
          </c:extLst>
        </c:ser>
        <c:dLbls>
          <c:dLblPos val="inEnd"/>
          <c:showLegendKey val="0"/>
          <c:showVal val="1"/>
          <c:showCatName val="0"/>
          <c:showSerName val="0"/>
          <c:showPercent val="0"/>
          <c:showBubbleSize val="0"/>
        </c:dLbls>
        <c:gapWidth val="100"/>
        <c:overlap val="-24"/>
        <c:axId val="233590320"/>
        <c:axId val="233589840"/>
      </c:barChart>
      <c:catAx>
        <c:axId val="2335903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3589840"/>
        <c:crosses val="autoZero"/>
        <c:auto val="1"/>
        <c:lblAlgn val="ctr"/>
        <c:lblOffset val="100"/>
        <c:noMultiLvlLbl val="0"/>
      </c:catAx>
      <c:valAx>
        <c:axId val="23358984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3590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a:t>MEMBERSHIP STATUS(ACTIVE/INACTIVE)</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2D7-4651-9AFE-86DBB6768EF3}"/>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2D7-4651-9AFE-86DBB6768EF3}"/>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62D7-4651-9AFE-86DBB6768EF3}"/>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62D7-4651-9AFE-86DBB6768EF3}"/>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ANALYSIS!$E$83:$E$84</c:f>
              <c:strCache>
                <c:ptCount val="2"/>
                <c:pt idx="0">
                  <c:v>ACTIVE</c:v>
                </c:pt>
                <c:pt idx="1">
                  <c:v>INACTIVE</c:v>
                </c:pt>
              </c:strCache>
            </c:strRef>
          </c:cat>
          <c:val>
            <c:numRef>
              <c:f>ANALYSIS!$F$83:$F$84</c:f>
              <c:numCache>
                <c:formatCode>General</c:formatCode>
                <c:ptCount val="2"/>
                <c:pt idx="0">
                  <c:v>1000</c:v>
                </c:pt>
                <c:pt idx="1">
                  <c:v>0</c:v>
                </c:pt>
              </c:numCache>
            </c:numRef>
          </c:val>
          <c:extLst>
            <c:ext xmlns:c16="http://schemas.microsoft.com/office/drawing/2014/chart" uri="{C3380CC4-5D6E-409C-BE32-E72D297353CC}">
              <c16:uniqueId val="{00000004-62D7-4651-9AFE-86DBB6768EF3}"/>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0.82549</cdr:x>
      <cdr:y>0.06186</cdr:y>
    </cdr:from>
    <cdr:to>
      <cdr:x>0.96821</cdr:x>
      <cdr:y>0.65367</cdr:y>
    </cdr:to>
    <cdr:pic>
      <cdr:nvPicPr>
        <cdr:cNvPr id="2" name="chart">
          <a:extLst xmlns:a="http://schemas.openxmlformats.org/drawingml/2006/main">
            <a:ext uri="{FF2B5EF4-FFF2-40B4-BE49-F238E27FC236}">
              <a16:creationId xmlns:a16="http://schemas.microsoft.com/office/drawing/2014/main" id="{ABE4C7EE-62B2-1D45-C3F4-CD4324CEE29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9309558" y="270833"/>
          <a:ext cx="1609539" cy="2591013"/>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2FF93-2320-28E5-BC80-0A39756002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778110-8145-EFF8-2C8F-9A10E82A1405}"/>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E6E7E71-4ABD-CFFF-BB24-A283E826257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74786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3E2FE-68F6-DE27-DEA8-AB0F76A28A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B11493-F2A0-7276-ECDC-A59042E3BC2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06E09C4-3062-A0ED-2CAB-7A0B850EF83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6654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1F0AC-B995-BE5A-0D03-41D5257681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4F28CB-04AD-25F5-8681-92EFEE6D897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270E132-9391-3246-EB8D-D3AF2B26AEB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13250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C82A9-12F2-D47D-1B39-8476D64D7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819594-812A-A7F8-E916-415926C0CF45}"/>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501BF52-70D7-C55D-F6C0-9967D3B2717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68421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52174-1D31-19AE-719F-004320DE8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EBCA14-9D90-348E-D807-F667F7B55A5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7B4400B-4BA9-0F77-695E-28218AA17F0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90412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429A4-0095-C0FA-7F6F-471133A62C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59466C-178B-5000-8FC9-F7F28464981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E7BF411-272C-1B09-B305-28D7FA966F5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61866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E203C-FF5F-7CA2-418E-F4ECDA33AC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A07367-9D5A-7DE6-A57C-ADE2BD68448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062BD98-093D-C556-B155-39374AD8DDB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15377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EC78F-309C-DA66-EAE1-B6B2ABC06C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29B5F9-5A99-4002-D8FC-C796218BC85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272DDFA-3825-2692-AB8E-69FC5BB49A3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2971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0641D-6F06-6AD7-33E9-583241C4FF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B6207D-B8EB-629E-6BDD-D59475C50E5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A6F2E31-4F75-4DA4-5CD4-3161700CF0C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37407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85D48-4AF7-9CE2-9797-24EDF97031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843D0A-DA14-BC44-4C9A-22BBCD3D666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2A31961-6F9B-83B0-894D-A51CCC2FF9A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82735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6DB87-D605-CEB1-32FE-6D34AE143E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3CF36-CF0D-9F19-5CAC-E6D1D6B98EB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876E210-C4D9-300F-3523-75B2840818E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54731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1032B-5100-CDB4-A5E9-9287BE9517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6D770B-21E7-2D0D-58F3-563F3DBEDEF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75515B8-44E0-1609-930D-2A9071268E5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24479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55E53-9B65-18C5-175B-AC22587634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0742B-D417-3C58-0527-0EC6807BA39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40074E0-CFB9-4965-EA7B-B7A48AEA013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58551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EAC38-E2E6-1809-B45E-3073329DA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6C48FA-0949-EFED-D369-E03697D7DBB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979613B-C2AF-81EC-BB09-273BBC0F268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9238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0C045-4126-958B-9DA7-516E76C357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09BF-3AD9-B562-CB2E-277F056FBF1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4CF439D-ABAC-D87B-C429-FE0EE9E417E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7213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1383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07565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2287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4347663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7068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126538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2102042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68871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596922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0380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5248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8002758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GB"/>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GB"/>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55775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83568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5419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04244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0380908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id="{8756D2B0-052D-B0A7-19C4-FFE36DA36AE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id="{E427714D-15D4-E731-2E27-71AE36CFE63C}"/>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4697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id="{F44F45F6-A7B4-AC18-06DC-BFD0B76C44D6}"/>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id="{8031A7A6-A9DA-D30C-0FBD-CD09A088F86D}"/>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5763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0">
            <a:extLst>
              <a:ext uri="{FF2B5EF4-FFF2-40B4-BE49-F238E27FC236}">
                <a16:creationId xmlns:a16="http://schemas.microsoft.com/office/drawing/2014/main" id="{4EFED54C-9D7A-816B-1ED2-C1C8041AC6A5}"/>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8453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Shape 10">
            <a:extLst>
              <a:ext uri="{FF2B5EF4-FFF2-40B4-BE49-F238E27FC236}">
                <a16:creationId xmlns:a16="http://schemas.microsoft.com/office/drawing/2014/main" id="{FB175499-534D-97D0-EEA8-94BB4F0D4078}"/>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0653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3/8/2025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54044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7" r:id="rId2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chart" Target="../charts/char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chart" Target="../charts/char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chart" Target="../charts/char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chart" Target="../charts/char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US" b="1" dirty="0"/>
              <a:t>STREAMING SERVICES USER ANALYSIS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BDA4D-2522-89D5-94EE-48D7DD88B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D2AFF-A3F8-1BCF-B1BD-0E19664EFA58}"/>
              </a:ext>
            </a:extLst>
          </p:cNvPr>
          <p:cNvSpPr>
            <a:spLocks noGrp="1"/>
          </p:cNvSpPr>
          <p:nvPr>
            <p:ph type="title"/>
          </p:nvPr>
        </p:nvSpPr>
        <p:spPr/>
        <p:txBody>
          <a:bodyPr/>
          <a:lstStyle/>
          <a:p>
            <a:pPr algn="ctr">
              <a:lnSpc>
                <a:spcPct val="100000"/>
              </a:lnSpc>
            </a:pPr>
            <a:r>
              <a:rPr lang="en-IN" sz="3600" b="1" u="sng" dirty="0">
                <a:cs typeface="Arial" panose="020B0604020202020204" pitchFamily="34" charset="0"/>
              </a:rPr>
              <a:t>Distribution of users across different price tiers</a:t>
            </a:r>
            <a:br>
              <a:rPr lang="en-IN" sz="3600" b="1" u="sng" dirty="0">
                <a:cs typeface="Arial" panose="020B0604020202020204" pitchFamily="34" charset="0"/>
              </a:rPr>
            </a:br>
            <a:r>
              <a:rPr lang="en-IN" sz="3600" b="1" u="sng" dirty="0">
                <a:cs typeface="Arial" panose="020B0604020202020204" pitchFamily="34" charset="0"/>
              </a:rPr>
              <a:t>(CONCLUSION)</a:t>
            </a:r>
            <a:endParaRPr lang="en-US" sz="3600" b="1" u="sng" dirty="0">
              <a:cs typeface="Arial" panose="020B0604020202020204" pitchFamily="34" charset="0"/>
            </a:endParaRPr>
          </a:p>
        </p:txBody>
      </p:sp>
      <p:sp>
        <p:nvSpPr>
          <p:cNvPr id="8" name="Content Placeholder 7">
            <a:extLst>
              <a:ext uri="{FF2B5EF4-FFF2-40B4-BE49-F238E27FC236}">
                <a16:creationId xmlns:a16="http://schemas.microsoft.com/office/drawing/2014/main" id="{06260545-7CEB-6D9F-B6EB-21EB725BC1E1}"/>
              </a:ext>
            </a:extLst>
          </p:cNvPr>
          <p:cNvSpPr>
            <a:spLocks noGrp="1"/>
          </p:cNvSpPr>
          <p:nvPr>
            <p:ph sz="half" idx="2"/>
          </p:nvPr>
        </p:nvSpPr>
        <p:spPr/>
        <p:txBody>
          <a:bodyPr/>
          <a:lstStyle/>
          <a:p>
            <a:pPr>
              <a:buFont typeface="Wingdings" panose="05000000000000000000" pitchFamily="2" charset="2"/>
              <a:buChar char="v"/>
            </a:pPr>
            <a:r>
              <a:rPr lang="en-IN" sz="2400" dirty="0">
                <a:solidFill>
                  <a:srgbClr val="404040"/>
                </a:solidFill>
                <a:latin typeface="Inter"/>
              </a:rPr>
              <a:t>The </a:t>
            </a:r>
            <a:r>
              <a:rPr lang="en-GB" sz="2400" b="0" i="0" dirty="0">
                <a:solidFill>
                  <a:srgbClr val="404040"/>
                </a:solidFill>
                <a:effectLst/>
                <a:latin typeface="Inter"/>
              </a:rPr>
              <a:t>Users care about </a:t>
            </a:r>
            <a:r>
              <a:rPr lang="en-GB" sz="2400" b="1" i="0" dirty="0">
                <a:solidFill>
                  <a:srgbClr val="404040"/>
                </a:solidFill>
                <a:effectLst/>
                <a:latin typeface="Inter"/>
              </a:rPr>
              <a:t>value</a:t>
            </a:r>
            <a:r>
              <a:rPr lang="en-GB" sz="2400" b="0" i="0" dirty="0">
                <a:solidFill>
                  <a:srgbClr val="404040"/>
                </a:solidFill>
                <a:effectLst/>
                <a:latin typeface="Inter"/>
              </a:rPr>
              <a:t>—they want a plan that gives them enough features without being too expensive.</a:t>
            </a:r>
          </a:p>
          <a:p>
            <a:pPr marL="0" indent="0">
              <a:buNone/>
            </a:pPr>
            <a:endParaRPr lang="en-GB" sz="2400" b="0" i="0" dirty="0">
              <a:solidFill>
                <a:srgbClr val="404040"/>
              </a:solidFill>
              <a:effectLst/>
              <a:latin typeface="Inter"/>
            </a:endParaRPr>
          </a:p>
          <a:p>
            <a:pPr algn="l">
              <a:spcBef>
                <a:spcPts val="300"/>
              </a:spcBef>
              <a:spcAft>
                <a:spcPts val="300"/>
              </a:spcAft>
              <a:buFont typeface="Arial" panose="020B0604020202020204" pitchFamily="34" charset="0"/>
              <a:buChar char="•"/>
            </a:pPr>
            <a:r>
              <a:rPr lang="en-GB" sz="2400" dirty="0">
                <a:solidFill>
                  <a:srgbClr val="404040"/>
                </a:solidFill>
                <a:latin typeface="Inter"/>
              </a:rPr>
              <a:t>To grow, We should:</a:t>
            </a:r>
          </a:p>
          <a:p>
            <a:pPr marL="742950" lvl="1" indent="-285750" algn="l">
              <a:spcBef>
                <a:spcPts val="300"/>
              </a:spcBef>
              <a:buFont typeface="Arial" panose="020B0604020202020204" pitchFamily="34" charset="0"/>
              <a:buChar char="•"/>
            </a:pPr>
            <a:r>
              <a:rPr lang="en-GB" sz="2400" dirty="0">
                <a:solidFill>
                  <a:srgbClr val="404040"/>
                </a:solidFill>
                <a:latin typeface="Inter"/>
              </a:rPr>
              <a:t>Improve the Standard plan to keep users happy.</a:t>
            </a:r>
          </a:p>
          <a:p>
            <a:pPr marL="742950" lvl="1" indent="-285750" algn="l">
              <a:spcBef>
                <a:spcPts val="300"/>
              </a:spcBef>
              <a:buFont typeface="Arial" panose="020B0604020202020204" pitchFamily="34" charset="0"/>
              <a:buChar char="•"/>
            </a:pPr>
            <a:r>
              <a:rPr lang="en-GB" sz="2400" dirty="0">
                <a:solidFill>
                  <a:srgbClr val="404040"/>
                </a:solidFill>
                <a:latin typeface="Inter"/>
              </a:rPr>
              <a:t>Promote the Premium plan to show why it’s worth the extra cost.</a:t>
            </a:r>
          </a:p>
          <a:p>
            <a:pPr>
              <a:buFont typeface="Wingdings" panose="05000000000000000000" pitchFamily="2" charset="2"/>
              <a:buChar char="v"/>
            </a:pPr>
            <a:endParaRPr lang="en-GB" sz="2400" b="0" i="0" dirty="0">
              <a:solidFill>
                <a:srgbClr val="404040"/>
              </a:solidFill>
              <a:effectLst/>
              <a:latin typeface="Inter"/>
            </a:endParaRPr>
          </a:p>
          <a:p>
            <a:pPr>
              <a:spcBef>
                <a:spcPts val="1000"/>
              </a:spcBef>
              <a:buFont typeface="Wingdings" panose="05000000000000000000" pitchFamily="2" charset="2"/>
              <a:buChar char="v"/>
            </a:pPr>
            <a:endParaRPr lang="en-IN" sz="2400" dirty="0">
              <a:solidFill>
                <a:srgbClr val="404040"/>
              </a:solidFill>
              <a:latin typeface="Inter"/>
            </a:endParaRPr>
          </a:p>
          <a:p>
            <a:endParaRPr lang="en-IN" dirty="0"/>
          </a:p>
        </p:txBody>
      </p:sp>
    </p:spTree>
    <p:extLst>
      <p:ext uri="{BB962C8B-B14F-4D97-AF65-F5344CB8AC3E}">
        <p14:creationId xmlns:p14="http://schemas.microsoft.com/office/powerpoint/2010/main" val="248519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USER ENGAGEMENT METRICS</a:t>
            </a:r>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
          </p:nvPr>
        </p:nvSpPr>
        <p:spPr/>
        <p:txBody>
          <a:bodyPr>
            <a:normAutofit/>
          </a:bodyPr>
          <a:lstStyle/>
          <a:p>
            <a:pPr marL="342900" indent="-342900">
              <a:buFont typeface="Wingdings" panose="05000000000000000000" pitchFamily="2" charset="2"/>
              <a:buChar char="v"/>
            </a:pPr>
            <a:r>
              <a:rPr lang="en-GB" dirty="0"/>
              <a:t>Average watch hours per user. </a:t>
            </a:r>
          </a:p>
          <a:p>
            <a:pPr marL="342900" indent="-342900">
              <a:buFont typeface="Wingdings" panose="05000000000000000000" pitchFamily="2" charset="2"/>
              <a:buChar char="v"/>
            </a:pPr>
            <a:r>
              <a:rPr lang="en-GB" dirty="0"/>
              <a:t> Total movies vs. series watched per user. </a:t>
            </a:r>
          </a:p>
          <a:p>
            <a:pPr marL="342900" indent="-342900">
              <a:buFont typeface="Wingdings" panose="05000000000000000000" pitchFamily="2" charset="2"/>
              <a:buChar char="v"/>
            </a:pPr>
            <a:r>
              <a:rPr lang="en-GB" dirty="0"/>
              <a:t> Impact of recommended content on engagement.</a:t>
            </a: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13171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466223" y="457200"/>
            <a:ext cx="5259554" cy="1731364"/>
          </a:xfrm>
        </p:spPr>
        <p:txBody>
          <a:bodyPr/>
          <a:lstStyle/>
          <a:p>
            <a:pPr algn="ctr"/>
            <a:r>
              <a:rPr lang="en-GB" b="1" u="sng" dirty="0"/>
              <a:t>Average watch hours per user</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12</a:t>
            </a:fld>
            <a:endParaRPr lang="en-US" dirty="0"/>
          </a:p>
        </p:txBody>
      </p:sp>
      <p:graphicFrame>
        <p:nvGraphicFramePr>
          <p:cNvPr id="5" name="Content Placeholder 4">
            <a:extLst>
              <a:ext uri="{FF2B5EF4-FFF2-40B4-BE49-F238E27FC236}">
                <a16:creationId xmlns:a16="http://schemas.microsoft.com/office/drawing/2014/main" id="{9ABAEF00-EEA3-4B74-9428-2C6598C8B535}"/>
              </a:ext>
            </a:extLst>
          </p:cNvPr>
          <p:cNvGraphicFramePr>
            <a:graphicFrameLocks noGrp="1"/>
          </p:cNvGraphicFramePr>
          <p:nvPr>
            <p:ph idx="1"/>
            <p:extLst>
              <p:ext uri="{D42A27DB-BD31-4B8C-83A1-F6EECF244321}">
                <p14:modId xmlns:p14="http://schemas.microsoft.com/office/powerpoint/2010/main" val="4287286932"/>
              </p:ext>
            </p:extLst>
          </p:nvPr>
        </p:nvGraphicFramePr>
        <p:xfrm>
          <a:off x="914399" y="1993692"/>
          <a:ext cx="10837889" cy="440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859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p:txBody>
          <a:bodyPr>
            <a:normAutofit/>
          </a:bodyPr>
          <a:lstStyle/>
          <a:p>
            <a:r>
              <a:rPr lang="en-GB" b="1" u="sng" dirty="0"/>
              <a:t>Average watch hours per user</a:t>
            </a:r>
            <a:endParaRPr lang="en-US" dirty="0"/>
          </a:p>
        </p:txBody>
      </p:sp>
      <p:sp>
        <p:nvSpPr>
          <p:cNvPr id="6" name="Content Placeholder 5">
            <a:extLst>
              <a:ext uri="{FF2B5EF4-FFF2-40B4-BE49-F238E27FC236}">
                <a16:creationId xmlns:a16="http://schemas.microsoft.com/office/drawing/2014/main" id="{2032A2E4-DA86-F202-7D75-E3E69A398104}"/>
              </a:ext>
            </a:extLst>
          </p:cNvPr>
          <p:cNvSpPr>
            <a:spLocks noGrp="1"/>
          </p:cNvSpPr>
          <p:nvPr>
            <p:ph sz="half" idx="2"/>
          </p:nvPr>
        </p:nvSpPr>
        <p:spPr/>
        <p:txBody>
          <a:bodyPr/>
          <a:lstStyle/>
          <a:p>
            <a:pPr>
              <a:buFont typeface="Wingdings" panose="05000000000000000000" pitchFamily="2" charset="2"/>
              <a:buChar char="v"/>
            </a:pPr>
            <a:r>
              <a:rPr lang="en-GB" sz="2400" dirty="0">
                <a:solidFill>
                  <a:srgbClr val="404040"/>
                </a:solidFill>
                <a:latin typeface="Inter"/>
              </a:rPr>
              <a:t>Wide Variation in Watch Hours, i.e.,</a:t>
            </a:r>
          </a:p>
          <a:p>
            <a:pPr>
              <a:buFont typeface="Arial" panose="020B0604020202020204" pitchFamily="34" charset="0"/>
              <a:buChar char="•"/>
            </a:pPr>
            <a:r>
              <a:rPr lang="en-GB" sz="2400" dirty="0">
                <a:solidFill>
                  <a:srgbClr val="404040"/>
                </a:solidFill>
                <a:latin typeface="Inter"/>
              </a:rPr>
              <a:t>Some users have significantly higher watch hours, while others have very low engagement.</a:t>
            </a:r>
          </a:p>
          <a:p>
            <a:pPr>
              <a:buFont typeface="Arial" panose="020B0604020202020204" pitchFamily="34" charset="0"/>
              <a:buChar char="•"/>
            </a:pPr>
            <a:r>
              <a:rPr lang="en-GB" sz="2400" dirty="0">
                <a:solidFill>
                  <a:srgbClr val="404040"/>
                </a:solidFill>
                <a:latin typeface="Inter"/>
              </a:rPr>
              <a:t>A few users have watch hours approaching 500 hours, indicating a highly engaged audience</a:t>
            </a:r>
            <a:r>
              <a:rPr lang="en-GB" dirty="0"/>
              <a:t>.</a:t>
            </a:r>
          </a:p>
          <a:p>
            <a:endParaRPr lang="en-IN"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E560-F05D-CF7B-0850-4B8FAC4F8BB1}"/>
              </a:ext>
            </a:extLst>
          </p:cNvPr>
          <p:cNvSpPr>
            <a:spLocks noGrp="1"/>
          </p:cNvSpPr>
          <p:nvPr>
            <p:ph type="title"/>
          </p:nvPr>
        </p:nvSpPr>
        <p:spPr/>
        <p:txBody>
          <a:bodyPr/>
          <a:lstStyle/>
          <a:p>
            <a:pPr algn="ctr"/>
            <a:r>
              <a:rPr lang="en-GB" b="1" u="sng" dirty="0"/>
              <a:t>Average watch hours per user</a:t>
            </a:r>
            <a:br>
              <a:rPr lang="en-GB" b="1" u="sng" dirty="0"/>
            </a:br>
            <a:r>
              <a:rPr lang="en-GB" b="1" u="sng" dirty="0"/>
              <a:t>(conclusion)</a:t>
            </a:r>
            <a:endParaRPr lang="en-IN" dirty="0"/>
          </a:p>
        </p:txBody>
      </p:sp>
      <p:sp>
        <p:nvSpPr>
          <p:cNvPr id="3" name="Content Placeholder 2">
            <a:extLst>
              <a:ext uri="{FF2B5EF4-FFF2-40B4-BE49-F238E27FC236}">
                <a16:creationId xmlns:a16="http://schemas.microsoft.com/office/drawing/2014/main" id="{4794FA05-9E49-674A-F36E-71937C9DD736}"/>
              </a:ext>
            </a:extLst>
          </p:cNvPr>
          <p:cNvSpPr>
            <a:spLocks noGrp="1"/>
          </p:cNvSpPr>
          <p:nvPr>
            <p:ph sz="half" idx="2"/>
          </p:nvPr>
        </p:nvSpPr>
        <p:spPr/>
        <p:txBody>
          <a:bodyPr/>
          <a:lstStyle/>
          <a:p>
            <a:r>
              <a:rPr lang="en-GB" sz="2400" dirty="0">
                <a:solidFill>
                  <a:srgbClr val="404040"/>
                </a:solidFill>
                <a:latin typeface="Inter"/>
              </a:rPr>
              <a:t>The platform has a mix of high and low engagement users.</a:t>
            </a:r>
          </a:p>
          <a:p>
            <a:pPr algn="l">
              <a:buFont typeface="Arial" panose="020B0604020202020204" pitchFamily="34" charset="0"/>
              <a:buChar char="•"/>
            </a:pPr>
            <a:r>
              <a:rPr lang="en-GB" sz="2400" b="0" i="0" dirty="0">
                <a:solidFill>
                  <a:srgbClr val="404040"/>
                </a:solidFill>
                <a:effectLst/>
                <a:latin typeface="Inter"/>
              </a:rPr>
              <a:t>Understanding what makes some users watch more can help </a:t>
            </a:r>
            <a:r>
              <a:rPr lang="en-GB" sz="2400" dirty="0">
                <a:solidFill>
                  <a:srgbClr val="404040"/>
                </a:solidFill>
                <a:latin typeface="Inter"/>
              </a:rPr>
              <a:t>improve the experience </a:t>
            </a:r>
            <a:r>
              <a:rPr lang="en-GB" sz="2400" b="0" i="0" dirty="0">
                <a:solidFill>
                  <a:srgbClr val="404040"/>
                </a:solidFill>
                <a:effectLst/>
                <a:latin typeface="Inter"/>
              </a:rPr>
              <a:t>for all users.</a:t>
            </a:r>
          </a:p>
          <a:p>
            <a:pPr algn="l">
              <a:spcBef>
                <a:spcPts val="300"/>
              </a:spcBef>
              <a:buFont typeface="Arial" panose="020B0604020202020204" pitchFamily="34" charset="0"/>
              <a:buChar char="•"/>
            </a:pPr>
            <a:r>
              <a:rPr lang="en-GB" sz="2400" b="0" i="0" dirty="0">
                <a:solidFill>
                  <a:srgbClr val="404040"/>
                </a:solidFill>
                <a:effectLst/>
                <a:latin typeface="Inter"/>
              </a:rPr>
              <a:t>This can lead to </a:t>
            </a:r>
            <a:r>
              <a:rPr lang="en-GB" sz="2400" dirty="0">
                <a:solidFill>
                  <a:srgbClr val="404040"/>
                </a:solidFill>
                <a:latin typeface="Inter"/>
              </a:rPr>
              <a:t>higher satisfaction and more growth for the platform.</a:t>
            </a:r>
          </a:p>
          <a:p>
            <a:endParaRPr lang="en-IN" sz="2400" dirty="0">
              <a:solidFill>
                <a:srgbClr val="404040"/>
              </a:solidFill>
              <a:latin typeface="Inter"/>
            </a:endParaRPr>
          </a:p>
        </p:txBody>
      </p:sp>
      <p:sp>
        <p:nvSpPr>
          <p:cNvPr id="4" name="Slide Number Placeholder 3">
            <a:extLst>
              <a:ext uri="{FF2B5EF4-FFF2-40B4-BE49-F238E27FC236}">
                <a16:creationId xmlns:a16="http://schemas.microsoft.com/office/drawing/2014/main" id="{02D16133-7EA7-FE44-C9A3-ECF7DF014C16}"/>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288655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2353454" y="0"/>
            <a:ext cx="8499423" cy="2495028"/>
          </a:xfrm>
        </p:spPr>
        <p:txBody>
          <a:bodyPr/>
          <a:lstStyle/>
          <a:p>
            <a:pPr algn="ctr"/>
            <a:r>
              <a:rPr lang="en-US" dirty="0"/>
              <a:t>Total movies vs series watched per user</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15</a:t>
            </a:fld>
            <a:endParaRPr lang="en-US" dirty="0"/>
          </a:p>
        </p:txBody>
      </p:sp>
      <p:graphicFrame>
        <p:nvGraphicFramePr>
          <p:cNvPr id="6" name="Content Placeholder 5">
            <a:extLst>
              <a:ext uri="{FF2B5EF4-FFF2-40B4-BE49-F238E27FC236}">
                <a16:creationId xmlns:a16="http://schemas.microsoft.com/office/drawing/2014/main" id="{A2BADF51-44F7-4382-BEA6-29C698188DCC}"/>
              </a:ext>
            </a:extLst>
          </p:cNvPr>
          <p:cNvGraphicFramePr>
            <a:graphicFrameLocks noGrp="1"/>
          </p:cNvGraphicFramePr>
          <p:nvPr>
            <p:ph idx="1"/>
            <p:extLst>
              <p:ext uri="{D42A27DB-BD31-4B8C-83A1-F6EECF244321}">
                <p14:modId xmlns:p14="http://schemas.microsoft.com/office/powerpoint/2010/main" val="2079201243"/>
              </p:ext>
            </p:extLst>
          </p:nvPr>
        </p:nvGraphicFramePr>
        <p:xfrm>
          <a:off x="914399" y="1663908"/>
          <a:ext cx="11277601" cy="4378117"/>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2">
            <a:extLst>
              <a:ext uri="{FF2B5EF4-FFF2-40B4-BE49-F238E27FC236}">
                <a16:creationId xmlns:a16="http://schemas.microsoft.com/office/drawing/2014/main" id="{7129A79C-6862-1F3A-6CCB-1A00CF284920}"/>
              </a:ext>
            </a:extLst>
          </p:cNvPr>
          <p:cNvSpPr txBox="1">
            <a:spLocks/>
          </p:cNvSpPr>
          <p:nvPr/>
        </p:nvSpPr>
        <p:spPr>
          <a:xfrm>
            <a:off x="1051808" y="5921115"/>
            <a:ext cx="8152153" cy="674557"/>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pPr algn="ctr"/>
            <a:r>
              <a:rPr lang="en-US" sz="1500" dirty="0"/>
              <a:t>*FIRST 5 USER ID’S ARE BEEN SELECTED FOR BETTER PICTORIAL REPRESENTATION </a:t>
            </a:r>
          </a:p>
        </p:txBody>
      </p:sp>
    </p:spTree>
    <p:extLst>
      <p:ext uri="{BB962C8B-B14F-4D97-AF65-F5344CB8AC3E}">
        <p14:creationId xmlns:p14="http://schemas.microsoft.com/office/powerpoint/2010/main" val="407210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82028-9C0C-FEEB-3F62-B1F0DB59CA3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131A8C-8F28-987A-D22C-602EA5D315DB}"/>
              </a:ext>
            </a:extLst>
          </p:cNvPr>
          <p:cNvSpPr>
            <a:spLocks noGrp="1"/>
          </p:cNvSpPr>
          <p:nvPr>
            <p:ph type="title"/>
          </p:nvPr>
        </p:nvSpPr>
        <p:spPr>
          <a:xfrm>
            <a:off x="3460564" y="292309"/>
            <a:ext cx="7965461" cy="994164"/>
          </a:xfrm>
        </p:spPr>
        <p:txBody>
          <a:bodyPr>
            <a:normAutofit/>
          </a:bodyPr>
          <a:lstStyle/>
          <a:p>
            <a:r>
              <a:rPr lang="en-US" dirty="0"/>
              <a:t>Total movies vs series watched per user</a:t>
            </a:r>
          </a:p>
        </p:txBody>
      </p:sp>
      <p:sp>
        <p:nvSpPr>
          <p:cNvPr id="6" name="Content Placeholder 5">
            <a:extLst>
              <a:ext uri="{FF2B5EF4-FFF2-40B4-BE49-F238E27FC236}">
                <a16:creationId xmlns:a16="http://schemas.microsoft.com/office/drawing/2014/main" id="{2E692448-03BB-CC23-1B67-82E0B5547B72}"/>
              </a:ext>
            </a:extLst>
          </p:cNvPr>
          <p:cNvSpPr>
            <a:spLocks noGrp="1"/>
          </p:cNvSpPr>
          <p:nvPr>
            <p:ph sz="half" idx="2"/>
          </p:nvPr>
        </p:nvSpPr>
        <p:spPr>
          <a:xfrm>
            <a:off x="3460565" y="1723870"/>
            <a:ext cx="7965460" cy="4841822"/>
          </a:xfrm>
        </p:spPr>
        <p:txBody>
          <a:bodyPr>
            <a:normAutofit lnSpcReduction="10000"/>
          </a:bodyPr>
          <a:lstStyle/>
          <a:p>
            <a:pPr marL="0" indent="0">
              <a:buNone/>
            </a:pPr>
            <a:r>
              <a:rPr lang="en-GB" sz="2400" dirty="0">
                <a:solidFill>
                  <a:srgbClr val="404040"/>
                </a:solidFill>
                <a:latin typeface="Inter"/>
              </a:rPr>
              <a:t>1. </a:t>
            </a:r>
            <a:r>
              <a:rPr lang="en-GB" sz="2400" u="sng" dirty="0">
                <a:solidFill>
                  <a:srgbClr val="404040"/>
                </a:solidFill>
                <a:latin typeface="Inter"/>
              </a:rPr>
              <a:t>Movies Are More Popular</a:t>
            </a:r>
          </a:p>
          <a:p>
            <a:pPr>
              <a:buFont typeface="Wingdings" panose="05000000000000000000" pitchFamily="2" charset="2"/>
              <a:buChar char="v"/>
            </a:pPr>
            <a:r>
              <a:rPr lang="en-GB" sz="2400" dirty="0">
                <a:solidFill>
                  <a:srgbClr val="404040"/>
                </a:solidFill>
                <a:latin typeface="Inter"/>
              </a:rPr>
              <a:t>This means users watch more movies than series overall.</a:t>
            </a:r>
          </a:p>
          <a:p>
            <a:pPr marL="0" indent="0">
              <a:buNone/>
            </a:pPr>
            <a:endParaRPr lang="en-GB" sz="2400" dirty="0">
              <a:solidFill>
                <a:srgbClr val="404040"/>
              </a:solidFill>
              <a:latin typeface="Inter"/>
            </a:endParaRPr>
          </a:p>
          <a:p>
            <a:pPr marL="0" indent="0">
              <a:buNone/>
            </a:pPr>
            <a:r>
              <a:rPr lang="en-GB" sz="2400" dirty="0">
                <a:solidFill>
                  <a:srgbClr val="404040"/>
                </a:solidFill>
                <a:latin typeface="Inter"/>
              </a:rPr>
              <a:t>2. </a:t>
            </a:r>
            <a:r>
              <a:rPr lang="en-GB" sz="2400" u="sng" dirty="0">
                <a:solidFill>
                  <a:srgbClr val="404040"/>
                </a:solidFill>
                <a:latin typeface="Inter"/>
              </a:rPr>
              <a:t>Users Love Movies More</a:t>
            </a:r>
          </a:p>
          <a:p>
            <a:pPr>
              <a:buFont typeface="Wingdings" panose="05000000000000000000" pitchFamily="2" charset="2"/>
              <a:buChar char="v"/>
            </a:pPr>
            <a:r>
              <a:rPr lang="en-GB" sz="2400" dirty="0">
                <a:solidFill>
                  <a:srgbClr val="404040"/>
                </a:solidFill>
                <a:latin typeface="Inter"/>
              </a:rPr>
              <a:t>The big difference between the bars shows that users clearly prefer movies over series.</a:t>
            </a:r>
          </a:p>
          <a:p>
            <a:pPr>
              <a:buFont typeface="Wingdings" panose="05000000000000000000" pitchFamily="2" charset="2"/>
              <a:buChar char="v"/>
            </a:pPr>
            <a:r>
              <a:rPr lang="en-GB" sz="2400" dirty="0">
                <a:solidFill>
                  <a:srgbClr val="404040"/>
                </a:solidFill>
                <a:latin typeface="Inter"/>
              </a:rPr>
              <a:t>Movies might be more appealing because they are shorter and tell a complete story in one sitting.</a:t>
            </a:r>
          </a:p>
          <a:p>
            <a:pPr marL="0" indent="0">
              <a:buNone/>
            </a:pPr>
            <a:endParaRPr lang="en-GB" sz="2400" dirty="0">
              <a:solidFill>
                <a:srgbClr val="404040"/>
              </a:solidFill>
              <a:latin typeface="Inter"/>
            </a:endParaRPr>
          </a:p>
          <a:p>
            <a:pPr marL="0" indent="0">
              <a:buNone/>
            </a:pPr>
            <a:r>
              <a:rPr lang="en-GB" sz="2400" dirty="0">
                <a:solidFill>
                  <a:srgbClr val="404040"/>
                </a:solidFill>
                <a:latin typeface="Inter"/>
              </a:rPr>
              <a:t>3. </a:t>
            </a:r>
            <a:r>
              <a:rPr lang="en-GB" sz="2400" u="sng" dirty="0">
                <a:solidFill>
                  <a:srgbClr val="404040"/>
                </a:solidFill>
                <a:latin typeface="Inter"/>
              </a:rPr>
              <a:t>Series Are Less Popular, </a:t>
            </a:r>
          </a:p>
          <a:p>
            <a:pPr>
              <a:buFont typeface="Wingdings" panose="05000000000000000000" pitchFamily="2" charset="2"/>
              <a:buChar char="v"/>
            </a:pPr>
            <a:r>
              <a:rPr lang="en-GB" sz="2400" dirty="0">
                <a:solidFill>
                  <a:srgbClr val="404040"/>
                </a:solidFill>
                <a:latin typeface="Inter"/>
              </a:rPr>
              <a:t>Even for Heavy Viewers Some users watch a lot of movies, but they don’t watch as many series.</a:t>
            </a:r>
          </a:p>
          <a:p>
            <a:pPr marL="0" indent="0">
              <a:buNone/>
            </a:pPr>
            <a:endParaRPr lang="en-GB" sz="2400" dirty="0">
              <a:solidFill>
                <a:srgbClr val="404040"/>
              </a:solidFill>
              <a:latin typeface="Inter"/>
            </a:endParaRPr>
          </a:p>
          <a:p>
            <a:pPr>
              <a:buFont typeface="Wingdings" panose="05000000000000000000" pitchFamily="2" charset="2"/>
              <a:buChar char="v"/>
            </a:pPr>
            <a:endParaRPr lang="en-GB" sz="2400" dirty="0">
              <a:solidFill>
                <a:srgbClr val="404040"/>
              </a:solidFill>
              <a:latin typeface="Inter"/>
            </a:endParaRPr>
          </a:p>
          <a:p>
            <a:pPr marL="0" indent="0" algn="l">
              <a:spcBef>
                <a:spcPts val="300"/>
              </a:spcBef>
              <a:buNone/>
            </a:pPr>
            <a:endParaRPr lang="en-GB" b="0" i="0" dirty="0">
              <a:solidFill>
                <a:srgbClr val="404040"/>
              </a:solidFill>
              <a:effectLst/>
              <a:latin typeface="Inter"/>
            </a:endParaRPr>
          </a:p>
          <a:p>
            <a:endParaRPr lang="en-IN" dirty="0"/>
          </a:p>
        </p:txBody>
      </p:sp>
      <p:sp>
        <p:nvSpPr>
          <p:cNvPr id="4" name="Slide Number Placeholder 3">
            <a:extLst>
              <a:ext uri="{FF2B5EF4-FFF2-40B4-BE49-F238E27FC236}">
                <a16:creationId xmlns:a16="http://schemas.microsoft.com/office/drawing/2014/main" id="{193EEFA0-187C-D2D3-474C-1F7867B7D178}"/>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831100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8088-A8AC-C281-9931-5C010DF9DAF8}"/>
              </a:ext>
            </a:extLst>
          </p:cNvPr>
          <p:cNvSpPr>
            <a:spLocks noGrp="1"/>
          </p:cNvSpPr>
          <p:nvPr>
            <p:ph type="title"/>
          </p:nvPr>
        </p:nvSpPr>
        <p:spPr/>
        <p:txBody>
          <a:bodyPr/>
          <a:lstStyle/>
          <a:p>
            <a:pPr algn="ctr"/>
            <a:r>
              <a:rPr lang="en-US" dirty="0"/>
              <a:t>Total movies vs series watched per user</a:t>
            </a:r>
            <a:br>
              <a:rPr lang="en-US" dirty="0"/>
            </a:br>
            <a:r>
              <a:rPr lang="en-US" dirty="0"/>
              <a:t>(CONCLUSION)</a:t>
            </a:r>
            <a:endParaRPr lang="en-IN" dirty="0"/>
          </a:p>
        </p:txBody>
      </p:sp>
      <p:sp>
        <p:nvSpPr>
          <p:cNvPr id="3" name="Content Placeholder 2">
            <a:extLst>
              <a:ext uri="{FF2B5EF4-FFF2-40B4-BE49-F238E27FC236}">
                <a16:creationId xmlns:a16="http://schemas.microsoft.com/office/drawing/2014/main" id="{D86F5F24-E6BD-9169-51D2-72574EC71FF4}"/>
              </a:ext>
            </a:extLst>
          </p:cNvPr>
          <p:cNvSpPr>
            <a:spLocks noGrp="1"/>
          </p:cNvSpPr>
          <p:nvPr>
            <p:ph sz="half" idx="2"/>
          </p:nvPr>
        </p:nvSpPr>
        <p:spPr/>
        <p:txBody>
          <a:bodyPr/>
          <a:lstStyle/>
          <a:p>
            <a:pPr algn="l">
              <a:buFont typeface="Wingdings" panose="05000000000000000000" pitchFamily="2" charset="2"/>
              <a:buChar char="v"/>
            </a:pPr>
            <a:r>
              <a:rPr lang="en-GB" sz="2400" dirty="0">
                <a:solidFill>
                  <a:srgbClr val="404040"/>
                </a:solidFill>
                <a:latin typeface="Inter"/>
              </a:rPr>
              <a:t>Movies dominate user engagement on the platform.</a:t>
            </a:r>
          </a:p>
          <a:p>
            <a:pPr algn="l">
              <a:spcBef>
                <a:spcPts val="300"/>
              </a:spcBef>
              <a:buFont typeface="Wingdings" panose="05000000000000000000" pitchFamily="2" charset="2"/>
              <a:buChar char="v"/>
            </a:pPr>
            <a:r>
              <a:rPr lang="en-GB" sz="2400" dirty="0">
                <a:solidFill>
                  <a:srgbClr val="404040"/>
                </a:solidFill>
                <a:latin typeface="Inter"/>
              </a:rPr>
              <a:t>To improve engagement, focus on expanding movie content while also exploring ways to make series more appealing</a:t>
            </a:r>
          </a:p>
          <a:p>
            <a:endParaRPr lang="en-IN" dirty="0"/>
          </a:p>
        </p:txBody>
      </p:sp>
      <p:sp>
        <p:nvSpPr>
          <p:cNvPr id="4" name="Slide Number Placeholder 3">
            <a:extLst>
              <a:ext uri="{FF2B5EF4-FFF2-40B4-BE49-F238E27FC236}">
                <a16:creationId xmlns:a16="http://schemas.microsoft.com/office/drawing/2014/main" id="{37480BFE-9800-936D-41D0-69B584F7501C}"/>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993182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3DFED-F6F8-C23B-A362-228E4918851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D9B045-B560-F27B-7F8E-1A6595443BF4}"/>
              </a:ext>
            </a:extLst>
          </p:cNvPr>
          <p:cNvSpPr>
            <a:spLocks noGrp="1"/>
          </p:cNvSpPr>
          <p:nvPr>
            <p:ph type="title"/>
          </p:nvPr>
        </p:nvSpPr>
        <p:spPr>
          <a:xfrm>
            <a:off x="2353454" y="0"/>
            <a:ext cx="8499423" cy="2495028"/>
          </a:xfrm>
        </p:spPr>
        <p:txBody>
          <a:bodyPr/>
          <a:lstStyle/>
          <a:p>
            <a:pPr algn="ctr"/>
            <a:r>
              <a:rPr lang="en-GB" dirty="0"/>
              <a:t>Impact of recommended content on engagement</a:t>
            </a:r>
            <a:endParaRPr lang="en-US" dirty="0"/>
          </a:p>
        </p:txBody>
      </p:sp>
      <p:sp>
        <p:nvSpPr>
          <p:cNvPr id="2" name="Slide Number Placeholder 1">
            <a:extLst>
              <a:ext uri="{FF2B5EF4-FFF2-40B4-BE49-F238E27FC236}">
                <a16:creationId xmlns:a16="http://schemas.microsoft.com/office/drawing/2014/main" id="{929871DF-0081-719C-557B-15E7D4DB2634}"/>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18</a:t>
            </a:fld>
            <a:endParaRPr lang="en-US" dirty="0"/>
          </a:p>
        </p:txBody>
      </p:sp>
      <p:graphicFrame>
        <p:nvGraphicFramePr>
          <p:cNvPr id="4" name="Content Placeholder 3">
            <a:extLst>
              <a:ext uri="{FF2B5EF4-FFF2-40B4-BE49-F238E27FC236}">
                <a16:creationId xmlns:a16="http://schemas.microsoft.com/office/drawing/2014/main" id="{5486ED78-2B3F-DF13-3F5C-CDCE6A31C774}"/>
              </a:ext>
            </a:extLst>
          </p:cNvPr>
          <p:cNvGraphicFramePr>
            <a:graphicFrameLocks noGrp="1"/>
          </p:cNvGraphicFramePr>
          <p:nvPr>
            <p:ph idx="1"/>
            <p:extLst>
              <p:ext uri="{D42A27DB-BD31-4B8C-83A1-F6EECF244321}">
                <p14:modId xmlns:p14="http://schemas.microsoft.com/office/powerpoint/2010/main" val="3689398161"/>
              </p:ext>
            </p:extLst>
          </p:nvPr>
        </p:nvGraphicFramePr>
        <p:xfrm>
          <a:off x="914400" y="2038662"/>
          <a:ext cx="8924146" cy="4003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D7F569EA-9DC4-8ED8-609F-7E9440F4519A}"/>
              </a:ext>
            </a:extLst>
          </p:cNvPr>
          <p:cNvGraphicFramePr>
            <a:graphicFrameLocks noGrp="1"/>
          </p:cNvGraphicFramePr>
          <p:nvPr>
            <p:extLst>
              <p:ext uri="{D42A27DB-BD31-4B8C-83A1-F6EECF244321}">
                <p14:modId xmlns:p14="http://schemas.microsoft.com/office/powerpoint/2010/main" val="2236532820"/>
              </p:ext>
            </p:extLst>
          </p:nvPr>
        </p:nvGraphicFramePr>
        <p:xfrm>
          <a:off x="9215412" y="3177915"/>
          <a:ext cx="2260600" cy="1851808"/>
        </p:xfrm>
        <a:graphic>
          <a:graphicData uri="http://schemas.openxmlformats.org/drawingml/2006/table">
            <a:tbl>
              <a:tblPr>
                <a:tableStyleId>{3B4B98B0-60AC-42C2-AFA5-B58CD77FA1E5}</a:tableStyleId>
              </a:tblPr>
              <a:tblGrid>
                <a:gridCol w="1284072">
                  <a:extLst>
                    <a:ext uri="{9D8B030D-6E8A-4147-A177-3AD203B41FA5}">
                      <a16:colId xmlns:a16="http://schemas.microsoft.com/office/drawing/2014/main" val="2898630236"/>
                    </a:ext>
                  </a:extLst>
                </a:gridCol>
                <a:gridCol w="976528">
                  <a:extLst>
                    <a:ext uri="{9D8B030D-6E8A-4147-A177-3AD203B41FA5}">
                      <a16:colId xmlns:a16="http://schemas.microsoft.com/office/drawing/2014/main" val="519100169"/>
                    </a:ext>
                  </a:extLst>
                </a:gridCol>
              </a:tblGrid>
              <a:tr h="264544">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content count</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6139288"/>
                  </a:ext>
                </a:extLst>
              </a:tr>
              <a:tr h="264544">
                <a:tc>
                  <a:txBody>
                    <a:bodyPr/>
                    <a:lstStyle/>
                    <a:p>
                      <a:pPr algn="l" fontAlgn="b"/>
                      <a:r>
                        <a:rPr lang="en-IN" sz="1100" u="none" strike="noStrike">
                          <a:effectLst/>
                        </a:rPr>
                        <a:t>18-24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9640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2261325"/>
                  </a:ext>
                </a:extLst>
              </a:tr>
              <a:tr h="264544">
                <a:tc>
                  <a:txBody>
                    <a:bodyPr/>
                    <a:lstStyle/>
                    <a:p>
                      <a:pPr algn="l" fontAlgn="b"/>
                      <a:r>
                        <a:rPr lang="en-IN" sz="1100" u="none" strike="noStrike">
                          <a:effectLst/>
                        </a:rPr>
                        <a:t>25-34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9467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9168338"/>
                  </a:ext>
                </a:extLst>
              </a:tr>
              <a:tr h="264544">
                <a:tc>
                  <a:txBody>
                    <a:bodyPr/>
                    <a:lstStyle/>
                    <a:p>
                      <a:pPr algn="l" fontAlgn="b"/>
                      <a:r>
                        <a:rPr lang="en-IN" sz="1100" u="none" strike="noStrike">
                          <a:effectLst/>
                        </a:rPr>
                        <a:t>35-44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10598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5719658"/>
                  </a:ext>
                </a:extLst>
              </a:tr>
              <a:tr h="264544">
                <a:tc>
                  <a:txBody>
                    <a:bodyPr/>
                    <a:lstStyle/>
                    <a:p>
                      <a:pPr algn="l" fontAlgn="b"/>
                      <a:r>
                        <a:rPr lang="en-IN" sz="1100" u="none" strike="noStrike">
                          <a:effectLst/>
                        </a:rPr>
                        <a:t>45-54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10704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5176949"/>
                  </a:ext>
                </a:extLst>
              </a:tr>
              <a:tr h="264544">
                <a:tc>
                  <a:txBody>
                    <a:bodyPr/>
                    <a:lstStyle/>
                    <a:p>
                      <a:pPr algn="l"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11073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764519"/>
                  </a:ext>
                </a:extLst>
              </a:tr>
              <a:tr h="264544">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565581"/>
                  </a:ext>
                </a:extLst>
              </a:tr>
            </a:tbl>
          </a:graphicData>
        </a:graphic>
      </p:graphicFrame>
    </p:spTree>
    <p:extLst>
      <p:ext uri="{BB962C8B-B14F-4D97-AF65-F5344CB8AC3E}">
        <p14:creationId xmlns:p14="http://schemas.microsoft.com/office/powerpoint/2010/main" val="3833757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B9D00E-2EB7-8A34-9AEF-42FEE0F29591}"/>
              </a:ext>
            </a:extLst>
          </p:cNvPr>
          <p:cNvSpPr>
            <a:spLocks noGrp="1"/>
          </p:cNvSpPr>
          <p:nvPr>
            <p:ph type="title"/>
          </p:nvPr>
        </p:nvSpPr>
        <p:spPr/>
        <p:txBody>
          <a:bodyPr/>
          <a:lstStyle/>
          <a:p>
            <a:pPr algn="ctr"/>
            <a:r>
              <a:rPr lang="en-GB" dirty="0"/>
              <a:t>Impact of recommended content on engagement</a:t>
            </a:r>
            <a:endParaRPr lang="en-IN" dirty="0"/>
          </a:p>
        </p:txBody>
      </p:sp>
      <p:sp>
        <p:nvSpPr>
          <p:cNvPr id="6" name="Content Placeholder 5">
            <a:extLst>
              <a:ext uri="{FF2B5EF4-FFF2-40B4-BE49-F238E27FC236}">
                <a16:creationId xmlns:a16="http://schemas.microsoft.com/office/drawing/2014/main" id="{1573976E-2718-0E7C-00C7-1DB1AEBC2767}"/>
              </a:ext>
            </a:extLst>
          </p:cNvPr>
          <p:cNvSpPr>
            <a:spLocks noGrp="1"/>
          </p:cNvSpPr>
          <p:nvPr>
            <p:ph sz="half" idx="2"/>
          </p:nvPr>
        </p:nvSpPr>
        <p:spPr/>
        <p:txBody>
          <a:bodyPr>
            <a:normAutofit lnSpcReduction="10000"/>
          </a:bodyPr>
          <a:lstStyle/>
          <a:p>
            <a:pPr>
              <a:buFont typeface="Wingdings" panose="05000000000000000000" pitchFamily="2" charset="2"/>
              <a:buChar char="v"/>
            </a:pPr>
            <a:r>
              <a:rPr lang="en-GB" sz="2400" dirty="0">
                <a:solidFill>
                  <a:srgbClr val="404040"/>
                </a:solidFill>
                <a:latin typeface="Inter"/>
              </a:rPr>
              <a:t>Recommended content effectively engages all age groups, with no significant dominance by any single group.</a:t>
            </a:r>
          </a:p>
          <a:p>
            <a:pPr>
              <a:buFont typeface="Wingdings" panose="05000000000000000000" pitchFamily="2" charset="2"/>
              <a:buChar char="v"/>
            </a:pPr>
            <a:endParaRPr lang="en-GB" sz="2400" dirty="0">
              <a:solidFill>
                <a:srgbClr val="404040"/>
              </a:solidFill>
              <a:latin typeface="Inter"/>
            </a:endParaRPr>
          </a:p>
          <a:p>
            <a:pPr algn="ctr"/>
            <a:r>
              <a:rPr lang="en-IN" sz="3600" b="1" cap="all" spc="100" dirty="0">
                <a:solidFill>
                  <a:schemeClr val="tx1">
                    <a:lumMod val="95000"/>
                    <a:lumOff val="5000"/>
                  </a:schemeClr>
                </a:solidFill>
                <a:latin typeface="+mj-lt"/>
                <a:ea typeface="+mj-ea"/>
                <a:cs typeface="Arial" panose="020B0604020202020204" pitchFamily="34" charset="0"/>
              </a:rPr>
              <a:t>CONCLUSION</a:t>
            </a:r>
          </a:p>
          <a:p>
            <a:pPr algn="l">
              <a:spcBef>
                <a:spcPts val="300"/>
              </a:spcBef>
              <a:buFont typeface="Wingdings" panose="05000000000000000000" pitchFamily="2" charset="2"/>
              <a:buChar char="v"/>
            </a:pPr>
            <a:r>
              <a:rPr lang="en-GB" sz="2400" dirty="0">
                <a:solidFill>
                  <a:srgbClr val="404040"/>
                </a:solidFill>
                <a:latin typeface="Inter"/>
              </a:rPr>
              <a:t>Continue optimizing recommendation algorithms to maintain balanced engagement across all age groups.</a:t>
            </a:r>
          </a:p>
          <a:p>
            <a:pPr algn="l">
              <a:spcBef>
                <a:spcPts val="300"/>
              </a:spcBef>
              <a:buFont typeface="Wingdings" panose="05000000000000000000" pitchFamily="2" charset="2"/>
              <a:buChar char="v"/>
            </a:pPr>
            <a:r>
              <a:rPr lang="en-GB" sz="2400" b="0" i="0" dirty="0">
                <a:solidFill>
                  <a:srgbClr val="404040"/>
                </a:solidFill>
                <a:effectLst/>
                <a:latin typeface="Inter"/>
              </a:rPr>
              <a:t>A well-balanced recommendation system keeps </a:t>
            </a:r>
            <a:r>
              <a:rPr lang="en-GB" sz="2400" b="1" i="0" dirty="0">
                <a:solidFill>
                  <a:srgbClr val="404040"/>
                </a:solidFill>
                <a:effectLst/>
                <a:latin typeface="Inter"/>
              </a:rPr>
              <a:t>all users happy and engaged</a:t>
            </a:r>
            <a:r>
              <a:rPr lang="en-GB" sz="2400" b="0" i="0" dirty="0">
                <a:solidFill>
                  <a:srgbClr val="404040"/>
                </a:solidFill>
                <a:effectLst/>
                <a:latin typeface="Inter"/>
              </a:rPr>
              <a:t>, no matter their age.</a:t>
            </a:r>
          </a:p>
          <a:p>
            <a:pPr algn="l">
              <a:spcBef>
                <a:spcPts val="300"/>
              </a:spcBef>
              <a:buFont typeface="Wingdings" panose="05000000000000000000" pitchFamily="2" charset="2"/>
              <a:buChar char="v"/>
            </a:pPr>
            <a:r>
              <a:rPr lang="en-GB" sz="2400" b="0" i="0" dirty="0">
                <a:solidFill>
                  <a:srgbClr val="404040"/>
                </a:solidFill>
                <a:effectLst/>
                <a:latin typeface="Inter"/>
              </a:rPr>
              <a:t>This helps the platform grow and retain its audience</a:t>
            </a:r>
          </a:p>
          <a:p>
            <a:pPr algn="l">
              <a:spcBef>
                <a:spcPts val="300"/>
              </a:spcBef>
              <a:buFont typeface="Wingdings" panose="05000000000000000000" pitchFamily="2" charset="2"/>
              <a:buChar char="v"/>
            </a:pPr>
            <a:endParaRPr lang="en-GB" sz="2400" dirty="0">
              <a:solidFill>
                <a:srgbClr val="404040"/>
              </a:solidFill>
              <a:latin typeface="Inter"/>
            </a:endParaRPr>
          </a:p>
          <a:p>
            <a:endParaRPr lang="en-IN" sz="3600" b="1" cap="all" spc="100" dirty="0">
              <a:solidFill>
                <a:schemeClr val="tx1">
                  <a:lumMod val="95000"/>
                  <a:lumOff val="5000"/>
                </a:schemeClr>
              </a:solidFill>
              <a:latin typeface="+mj-lt"/>
              <a:ea typeface="+mj-ea"/>
              <a:cs typeface="Arial" panose="020B0604020202020204" pitchFamily="34" charset="0"/>
            </a:endParaRPr>
          </a:p>
        </p:txBody>
      </p:sp>
    </p:spTree>
    <p:extLst>
      <p:ext uri="{BB962C8B-B14F-4D97-AF65-F5344CB8AC3E}">
        <p14:creationId xmlns:p14="http://schemas.microsoft.com/office/powerpoint/2010/main" val="209263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611130"/>
          </a:xfrm>
        </p:spPr>
        <p:txBody>
          <a:bodyPr>
            <a:normAutofit fontScale="92500" lnSpcReduction="10000"/>
          </a:bodyPr>
          <a:lstStyle/>
          <a:p>
            <a:pPr marL="342900" indent="-342900">
              <a:buFont typeface="Wingdings" panose="05000000000000000000" pitchFamily="2" charset="2"/>
              <a:buChar char="Ø"/>
            </a:pPr>
            <a:r>
              <a:rPr lang="en-US" dirty="0"/>
              <a:t>OBJECTIVE</a:t>
            </a:r>
          </a:p>
          <a:p>
            <a:pPr marL="342900" indent="-342900">
              <a:buFont typeface="Wingdings" panose="05000000000000000000" pitchFamily="2" charset="2"/>
              <a:buChar char="Ø"/>
            </a:pPr>
            <a:r>
              <a:rPr lang="en-US" dirty="0"/>
              <a:t>KEY ANALYSIS AREAS</a:t>
            </a:r>
          </a:p>
          <a:p>
            <a:pPr marL="342900" indent="-342900">
              <a:buFont typeface="Arial" panose="020B0604020202020204" pitchFamily="34" charset="0"/>
              <a:buChar char="•"/>
            </a:pPr>
            <a:r>
              <a:rPr lang="en-US" sz="1800" dirty="0"/>
              <a:t>SUBSCRIPTION&amp; REVENUE ANALYSIS</a:t>
            </a:r>
          </a:p>
          <a:p>
            <a:pPr marL="342900" indent="-342900">
              <a:buFont typeface="Arial" panose="020B0604020202020204" pitchFamily="34" charset="0"/>
              <a:buChar char="•"/>
            </a:pPr>
            <a:r>
              <a:rPr lang="en-US" sz="1800" dirty="0"/>
              <a:t>USER ENGAGEMENT METRICS</a:t>
            </a:r>
          </a:p>
          <a:p>
            <a:pPr marL="342900" indent="-342900">
              <a:buFont typeface="Arial" panose="020B0604020202020204" pitchFamily="34" charset="0"/>
              <a:buChar char="•"/>
            </a:pPr>
            <a:r>
              <a:rPr lang="en-US" sz="1800" dirty="0"/>
              <a:t>DEMOGRAPHIC &amp; BEHAVIOURAL INSIGHTS</a:t>
            </a:r>
          </a:p>
          <a:p>
            <a:pPr marL="342900" indent="-342900">
              <a:buFont typeface="Arial" panose="020B0604020202020204" pitchFamily="34" charset="0"/>
              <a:buChar char="•"/>
            </a:pPr>
            <a:r>
              <a:rPr lang="en-US" sz="1800" dirty="0"/>
              <a:t>RETENTION&amp; LOYALTY</a:t>
            </a:r>
          </a:p>
          <a:p>
            <a:pPr marL="342900" indent="-342900">
              <a:buFont typeface="Arial" panose="020B0604020202020204" pitchFamily="34" charset="0"/>
              <a:buChar char="•"/>
            </a:pPr>
            <a:r>
              <a:rPr lang="en-US" sz="1800" dirty="0"/>
              <a:t>PAYMENT PREFERENCES&amp; REGIONAL TRENDS</a:t>
            </a:r>
          </a:p>
          <a:p>
            <a:pPr marL="342900" indent="-342900">
              <a:buFont typeface="Wingdings" panose="05000000000000000000" pitchFamily="2" charset="2"/>
              <a:buChar char="Ø"/>
            </a:pPr>
            <a:r>
              <a:rPr lang="en-US" dirty="0"/>
              <a:t>CONCLUSION</a:t>
            </a:r>
          </a:p>
          <a:p>
            <a:endParaRPr lang="en-US" sz="1800"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3E1F1-5D6E-54DB-4923-5FE0BB6C4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AF1EE-376E-F954-4176-1F73D516B95F}"/>
              </a:ext>
            </a:extLst>
          </p:cNvPr>
          <p:cNvSpPr>
            <a:spLocks noGrp="1"/>
          </p:cNvSpPr>
          <p:nvPr>
            <p:ph type="title"/>
          </p:nvPr>
        </p:nvSpPr>
        <p:spPr/>
        <p:txBody>
          <a:bodyPr/>
          <a:lstStyle/>
          <a:p>
            <a:r>
              <a:rPr lang="en-IN" u="sng" dirty="0"/>
              <a:t>Demographic &amp; </a:t>
            </a:r>
            <a:r>
              <a:rPr lang="en-IN" u="sng" dirty="0" err="1"/>
              <a:t>Behavioral</a:t>
            </a:r>
            <a:r>
              <a:rPr lang="en-IN" u="sng" dirty="0"/>
              <a:t> Insights</a:t>
            </a:r>
            <a:endParaRPr lang="en-US" u="sng" dirty="0"/>
          </a:p>
        </p:txBody>
      </p:sp>
      <p:sp>
        <p:nvSpPr>
          <p:cNvPr id="4" name="Content Placeholder 3">
            <a:extLst>
              <a:ext uri="{FF2B5EF4-FFF2-40B4-BE49-F238E27FC236}">
                <a16:creationId xmlns:a16="http://schemas.microsoft.com/office/drawing/2014/main" id="{70D90055-33A7-FFA1-BC20-69D5423FAB67}"/>
              </a:ext>
            </a:extLst>
          </p:cNvPr>
          <p:cNvSpPr>
            <a:spLocks noGrp="1"/>
          </p:cNvSpPr>
          <p:nvPr>
            <p:ph idx="1"/>
          </p:nvPr>
        </p:nvSpPr>
        <p:spPr/>
        <p:txBody>
          <a:bodyPr>
            <a:normAutofit/>
          </a:bodyPr>
          <a:lstStyle/>
          <a:p>
            <a:pPr marL="342900" indent="-342900">
              <a:buFont typeface="Wingdings" panose="05000000000000000000" pitchFamily="2" charset="2"/>
              <a:buChar char="v"/>
            </a:pPr>
            <a:r>
              <a:rPr lang="en-GB" dirty="0"/>
              <a:t>Preferred genres by age group</a:t>
            </a:r>
          </a:p>
          <a:p>
            <a:pPr marL="342900" indent="-342900">
              <a:buFont typeface="Wingdings" panose="05000000000000000000" pitchFamily="2" charset="2"/>
              <a:buChar char="v"/>
            </a:pPr>
            <a:r>
              <a:rPr lang="en-IN" dirty="0"/>
              <a:t>Device usage trends</a:t>
            </a:r>
            <a:r>
              <a:rPr lang="en-GB" dirty="0"/>
              <a:t>. </a:t>
            </a:r>
          </a:p>
          <a:p>
            <a:pPr marL="342900" indent="-342900">
              <a:buFont typeface="Wingdings" panose="05000000000000000000" pitchFamily="2" charset="2"/>
              <a:buChar char="v"/>
            </a:pPr>
            <a:r>
              <a:rPr lang="en-GB" dirty="0"/>
              <a:t> Peak watch time trends (Morning, Evening, Late Night).</a:t>
            </a:r>
            <a:endParaRPr lang="en-US" dirty="0"/>
          </a:p>
        </p:txBody>
      </p:sp>
      <p:sp>
        <p:nvSpPr>
          <p:cNvPr id="3" name="Slide Number Placeholder 2">
            <a:extLst>
              <a:ext uri="{FF2B5EF4-FFF2-40B4-BE49-F238E27FC236}">
                <a16:creationId xmlns:a16="http://schemas.microsoft.com/office/drawing/2014/main" id="{2A73E19F-833E-1507-4FBB-E7A74D660FF9}"/>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1355895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BDDAC-6ACA-2D2C-46E9-67F1A9275BD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9D2638A-FF12-107B-F721-A17E08521758}"/>
              </a:ext>
            </a:extLst>
          </p:cNvPr>
          <p:cNvSpPr>
            <a:spLocks noGrp="1"/>
          </p:cNvSpPr>
          <p:nvPr>
            <p:ph type="title"/>
          </p:nvPr>
        </p:nvSpPr>
        <p:spPr>
          <a:xfrm>
            <a:off x="2353454" y="0"/>
            <a:ext cx="8499423" cy="2495028"/>
          </a:xfrm>
        </p:spPr>
        <p:txBody>
          <a:bodyPr/>
          <a:lstStyle/>
          <a:p>
            <a:pPr algn="ctr"/>
            <a:r>
              <a:rPr lang="en-GB" dirty="0"/>
              <a:t>Preferred genres by age group</a:t>
            </a:r>
            <a:endParaRPr lang="en-US" dirty="0"/>
          </a:p>
        </p:txBody>
      </p:sp>
      <p:sp>
        <p:nvSpPr>
          <p:cNvPr id="2" name="Slide Number Placeholder 1">
            <a:extLst>
              <a:ext uri="{FF2B5EF4-FFF2-40B4-BE49-F238E27FC236}">
                <a16:creationId xmlns:a16="http://schemas.microsoft.com/office/drawing/2014/main" id="{8015FC08-A5B3-FA3B-40D7-B48E776681A0}"/>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21</a:t>
            </a:fld>
            <a:endParaRPr lang="en-US" dirty="0"/>
          </a:p>
        </p:txBody>
      </p:sp>
      <p:graphicFrame>
        <p:nvGraphicFramePr>
          <p:cNvPr id="4" name="Content Placeholder 3">
            <a:extLst>
              <a:ext uri="{FF2B5EF4-FFF2-40B4-BE49-F238E27FC236}">
                <a16:creationId xmlns:a16="http://schemas.microsoft.com/office/drawing/2014/main" id="{C17F37CA-D2A4-46BA-88EF-C47B15380E81}"/>
              </a:ext>
            </a:extLst>
          </p:cNvPr>
          <p:cNvGraphicFramePr>
            <a:graphicFrameLocks noGrp="1"/>
          </p:cNvGraphicFramePr>
          <p:nvPr>
            <p:ph idx="1"/>
            <p:extLst>
              <p:ext uri="{D42A27DB-BD31-4B8C-83A1-F6EECF244321}">
                <p14:modId xmlns:p14="http://schemas.microsoft.com/office/powerpoint/2010/main" val="3694924691"/>
              </p:ext>
            </p:extLst>
          </p:nvPr>
        </p:nvGraphicFramePr>
        <p:xfrm>
          <a:off x="914400" y="2495029"/>
          <a:ext cx="11032761" cy="41306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6032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B5DB5C-B4EF-5D69-BC1D-325E5CE9BF83}"/>
              </a:ext>
            </a:extLst>
          </p:cNvPr>
          <p:cNvSpPr>
            <a:spLocks noGrp="1"/>
          </p:cNvSpPr>
          <p:nvPr>
            <p:ph type="title"/>
          </p:nvPr>
        </p:nvSpPr>
        <p:spPr/>
        <p:txBody>
          <a:bodyPr/>
          <a:lstStyle/>
          <a:p>
            <a:r>
              <a:rPr lang="en-GB" dirty="0"/>
              <a:t>Preferred genres by age group</a:t>
            </a:r>
            <a:endParaRPr lang="en-IN" dirty="0"/>
          </a:p>
        </p:txBody>
      </p:sp>
      <p:sp>
        <p:nvSpPr>
          <p:cNvPr id="9" name="Content Placeholder 8">
            <a:extLst>
              <a:ext uri="{FF2B5EF4-FFF2-40B4-BE49-F238E27FC236}">
                <a16:creationId xmlns:a16="http://schemas.microsoft.com/office/drawing/2014/main" id="{8497AE10-AEE6-EE99-A807-8C99B3BA84C1}"/>
              </a:ext>
            </a:extLst>
          </p:cNvPr>
          <p:cNvSpPr>
            <a:spLocks noGrp="1"/>
          </p:cNvSpPr>
          <p:nvPr>
            <p:ph sz="half" idx="2"/>
          </p:nvPr>
        </p:nvSpPr>
        <p:spPr>
          <a:xfrm>
            <a:off x="3460565" y="2303029"/>
            <a:ext cx="7965460" cy="4232682"/>
          </a:xfrm>
        </p:spPr>
        <p:txBody>
          <a:bodyPr>
            <a:normAutofit lnSpcReduction="10000"/>
          </a:bodyPr>
          <a:lstStyle/>
          <a:p>
            <a:pPr algn="l">
              <a:spcAft>
                <a:spcPts val="300"/>
              </a:spcAft>
              <a:buFont typeface="Wingdings" panose="05000000000000000000" pitchFamily="2" charset="2"/>
              <a:buChar char="v"/>
            </a:pPr>
            <a:r>
              <a:rPr lang="en-GB" b="1" i="0" dirty="0">
                <a:solidFill>
                  <a:srgbClr val="404040"/>
                </a:solidFill>
                <a:effectLst/>
                <a:latin typeface="Inter"/>
              </a:rPr>
              <a:t>Younger Age Groups (0–20):</a:t>
            </a:r>
            <a:endParaRPr lang="en-GB" b="0" i="0" dirty="0">
              <a:solidFill>
                <a:srgbClr val="404040"/>
              </a:solidFill>
              <a:effectLst/>
              <a:latin typeface="Inter"/>
            </a:endParaRPr>
          </a:p>
          <a:p>
            <a:pPr marL="742950" lvl="1" indent="-285750" algn="l">
              <a:spcBef>
                <a:spcPts val="300"/>
              </a:spcBef>
              <a:buFont typeface="Arial" panose="020B0604020202020204" pitchFamily="34" charset="0"/>
              <a:buChar char="•"/>
            </a:pPr>
            <a:r>
              <a:rPr lang="en-GB" b="0" i="0" dirty="0">
                <a:solidFill>
                  <a:srgbClr val="404040"/>
                </a:solidFill>
                <a:effectLst/>
                <a:latin typeface="Inter"/>
              </a:rPr>
              <a:t>Likely prefer simple, educational, or interactive games.</a:t>
            </a:r>
          </a:p>
          <a:p>
            <a:pPr marL="742950" lvl="1" indent="-285750" algn="l">
              <a:spcBef>
                <a:spcPts val="300"/>
              </a:spcBef>
              <a:buFont typeface="Arial" panose="020B0604020202020204" pitchFamily="34" charset="0"/>
              <a:buChar char="•"/>
            </a:pPr>
            <a:r>
              <a:rPr lang="en-GB" b="0" i="0" dirty="0">
                <a:solidFill>
                  <a:srgbClr val="404040"/>
                </a:solidFill>
                <a:effectLst/>
                <a:latin typeface="Inter"/>
              </a:rPr>
              <a:t>Popular choices might include mobile games or console games designed for kids.</a:t>
            </a:r>
          </a:p>
          <a:p>
            <a:pPr algn="l">
              <a:spcBef>
                <a:spcPts val="300"/>
              </a:spcBef>
              <a:spcAft>
                <a:spcPts val="300"/>
              </a:spcAft>
              <a:buFont typeface="Wingdings" panose="05000000000000000000" pitchFamily="2" charset="2"/>
              <a:buChar char="v"/>
            </a:pPr>
            <a:r>
              <a:rPr lang="en-GB" b="1" i="0" dirty="0">
                <a:solidFill>
                  <a:srgbClr val="404040"/>
                </a:solidFill>
                <a:effectLst/>
                <a:latin typeface="Inter"/>
              </a:rPr>
              <a:t>Teenagers and Young Adults (13–30):</a:t>
            </a:r>
            <a:endParaRPr lang="en-GB" b="0" i="0" dirty="0">
              <a:solidFill>
                <a:srgbClr val="404040"/>
              </a:solidFill>
              <a:effectLst/>
              <a:latin typeface="Inter"/>
            </a:endParaRPr>
          </a:p>
          <a:p>
            <a:pPr marL="742950" lvl="1" indent="-285750" algn="l">
              <a:spcBef>
                <a:spcPts val="300"/>
              </a:spcBef>
              <a:buFont typeface="Arial" panose="020B0604020202020204" pitchFamily="34" charset="0"/>
              <a:buChar char="•"/>
            </a:pPr>
            <a:r>
              <a:rPr lang="en-GB" b="0" i="0" dirty="0">
                <a:solidFill>
                  <a:srgbClr val="404040"/>
                </a:solidFill>
                <a:effectLst/>
                <a:latin typeface="Inter"/>
              </a:rPr>
              <a:t>Preference for action, adventure, or multiplayer games.</a:t>
            </a:r>
          </a:p>
          <a:p>
            <a:pPr marL="742950" lvl="1" indent="-285750" algn="l">
              <a:spcBef>
                <a:spcPts val="300"/>
              </a:spcBef>
              <a:buFont typeface="Arial" panose="020B0604020202020204" pitchFamily="34" charset="0"/>
              <a:buChar char="•"/>
            </a:pPr>
            <a:r>
              <a:rPr lang="en-GB" b="0" i="0" dirty="0">
                <a:solidFill>
                  <a:srgbClr val="404040"/>
                </a:solidFill>
                <a:effectLst/>
                <a:latin typeface="Inter"/>
              </a:rPr>
              <a:t>High engagement with competitive or social gaming platforms.</a:t>
            </a:r>
          </a:p>
          <a:p>
            <a:pPr algn="l">
              <a:spcBef>
                <a:spcPts val="300"/>
              </a:spcBef>
              <a:spcAft>
                <a:spcPts val="300"/>
              </a:spcAft>
              <a:buFont typeface="Wingdings" panose="05000000000000000000" pitchFamily="2" charset="2"/>
              <a:buChar char="v"/>
            </a:pPr>
            <a:r>
              <a:rPr lang="en-GB" b="1" i="0" dirty="0">
                <a:solidFill>
                  <a:srgbClr val="404040"/>
                </a:solidFill>
                <a:effectLst/>
                <a:latin typeface="Inter"/>
              </a:rPr>
              <a:t>Adults (30–60):</a:t>
            </a:r>
            <a:endParaRPr lang="en-GB" b="0" i="0" dirty="0">
              <a:solidFill>
                <a:srgbClr val="404040"/>
              </a:solidFill>
              <a:effectLst/>
              <a:latin typeface="Inter"/>
            </a:endParaRPr>
          </a:p>
          <a:p>
            <a:pPr marL="742950" lvl="1" indent="-285750" algn="l">
              <a:spcBef>
                <a:spcPts val="300"/>
              </a:spcBef>
              <a:buFont typeface="Arial" panose="020B0604020202020204" pitchFamily="34" charset="0"/>
              <a:buChar char="•"/>
            </a:pPr>
            <a:r>
              <a:rPr lang="en-GB" b="0" i="0" dirty="0">
                <a:solidFill>
                  <a:srgbClr val="404040"/>
                </a:solidFill>
                <a:effectLst/>
                <a:latin typeface="Inter"/>
              </a:rPr>
              <a:t>Interest in strategy, puzzle, or casual games.</a:t>
            </a:r>
          </a:p>
          <a:p>
            <a:pPr marL="742950" lvl="1" indent="-285750" algn="l">
              <a:spcBef>
                <a:spcPts val="300"/>
              </a:spcBef>
              <a:buFont typeface="Arial" panose="020B0604020202020204" pitchFamily="34" charset="0"/>
              <a:buChar char="•"/>
            </a:pPr>
            <a:r>
              <a:rPr lang="en-GB" b="0" i="0" dirty="0">
                <a:solidFill>
                  <a:srgbClr val="404040"/>
                </a:solidFill>
                <a:effectLst/>
                <a:latin typeface="Inter"/>
              </a:rPr>
              <a:t>Likely to balance gaming with other responsibilities.</a:t>
            </a:r>
          </a:p>
          <a:p>
            <a:pPr algn="l">
              <a:spcBef>
                <a:spcPts val="300"/>
              </a:spcBef>
              <a:spcAft>
                <a:spcPts val="300"/>
              </a:spcAft>
              <a:buFont typeface="Wingdings" panose="05000000000000000000" pitchFamily="2" charset="2"/>
              <a:buChar char="v"/>
            </a:pPr>
            <a:r>
              <a:rPr lang="en-GB" b="1" i="0" dirty="0">
                <a:solidFill>
                  <a:srgbClr val="404040"/>
                </a:solidFill>
                <a:effectLst/>
                <a:latin typeface="Inter"/>
              </a:rPr>
              <a:t>Older Adults (60+):</a:t>
            </a:r>
            <a:endParaRPr lang="en-GB" b="0" i="0" dirty="0">
              <a:solidFill>
                <a:srgbClr val="404040"/>
              </a:solidFill>
              <a:effectLst/>
              <a:latin typeface="Inter"/>
            </a:endParaRPr>
          </a:p>
          <a:p>
            <a:pPr marL="742950" lvl="1" indent="-285750" algn="l">
              <a:spcBef>
                <a:spcPts val="300"/>
              </a:spcBef>
              <a:buFont typeface="Arial" panose="020B0604020202020204" pitchFamily="34" charset="0"/>
              <a:buChar char="•"/>
            </a:pPr>
            <a:r>
              <a:rPr lang="en-GB" b="0" i="0" dirty="0">
                <a:solidFill>
                  <a:srgbClr val="404040"/>
                </a:solidFill>
                <a:effectLst/>
                <a:latin typeface="Inter"/>
              </a:rPr>
              <a:t>Preference for relaxing or brain-stimulating games.</a:t>
            </a:r>
          </a:p>
          <a:p>
            <a:pPr marL="742950" lvl="1" indent="-285750" algn="l">
              <a:spcBef>
                <a:spcPts val="300"/>
              </a:spcBef>
              <a:buFont typeface="Arial" panose="020B0604020202020204" pitchFamily="34" charset="0"/>
              <a:buChar char="•"/>
            </a:pPr>
            <a:r>
              <a:rPr lang="en-GB" b="0" i="0" dirty="0">
                <a:solidFill>
                  <a:srgbClr val="404040"/>
                </a:solidFill>
                <a:effectLst/>
                <a:latin typeface="Inter"/>
              </a:rPr>
              <a:t>Popular choices might include card games, puzzles, or low-intensity video games</a:t>
            </a:r>
          </a:p>
          <a:p>
            <a:endParaRPr lang="en-IN" dirty="0"/>
          </a:p>
        </p:txBody>
      </p:sp>
    </p:spTree>
    <p:extLst>
      <p:ext uri="{BB962C8B-B14F-4D97-AF65-F5344CB8AC3E}">
        <p14:creationId xmlns:p14="http://schemas.microsoft.com/office/powerpoint/2010/main" val="3601496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C837F-999B-33AF-264F-15571F27B7B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65EA6CE-5581-005F-7582-5756F8E4DC25}"/>
              </a:ext>
            </a:extLst>
          </p:cNvPr>
          <p:cNvSpPr>
            <a:spLocks noGrp="1"/>
          </p:cNvSpPr>
          <p:nvPr>
            <p:ph type="title"/>
          </p:nvPr>
        </p:nvSpPr>
        <p:spPr/>
        <p:txBody>
          <a:bodyPr/>
          <a:lstStyle/>
          <a:p>
            <a:pPr algn="ctr"/>
            <a:r>
              <a:rPr lang="en-GB" dirty="0"/>
              <a:t>Preferred genres by age group</a:t>
            </a:r>
            <a:br>
              <a:rPr lang="en-GB" dirty="0"/>
            </a:br>
            <a:r>
              <a:rPr lang="en-GB" dirty="0"/>
              <a:t>(conclusion)</a:t>
            </a:r>
            <a:endParaRPr lang="en-IN" dirty="0"/>
          </a:p>
        </p:txBody>
      </p:sp>
      <p:sp>
        <p:nvSpPr>
          <p:cNvPr id="9" name="Content Placeholder 8">
            <a:extLst>
              <a:ext uri="{FF2B5EF4-FFF2-40B4-BE49-F238E27FC236}">
                <a16:creationId xmlns:a16="http://schemas.microsoft.com/office/drawing/2014/main" id="{A36D2AB6-A3B2-F3A8-23D3-822961123666}"/>
              </a:ext>
            </a:extLst>
          </p:cNvPr>
          <p:cNvSpPr>
            <a:spLocks noGrp="1"/>
          </p:cNvSpPr>
          <p:nvPr>
            <p:ph sz="half" idx="2"/>
          </p:nvPr>
        </p:nvSpPr>
        <p:spPr>
          <a:xfrm>
            <a:off x="3460565" y="2051438"/>
            <a:ext cx="7965460" cy="4484273"/>
          </a:xfrm>
        </p:spPr>
        <p:txBody>
          <a:bodyPr>
            <a:normAutofit fontScale="92500" lnSpcReduction="20000"/>
          </a:bodyPr>
          <a:lstStyle/>
          <a:p>
            <a:pPr marL="0" indent="0" algn="l">
              <a:buNone/>
            </a:pPr>
            <a:endParaRPr lang="en-GB" b="0" i="0" dirty="0">
              <a:solidFill>
                <a:srgbClr val="404040"/>
              </a:solidFill>
              <a:effectLst/>
              <a:latin typeface="Inter"/>
            </a:endParaRPr>
          </a:p>
          <a:p>
            <a:pPr algn="l">
              <a:spcBef>
                <a:spcPts val="300"/>
              </a:spcBef>
              <a:buFont typeface="Wingdings" panose="05000000000000000000" pitchFamily="2" charset="2"/>
              <a:buChar char="v"/>
            </a:pPr>
            <a:r>
              <a:rPr lang="en-GB" b="0" i="0" dirty="0">
                <a:solidFill>
                  <a:srgbClr val="404040"/>
                </a:solidFill>
                <a:effectLst/>
                <a:latin typeface="Inter"/>
              </a:rPr>
              <a:t>Marketing strategies should align with the preferences of the target age group.</a:t>
            </a:r>
          </a:p>
          <a:p>
            <a:pPr marL="0" indent="0" algn="l">
              <a:buNone/>
            </a:pPr>
            <a:r>
              <a:rPr lang="en-GB" u="sng" dirty="0">
                <a:solidFill>
                  <a:srgbClr val="404040"/>
                </a:solidFill>
                <a:latin typeface="Inter"/>
              </a:rPr>
              <a:t>For example:- </a:t>
            </a:r>
          </a:p>
          <a:p>
            <a:pPr algn="l">
              <a:buFont typeface="Wingdings" panose="05000000000000000000" pitchFamily="2" charset="2"/>
              <a:buChar char="v"/>
            </a:pPr>
            <a:r>
              <a:rPr lang="en-GB" b="1" i="0" dirty="0">
                <a:solidFill>
                  <a:srgbClr val="404040"/>
                </a:solidFill>
                <a:effectLst/>
                <a:latin typeface="Inter"/>
              </a:rPr>
              <a:t>Kids (0–12):</a:t>
            </a:r>
            <a:r>
              <a:rPr lang="en-GB" b="0" i="0" dirty="0">
                <a:solidFill>
                  <a:srgbClr val="404040"/>
                </a:solidFill>
                <a:effectLst/>
                <a:latin typeface="Inter"/>
              </a:rPr>
              <a:t> Use bright </a:t>
            </a:r>
            <a:r>
              <a:rPr lang="en-GB" b="0" i="0" dirty="0" err="1">
                <a:solidFill>
                  <a:srgbClr val="404040"/>
                </a:solidFill>
                <a:effectLst/>
                <a:latin typeface="Inter"/>
              </a:rPr>
              <a:t>colors</a:t>
            </a:r>
            <a:r>
              <a:rPr lang="en-GB" b="0" i="0" dirty="0">
                <a:solidFill>
                  <a:srgbClr val="404040"/>
                </a:solidFill>
                <a:effectLst/>
                <a:latin typeface="Inter"/>
              </a:rPr>
              <a:t>, fun characters, and simple messages. Advertise on platforms like YouTube Kids or during children’s TV shows.</a:t>
            </a:r>
          </a:p>
          <a:p>
            <a:pPr algn="l">
              <a:buFont typeface="Arial" panose="020B0604020202020204" pitchFamily="34" charset="0"/>
              <a:buChar char="•"/>
            </a:pPr>
            <a:endParaRPr lang="en-GB" b="0" i="0" dirty="0">
              <a:solidFill>
                <a:srgbClr val="404040"/>
              </a:solidFill>
              <a:effectLst/>
              <a:latin typeface="Inter"/>
            </a:endParaRPr>
          </a:p>
          <a:p>
            <a:pPr algn="l">
              <a:spcBef>
                <a:spcPts val="300"/>
              </a:spcBef>
              <a:buFont typeface="Wingdings" panose="05000000000000000000" pitchFamily="2" charset="2"/>
              <a:buChar char="v"/>
            </a:pPr>
            <a:r>
              <a:rPr lang="en-GB" b="1" i="0" dirty="0">
                <a:solidFill>
                  <a:srgbClr val="404040"/>
                </a:solidFill>
                <a:effectLst/>
                <a:latin typeface="Inter"/>
              </a:rPr>
              <a:t>Teenagers (13–19):</a:t>
            </a:r>
            <a:r>
              <a:rPr lang="en-GB" b="0" i="0" dirty="0">
                <a:solidFill>
                  <a:srgbClr val="404040"/>
                </a:solidFill>
                <a:effectLst/>
                <a:latin typeface="Inter"/>
              </a:rPr>
              <a:t> Focus on social media (TikTok, Instagram) and highlight trendy, competitive, or multiplayer features.</a:t>
            </a:r>
          </a:p>
          <a:p>
            <a:pPr algn="l">
              <a:spcBef>
                <a:spcPts val="300"/>
              </a:spcBef>
              <a:buFont typeface="Arial" panose="020B0604020202020204" pitchFamily="34" charset="0"/>
              <a:buChar char="•"/>
            </a:pPr>
            <a:endParaRPr lang="en-GB" b="0" i="0" dirty="0">
              <a:solidFill>
                <a:srgbClr val="404040"/>
              </a:solidFill>
              <a:effectLst/>
              <a:latin typeface="Inter"/>
            </a:endParaRPr>
          </a:p>
          <a:p>
            <a:pPr algn="l">
              <a:spcBef>
                <a:spcPts val="300"/>
              </a:spcBef>
              <a:buFont typeface="Wingdings" panose="05000000000000000000" pitchFamily="2" charset="2"/>
              <a:buChar char="v"/>
            </a:pPr>
            <a:r>
              <a:rPr lang="en-GB" b="1" i="0" dirty="0">
                <a:solidFill>
                  <a:srgbClr val="404040"/>
                </a:solidFill>
                <a:effectLst/>
                <a:latin typeface="Inter"/>
              </a:rPr>
              <a:t>Adults (20+):</a:t>
            </a:r>
            <a:r>
              <a:rPr lang="en-GB" b="0" i="0" dirty="0">
                <a:solidFill>
                  <a:srgbClr val="404040"/>
                </a:solidFill>
                <a:effectLst/>
                <a:latin typeface="Inter"/>
              </a:rPr>
              <a:t> Emphasize relaxation, strategy, or convenience. Use ads on platforms like Facebook or during podcasts.</a:t>
            </a:r>
          </a:p>
          <a:p>
            <a:pPr algn="l">
              <a:spcBef>
                <a:spcPts val="300"/>
              </a:spcBef>
              <a:buFont typeface="Arial" panose="020B0604020202020204" pitchFamily="34" charset="0"/>
              <a:buChar char="•"/>
            </a:pPr>
            <a:endParaRPr lang="en-GB" b="0" i="0" dirty="0">
              <a:solidFill>
                <a:srgbClr val="404040"/>
              </a:solidFill>
              <a:effectLst/>
              <a:latin typeface="Inter"/>
            </a:endParaRPr>
          </a:p>
          <a:p>
            <a:pPr algn="l">
              <a:spcBef>
                <a:spcPts val="300"/>
              </a:spcBef>
              <a:buFont typeface="Wingdings" panose="05000000000000000000" pitchFamily="2" charset="2"/>
              <a:buChar char="v"/>
            </a:pPr>
            <a:r>
              <a:rPr lang="en-GB" b="1" i="0" dirty="0">
                <a:solidFill>
                  <a:srgbClr val="404040"/>
                </a:solidFill>
                <a:effectLst/>
                <a:latin typeface="Inter"/>
              </a:rPr>
              <a:t>Older Adults (60+):</a:t>
            </a:r>
            <a:r>
              <a:rPr lang="en-GB" b="0" i="0" dirty="0">
                <a:solidFill>
                  <a:srgbClr val="404040"/>
                </a:solidFill>
                <a:effectLst/>
                <a:latin typeface="Inter"/>
              </a:rPr>
              <a:t> Keep it simple, focus on brain-training or relaxing games, and use ads in newspapers, magazines, or TV.</a:t>
            </a:r>
          </a:p>
          <a:p>
            <a:pPr algn="l">
              <a:spcBef>
                <a:spcPts val="300"/>
              </a:spcBef>
              <a:buFont typeface="Arial" panose="020B0604020202020204" pitchFamily="34" charset="0"/>
              <a:buChar char="•"/>
            </a:pPr>
            <a:endParaRPr lang="en-GB" b="0" i="0" dirty="0">
              <a:solidFill>
                <a:srgbClr val="404040"/>
              </a:solidFill>
              <a:effectLst/>
              <a:latin typeface="Inter"/>
            </a:endParaRPr>
          </a:p>
          <a:p>
            <a:pPr marL="0" indent="0" algn="l">
              <a:spcBef>
                <a:spcPts val="300"/>
              </a:spcBef>
              <a:buNone/>
            </a:pPr>
            <a:r>
              <a:rPr lang="en-GB" b="0" i="0" dirty="0">
                <a:solidFill>
                  <a:srgbClr val="404040"/>
                </a:solidFill>
                <a:effectLst/>
                <a:latin typeface="Inter"/>
              </a:rPr>
              <a:t>By doing this, we make sure our marketing speaks directly to what each age group cares about, making them more likely to be interested in our service.</a:t>
            </a:r>
          </a:p>
          <a:p>
            <a:pPr marL="0" indent="0" algn="l">
              <a:spcBef>
                <a:spcPts val="300"/>
              </a:spcBef>
              <a:buNone/>
            </a:pPr>
            <a:endParaRPr lang="en-GB" b="0" i="0" dirty="0">
              <a:solidFill>
                <a:srgbClr val="404040"/>
              </a:solidFill>
              <a:effectLst/>
              <a:latin typeface="Inter"/>
            </a:endParaRPr>
          </a:p>
          <a:p>
            <a:pPr marL="0" indent="0">
              <a:buNone/>
            </a:pPr>
            <a:endParaRPr lang="en-IN" dirty="0"/>
          </a:p>
        </p:txBody>
      </p:sp>
    </p:spTree>
    <p:extLst>
      <p:ext uri="{BB962C8B-B14F-4D97-AF65-F5344CB8AC3E}">
        <p14:creationId xmlns:p14="http://schemas.microsoft.com/office/powerpoint/2010/main" val="756809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FDAFF-3A20-5908-0117-725EED838B7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50F3771-936D-A604-00BF-B2ED56C97CEA}"/>
              </a:ext>
            </a:extLst>
          </p:cNvPr>
          <p:cNvSpPr>
            <a:spLocks noGrp="1"/>
          </p:cNvSpPr>
          <p:nvPr>
            <p:ph type="title"/>
          </p:nvPr>
        </p:nvSpPr>
        <p:spPr>
          <a:xfrm>
            <a:off x="2353454" y="0"/>
            <a:ext cx="8499423" cy="2495028"/>
          </a:xfrm>
        </p:spPr>
        <p:txBody>
          <a:bodyPr/>
          <a:lstStyle/>
          <a:p>
            <a:pPr algn="ctr"/>
            <a:r>
              <a:rPr lang="en-US" dirty="0"/>
              <a:t>DEVICE USAGE TRENDS</a:t>
            </a:r>
          </a:p>
        </p:txBody>
      </p:sp>
      <p:sp>
        <p:nvSpPr>
          <p:cNvPr id="2" name="Slide Number Placeholder 1">
            <a:extLst>
              <a:ext uri="{FF2B5EF4-FFF2-40B4-BE49-F238E27FC236}">
                <a16:creationId xmlns:a16="http://schemas.microsoft.com/office/drawing/2014/main" id="{23ED250A-BADC-85A1-328B-0B52F6089040}"/>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24</a:t>
            </a:fld>
            <a:endParaRPr lang="en-US" dirty="0"/>
          </a:p>
        </p:txBody>
      </p:sp>
      <p:graphicFrame>
        <p:nvGraphicFramePr>
          <p:cNvPr id="7" name="Content Placeholder 6">
            <a:extLst>
              <a:ext uri="{FF2B5EF4-FFF2-40B4-BE49-F238E27FC236}">
                <a16:creationId xmlns:a16="http://schemas.microsoft.com/office/drawing/2014/main" id="{C81DD5B1-4931-006B-B245-9504E52B5D9D}"/>
              </a:ext>
            </a:extLst>
          </p:cNvPr>
          <p:cNvGraphicFramePr>
            <a:graphicFrameLocks noGrp="1"/>
          </p:cNvGraphicFramePr>
          <p:nvPr>
            <p:ph idx="1"/>
            <p:extLst>
              <p:ext uri="{D42A27DB-BD31-4B8C-83A1-F6EECF244321}">
                <p14:modId xmlns:p14="http://schemas.microsoft.com/office/powerpoint/2010/main" val="923225049"/>
              </p:ext>
            </p:extLst>
          </p:nvPr>
        </p:nvGraphicFramePr>
        <p:xfrm>
          <a:off x="1760537" y="1663908"/>
          <a:ext cx="9937750" cy="51940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4556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66425-3C61-A807-8527-5DA0171BF11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9784E21-884B-AAAF-7627-3AAB069A5BC4}"/>
              </a:ext>
            </a:extLst>
          </p:cNvPr>
          <p:cNvSpPr>
            <a:spLocks noGrp="1"/>
          </p:cNvSpPr>
          <p:nvPr>
            <p:ph type="title"/>
          </p:nvPr>
        </p:nvSpPr>
        <p:spPr/>
        <p:txBody>
          <a:bodyPr/>
          <a:lstStyle/>
          <a:p>
            <a:pPr algn="ctr"/>
            <a:r>
              <a:rPr lang="en-US" dirty="0"/>
              <a:t>DEVICE USAGE TRENDS</a:t>
            </a:r>
            <a:endParaRPr lang="en-IN" dirty="0"/>
          </a:p>
        </p:txBody>
      </p:sp>
      <p:sp>
        <p:nvSpPr>
          <p:cNvPr id="9" name="Content Placeholder 8">
            <a:extLst>
              <a:ext uri="{FF2B5EF4-FFF2-40B4-BE49-F238E27FC236}">
                <a16:creationId xmlns:a16="http://schemas.microsoft.com/office/drawing/2014/main" id="{095E1867-4047-3255-7F60-8CA2F964C407}"/>
              </a:ext>
            </a:extLst>
          </p:cNvPr>
          <p:cNvSpPr>
            <a:spLocks noGrp="1"/>
          </p:cNvSpPr>
          <p:nvPr>
            <p:ph sz="half" idx="2"/>
          </p:nvPr>
        </p:nvSpPr>
        <p:spPr>
          <a:xfrm>
            <a:off x="3460565" y="2051438"/>
            <a:ext cx="7965460" cy="4484273"/>
          </a:xfrm>
        </p:spPr>
        <p:txBody>
          <a:bodyPr>
            <a:normAutofit fontScale="92500" lnSpcReduction="20000"/>
          </a:bodyPr>
          <a:lstStyle/>
          <a:p>
            <a:pPr marL="0" indent="0" algn="l">
              <a:spcBef>
                <a:spcPts val="300"/>
              </a:spcBef>
              <a:buNone/>
            </a:pPr>
            <a:endParaRPr lang="en-GB" b="0" i="0" dirty="0">
              <a:solidFill>
                <a:srgbClr val="404040"/>
              </a:solidFill>
              <a:effectLst/>
              <a:latin typeface="Inter"/>
            </a:endParaRPr>
          </a:p>
          <a:p>
            <a:pPr algn="l">
              <a:buFont typeface="Arial" panose="020B0604020202020204" pitchFamily="34" charset="0"/>
              <a:buChar char="•"/>
            </a:pPr>
            <a:endParaRPr lang="en-GB" b="0" i="0" dirty="0">
              <a:solidFill>
                <a:srgbClr val="404040"/>
              </a:solidFill>
              <a:effectLst/>
              <a:latin typeface="Inter"/>
            </a:endParaRPr>
          </a:p>
          <a:p>
            <a:pPr algn="l">
              <a:buFont typeface="Wingdings" panose="05000000000000000000" pitchFamily="2" charset="2"/>
              <a:buChar char="v"/>
            </a:pPr>
            <a:r>
              <a:rPr lang="en-GB" dirty="0">
                <a:solidFill>
                  <a:srgbClr val="404040"/>
                </a:solidFill>
                <a:latin typeface="Inter"/>
              </a:rPr>
              <a:t>The </a:t>
            </a:r>
            <a:r>
              <a:rPr lang="en-GB" b="0" i="0" dirty="0">
                <a:solidFill>
                  <a:srgbClr val="404040"/>
                </a:solidFill>
                <a:effectLst/>
                <a:latin typeface="Inter"/>
              </a:rPr>
              <a:t>percentages in the  </a:t>
            </a:r>
            <a:r>
              <a:rPr lang="en-GB" dirty="0">
                <a:solidFill>
                  <a:srgbClr val="404040"/>
                </a:solidFill>
                <a:latin typeface="Inter"/>
              </a:rPr>
              <a:t>chart shows</a:t>
            </a:r>
            <a:r>
              <a:rPr lang="en-GB" b="0" i="0" dirty="0">
                <a:solidFill>
                  <a:srgbClr val="404040"/>
                </a:solidFill>
                <a:effectLst/>
                <a:latin typeface="Inter"/>
              </a:rPr>
              <a:t> the share of usage for each device.</a:t>
            </a:r>
          </a:p>
          <a:p>
            <a:pPr marL="0" indent="0" algn="l">
              <a:buNone/>
            </a:pPr>
            <a:endParaRPr lang="en-GB" b="0" i="0" dirty="0">
              <a:solidFill>
                <a:srgbClr val="404040"/>
              </a:solidFill>
              <a:effectLst/>
              <a:latin typeface="Inter"/>
            </a:endParaRPr>
          </a:p>
          <a:p>
            <a:pPr algn="l">
              <a:buFont typeface="Wingdings" panose="05000000000000000000" pitchFamily="2" charset="2"/>
              <a:buChar char="v"/>
            </a:pPr>
            <a:r>
              <a:rPr lang="en-GB" dirty="0"/>
              <a:t>S</a:t>
            </a:r>
            <a:r>
              <a:rPr lang="en-GB" b="0" i="0" dirty="0">
                <a:solidFill>
                  <a:srgbClr val="404040"/>
                </a:solidFill>
                <a:effectLst/>
                <a:latin typeface="Inter"/>
              </a:rPr>
              <a:t>martphones, tablets, and smart TVs are the most popular devices, each with 21% usage.</a:t>
            </a:r>
          </a:p>
          <a:p>
            <a:pPr marL="0" indent="0" algn="l">
              <a:buNone/>
            </a:pPr>
            <a:endParaRPr lang="en-GB" b="0" i="0" dirty="0">
              <a:solidFill>
                <a:srgbClr val="404040"/>
              </a:solidFill>
              <a:effectLst/>
              <a:latin typeface="Inter"/>
            </a:endParaRPr>
          </a:p>
          <a:p>
            <a:pPr algn="l">
              <a:spcBef>
                <a:spcPts val="300"/>
              </a:spcBef>
              <a:buFont typeface="Wingdings" panose="05000000000000000000" pitchFamily="2" charset="2"/>
              <a:buChar char="v"/>
            </a:pPr>
            <a:r>
              <a:rPr lang="en-GB" b="0" i="0" dirty="0">
                <a:solidFill>
                  <a:srgbClr val="404040"/>
                </a:solidFill>
                <a:effectLst/>
                <a:latin typeface="Inter"/>
              </a:rPr>
              <a:t>Laptops and desktops are still important but slightly less used.</a:t>
            </a:r>
          </a:p>
          <a:p>
            <a:pPr marL="0" indent="0" algn="l">
              <a:spcBef>
                <a:spcPts val="300"/>
              </a:spcBef>
              <a:buNone/>
            </a:pPr>
            <a:r>
              <a:rPr lang="en-GB" dirty="0">
                <a:solidFill>
                  <a:srgbClr val="404040"/>
                </a:solidFill>
                <a:latin typeface="Inter"/>
              </a:rPr>
              <a:t>                                                </a:t>
            </a:r>
          </a:p>
          <a:p>
            <a:pPr marL="0" indent="0" algn="l">
              <a:spcBef>
                <a:spcPts val="300"/>
              </a:spcBef>
              <a:buNone/>
            </a:pPr>
            <a:r>
              <a:rPr lang="en-GB" dirty="0">
                <a:solidFill>
                  <a:srgbClr val="404040"/>
                </a:solidFill>
                <a:latin typeface="Inter"/>
              </a:rPr>
              <a:t>			</a:t>
            </a:r>
            <a:r>
              <a:rPr lang="en-GB" sz="3900" b="1" cap="all" spc="100" dirty="0">
                <a:solidFill>
                  <a:schemeClr val="tx1">
                    <a:lumMod val="95000"/>
                    <a:lumOff val="5000"/>
                  </a:schemeClr>
                </a:solidFill>
                <a:latin typeface="+mj-lt"/>
                <a:ea typeface="+mj-ea"/>
                <a:cs typeface="Arial" panose="020B0604020202020204" pitchFamily="34" charset="0"/>
              </a:rPr>
              <a:t>conclusion</a:t>
            </a:r>
          </a:p>
          <a:p>
            <a:pPr algn="l">
              <a:buFont typeface="Wingdings" panose="05000000000000000000" pitchFamily="2" charset="2"/>
              <a:buChar char="v"/>
            </a:pPr>
            <a:r>
              <a:rPr lang="en-GB" b="0" i="0" dirty="0">
                <a:solidFill>
                  <a:srgbClr val="404040"/>
                </a:solidFill>
                <a:effectLst/>
                <a:latin typeface="Inter"/>
              </a:rPr>
              <a:t>Content and apps should be improved for smartphones, tablets, and smart TVs.</a:t>
            </a:r>
          </a:p>
          <a:p>
            <a:pPr marL="0" indent="0" algn="l">
              <a:buNone/>
            </a:pPr>
            <a:r>
              <a:rPr lang="en-GB" b="0" i="0" dirty="0">
                <a:solidFill>
                  <a:srgbClr val="404040"/>
                </a:solidFill>
                <a:effectLst/>
                <a:latin typeface="Inter"/>
              </a:rPr>
              <a:t>And, Marketing campaigns should focus on these popular devices to reach more users.</a:t>
            </a:r>
          </a:p>
          <a:p>
            <a:br>
              <a:rPr lang="en-GB" dirty="0"/>
            </a:br>
            <a:endParaRPr lang="en-GB" b="0" i="0" dirty="0">
              <a:solidFill>
                <a:srgbClr val="404040"/>
              </a:solidFill>
              <a:effectLst/>
              <a:latin typeface="Inter"/>
            </a:endParaRPr>
          </a:p>
          <a:p>
            <a:pPr marL="0" indent="0">
              <a:buNone/>
            </a:pPr>
            <a:endParaRPr lang="en-IN" dirty="0"/>
          </a:p>
        </p:txBody>
      </p:sp>
    </p:spTree>
    <p:extLst>
      <p:ext uri="{BB962C8B-B14F-4D97-AF65-F5344CB8AC3E}">
        <p14:creationId xmlns:p14="http://schemas.microsoft.com/office/powerpoint/2010/main" val="133477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4512C-A28C-1A5F-5425-5B736D12D21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BB0C27B-4E8A-E93B-B92C-943B68F1A419}"/>
              </a:ext>
            </a:extLst>
          </p:cNvPr>
          <p:cNvSpPr>
            <a:spLocks noGrp="1"/>
          </p:cNvSpPr>
          <p:nvPr>
            <p:ph type="title"/>
          </p:nvPr>
        </p:nvSpPr>
        <p:spPr>
          <a:xfrm>
            <a:off x="2353454" y="0"/>
            <a:ext cx="8499423" cy="2495028"/>
          </a:xfrm>
        </p:spPr>
        <p:txBody>
          <a:bodyPr/>
          <a:lstStyle/>
          <a:p>
            <a:pPr algn="ctr"/>
            <a:r>
              <a:rPr lang="en-GB" dirty="0"/>
              <a:t>Peak watch time trends</a:t>
            </a:r>
            <a:endParaRPr lang="en-US" dirty="0"/>
          </a:p>
        </p:txBody>
      </p:sp>
      <p:sp>
        <p:nvSpPr>
          <p:cNvPr id="2" name="Slide Number Placeholder 1">
            <a:extLst>
              <a:ext uri="{FF2B5EF4-FFF2-40B4-BE49-F238E27FC236}">
                <a16:creationId xmlns:a16="http://schemas.microsoft.com/office/drawing/2014/main" id="{EB73AE87-ABAC-FD15-5E0D-724A2253246B}"/>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26</a:t>
            </a:fld>
            <a:endParaRPr lang="en-US" dirty="0"/>
          </a:p>
        </p:txBody>
      </p:sp>
      <p:graphicFrame>
        <p:nvGraphicFramePr>
          <p:cNvPr id="8" name="Content Placeholder 7">
            <a:extLst>
              <a:ext uri="{FF2B5EF4-FFF2-40B4-BE49-F238E27FC236}">
                <a16:creationId xmlns:a16="http://schemas.microsoft.com/office/drawing/2014/main" id="{D7C0F741-B482-4C1B-89FA-582C51CB8518}"/>
              </a:ext>
            </a:extLst>
          </p:cNvPr>
          <p:cNvGraphicFramePr>
            <a:graphicFrameLocks noGrp="1"/>
          </p:cNvGraphicFramePr>
          <p:nvPr>
            <p:ph idx="1"/>
            <p:extLst>
              <p:ext uri="{D42A27DB-BD31-4B8C-83A1-F6EECF244321}">
                <p14:modId xmlns:p14="http://schemas.microsoft.com/office/powerpoint/2010/main" val="2576303643"/>
              </p:ext>
            </p:extLst>
          </p:nvPr>
        </p:nvGraphicFramePr>
        <p:xfrm>
          <a:off x="1918740" y="1633926"/>
          <a:ext cx="8934137" cy="48942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4422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4C5F5-81A1-5B1E-32A0-DF9A513C843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DA49730-6660-85D1-4387-4F2A5626BAF2}"/>
              </a:ext>
            </a:extLst>
          </p:cNvPr>
          <p:cNvSpPr>
            <a:spLocks noGrp="1"/>
          </p:cNvSpPr>
          <p:nvPr>
            <p:ph type="title"/>
          </p:nvPr>
        </p:nvSpPr>
        <p:spPr/>
        <p:txBody>
          <a:bodyPr/>
          <a:lstStyle/>
          <a:p>
            <a:pPr algn="ctr"/>
            <a:r>
              <a:rPr lang="en-GB" dirty="0"/>
              <a:t>Peak watch time trends</a:t>
            </a:r>
            <a:endParaRPr lang="en-IN" dirty="0"/>
          </a:p>
        </p:txBody>
      </p:sp>
      <p:sp>
        <p:nvSpPr>
          <p:cNvPr id="9" name="Content Placeholder 8">
            <a:extLst>
              <a:ext uri="{FF2B5EF4-FFF2-40B4-BE49-F238E27FC236}">
                <a16:creationId xmlns:a16="http://schemas.microsoft.com/office/drawing/2014/main" id="{D4594828-EFE6-D93E-F40B-925A02821285}"/>
              </a:ext>
            </a:extLst>
          </p:cNvPr>
          <p:cNvSpPr>
            <a:spLocks noGrp="1"/>
          </p:cNvSpPr>
          <p:nvPr>
            <p:ph sz="half" idx="2"/>
          </p:nvPr>
        </p:nvSpPr>
        <p:spPr>
          <a:xfrm>
            <a:off x="3460565" y="2051438"/>
            <a:ext cx="7965460" cy="4484273"/>
          </a:xfrm>
        </p:spPr>
        <p:txBody>
          <a:bodyPr>
            <a:normAutofit lnSpcReduction="10000"/>
          </a:bodyPr>
          <a:lstStyle/>
          <a:p>
            <a:pPr marL="0" indent="0" algn="l">
              <a:spcBef>
                <a:spcPts val="300"/>
              </a:spcBef>
              <a:buNone/>
            </a:pPr>
            <a:endParaRPr lang="en-GB" b="0" i="0" dirty="0">
              <a:solidFill>
                <a:srgbClr val="404040"/>
              </a:solidFill>
              <a:effectLst/>
              <a:latin typeface="Inter"/>
            </a:endParaRPr>
          </a:p>
          <a:p>
            <a:pPr algn="l">
              <a:buFont typeface="Arial" panose="020B0604020202020204" pitchFamily="34" charset="0"/>
              <a:buChar char="•"/>
            </a:pPr>
            <a:endParaRPr lang="en-GB" b="0" i="0" dirty="0">
              <a:solidFill>
                <a:srgbClr val="404040"/>
              </a:solidFill>
              <a:effectLst/>
              <a:latin typeface="Inter"/>
            </a:endParaRPr>
          </a:p>
          <a:p>
            <a:pPr algn="l">
              <a:buFont typeface="Wingdings" panose="05000000000000000000" pitchFamily="2" charset="2"/>
              <a:buChar char="v"/>
            </a:pPr>
            <a:r>
              <a:rPr lang="en-GB" b="0" i="0" dirty="0">
                <a:solidFill>
                  <a:srgbClr val="404040"/>
                </a:solidFill>
                <a:effectLst/>
                <a:latin typeface="Inter"/>
              </a:rPr>
              <a:t>Watch time peaks at late night, with the highest activity reaching 271 viewers.</a:t>
            </a:r>
          </a:p>
          <a:p>
            <a:pPr algn="l">
              <a:buFont typeface="Wingdings" panose="05000000000000000000" pitchFamily="2" charset="2"/>
              <a:buChar char="v"/>
            </a:pPr>
            <a:r>
              <a:rPr lang="en-GB" b="0" i="0" dirty="0">
                <a:solidFill>
                  <a:srgbClr val="404040"/>
                </a:solidFill>
                <a:effectLst/>
                <a:latin typeface="Inter"/>
              </a:rPr>
              <a:t>The graph shows how </a:t>
            </a:r>
            <a:r>
              <a:rPr lang="en-GB" b="1" i="0" dirty="0">
                <a:solidFill>
                  <a:srgbClr val="404040"/>
                </a:solidFill>
                <a:effectLst/>
                <a:latin typeface="Inter"/>
              </a:rPr>
              <a:t>watch time</a:t>
            </a:r>
            <a:r>
              <a:rPr lang="en-GB" b="0" i="0" dirty="0">
                <a:solidFill>
                  <a:srgbClr val="404040"/>
                </a:solidFill>
                <a:effectLst/>
                <a:latin typeface="Inter"/>
              </a:rPr>
              <a:t> changes over a period, with values ranging from </a:t>
            </a:r>
            <a:r>
              <a:rPr lang="en-GB" b="1" dirty="0">
                <a:solidFill>
                  <a:srgbClr val="404040"/>
                </a:solidFill>
                <a:latin typeface="Inter"/>
              </a:rPr>
              <a:t>0-300.</a:t>
            </a:r>
            <a:endParaRPr lang="en-GB" b="0" i="0" dirty="0">
              <a:solidFill>
                <a:srgbClr val="404040"/>
              </a:solidFill>
              <a:effectLst/>
              <a:latin typeface="Inter"/>
            </a:endParaRPr>
          </a:p>
          <a:p>
            <a:pPr marL="0" indent="0" algn="l">
              <a:buNone/>
            </a:pPr>
            <a:endParaRPr lang="en-GB" b="0" i="0" dirty="0">
              <a:solidFill>
                <a:srgbClr val="404040"/>
              </a:solidFill>
              <a:effectLst/>
              <a:latin typeface="Inter"/>
            </a:endParaRPr>
          </a:p>
          <a:p>
            <a:pPr marL="0" indent="0" algn="ctr">
              <a:buNone/>
            </a:pPr>
            <a:r>
              <a:rPr lang="en-GB" sz="3600" b="1" cap="all" spc="100" dirty="0">
                <a:solidFill>
                  <a:schemeClr val="tx1">
                    <a:lumMod val="95000"/>
                    <a:lumOff val="5000"/>
                  </a:schemeClr>
                </a:solidFill>
                <a:latin typeface="+mj-lt"/>
                <a:ea typeface="+mj-ea"/>
                <a:cs typeface="Arial" panose="020B0604020202020204" pitchFamily="34" charset="0"/>
              </a:rPr>
              <a:t>conclusion</a:t>
            </a:r>
          </a:p>
          <a:p>
            <a:pPr marL="0" indent="0">
              <a:buNone/>
            </a:pPr>
            <a:endParaRPr lang="en-IN" dirty="0"/>
          </a:p>
          <a:p>
            <a:pPr algn="l">
              <a:spcBef>
                <a:spcPts val="300"/>
              </a:spcBef>
              <a:spcAft>
                <a:spcPts val="300"/>
              </a:spcAft>
            </a:pPr>
            <a:r>
              <a:rPr lang="en-GB" b="0" i="0" dirty="0">
                <a:solidFill>
                  <a:srgbClr val="404040"/>
                </a:solidFill>
                <a:effectLst/>
                <a:latin typeface="Inter"/>
              </a:rPr>
              <a:t>Knowing </a:t>
            </a:r>
            <a:r>
              <a:rPr lang="en-GB" b="1" i="0" dirty="0">
                <a:solidFill>
                  <a:srgbClr val="404040"/>
                </a:solidFill>
                <a:effectLst/>
                <a:latin typeface="Inter"/>
              </a:rPr>
              <a:t>peak watch times</a:t>
            </a:r>
            <a:r>
              <a:rPr lang="en-GB" b="0" i="0" dirty="0">
                <a:solidFill>
                  <a:srgbClr val="404040"/>
                </a:solidFill>
                <a:effectLst/>
                <a:latin typeface="Inter"/>
              </a:rPr>
              <a:t> helps the platform:</a:t>
            </a:r>
          </a:p>
          <a:p>
            <a:pPr marL="742950" lvl="1" indent="-285750" algn="l">
              <a:spcBef>
                <a:spcPts val="300"/>
              </a:spcBef>
              <a:buFont typeface="Arial" panose="020B0604020202020204" pitchFamily="34" charset="0"/>
              <a:buChar char="•"/>
            </a:pPr>
            <a:r>
              <a:rPr lang="en-GB" b="0" i="0" dirty="0">
                <a:solidFill>
                  <a:srgbClr val="404040"/>
                </a:solidFill>
                <a:effectLst/>
                <a:latin typeface="Inter"/>
              </a:rPr>
              <a:t>Schedule </a:t>
            </a:r>
            <a:r>
              <a:rPr lang="en-GB" b="1" i="0" dirty="0">
                <a:solidFill>
                  <a:srgbClr val="404040"/>
                </a:solidFill>
                <a:effectLst/>
                <a:latin typeface="Inter"/>
              </a:rPr>
              <a:t>new content releases</a:t>
            </a:r>
            <a:r>
              <a:rPr lang="en-GB" b="0" i="0" dirty="0">
                <a:solidFill>
                  <a:srgbClr val="404040"/>
                </a:solidFill>
                <a:effectLst/>
                <a:latin typeface="Inter"/>
              </a:rPr>
              <a:t> during high-engagement periods.</a:t>
            </a:r>
          </a:p>
          <a:p>
            <a:pPr marL="742950" lvl="1" indent="-285750" algn="l">
              <a:spcBef>
                <a:spcPts val="300"/>
              </a:spcBef>
              <a:buFont typeface="Arial" panose="020B0604020202020204" pitchFamily="34" charset="0"/>
              <a:buChar char="•"/>
            </a:pPr>
            <a:r>
              <a:rPr lang="en-GB" b="0" i="0" dirty="0">
                <a:solidFill>
                  <a:srgbClr val="404040"/>
                </a:solidFill>
                <a:effectLst/>
                <a:latin typeface="Inter"/>
              </a:rPr>
              <a:t>Run </a:t>
            </a:r>
            <a:r>
              <a:rPr lang="en-GB" b="1" i="0" dirty="0">
                <a:solidFill>
                  <a:srgbClr val="404040"/>
                </a:solidFill>
                <a:effectLst/>
                <a:latin typeface="Inter"/>
              </a:rPr>
              <a:t>targeted promotions</a:t>
            </a:r>
            <a:r>
              <a:rPr lang="en-GB" b="0" i="0" dirty="0">
                <a:solidFill>
                  <a:srgbClr val="404040"/>
                </a:solidFill>
                <a:effectLst/>
                <a:latin typeface="Inter"/>
              </a:rPr>
              <a:t> or ads to maximize reach.</a:t>
            </a:r>
          </a:p>
          <a:p>
            <a:br>
              <a:rPr lang="en-GB" b="0" i="0" dirty="0">
                <a:solidFill>
                  <a:srgbClr val="404040"/>
                </a:solidFill>
                <a:effectLst/>
                <a:latin typeface="Inter"/>
              </a:rPr>
            </a:br>
            <a:endParaRPr lang="en-IN" dirty="0"/>
          </a:p>
        </p:txBody>
      </p:sp>
    </p:spTree>
    <p:extLst>
      <p:ext uri="{BB962C8B-B14F-4D97-AF65-F5344CB8AC3E}">
        <p14:creationId xmlns:p14="http://schemas.microsoft.com/office/powerpoint/2010/main" val="922204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52A9A-6B3E-F152-0F1D-9694B72AF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4D67B-80BE-5787-627E-E7D7E0F24F40}"/>
              </a:ext>
            </a:extLst>
          </p:cNvPr>
          <p:cNvSpPr>
            <a:spLocks noGrp="1"/>
          </p:cNvSpPr>
          <p:nvPr>
            <p:ph type="title"/>
          </p:nvPr>
        </p:nvSpPr>
        <p:spPr/>
        <p:txBody>
          <a:bodyPr/>
          <a:lstStyle/>
          <a:p>
            <a:r>
              <a:rPr lang="en-IN" u="sng" dirty="0"/>
              <a:t>Retention &amp;loyalty</a:t>
            </a:r>
            <a:endParaRPr lang="en-US" u="sng" dirty="0"/>
          </a:p>
        </p:txBody>
      </p:sp>
      <p:sp>
        <p:nvSpPr>
          <p:cNvPr id="4" name="Content Placeholder 3">
            <a:extLst>
              <a:ext uri="{FF2B5EF4-FFF2-40B4-BE49-F238E27FC236}">
                <a16:creationId xmlns:a16="http://schemas.microsoft.com/office/drawing/2014/main" id="{A1C3C393-B4E5-1B7E-6776-9CE960A66D4F}"/>
              </a:ext>
            </a:extLst>
          </p:cNvPr>
          <p:cNvSpPr>
            <a:spLocks noGrp="1"/>
          </p:cNvSpPr>
          <p:nvPr>
            <p:ph idx="1"/>
          </p:nvPr>
        </p:nvSpPr>
        <p:spPr/>
        <p:txBody>
          <a:bodyPr>
            <a:normAutofit/>
          </a:bodyPr>
          <a:lstStyle/>
          <a:p>
            <a:pPr marL="342900" indent="-342900">
              <a:buFont typeface="Wingdings" panose="05000000000000000000" pitchFamily="2" charset="2"/>
              <a:buChar char="v"/>
            </a:pPr>
            <a:r>
              <a:rPr lang="en-GB" dirty="0"/>
              <a:t>Membership status (Active vs. Inactive)</a:t>
            </a:r>
          </a:p>
          <a:p>
            <a:pPr marL="342900" indent="-342900">
              <a:buFont typeface="Wingdings" panose="05000000000000000000" pitchFamily="2" charset="2"/>
              <a:buChar char="v"/>
            </a:pPr>
            <a:r>
              <a:rPr lang="en-IN" dirty="0"/>
              <a:t>Loyalty points distribution</a:t>
            </a:r>
            <a:r>
              <a:rPr lang="en-GB" dirty="0"/>
              <a:t>. </a:t>
            </a:r>
          </a:p>
          <a:p>
            <a:pPr marL="342900" indent="-342900">
              <a:buFont typeface="Wingdings" panose="05000000000000000000" pitchFamily="2" charset="2"/>
              <a:buChar char="v"/>
            </a:pPr>
            <a:r>
              <a:rPr lang="en-GB" dirty="0"/>
              <a:t> Frequency of logins and content downloads. .</a:t>
            </a:r>
            <a:endParaRPr lang="en-US" dirty="0"/>
          </a:p>
        </p:txBody>
      </p:sp>
      <p:sp>
        <p:nvSpPr>
          <p:cNvPr id="3" name="Slide Number Placeholder 2">
            <a:extLst>
              <a:ext uri="{FF2B5EF4-FFF2-40B4-BE49-F238E27FC236}">
                <a16:creationId xmlns:a16="http://schemas.microsoft.com/office/drawing/2014/main" id="{7ED6F505-190F-78DD-2A69-D7D6881A55C8}"/>
              </a:ext>
            </a:extLst>
          </p:cNvPr>
          <p:cNvSpPr>
            <a:spLocks noGrp="1"/>
          </p:cNvSpPr>
          <p:nvPr>
            <p:ph type="sldNum" sz="quarter" idx="10"/>
          </p:nvPr>
        </p:nvSpPr>
        <p:spPr/>
        <p:txBody>
          <a:bodyPr/>
          <a:lstStyle/>
          <a:p>
            <a:fld id="{48F63A3B-78C7-47BE-AE5E-E10140E04643}" type="slidenum">
              <a:rPr lang="en-US" smtClean="0"/>
              <a:pPr/>
              <a:t>28</a:t>
            </a:fld>
            <a:endParaRPr lang="en-US" dirty="0"/>
          </a:p>
        </p:txBody>
      </p:sp>
    </p:spTree>
    <p:extLst>
      <p:ext uri="{BB962C8B-B14F-4D97-AF65-F5344CB8AC3E}">
        <p14:creationId xmlns:p14="http://schemas.microsoft.com/office/powerpoint/2010/main" val="405760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FA951-FA1E-20FB-1FFF-00D0B1F5527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ABE518-3DBD-F29C-6953-9212141DD444}"/>
              </a:ext>
            </a:extLst>
          </p:cNvPr>
          <p:cNvSpPr>
            <a:spLocks noGrp="1"/>
          </p:cNvSpPr>
          <p:nvPr>
            <p:ph type="title"/>
          </p:nvPr>
        </p:nvSpPr>
        <p:spPr>
          <a:xfrm>
            <a:off x="2353454" y="0"/>
            <a:ext cx="8499423" cy="2495028"/>
          </a:xfrm>
        </p:spPr>
        <p:txBody>
          <a:bodyPr/>
          <a:lstStyle/>
          <a:p>
            <a:pPr algn="ctr"/>
            <a:r>
              <a:rPr lang="en-GB" dirty="0"/>
              <a:t>Membership status (Active vs. Inactive)</a:t>
            </a:r>
            <a:endParaRPr lang="en-US" dirty="0"/>
          </a:p>
        </p:txBody>
      </p:sp>
      <p:sp>
        <p:nvSpPr>
          <p:cNvPr id="2" name="Slide Number Placeholder 1">
            <a:extLst>
              <a:ext uri="{FF2B5EF4-FFF2-40B4-BE49-F238E27FC236}">
                <a16:creationId xmlns:a16="http://schemas.microsoft.com/office/drawing/2014/main" id="{068257AD-2BB1-FB94-4296-1211A2CD1728}"/>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29</a:t>
            </a:fld>
            <a:endParaRPr lang="en-US" dirty="0"/>
          </a:p>
        </p:txBody>
      </p:sp>
      <p:graphicFrame>
        <p:nvGraphicFramePr>
          <p:cNvPr id="9" name="Chart 8">
            <a:extLst>
              <a:ext uri="{FF2B5EF4-FFF2-40B4-BE49-F238E27FC236}">
                <a16:creationId xmlns:a16="http://schemas.microsoft.com/office/drawing/2014/main" id="{119C6EAA-7CB5-4725-8DAE-979430038FB3}"/>
              </a:ext>
            </a:extLst>
          </p:cNvPr>
          <p:cNvGraphicFramePr>
            <a:graphicFrameLocks/>
          </p:cNvGraphicFramePr>
          <p:nvPr>
            <p:extLst>
              <p:ext uri="{D42A27DB-BD31-4B8C-83A1-F6EECF244321}">
                <p14:modId xmlns:p14="http://schemas.microsoft.com/office/powerpoint/2010/main" val="3736794484"/>
              </p:ext>
            </p:extLst>
          </p:nvPr>
        </p:nvGraphicFramePr>
        <p:xfrm>
          <a:off x="854439" y="2057400"/>
          <a:ext cx="9728617" cy="44933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530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032084" y="2077899"/>
            <a:ext cx="6691780" cy="3537212"/>
          </a:xfrm>
        </p:spPr>
        <p:txBody>
          <a:bodyPr/>
          <a:lstStyle/>
          <a:p>
            <a:pPr marL="342900" indent="-342900">
              <a:lnSpc>
                <a:spcPct val="140000"/>
              </a:lnSpc>
              <a:spcBef>
                <a:spcPts val="0"/>
              </a:spcBef>
              <a:spcAft>
                <a:spcPts val="200"/>
              </a:spcAft>
              <a:buClr>
                <a:schemeClr val="accent1"/>
              </a:buClr>
              <a:buSzPct val="100000"/>
              <a:buFont typeface="Arial" panose="020B0604020202020204" pitchFamily="34" charset="0"/>
              <a:buChar char="•"/>
            </a:pPr>
            <a:r>
              <a:rPr lang="en-GB" sz="2000" b="0" dirty="0">
                <a:solidFill>
                  <a:schemeClr val="tx1"/>
                </a:solidFill>
                <a:latin typeface="+mn-lt"/>
                <a:ea typeface="+mn-ea"/>
                <a:cs typeface="+mn-cs"/>
              </a:rPr>
              <a:t>To study how users interact with the streaming platform, understand their preferences, and measure their engagement levels. The goal is to uncover patterns and insights that can enhance the user experience and guide strategic business decisions</a:t>
            </a:r>
            <a:endParaRPr lang="en-US" sz="2000" b="0" dirty="0">
              <a:solidFill>
                <a:schemeClr val="tx1"/>
              </a:solidFill>
              <a:latin typeface="+mn-lt"/>
              <a:ea typeface="+mn-ea"/>
              <a:cs typeface="+mn-cs"/>
            </a:endParaRPr>
          </a:p>
        </p:txBody>
      </p:sp>
      <p:sp>
        <p:nvSpPr>
          <p:cNvPr id="9" name="TextBox 8">
            <a:extLst>
              <a:ext uri="{FF2B5EF4-FFF2-40B4-BE49-F238E27FC236}">
                <a16:creationId xmlns:a16="http://schemas.microsoft.com/office/drawing/2014/main" id="{FE1DBAA9-D301-C266-97B7-E28D5EF8B291}"/>
              </a:ext>
            </a:extLst>
          </p:cNvPr>
          <p:cNvSpPr txBox="1"/>
          <p:nvPr/>
        </p:nvSpPr>
        <p:spPr>
          <a:xfrm>
            <a:off x="6715593" y="596558"/>
            <a:ext cx="2593299" cy="646331"/>
          </a:xfrm>
          <a:prstGeom prst="rect">
            <a:avLst/>
          </a:prstGeom>
          <a:noFill/>
        </p:spPr>
        <p:txBody>
          <a:bodyPr wrap="square" rtlCol="0">
            <a:spAutoFit/>
          </a:bodyPr>
          <a:lstStyle/>
          <a:p>
            <a:r>
              <a:rPr lang="en-IN" sz="3600" b="1" dirty="0">
                <a:latin typeface="Algerian" panose="04020705040A02060702" pitchFamily="82" charset="0"/>
              </a:rPr>
              <a:t>OBJECTIVE</a:t>
            </a:r>
          </a:p>
        </p:txBody>
      </p:sp>
      <p:pic>
        <p:nvPicPr>
          <p:cNvPr id="7" name="Picture Placeholder 6">
            <a:extLst>
              <a:ext uri="{FF2B5EF4-FFF2-40B4-BE49-F238E27FC236}">
                <a16:creationId xmlns:a16="http://schemas.microsoft.com/office/drawing/2014/main" id="{6784EFAA-1F04-5712-509B-6471A4005D6D}"/>
              </a:ext>
            </a:extLst>
          </p:cNvPr>
          <p:cNvPicPr>
            <a:picLocks noGrp="1" noChangeAspect="1"/>
          </p:cNvPicPr>
          <p:nvPr>
            <p:ph type="pic" sz="quarter" idx="11"/>
          </p:nvPr>
        </p:nvPicPr>
        <p:blipFill>
          <a:blip r:embed="rId3"/>
          <a:srcRect l="24379" r="24379"/>
          <a:stretch>
            <a:fillRect/>
          </a:stretch>
        </p:blipFill>
        <p:spPr/>
      </p:pic>
    </p:spTree>
    <p:extLst>
      <p:ext uri="{BB962C8B-B14F-4D97-AF65-F5344CB8AC3E}">
        <p14:creationId xmlns:p14="http://schemas.microsoft.com/office/powerpoint/2010/main" val="2906491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71F76-8A2D-B250-3255-EEDBB383C8A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EA7A098-9631-6B0A-8FD2-C08608FB6966}"/>
              </a:ext>
            </a:extLst>
          </p:cNvPr>
          <p:cNvSpPr>
            <a:spLocks noGrp="1"/>
          </p:cNvSpPr>
          <p:nvPr>
            <p:ph type="title"/>
          </p:nvPr>
        </p:nvSpPr>
        <p:spPr/>
        <p:txBody>
          <a:bodyPr/>
          <a:lstStyle/>
          <a:p>
            <a:pPr algn="ctr"/>
            <a:r>
              <a:rPr lang="en-GB" dirty="0"/>
              <a:t>Membership status (Active vs. Inactive)</a:t>
            </a:r>
            <a:endParaRPr lang="en-IN" dirty="0"/>
          </a:p>
        </p:txBody>
      </p:sp>
      <p:sp>
        <p:nvSpPr>
          <p:cNvPr id="9" name="Content Placeholder 8">
            <a:extLst>
              <a:ext uri="{FF2B5EF4-FFF2-40B4-BE49-F238E27FC236}">
                <a16:creationId xmlns:a16="http://schemas.microsoft.com/office/drawing/2014/main" id="{BA2B8E8C-E718-E298-6AF5-BBD9A307177E}"/>
              </a:ext>
            </a:extLst>
          </p:cNvPr>
          <p:cNvSpPr>
            <a:spLocks noGrp="1"/>
          </p:cNvSpPr>
          <p:nvPr>
            <p:ph sz="half" idx="2"/>
          </p:nvPr>
        </p:nvSpPr>
        <p:spPr>
          <a:xfrm>
            <a:off x="3460565" y="2051438"/>
            <a:ext cx="7965460" cy="4484273"/>
          </a:xfrm>
        </p:spPr>
        <p:txBody>
          <a:bodyPr>
            <a:normAutofit/>
          </a:bodyPr>
          <a:lstStyle/>
          <a:p>
            <a:pPr marL="0" indent="0" algn="l">
              <a:spcBef>
                <a:spcPts val="300"/>
              </a:spcBef>
              <a:buNone/>
            </a:pPr>
            <a:endParaRPr lang="en-GB" b="0" i="0" dirty="0">
              <a:solidFill>
                <a:srgbClr val="404040"/>
              </a:solidFill>
              <a:effectLst/>
              <a:latin typeface="Inter"/>
            </a:endParaRPr>
          </a:p>
          <a:p>
            <a:pPr algn="l">
              <a:buFont typeface="Arial" panose="020B0604020202020204" pitchFamily="34" charset="0"/>
              <a:buChar char="•"/>
            </a:pPr>
            <a:endParaRPr lang="en-GB" b="0" i="0" dirty="0">
              <a:solidFill>
                <a:srgbClr val="404040"/>
              </a:solidFill>
              <a:effectLst/>
              <a:latin typeface="Inter"/>
            </a:endParaRPr>
          </a:p>
          <a:p>
            <a:pPr algn="l">
              <a:buFont typeface="Wingdings" panose="05000000000000000000" pitchFamily="2" charset="2"/>
              <a:buChar char="v"/>
            </a:pPr>
            <a:r>
              <a:rPr lang="en-GB" sz="2000" b="0" i="0" dirty="0">
                <a:solidFill>
                  <a:srgbClr val="404040"/>
                </a:solidFill>
                <a:effectLst/>
                <a:latin typeface="Inter"/>
              </a:rPr>
              <a:t> The chart indicates that </a:t>
            </a:r>
            <a:r>
              <a:rPr lang="en-GB" sz="2000" b="1" i="0" dirty="0">
                <a:solidFill>
                  <a:srgbClr val="404040"/>
                </a:solidFill>
                <a:effectLst/>
                <a:latin typeface="Inter"/>
              </a:rPr>
              <a:t>100% of the users are Active</a:t>
            </a:r>
            <a:r>
              <a:rPr lang="en-GB" sz="2000" b="0" i="0" dirty="0">
                <a:solidFill>
                  <a:srgbClr val="404040"/>
                </a:solidFill>
                <a:effectLst/>
                <a:latin typeface="Inter"/>
              </a:rPr>
              <a:t>, and </a:t>
            </a:r>
            <a:r>
              <a:rPr lang="en-GB" sz="2000" b="1" i="0" dirty="0">
                <a:solidFill>
                  <a:srgbClr val="404040"/>
                </a:solidFill>
                <a:effectLst/>
                <a:latin typeface="Inter"/>
              </a:rPr>
              <a:t>0% are Inactive</a:t>
            </a:r>
            <a:r>
              <a:rPr lang="en-GB" sz="2000" b="0" i="0" dirty="0">
                <a:solidFill>
                  <a:srgbClr val="404040"/>
                </a:solidFill>
                <a:effectLst/>
                <a:latin typeface="Inter"/>
              </a:rPr>
              <a:t>. This means that all the users in the dataset are active members, and none are inactive.</a:t>
            </a:r>
          </a:p>
          <a:p>
            <a:pPr algn="l">
              <a:buFont typeface="Wingdings" panose="05000000000000000000" pitchFamily="2" charset="2"/>
              <a:buChar char="v"/>
            </a:pPr>
            <a:r>
              <a:rPr lang="en-GB" sz="2000" b="0" i="0" dirty="0">
                <a:solidFill>
                  <a:srgbClr val="404040"/>
                </a:solidFill>
                <a:effectLst/>
                <a:latin typeface="Inter"/>
              </a:rPr>
              <a:t>In simple terms, everyone is actively using the service or platform, and no one has stopped using it or become inactive.</a:t>
            </a:r>
          </a:p>
          <a:p>
            <a:pPr marL="0" indent="0">
              <a:buNone/>
            </a:pPr>
            <a:endParaRPr lang="en-IN" sz="2000" dirty="0"/>
          </a:p>
        </p:txBody>
      </p:sp>
    </p:spTree>
    <p:extLst>
      <p:ext uri="{BB962C8B-B14F-4D97-AF65-F5344CB8AC3E}">
        <p14:creationId xmlns:p14="http://schemas.microsoft.com/office/powerpoint/2010/main" val="610515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99C7E-35E4-6619-1BF6-32ECA51B43A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3F351FA-CF84-DAB5-60F1-86BCDB9D28E2}"/>
              </a:ext>
            </a:extLst>
          </p:cNvPr>
          <p:cNvSpPr>
            <a:spLocks noGrp="1"/>
          </p:cNvSpPr>
          <p:nvPr>
            <p:ph type="title"/>
          </p:nvPr>
        </p:nvSpPr>
        <p:spPr>
          <a:xfrm>
            <a:off x="2353454" y="0"/>
            <a:ext cx="8499423" cy="2495028"/>
          </a:xfrm>
        </p:spPr>
        <p:txBody>
          <a:bodyPr/>
          <a:lstStyle/>
          <a:p>
            <a:pPr algn="ctr"/>
            <a:r>
              <a:rPr lang="en-IN" dirty="0"/>
              <a:t>Loyalty points </a:t>
            </a:r>
            <a:r>
              <a:rPr lang="en-IN" dirty="0" err="1"/>
              <a:t>distriution</a:t>
            </a:r>
            <a:endParaRPr lang="en-US" dirty="0"/>
          </a:p>
        </p:txBody>
      </p:sp>
      <p:sp>
        <p:nvSpPr>
          <p:cNvPr id="2" name="Slide Number Placeholder 1">
            <a:extLst>
              <a:ext uri="{FF2B5EF4-FFF2-40B4-BE49-F238E27FC236}">
                <a16:creationId xmlns:a16="http://schemas.microsoft.com/office/drawing/2014/main" id="{74ADE42C-4B8D-4213-8253-68D102B74FA1}"/>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31</a:t>
            </a:fld>
            <a:endParaRPr lang="en-US" dirty="0"/>
          </a:p>
        </p:txBody>
      </p:sp>
      <p:graphicFrame>
        <p:nvGraphicFramePr>
          <p:cNvPr id="7" name="Content Placeholder 6">
            <a:extLst>
              <a:ext uri="{FF2B5EF4-FFF2-40B4-BE49-F238E27FC236}">
                <a16:creationId xmlns:a16="http://schemas.microsoft.com/office/drawing/2014/main" id="{D9D71D5E-4B17-4AFD-A419-2D07B0631A11}"/>
              </a:ext>
            </a:extLst>
          </p:cNvPr>
          <p:cNvGraphicFramePr>
            <a:graphicFrameLocks noGrp="1"/>
          </p:cNvGraphicFramePr>
          <p:nvPr>
            <p:ph idx="1"/>
            <p:extLst>
              <p:ext uri="{D42A27DB-BD31-4B8C-83A1-F6EECF244321}">
                <p14:modId xmlns:p14="http://schemas.microsoft.com/office/powerpoint/2010/main" val="3228080122"/>
              </p:ext>
            </p:extLst>
          </p:nvPr>
        </p:nvGraphicFramePr>
        <p:xfrm>
          <a:off x="914400" y="1738859"/>
          <a:ext cx="9503764" cy="3777521"/>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2">
            <a:extLst>
              <a:ext uri="{FF2B5EF4-FFF2-40B4-BE49-F238E27FC236}">
                <a16:creationId xmlns:a16="http://schemas.microsoft.com/office/drawing/2014/main" id="{5CF20037-1C23-F70A-5135-55A49FC88647}"/>
              </a:ext>
            </a:extLst>
          </p:cNvPr>
          <p:cNvSpPr txBox="1">
            <a:spLocks/>
          </p:cNvSpPr>
          <p:nvPr/>
        </p:nvSpPr>
        <p:spPr>
          <a:xfrm>
            <a:off x="1414072" y="5551358"/>
            <a:ext cx="8499423" cy="1306642"/>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endParaRPr lang="en-US" dirty="0"/>
          </a:p>
        </p:txBody>
      </p:sp>
      <p:sp>
        <p:nvSpPr>
          <p:cNvPr id="9" name="Title 2">
            <a:extLst>
              <a:ext uri="{FF2B5EF4-FFF2-40B4-BE49-F238E27FC236}">
                <a16:creationId xmlns:a16="http://schemas.microsoft.com/office/drawing/2014/main" id="{13C6CE5F-5428-874A-B41B-A66E7E50246C}"/>
              </a:ext>
            </a:extLst>
          </p:cNvPr>
          <p:cNvSpPr txBox="1">
            <a:spLocks/>
          </p:cNvSpPr>
          <p:nvPr/>
        </p:nvSpPr>
        <p:spPr>
          <a:xfrm>
            <a:off x="1773836" y="5551358"/>
            <a:ext cx="8499423" cy="954373"/>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r>
              <a:rPr lang="en-US" sz="2000" dirty="0"/>
              <a:t>*categorized the watch hours by the users as low(0-100), moderate(100-200), high(200-300), very high(300-400) &amp; super (400-500) viewers.</a:t>
            </a:r>
          </a:p>
        </p:txBody>
      </p:sp>
    </p:spTree>
    <p:extLst>
      <p:ext uri="{BB962C8B-B14F-4D97-AF65-F5344CB8AC3E}">
        <p14:creationId xmlns:p14="http://schemas.microsoft.com/office/powerpoint/2010/main" val="1591574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3B6D0-1413-68E4-05A3-F2430B01E45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29F4120-A7AD-98DB-2114-A05B9D28D24E}"/>
              </a:ext>
            </a:extLst>
          </p:cNvPr>
          <p:cNvSpPr>
            <a:spLocks noGrp="1"/>
          </p:cNvSpPr>
          <p:nvPr>
            <p:ph type="title"/>
          </p:nvPr>
        </p:nvSpPr>
        <p:spPr/>
        <p:txBody>
          <a:bodyPr/>
          <a:lstStyle/>
          <a:p>
            <a:pPr algn="ctr"/>
            <a:r>
              <a:rPr lang="en-IN" dirty="0"/>
              <a:t>Loyalty points distribution</a:t>
            </a:r>
          </a:p>
        </p:txBody>
      </p:sp>
      <p:sp>
        <p:nvSpPr>
          <p:cNvPr id="9" name="Content Placeholder 8">
            <a:extLst>
              <a:ext uri="{FF2B5EF4-FFF2-40B4-BE49-F238E27FC236}">
                <a16:creationId xmlns:a16="http://schemas.microsoft.com/office/drawing/2014/main" id="{B86285A5-F3AA-C866-98E5-A7CD98ED97B8}"/>
              </a:ext>
            </a:extLst>
          </p:cNvPr>
          <p:cNvSpPr>
            <a:spLocks noGrp="1"/>
          </p:cNvSpPr>
          <p:nvPr>
            <p:ph sz="half" idx="2"/>
          </p:nvPr>
        </p:nvSpPr>
        <p:spPr>
          <a:xfrm>
            <a:off x="3460565" y="2051438"/>
            <a:ext cx="7965460" cy="4484273"/>
          </a:xfrm>
        </p:spPr>
        <p:txBody>
          <a:bodyPr>
            <a:normAutofit lnSpcReduction="10000"/>
          </a:bodyPr>
          <a:lstStyle/>
          <a:p>
            <a:pPr marL="0" indent="0" algn="l">
              <a:spcBef>
                <a:spcPts val="300"/>
              </a:spcBef>
              <a:buNone/>
            </a:pPr>
            <a:endParaRPr lang="en-GB" b="0" i="0" dirty="0">
              <a:solidFill>
                <a:srgbClr val="404040"/>
              </a:solidFill>
              <a:effectLst/>
              <a:latin typeface="Inter"/>
            </a:endParaRPr>
          </a:p>
          <a:p>
            <a:pPr>
              <a:buFont typeface="Wingdings" panose="05000000000000000000" pitchFamily="2" charset="2"/>
              <a:buChar char="v"/>
            </a:pPr>
            <a:r>
              <a:rPr lang="en-GB" sz="2000" dirty="0">
                <a:solidFill>
                  <a:srgbClr val="404040"/>
                </a:solidFill>
                <a:latin typeface="Inter"/>
              </a:rPr>
              <a:t>Very High Viewers (530,210 points) – This group has the highest loyalty points, meaning they engage frequently and earn the most.</a:t>
            </a:r>
          </a:p>
          <a:p>
            <a:pPr marL="0" indent="0">
              <a:buNone/>
            </a:pPr>
            <a:endParaRPr lang="en-GB" sz="2000" dirty="0">
              <a:solidFill>
                <a:srgbClr val="404040"/>
              </a:solidFill>
              <a:latin typeface="Inter"/>
            </a:endParaRPr>
          </a:p>
          <a:p>
            <a:pPr>
              <a:buFont typeface="Wingdings" panose="05000000000000000000" pitchFamily="2" charset="2"/>
              <a:buChar char="v"/>
            </a:pPr>
            <a:r>
              <a:rPr lang="en-GB" sz="2000" dirty="0">
                <a:solidFill>
                  <a:srgbClr val="404040"/>
                </a:solidFill>
                <a:latin typeface="Inter"/>
              </a:rPr>
              <a:t>Moderate to High Viewers (478,454 – 513,193 points) – These viewers are actively participating and earning a significant number of points.</a:t>
            </a:r>
          </a:p>
          <a:p>
            <a:pPr marL="0" indent="0">
              <a:buNone/>
            </a:pPr>
            <a:endParaRPr lang="en-GB" sz="2000" dirty="0">
              <a:solidFill>
                <a:srgbClr val="404040"/>
              </a:solidFill>
              <a:latin typeface="Inter"/>
            </a:endParaRPr>
          </a:p>
          <a:p>
            <a:pPr>
              <a:buFont typeface="Wingdings" panose="05000000000000000000" pitchFamily="2" charset="2"/>
              <a:buChar char="v"/>
            </a:pPr>
            <a:r>
              <a:rPr lang="en-GB" sz="2000" dirty="0">
                <a:solidFill>
                  <a:srgbClr val="404040"/>
                </a:solidFill>
                <a:latin typeface="Inter"/>
              </a:rPr>
              <a:t>Low Viewers (459,414 points) – This group earns fewer points, indicating lower engagement.</a:t>
            </a:r>
          </a:p>
          <a:p>
            <a:pPr marL="0" indent="0">
              <a:buNone/>
            </a:pPr>
            <a:endParaRPr lang="en-GB" sz="2000" dirty="0">
              <a:solidFill>
                <a:srgbClr val="404040"/>
              </a:solidFill>
              <a:latin typeface="Inter"/>
            </a:endParaRPr>
          </a:p>
          <a:p>
            <a:pPr>
              <a:buFont typeface="Wingdings" panose="05000000000000000000" pitchFamily="2" charset="2"/>
              <a:buChar char="v"/>
            </a:pPr>
            <a:r>
              <a:rPr lang="en-GB" sz="2000" dirty="0">
                <a:solidFill>
                  <a:srgbClr val="404040"/>
                </a:solidFill>
                <a:latin typeface="Inter"/>
              </a:rPr>
              <a:t>Super Viewers (462,946 points) – Despite the name, they have fewer points than the "Very High Viewers," suggesting they engage but may not be the most frequent users.</a:t>
            </a:r>
          </a:p>
          <a:p>
            <a:pPr marL="0" indent="0">
              <a:buNone/>
            </a:pPr>
            <a:endParaRPr lang="en-IN" sz="2000" dirty="0"/>
          </a:p>
        </p:txBody>
      </p:sp>
    </p:spTree>
    <p:extLst>
      <p:ext uri="{BB962C8B-B14F-4D97-AF65-F5344CB8AC3E}">
        <p14:creationId xmlns:p14="http://schemas.microsoft.com/office/powerpoint/2010/main" val="3819354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1CFD4-8DF0-1D1F-32C7-4B70B6050B2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EF621D1-5C9D-EA4A-26A4-94EFFD27F822}"/>
              </a:ext>
            </a:extLst>
          </p:cNvPr>
          <p:cNvSpPr>
            <a:spLocks noGrp="1"/>
          </p:cNvSpPr>
          <p:nvPr>
            <p:ph type="title"/>
          </p:nvPr>
        </p:nvSpPr>
        <p:spPr/>
        <p:txBody>
          <a:bodyPr/>
          <a:lstStyle/>
          <a:p>
            <a:pPr algn="ctr"/>
            <a:r>
              <a:rPr lang="en-IN" dirty="0"/>
              <a:t>Loyalty points distribution (conclusion)</a:t>
            </a:r>
          </a:p>
        </p:txBody>
      </p:sp>
      <p:sp>
        <p:nvSpPr>
          <p:cNvPr id="9" name="Content Placeholder 8">
            <a:extLst>
              <a:ext uri="{FF2B5EF4-FFF2-40B4-BE49-F238E27FC236}">
                <a16:creationId xmlns:a16="http://schemas.microsoft.com/office/drawing/2014/main" id="{604C8496-4885-406C-DF1F-0C78624C4298}"/>
              </a:ext>
            </a:extLst>
          </p:cNvPr>
          <p:cNvSpPr>
            <a:spLocks noGrp="1"/>
          </p:cNvSpPr>
          <p:nvPr>
            <p:ph sz="half" idx="2"/>
          </p:nvPr>
        </p:nvSpPr>
        <p:spPr>
          <a:xfrm>
            <a:off x="3460565" y="2051438"/>
            <a:ext cx="7965460" cy="4484273"/>
          </a:xfrm>
        </p:spPr>
        <p:txBody>
          <a:bodyPr>
            <a:normAutofit/>
          </a:bodyPr>
          <a:lstStyle/>
          <a:p>
            <a:pPr marL="0" indent="0" algn="l">
              <a:spcBef>
                <a:spcPts val="300"/>
              </a:spcBef>
              <a:buNone/>
            </a:pPr>
            <a:endParaRPr lang="en-GB" b="0" i="0" dirty="0">
              <a:solidFill>
                <a:srgbClr val="404040"/>
              </a:solidFill>
              <a:effectLst/>
              <a:latin typeface="Inter"/>
            </a:endParaRPr>
          </a:p>
          <a:p>
            <a:pPr>
              <a:buFont typeface="Wingdings" panose="05000000000000000000" pitchFamily="2" charset="2"/>
              <a:buChar char="v"/>
            </a:pPr>
            <a:r>
              <a:rPr lang="en-GB" sz="2000" dirty="0">
                <a:solidFill>
                  <a:srgbClr val="404040"/>
                </a:solidFill>
                <a:latin typeface="Inter"/>
              </a:rPr>
              <a:t>High and Very High Viewers are the most loyal customers. Keeping them engaged with exclusive rewards can improve retention.</a:t>
            </a:r>
          </a:p>
          <a:p>
            <a:pPr marL="0" indent="0">
              <a:buNone/>
            </a:pPr>
            <a:endParaRPr lang="en-GB" sz="2000" dirty="0">
              <a:solidFill>
                <a:srgbClr val="404040"/>
              </a:solidFill>
              <a:latin typeface="Inter"/>
            </a:endParaRPr>
          </a:p>
          <a:p>
            <a:pPr>
              <a:buFont typeface="Wingdings" panose="05000000000000000000" pitchFamily="2" charset="2"/>
              <a:buChar char="v"/>
            </a:pPr>
            <a:r>
              <a:rPr lang="en-GB" sz="2000" dirty="0">
                <a:solidFill>
                  <a:srgbClr val="404040"/>
                </a:solidFill>
                <a:latin typeface="Inter"/>
              </a:rPr>
              <a:t>Low and Super Viewers need more incentives to boost their participation and move up the engagement ladder</a:t>
            </a:r>
          </a:p>
          <a:p>
            <a:pPr marL="0" indent="0">
              <a:buNone/>
            </a:pPr>
            <a:endParaRPr lang="en-GB" sz="2000" dirty="0">
              <a:solidFill>
                <a:srgbClr val="404040"/>
              </a:solidFill>
              <a:latin typeface="Inter"/>
            </a:endParaRPr>
          </a:p>
          <a:p>
            <a:pPr>
              <a:buFont typeface="Wingdings" panose="05000000000000000000" pitchFamily="2" charset="2"/>
              <a:buChar char="v"/>
            </a:pPr>
            <a:r>
              <a:rPr lang="en-GB" sz="2000" dirty="0">
                <a:solidFill>
                  <a:srgbClr val="404040"/>
                </a:solidFill>
                <a:latin typeface="Inter"/>
              </a:rPr>
              <a:t>Moderate Viewers have strong potential to become Very High Viewers with proper engagement strategies.</a:t>
            </a:r>
          </a:p>
          <a:p>
            <a:pPr>
              <a:buFont typeface="Wingdings" panose="05000000000000000000" pitchFamily="2" charset="2"/>
              <a:buChar char="v"/>
            </a:pPr>
            <a:endParaRPr lang="en-IN" sz="2000" dirty="0"/>
          </a:p>
        </p:txBody>
      </p:sp>
    </p:spTree>
    <p:extLst>
      <p:ext uri="{BB962C8B-B14F-4D97-AF65-F5344CB8AC3E}">
        <p14:creationId xmlns:p14="http://schemas.microsoft.com/office/powerpoint/2010/main" val="2697396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54AC1-FEB9-E489-58E4-3C893624A52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92C7244-FD5C-79F9-2C33-32D490CB916D}"/>
              </a:ext>
            </a:extLst>
          </p:cNvPr>
          <p:cNvSpPr>
            <a:spLocks noGrp="1"/>
          </p:cNvSpPr>
          <p:nvPr>
            <p:ph type="title"/>
          </p:nvPr>
        </p:nvSpPr>
        <p:spPr>
          <a:xfrm>
            <a:off x="2353454" y="0"/>
            <a:ext cx="8499423" cy="2495028"/>
          </a:xfrm>
        </p:spPr>
        <p:txBody>
          <a:bodyPr/>
          <a:lstStyle/>
          <a:p>
            <a:pPr algn="ctr"/>
            <a:r>
              <a:rPr lang="en-GB" u="sng" dirty="0"/>
              <a:t>Frequency of logins and content downloads</a:t>
            </a:r>
            <a:endParaRPr lang="en-US" u="sng" dirty="0"/>
          </a:p>
        </p:txBody>
      </p:sp>
      <p:sp>
        <p:nvSpPr>
          <p:cNvPr id="2" name="Slide Number Placeholder 1">
            <a:extLst>
              <a:ext uri="{FF2B5EF4-FFF2-40B4-BE49-F238E27FC236}">
                <a16:creationId xmlns:a16="http://schemas.microsoft.com/office/drawing/2014/main" id="{DABB5F8D-8D13-07DD-9CB8-0221F4298F4E}"/>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34</a:t>
            </a:fld>
            <a:endParaRPr lang="en-US" dirty="0"/>
          </a:p>
        </p:txBody>
      </p:sp>
      <p:graphicFrame>
        <p:nvGraphicFramePr>
          <p:cNvPr id="7" name="Content Placeholder 6">
            <a:extLst>
              <a:ext uri="{FF2B5EF4-FFF2-40B4-BE49-F238E27FC236}">
                <a16:creationId xmlns:a16="http://schemas.microsoft.com/office/drawing/2014/main" id="{670B47DB-EA2E-A363-9E77-5CD2AE4C28BB}"/>
              </a:ext>
            </a:extLst>
          </p:cNvPr>
          <p:cNvGraphicFramePr>
            <a:graphicFrameLocks noGrp="1"/>
          </p:cNvGraphicFramePr>
          <p:nvPr>
            <p:ph idx="1"/>
          </p:nvPr>
        </p:nvGraphicFramePr>
        <p:xfrm>
          <a:off x="914400" y="1738859"/>
          <a:ext cx="9503764" cy="3777521"/>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2">
            <a:extLst>
              <a:ext uri="{FF2B5EF4-FFF2-40B4-BE49-F238E27FC236}">
                <a16:creationId xmlns:a16="http://schemas.microsoft.com/office/drawing/2014/main" id="{4D38F5C9-3FF1-D4DF-EF0C-7C55A9C6195C}"/>
              </a:ext>
            </a:extLst>
          </p:cNvPr>
          <p:cNvSpPr txBox="1">
            <a:spLocks/>
          </p:cNvSpPr>
          <p:nvPr/>
        </p:nvSpPr>
        <p:spPr>
          <a:xfrm>
            <a:off x="1414072" y="5551358"/>
            <a:ext cx="8499423" cy="1306642"/>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endParaRPr lang="en-US" dirty="0"/>
          </a:p>
        </p:txBody>
      </p:sp>
      <p:sp>
        <p:nvSpPr>
          <p:cNvPr id="9" name="Title 2">
            <a:extLst>
              <a:ext uri="{FF2B5EF4-FFF2-40B4-BE49-F238E27FC236}">
                <a16:creationId xmlns:a16="http://schemas.microsoft.com/office/drawing/2014/main" id="{C0E3C26F-D494-D560-57AF-A403CCF6F2E9}"/>
              </a:ext>
            </a:extLst>
          </p:cNvPr>
          <p:cNvSpPr txBox="1">
            <a:spLocks/>
          </p:cNvSpPr>
          <p:nvPr/>
        </p:nvSpPr>
        <p:spPr>
          <a:xfrm>
            <a:off x="1773836" y="5551358"/>
            <a:ext cx="8499423" cy="954373"/>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r>
              <a:rPr lang="en-US" sz="2000" dirty="0"/>
              <a:t>*</a:t>
            </a:r>
            <a:r>
              <a:rPr lang="en-US" sz="1600" dirty="0"/>
              <a:t> </a:t>
            </a:r>
            <a:r>
              <a:rPr lang="en-US" sz="1600" dirty="0" err="1"/>
              <a:t>categorised</a:t>
            </a:r>
            <a:r>
              <a:rPr lang="en-US" sz="1600" dirty="0"/>
              <a:t> the values for content downloaded, i.e., content downloaded true=0 &amp;content downloaded false=1</a:t>
            </a:r>
            <a:endParaRPr lang="en-US" sz="2000" dirty="0"/>
          </a:p>
        </p:txBody>
      </p:sp>
      <p:graphicFrame>
        <p:nvGraphicFramePr>
          <p:cNvPr id="4" name="Chart 3">
            <a:extLst>
              <a:ext uri="{FF2B5EF4-FFF2-40B4-BE49-F238E27FC236}">
                <a16:creationId xmlns:a16="http://schemas.microsoft.com/office/drawing/2014/main" id="{B1C9792B-4993-41DC-9D61-639799C09AD6}"/>
              </a:ext>
            </a:extLst>
          </p:cNvPr>
          <p:cNvGraphicFramePr>
            <a:graphicFrameLocks/>
          </p:cNvGraphicFramePr>
          <p:nvPr>
            <p:extLst>
              <p:ext uri="{D42A27DB-BD31-4B8C-83A1-F6EECF244321}">
                <p14:modId xmlns:p14="http://schemas.microsoft.com/office/powerpoint/2010/main" val="330042948"/>
              </p:ext>
            </p:extLst>
          </p:nvPr>
        </p:nvGraphicFramePr>
        <p:xfrm>
          <a:off x="1773836" y="2057400"/>
          <a:ext cx="8139659"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13213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A7980-F027-CC09-34B9-0B8664506E0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C6DACC5-D93E-7316-1E87-765CB94609C3}"/>
              </a:ext>
            </a:extLst>
          </p:cNvPr>
          <p:cNvSpPr>
            <a:spLocks noGrp="1"/>
          </p:cNvSpPr>
          <p:nvPr>
            <p:ph type="title"/>
          </p:nvPr>
        </p:nvSpPr>
        <p:spPr/>
        <p:txBody>
          <a:bodyPr/>
          <a:lstStyle/>
          <a:p>
            <a:pPr algn="ctr"/>
            <a:br>
              <a:rPr lang="en-GB" u="sng" dirty="0"/>
            </a:br>
            <a:br>
              <a:rPr lang="en-GB" u="sng" dirty="0"/>
            </a:br>
            <a:br>
              <a:rPr lang="en-GB" u="sng" dirty="0"/>
            </a:br>
            <a:br>
              <a:rPr lang="en-GB" u="sng" dirty="0"/>
            </a:br>
            <a:br>
              <a:rPr lang="en-IN" u="sng" dirty="0"/>
            </a:br>
            <a:br>
              <a:rPr lang="en-GB" b="1" u="sng" dirty="0"/>
            </a:br>
            <a:r>
              <a:rPr lang="en-GB" u="sng" dirty="0"/>
              <a:t>Frequency of logins and content downloads</a:t>
            </a:r>
            <a:endParaRPr lang="en-IN" u="sng" dirty="0"/>
          </a:p>
        </p:txBody>
      </p:sp>
      <p:sp>
        <p:nvSpPr>
          <p:cNvPr id="9" name="Content Placeholder 8">
            <a:extLst>
              <a:ext uri="{FF2B5EF4-FFF2-40B4-BE49-F238E27FC236}">
                <a16:creationId xmlns:a16="http://schemas.microsoft.com/office/drawing/2014/main" id="{56B33E1B-7380-7A47-1C03-B69D600D420E}"/>
              </a:ext>
            </a:extLst>
          </p:cNvPr>
          <p:cNvSpPr>
            <a:spLocks noGrp="1"/>
          </p:cNvSpPr>
          <p:nvPr>
            <p:ph sz="half" idx="2"/>
          </p:nvPr>
        </p:nvSpPr>
        <p:spPr>
          <a:xfrm>
            <a:off x="3428422" y="1781615"/>
            <a:ext cx="7965460" cy="4484273"/>
          </a:xfrm>
        </p:spPr>
        <p:txBody>
          <a:bodyPr>
            <a:normAutofit/>
          </a:bodyPr>
          <a:lstStyle/>
          <a:p>
            <a:pPr marL="0" indent="0" algn="l">
              <a:spcBef>
                <a:spcPts val="300"/>
              </a:spcBef>
              <a:buNone/>
            </a:pPr>
            <a:endParaRPr lang="en-GB" b="0" i="0" dirty="0">
              <a:solidFill>
                <a:srgbClr val="404040"/>
              </a:solidFill>
              <a:effectLst/>
              <a:latin typeface="Inter"/>
            </a:endParaRPr>
          </a:p>
          <a:p>
            <a:pPr>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solidFill>
                  <a:srgbClr val="404040"/>
                </a:solidFill>
                <a:latin typeface="Inter"/>
              </a:rPr>
              <a:t>Late Night has the highest total number of downloads (both "Yes" and "No" categories), suggesting higher engagement during this time.</a:t>
            </a:r>
          </a:p>
          <a:p>
            <a:pPr marL="285750" indent="-285750">
              <a:buFont typeface="Wingdings" panose="05000000000000000000" pitchFamily="2" charset="2"/>
              <a:buChar char="v"/>
            </a:pPr>
            <a:r>
              <a:rPr lang="en-GB" sz="2000" dirty="0">
                <a:solidFill>
                  <a:srgbClr val="404040"/>
                </a:solidFill>
                <a:latin typeface="Inter"/>
              </a:rPr>
              <a:t>Afternoon and Evening have similar download activity, with a slight advantage for Evening</a:t>
            </a:r>
          </a:p>
          <a:p>
            <a:pPr marL="285750" indent="-285750">
              <a:buFont typeface="Wingdings" panose="05000000000000000000" pitchFamily="2" charset="2"/>
              <a:buChar char="v"/>
            </a:pPr>
            <a:r>
              <a:rPr lang="en-GB" sz="2000" dirty="0">
                <a:solidFill>
                  <a:srgbClr val="404040"/>
                </a:solidFill>
                <a:latin typeface="Inter"/>
              </a:rPr>
              <a:t>Morning has the lowest total engagement, indicating fewer users logging in and downloading content during this period.</a:t>
            </a:r>
          </a:p>
          <a:p>
            <a:pPr marL="0" indent="0">
              <a:buNone/>
            </a:pPr>
            <a:endParaRPr lang="en-IN" sz="2000" dirty="0"/>
          </a:p>
        </p:txBody>
      </p:sp>
    </p:spTree>
    <p:extLst>
      <p:ext uri="{BB962C8B-B14F-4D97-AF65-F5344CB8AC3E}">
        <p14:creationId xmlns:p14="http://schemas.microsoft.com/office/powerpoint/2010/main" val="1164915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9FDC3-7186-1B25-B519-8094F1E6F19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0F0B11E-4B5A-41A4-7BA5-39719FBD2DE4}"/>
              </a:ext>
            </a:extLst>
          </p:cNvPr>
          <p:cNvSpPr>
            <a:spLocks noGrp="1"/>
          </p:cNvSpPr>
          <p:nvPr>
            <p:ph type="title"/>
          </p:nvPr>
        </p:nvSpPr>
        <p:spPr/>
        <p:txBody>
          <a:bodyPr/>
          <a:lstStyle/>
          <a:p>
            <a:pPr algn="ctr"/>
            <a:br>
              <a:rPr lang="en-GB" b="1" dirty="0"/>
            </a:br>
            <a:r>
              <a:rPr lang="en-GB" u="sng" dirty="0"/>
              <a:t>Frequency of logins and content downloads (conclusion)</a:t>
            </a:r>
            <a:endParaRPr lang="en-IN" dirty="0"/>
          </a:p>
        </p:txBody>
      </p:sp>
      <p:sp>
        <p:nvSpPr>
          <p:cNvPr id="9" name="Content Placeholder 8">
            <a:extLst>
              <a:ext uri="{FF2B5EF4-FFF2-40B4-BE49-F238E27FC236}">
                <a16:creationId xmlns:a16="http://schemas.microsoft.com/office/drawing/2014/main" id="{110B615F-2D3C-7832-BE1E-AB77B43307CF}"/>
              </a:ext>
            </a:extLst>
          </p:cNvPr>
          <p:cNvSpPr>
            <a:spLocks noGrp="1"/>
          </p:cNvSpPr>
          <p:nvPr>
            <p:ph sz="half" idx="2"/>
          </p:nvPr>
        </p:nvSpPr>
        <p:spPr>
          <a:xfrm>
            <a:off x="3428422" y="1781615"/>
            <a:ext cx="7965460" cy="4484273"/>
          </a:xfrm>
        </p:spPr>
        <p:txBody>
          <a:bodyPr>
            <a:normAutofit/>
          </a:bodyPr>
          <a:lstStyle/>
          <a:p>
            <a:pPr marL="0" indent="0" algn="l">
              <a:spcBef>
                <a:spcPts val="300"/>
              </a:spcBef>
              <a:buNone/>
            </a:pPr>
            <a:endParaRPr lang="en-GB" b="0" i="0" dirty="0">
              <a:solidFill>
                <a:srgbClr val="404040"/>
              </a:solidFill>
              <a:effectLst/>
              <a:latin typeface="Inter"/>
            </a:endParaRPr>
          </a:p>
          <a:p>
            <a:pPr>
              <a:buFont typeface="Wingdings" panose="05000000000000000000" pitchFamily="2" charset="2"/>
              <a:buChar char="v"/>
            </a:pPr>
            <a:r>
              <a:rPr lang="en-GB" sz="2000" dirty="0">
                <a:solidFill>
                  <a:srgbClr val="404040"/>
                </a:solidFill>
                <a:latin typeface="Inter"/>
              </a:rPr>
              <a:t>Late Night is the most active period for both logins and content downloads, making it the best time to release new content or promotions.</a:t>
            </a:r>
          </a:p>
          <a:p>
            <a:pPr>
              <a:buFont typeface="Wingdings" panose="05000000000000000000" pitchFamily="2" charset="2"/>
              <a:buChar char="v"/>
            </a:pPr>
            <a:r>
              <a:rPr lang="en-GB" sz="2000" dirty="0">
                <a:solidFill>
                  <a:srgbClr val="404040"/>
                </a:solidFill>
                <a:latin typeface="Inter"/>
              </a:rPr>
              <a:t>Morning has the lowest engagement, so marketing efforts should be focused on the afternoon, evening, and late night for better reach.</a:t>
            </a:r>
          </a:p>
          <a:p>
            <a:pPr>
              <a:buFont typeface="Wingdings" panose="05000000000000000000" pitchFamily="2" charset="2"/>
              <a:buChar char="v"/>
            </a:pPr>
            <a:r>
              <a:rPr lang="en-GB" sz="2000" dirty="0">
                <a:solidFill>
                  <a:srgbClr val="404040"/>
                </a:solidFill>
                <a:latin typeface="Inter"/>
              </a:rPr>
              <a:t>The gap between downloads (Yes) and no downloads (No) is relatively small, indicating that many users log in but do not download content. </a:t>
            </a:r>
          </a:p>
          <a:p>
            <a:pPr marL="742950" lvl="1" indent="-285750">
              <a:buFont typeface="Arial" panose="020B0604020202020204" pitchFamily="34" charset="0"/>
              <a:buChar char="•"/>
            </a:pPr>
            <a:r>
              <a:rPr lang="en-GB" sz="2000" dirty="0">
                <a:solidFill>
                  <a:srgbClr val="404040"/>
                </a:solidFill>
                <a:latin typeface="Inter"/>
              </a:rPr>
              <a:t>This suggests a potential opportunity to encourage downloads through better content recommendations or incentives.</a:t>
            </a:r>
          </a:p>
          <a:p>
            <a:pPr>
              <a:buFont typeface="Wingdings" panose="05000000000000000000" pitchFamily="2" charset="2"/>
              <a:buChar char="v"/>
            </a:pPr>
            <a:endParaRPr lang="en-GB" sz="2000" dirty="0"/>
          </a:p>
          <a:p>
            <a:pPr marL="0" indent="0">
              <a:buNone/>
            </a:pPr>
            <a:endParaRPr lang="en-IN" sz="2000" dirty="0"/>
          </a:p>
        </p:txBody>
      </p:sp>
    </p:spTree>
    <p:extLst>
      <p:ext uri="{BB962C8B-B14F-4D97-AF65-F5344CB8AC3E}">
        <p14:creationId xmlns:p14="http://schemas.microsoft.com/office/powerpoint/2010/main" val="2515441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3FD9A-EFD2-2D93-EB82-8EFCBE72BB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3A7E47-981E-77DA-3085-B63C5C057731}"/>
              </a:ext>
            </a:extLst>
          </p:cNvPr>
          <p:cNvSpPr>
            <a:spLocks noGrp="1"/>
          </p:cNvSpPr>
          <p:nvPr>
            <p:ph type="title"/>
          </p:nvPr>
        </p:nvSpPr>
        <p:spPr/>
        <p:txBody>
          <a:bodyPr/>
          <a:lstStyle/>
          <a:p>
            <a:r>
              <a:rPr lang="en-IN" u="sng" dirty="0"/>
              <a:t>Payment Preferences &amp; Regional Trends:</a:t>
            </a:r>
            <a:r>
              <a:rPr lang="en-IN" dirty="0"/>
              <a:t> </a:t>
            </a:r>
            <a:endParaRPr lang="en-IN" b="1" u="sng" dirty="0">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76D62A20-C291-F18F-B42D-7CF354C099DD}"/>
              </a:ext>
            </a:extLst>
          </p:cNvPr>
          <p:cNvSpPr>
            <a:spLocks noGrp="1"/>
          </p:cNvSpPr>
          <p:nvPr>
            <p:ph idx="1"/>
          </p:nvPr>
        </p:nvSpPr>
        <p:spPr>
          <a:xfrm>
            <a:off x="914400" y="2834640"/>
            <a:ext cx="6583680" cy="2561819"/>
          </a:xfrm>
        </p:spPr>
        <p:txBody>
          <a:bodyPr/>
          <a:lstStyle/>
          <a:p>
            <a:pPr marL="342900" indent="-342900">
              <a:buFont typeface="Wingdings" panose="05000000000000000000" pitchFamily="2" charset="2"/>
              <a:buChar char="v"/>
            </a:pPr>
            <a:r>
              <a:rPr lang="en-GB" dirty="0"/>
              <a:t>Preferred payment methods by region.</a:t>
            </a:r>
          </a:p>
          <a:p>
            <a:pPr marL="342900" indent="-342900">
              <a:buFont typeface="Wingdings" panose="05000000000000000000" pitchFamily="2" charset="2"/>
              <a:buChar char="v"/>
            </a:pPr>
            <a:r>
              <a:rPr lang="en-IN" dirty="0"/>
              <a:t>Subscription trends by country</a:t>
            </a:r>
            <a:endParaRPr lang="en-GB" dirty="0"/>
          </a:p>
          <a:p>
            <a:pPr marL="342900" indent="-342900">
              <a:buFont typeface="Wingdings" panose="05000000000000000000" pitchFamily="2" charset="2"/>
              <a:buChar char="v"/>
            </a:pPr>
            <a:r>
              <a:rPr lang="en-GB" dirty="0"/>
              <a:t>Language preferences and their correlation with engagement.</a:t>
            </a:r>
            <a:endParaRPr lang="en-IN" dirty="0"/>
          </a:p>
        </p:txBody>
      </p:sp>
    </p:spTree>
    <p:extLst>
      <p:ext uri="{BB962C8B-B14F-4D97-AF65-F5344CB8AC3E}">
        <p14:creationId xmlns:p14="http://schemas.microsoft.com/office/powerpoint/2010/main" val="3304256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D46B5-96DA-072E-F993-56992028EEF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61D602-4168-B547-E3DD-2E119F7598EE}"/>
              </a:ext>
            </a:extLst>
          </p:cNvPr>
          <p:cNvSpPr>
            <a:spLocks noGrp="1"/>
          </p:cNvSpPr>
          <p:nvPr>
            <p:ph type="title"/>
          </p:nvPr>
        </p:nvSpPr>
        <p:spPr>
          <a:xfrm>
            <a:off x="2353454" y="0"/>
            <a:ext cx="8499423" cy="2427704"/>
          </a:xfrm>
        </p:spPr>
        <p:txBody>
          <a:bodyPr/>
          <a:lstStyle/>
          <a:p>
            <a:pPr algn="ctr"/>
            <a:r>
              <a:rPr lang="en-IN" dirty="0"/>
              <a:t>Preferred</a:t>
            </a:r>
            <a:r>
              <a:rPr lang="en-IN" baseline="0" dirty="0"/>
              <a:t> payment methods by region</a:t>
            </a:r>
            <a:br>
              <a:rPr lang="en-IN" baseline="0" dirty="0"/>
            </a:br>
            <a:endParaRPr lang="en-US" dirty="0"/>
          </a:p>
        </p:txBody>
      </p:sp>
      <p:sp>
        <p:nvSpPr>
          <p:cNvPr id="2" name="Slide Number Placeholder 1">
            <a:extLst>
              <a:ext uri="{FF2B5EF4-FFF2-40B4-BE49-F238E27FC236}">
                <a16:creationId xmlns:a16="http://schemas.microsoft.com/office/drawing/2014/main" id="{97017C93-AB62-8F2D-C5B2-4B88B253A936}"/>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38</a:t>
            </a:fld>
            <a:endParaRPr lang="en-US" dirty="0"/>
          </a:p>
        </p:txBody>
      </p:sp>
      <p:graphicFrame>
        <p:nvGraphicFramePr>
          <p:cNvPr id="7" name="Content Placeholder 6">
            <a:extLst>
              <a:ext uri="{FF2B5EF4-FFF2-40B4-BE49-F238E27FC236}">
                <a16:creationId xmlns:a16="http://schemas.microsoft.com/office/drawing/2014/main" id="{A5FD9267-01E4-D073-3AC5-4D8C127F253B}"/>
              </a:ext>
            </a:extLst>
          </p:cNvPr>
          <p:cNvGraphicFramePr>
            <a:graphicFrameLocks noGrp="1"/>
          </p:cNvGraphicFramePr>
          <p:nvPr>
            <p:ph idx="1"/>
          </p:nvPr>
        </p:nvGraphicFramePr>
        <p:xfrm>
          <a:off x="914400" y="1738859"/>
          <a:ext cx="9503764" cy="3777521"/>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2">
            <a:extLst>
              <a:ext uri="{FF2B5EF4-FFF2-40B4-BE49-F238E27FC236}">
                <a16:creationId xmlns:a16="http://schemas.microsoft.com/office/drawing/2014/main" id="{8EE62E7C-3E5E-F13F-FB89-8486504D8DB6}"/>
              </a:ext>
            </a:extLst>
          </p:cNvPr>
          <p:cNvSpPr txBox="1">
            <a:spLocks/>
          </p:cNvSpPr>
          <p:nvPr/>
        </p:nvSpPr>
        <p:spPr>
          <a:xfrm>
            <a:off x="1414072" y="5551358"/>
            <a:ext cx="8499423" cy="1306642"/>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endParaRPr lang="en-US" dirty="0"/>
          </a:p>
        </p:txBody>
      </p:sp>
      <p:sp>
        <p:nvSpPr>
          <p:cNvPr id="9" name="Title 2">
            <a:extLst>
              <a:ext uri="{FF2B5EF4-FFF2-40B4-BE49-F238E27FC236}">
                <a16:creationId xmlns:a16="http://schemas.microsoft.com/office/drawing/2014/main" id="{1364D912-9B93-7241-75E6-68958863FCB3}"/>
              </a:ext>
            </a:extLst>
          </p:cNvPr>
          <p:cNvSpPr txBox="1">
            <a:spLocks/>
          </p:cNvSpPr>
          <p:nvPr/>
        </p:nvSpPr>
        <p:spPr>
          <a:xfrm>
            <a:off x="1773836" y="5551358"/>
            <a:ext cx="8499423" cy="954373"/>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endParaRPr lang="en-US" sz="2000" dirty="0"/>
          </a:p>
        </p:txBody>
      </p:sp>
      <p:graphicFrame>
        <p:nvGraphicFramePr>
          <p:cNvPr id="4" name="Chart 3">
            <a:extLst>
              <a:ext uri="{FF2B5EF4-FFF2-40B4-BE49-F238E27FC236}">
                <a16:creationId xmlns:a16="http://schemas.microsoft.com/office/drawing/2014/main" id="{1DB7008D-C034-4B1E-AA0B-8F6A993E5037}"/>
              </a:ext>
            </a:extLst>
          </p:cNvPr>
          <p:cNvGraphicFramePr>
            <a:graphicFrameLocks/>
          </p:cNvGraphicFramePr>
          <p:nvPr>
            <p:extLst>
              <p:ext uri="{D42A27DB-BD31-4B8C-83A1-F6EECF244321}">
                <p14:modId xmlns:p14="http://schemas.microsoft.com/office/powerpoint/2010/main" val="179313948"/>
              </p:ext>
            </p:extLst>
          </p:nvPr>
        </p:nvGraphicFramePr>
        <p:xfrm>
          <a:off x="1422138" y="2667547"/>
          <a:ext cx="10135278" cy="35983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75573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303FE-B791-3DAF-87DF-10787052D5E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C3AA7B0-8AE0-8990-5963-8EEB4F3D5115}"/>
              </a:ext>
            </a:extLst>
          </p:cNvPr>
          <p:cNvSpPr>
            <a:spLocks noGrp="1"/>
          </p:cNvSpPr>
          <p:nvPr>
            <p:ph type="title"/>
          </p:nvPr>
        </p:nvSpPr>
        <p:spPr/>
        <p:txBody>
          <a:bodyPr/>
          <a:lstStyle/>
          <a:p>
            <a:pPr algn="ctr"/>
            <a:r>
              <a:rPr lang="en-IN" dirty="0"/>
              <a:t>Preferred</a:t>
            </a:r>
            <a:r>
              <a:rPr lang="en-IN" baseline="0" dirty="0"/>
              <a:t> payment methods by region</a:t>
            </a:r>
            <a:endParaRPr lang="en-IN" dirty="0"/>
          </a:p>
        </p:txBody>
      </p:sp>
      <p:sp>
        <p:nvSpPr>
          <p:cNvPr id="9" name="Content Placeholder 8">
            <a:extLst>
              <a:ext uri="{FF2B5EF4-FFF2-40B4-BE49-F238E27FC236}">
                <a16:creationId xmlns:a16="http://schemas.microsoft.com/office/drawing/2014/main" id="{9B7D85BF-6595-B521-9C8B-D7419EA8911F}"/>
              </a:ext>
            </a:extLst>
          </p:cNvPr>
          <p:cNvSpPr>
            <a:spLocks noGrp="1"/>
          </p:cNvSpPr>
          <p:nvPr>
            <p:ph sz="half" idx="2"/>
          </p:nvPr>
        </p:nvSpPr>
        <p:spPr>
          <a:xfrm>
            <a:off x="3460565" y="2051438"/>
            <a:ext cx="7965460" cy="4484273"/>
          </a:xfrm>
        </p:spPr>
        <p:txBody>
          <a:bodyPr>
            <a:normAutofit/>
          </a:bodyPr>
          <a:lstStyle/>
          <a:p>
            <a:pPr>
              <a:buFont typeface="Wingdings" panose="05000000000000000000" pitchFamily="2" charset="2"/>
              <a:buChar char="v"/>
            </a:pPr>
            <a:r>
              <a:rPr lang="en-GB" sz="2000" dirty="0">
                <a:solidFill>
                  <a:srgbClr val="404040"/>
                </a:solidFill>
                <a:latin typeface="Inter"/>
              </a:rPr>
              <a:t>Credit Cards are the most popular payment method in most regions, showing high trust in traditional banking methods.</a:t>
            </a:r>
          </a:p>
          <a:p>
            <a:pPr>
              <a:buFont typeface="Wingdings" panose="05000000000000000000" pitchFamily="2" charset="2"/>
              <a:buChar char="v"/>
            </a:pPr>
            <a:r>
              <a:rPr lang="en-GB" sz="2000" dirty="0">
                <a:solidFill>
                  <a:srgbClr val="404040"/>
                </a:solidFill>
                <a:latin typeface="Inter"/>
              </a:rPr>
              <a:t>Cryptocurrency adoption is relatively lower across regions but still has notable usage, suggesting growing interest in digital currencies.</a:t>
            </a:r>
          </a:p>
          <a:p>
            <a:pPr>
              <a:buFont typeface="Wingdings" panose="05000000000000000000" pitchFamily="2" charset="2"/>
              <a:buChar char="v"/>
            </a:pPr>
            <a:r>
              <a:rPr lang="en-GB" sz="2000" dirty="0">
                <a:solidFill>
                  <a:srgbClr val="404040"/>
                </a:solidFill>
                <a:latin typeface="Inter"/>
              </a:rPr>
              <a:t>Debit Cards are widely used, often ranking close to Credit Cards, particularly in regions where consumers prefer direct bank transactions.</a:t>
            </a:r>
          </a:p>
          <a:p>
            <a:pPr>
              <a:buFont typeface="Wingdings" panose="05000000000000000000" pitchFamily="2" charset="2"/>
              <a:buChar char="v"/>
            </a:pPr>
            <a:r>
              <a:rPr lang="en-GB" sz="2000" dirty="0">
                <a:solidFill>
                  <a:srgbClr val="404040"/>
                </a:solidFill>
                <a:latin typeface="Inter"/>
              </a:rPr>
              <a:t>PayPal shows strong preference in the UK and USA, indicating a high adoption of digital wallets(</a:t>
            </a:r>
            <a:r>
              <a:rPr lang="en-GB" sz="2000" dirty="0" err="1">
                <a:solidFill>
                  <a:srgbClr val="404040"/>
                </a:solidFill>
                <a:latin typeface="Inter"/>
              </a:rPr>
              <a:t>Paypal</a:t>
            </a:r>
            <a:r>
              <a:rPr lang="en-GB" sz="2000" dirty="0">
                <a:solidFill>
                  <a:srgbClr val="404040"/>
                </a:solidFill>
                <a:latin typeface="Inter"/>
              </a:rPr>
              <a:t>).</a:t>
            </a:r>
          </a:p>
          <a:p>
            <a:pPr>
              <a:buFont typeface="Wingdings" panose="05000000000000000000" pitchFamily="2" charset="2"/>
              <a:buChar char="v"/>
            </a:pPr>
            <a:r>
              <a:rPr lang="en-GB" sz="2000" dirty="0">
                <a:solidFill>
                  <a:srgbClr val="404040"/>
                </a:solidFill>
                <a:latin typeface="Inter"/>
              </a:rPr>
              <a:t>India has lower usage across all methods compared to other regions, which could indicate a preference for alternative or emerging payment solutions.</a:t>
            </a:r>
          </a:p>
          <a:p>
            <a:pPr>
              <a:buFont typeface="Wingdings" panose="05000000000000000000" pitchFamily="2" charset="2"/>
              <a:buChar char="v"/>
            </a:pPr>
            <a:endParaRPr lang="en-IN" sz="2000" dirty="0"/>
          </a:p>
        </p:txBody>
      </p:sp>
    </p:spTree>
    <p:extLst>
      <p:ext uri="{BB962C8B-B14F-4D97-AF65-F5344CB8AC3E}">
        <p14:creationId xmlns:p14="http://schemas.microsoft.com/office/powerpoint/2010/main" val="22059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3974-6AF9-574C-9D46-F62CE398C9FC}"/>
              </a:ext>
            </a:extLst>
          </p:cNvPr>
          <p:cNvSpPr>
            <a:spLocks noGrp="1"/>
          </p:cNvSpPr>
          <p:nvPr>
            <p:ph type="title"/>
          </p:nvPr>
        </p:nvSpPr>
        <p:spPr>
          <a:xfrm>
            <a:off x="1888761" y="509666"/>
            <a:ext cx="9537266" cy="5291061"/>
          </a:xfrm>
        </p:spPr>
        <p:txBody>
          <a:bodyPr/>
          <a:lstStyle/>
          <a:p>
            <a:r>
              <a:rPr lang="en-US" sz="6000" b="1" dirty="0">
                <a:latin typeface="Algerian" panose="04020705040A02060702" pitchFamily="82" charset="0"/>
              </a:rPr>
              <a:t>KEY ANALYSIS AREAS</a:t>
            </a:r>
            <a:endParaRPr lang="en-IN" sz="6000" dirty="0">
              <a:latin typeface="Algerian" panose="04020705040A02060702" pitchFamily="82" charset="0"/>
            </a:endParaRPr>
          </a:p>
        </p:txBody>
      </p:sp>
    </p:spTree>
    <p:extLst>
      <p:ext uri="{BB962C8B-B14F-4D97-AF65-F5344CB8AC3E}">
        <p14:creationId xmlns:p14="http://schemas.microsoft.com/office/powerpoint/2010/main" val="1611140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BFB5E-8371-1CAA-6B37-05F1CE546A5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BC02669-E96C-10B5-D49A-5682DD9BA62F}"/>
              </a:ext>
            </a:extLst>
          </p:cNvPr>
          <p:cNvSpPr>
            <a:spLocks noGrp="1"/>
          </p:cNvSpPr>
          <p:nvPr>
            <p:ph type="title"/>
          </p:nvPr>
        </p:nvSpPr>
        <p:spPr/>
        <p:txBody>
          <a:bodyPr/>
          <a:lstStyle/>
          <a:p>
            <a:pPr algn="ctr"/>
            <a:r>
              <a:rPr lang="en-IN" dirty="0"/>
              <a:t>Preferred</a:t>
            </a:r>
            <a:r>
              <a:rPr lang="en-IN" baseline="0" dirty="0"/>
              <a:t> payment methods by region</a:t>
            </a:r>
            <a:br>
              <a:rPr lang="en-IN" baseline="0" dirty="0"/>
            </a:br>
            <a:r>
              <a:rPr lang="en-IN" baseline="0" dirty="0"/>
              <a:t>(conclusion)</a:t>
            </a:r>
            <a:endParaRPr lang="en-IN" dirty="0"/>
          </a:p>
        </p:txBody>
      </p:sp>
      <p:sp>
        <p:nvSpPr>
          <p:cNvPr id="9" name="Content Placeholder 8">
            <a:extLst>
              <a:ext uri="{FF2B5EF4-FFF2-40B4-BE49-F238E27FC236}">
                <a16:creationId xmlns:a16="http://schemas.microsoft.com/office/drawing/2014/main" id="{DF33CB92-C943-0D81-CE02-A68969A19D14}"/>
              </a:ext>
            </a:extLst>
          </p:cNvPr>
          <p:cNvSpPr>
            <a:spLocks noGrp="1"/>
          </p:cNvSpPr>
          <p:nvPr>
            <p:ph sz="half" idx="2"/>
          </p:nvPr>
        </p:nvSpPr>
        <p:spPr>
          <a:xfrm>
            <a:off x="3610467" y="2920867"/>
            <a:ext cx="7965460" cy="4484273"/>
          </a:xfrm>
        </p:spPr>
        <p:txBody>
          <a:bodyPr>
            <a:normAutofit/>
          </a:bodyPr>
          <a:lstStyle/>
          <a:p>
            <a:pPr>
              <a:buFont typeface="Wingdings" panose="05000000000000000000" pitchFamily="2" charset="2"/>
              <a:buChar char="v"/>
            </a:pPr>
            <a:r>
              <a:rPr lang="en-GB" sz="2000" dirty="0">
                <a:solidFill>
                  <a:srgbClr val="404040"/>
                </a:solidFill>
                <a:latin typeface="Inter"/>
              </a:rPr>
              <a:t>Companies expanding globally should prioritize Credit Cards and PayPal while keeping an eye on Cryptocurrency trends and regional variations in payment preferences to enhance customer experience and retention</a:t>
            </a:r>
            <a:endParaRPr lang="en-IN" sz="2000" dirty="0">
              <a:solidFill>
                <a:srgbClr val="404040"/>
              </a:solidFill>
              <a:latin typeface="Inter"/>
            </a:endParaRPr>
          </a:p>
        </p:txBody>
      </p:sp>
    </p:spTree>
    <p:extLst>
      <p:ext uri="{BB962C8B-B14F-4D97-AF65-F5344CB8AC3E}">
        <p14:creationId xmlns:p14="http://schemas.microsoft.com/office/powerpoint/2010/main" val="2177641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822A-56CD-C93B-C914-0477BE7DF74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E6CCB5C-2CCA-D167-DFDB-2876E27A1DDD}"/>
              </a:ext>
            </a:extLst>
          </p:cNvPr>
          <p:cNvSpPr>
            <a:spLocks noGrp="1"/>
          </p:cNvSpPr>
          <p:nvPr>
            <p:ph type="title"/>
          </p:nvPr>
        </p:nvSpPr>
        <p:spPr>
          <a:xfrm>
            <a:off x="2288497" y="397239"/>
            <a:ext cx="8499423" cy="1543987"/>
          </a:xfrm>
        </p:spPr>
        <p:txBody>
          <a:bodyPr/>
          <a:lstStyle/>
          <a:p>
            <a:pPr algn="ctr"/>
            <a:r>
              <a:rPr lang="en-IN" dirty="0"/>
              <a:t>Subscription trends by country</a:t>
            </a:r>
            <a:br>
              <a:rPr lang="en-IN" baseline="0" dirty="0"/>
            </a:br>
            <a:endParaRPr lang="en-US" dirty="0"/>
          </a:p>
        </p:txBody>
      </p:sp>
      <p:sp>
        <p:nvSpPr>
          <p:cNvPr id="2" name="Slide Number Placeholder 1">
            <a:extLst>
              <a:ext uri="{FF2B5EF4-FFF2-40B4-BE49-F238E27FC236}">
                <a16:creationId xmlns:a16="http://schemas.microsoft.com/office/drawing/2014/main" id="{216F567B-C020-4EB6-6453-E162BDA16A32}"/>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41</a:t>
            </a:fld>
            <a:endParaRPr lang="en-US" dirty="0"/>
          </a:p>
        </p:txBody>
      </p:sp>
      <p:graphicFrame>
        <p:nvGraphicFramePr>
          <p:cNvPr id="7" name="Content Placeholder 6">
            <a:extLst>
              <a:ext uri="{FF2B5EF4-FFF2-40B4-BE49-F238E27FC236}">
                <a16:creationId xmlns:a16="http://schemas.microsoft.com/office/drawing/2014/main" id="{FA15F645-DC1C-860D-7B7C-FE39887A697D}"/>
              </a:ext>
            </a:extLst>
          </p:cNvPr>
          <p:cNvGraphicFramePr>
            <a:graphicFrameLocks noGrp="1"/>
          </p:cNvGraphicFramePr>
          <p:nvPr>
            <p:ph idx="1"/>
            <p:extLst>
              <p:ext uri="{D42A27DB-BD31-4B8C-83A1-F6EECF244321}">
                <p14:modId xmlns:p14="http://schemas.microsoft.com/office/powerpoint/2010/main" val="3662204353"/>
              </p:ext>
            </p:extLst>
          </p:nvPr>
        </p:nvGraphicFramePr>
        <p:xfrm>
          <a:off x="914399" y="1738859"/>
          <a:ext cx="10687987" cy="3777521"/>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2">
            <a:extLst>
              <a:ext uri="{FF2B5EF4-FFF2-40B4-BE49-F238E27FC236}">
                <a16:creationId xmlns:a16="http://schemas.microsoft.com/office/drawing/2014/main" id="{985A3A24-DC77-B9DE-D9A3-42A4E66C39D4}"/>
              </a:ext>
            </a:extLst>
          </p:cNvPr>
          <p:cNvSpPr txBox="1">
            <a:spLocks/>
          </p:cNvSpPr>
          <p:nvPr/>
        </p:nvSpPr>
        <p:spPr>
          <a:xfrm>
            <a:off x="1414072" y="5551358"/>
            <a:ext cx="8499423" cy="1306642"/>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endParaRPr lang="en-US" dirty="0"/>
          </a:p>
        </p:txBody>
      </p:sp>
      <p:sp>
        <p:nvSpPr>
          <p:cNvPr id="9" name="Title 2">
            <a:extLst>
              <a:ext uri="{FF2B5EF4-FFF2-40B4-BE49-F238E27FC236}">
                <a16:creationId xmlns:a16="http://schemas.microsoft.com/office/drawing/2014/main" id="{B589F68A-10F8-B15B-9481-0DF72E0A1F4D}"/>
              </a:ext>
            </a:extLst>
          </p:cNvPr>
          <p:cNvSpPr txBox="1">
            <a:spLocks/>
          </p:cNvSpPr>
          <p:nvPr/>
        </p:nvSpPr>
        <p:spPr>
          <a:xfrm>
            <a:off x="1773836" y="5551358"/>
            <a:ext cx="8499423" cy="954373"/>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endParaRPr lang="en-US" sz="2000" dirty="0"/>
          </a:p>
        </p:txBody>
      </p:sp>
      <p:graphicFrame>
        <p:nvGraphicFramePr>
          <p:cNvPr id="5" name="Chart 4">
            <a:extLst>
              <a:ext uri="{FF2B5EF4-FFF2-40B4-BE49-F238E27FC236}">
                <a16:creationId xmlns:a16="http://schemas.microsoft.com/office/drawing/2014/main" id="{E4BACF06-9031-41ED-9418-61BF8E47B263}"/>
              </a:ext>
            </a:extLst>
          </p:cNvPr>
          <p:cNvGraphicFramePr>
            <a:graphicFrameLocks/>
          </p:cNvGraphicFramePr>
          <p:nvPr>
            <p:extLst>
              <p:ext uri="{D42A27DB-BD31-4B8C-83A1-F6EECF244321}">
                <p14:modId xmlns:p14="http://schemas.microsoft.com/office/powerpoint/2010/main" val="4016854691"/>
              </p:ext>
            </p:extLst>
          </p:nvPr>
        </p:nvGraphicFramePr>
        <p:xfrm>
          <a:off x="1154243" y="2281004"/>
          <a:ext cx="9623685" cy="39236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9554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121B3-5B7A-BEB3-FEC1-626D341BC84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230EF22-2335-15A4-B1D3-853D1C7F7104}"/>
              </a:ext>
            </a:extLst>
          </p:cNvPr>
          <p:cNvSpPr>
            <a:spLocks noGrp="1"/>
          </p:cNvSpPr>
          <p:nvPr>
            <p:ph type="title"/>
          </p:nvPr>
        </p:nvSpPr>
        <p:spPr/>
        <p:txBody>
          <a:bodyPr/>
          <a:lstStyle/>
          <a:p>
            <a:pPr algn="ctr"/>
            <a:r>
              <a:rPr lang="en-IN" dirty="0"/>
              <a:t>Subscription trends by country</a:t>
            </a:r>
          </a:p>
        </p:txBody>
      </p:sp>
      <p:sp>
        <p:nvSpPr>
          <p:cNvPr id="2" name="Content Placeholder 1">
            <a:extLst>
              <a:ext uri="{FF2B5EF4-FFF2-40B4-BE49-F238E27FC236}">
                <a16:creationId xmlns:a16="http://schemas.microsoft.com/office/drawing/2014/main" id="{4760599F-FCAA-BD7E-D463-C2AD36C530CC}"/>
              </a:ext>
            </a:extLst>
          </p:cNvPr>
          <p:cNvSpPr>
            <a:spLocks noGrp="1" noChangeArrowheads="1"/>
          </p:cNvSpPr>
          <p:nvPr>
            <p:ph sz="half" idx="2"/>
          </p:nvPr>
        </p:nvSpPr>
        <p:spPr bwMode="auto">
          <a:xfrm flipH="1">
            <a:off x="3460563" y="2599700"/>
            <a:ext cx="7657103" cy="246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v"/>
            </a:pPr>
            <a:r>
              <a:rPr lang="en-GB" sz="2000" dirty="0">
                <a:solidFill>
                  <a:srgbClr val="404040"/>
                </a:solidFill>
                <a:latin typeface="Inter"/>
              </a:rPr>
              <a:t>Australia, Canada, UK, and USA have the highest number of subscribers across all plans.</a:t>
            </a:r>
          </a:p>
          <a:p>
            <a:pPr>
              <a:buFont typeface="Wingdings" panose="05000000000000000000" pitchFamily="2" charset="2"/>
              <a:buChar char="v"/>
            </a:pPr>
            <a:r>
              <a:rPr lang="en-GB" sz="2000" dirty="0">
                <a:solidFill>
                  <a:srgbClr val="404040"/>
                </a:solidFill>
                <a:latin typeface="Inter"/>
              </a:rPr>
              <a:t>India and Germany show lower subscriptions, especially in the Premium category</a:t>
            </a:r>
          </a:p>
          <a:p>
            <a:pPr>
              <a:buFont typeface="Wingdings" panose="05000000000000000000" pitchFamily="2" charset="2"/>
              <a:buChar char="v"/>
            </a:pPr>
            <a:r>
              <a:rPr lang="en-GB" sz="2000" dirty="0">
                <a:solidFill>
                  <a:srgbClr val="404040"/>
                </a:solidFill>
                <a:latin typeface="Inter"/>
              </a:rPr>
              <a:t>France and Germany have relatively balanced subscriptions across all tiers.</a:t>
            </a:r>
          </a:p>
          <a:p>
            <a:pPr>
              <a:buFont typeface="Wingdings" panose="05000000000000000000" pitchFamily="2" charset="2"/>
              <a:buChar char="v"/>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6055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B6870-B09A-0416-564F-B0A9D409830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E9FEB60-DCE3-B6D3-6B36-30A6D6CF48E2}"/>
              </a:ext>
            </a:extLst>
          </p:cNvPr>
          <p:cNvSpPr>
            <a:spLocks noGrp="1"/>
          </p:cNvSpPr>
          <p:nvPr>
            <p:ph type="title"/>
          </p:nvPr>
        </p:nvSpPr>
        <p:spPr/>
        <p:txBody>
          <a:bodyPr/>
          <a:lstStyle/>
          <a:p>
            <a:pPr algn="ctr"/>
            <a:r>
              <a:rPr lang="en-IN" dirty="0"/>
              <a:t>Subscription trends by country</a:t>
            </a:r>
            <a:br>
              <a:rPr lang="en-IN" dirty="0"/>
            </a:br>
            <a:r>
              <a:rPr lang="en-IN" dirty="0"/>
              <a:t>(conclusion)</a:t>
            </a:r>
          </a:p>
        </p:txBody>
      </p:sp>
      <p:sp>
        <p:nvSpPr>
          <p:cNvPr id="2" name="Content Placeholder 1">
            <a:extLst>
              <a:ext uri="{FF2B5EF4-FFF2-40B4-BE49-F238E27FC236}">
                <a16:creationId xmlns:a16="http://schemas.microsoft.com/office/drawing/2014/main" id="{6DBC4E86-43B0-AAFD-5746-5656C0738964}"/>
              </a:ext>
            </a:extLst>
          </p:cNvPr>
          <p:cNvSpPr>
            <a:spLocks noGrp="1" noChangeArrowheads="1"/>
          </p:cNvSpPr>
          <p:nvPr>
            <p:ph sz="half" idx="2"/>
          </p:nvPr>
        </p:nvSpPr>
        <p:spPr bwMode="auto">
          <a:xfrm flipH="1">
            <a:off x="3460562" y="2641846"/>
            <a:ext cx="7657103" cy="332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Wingdings" panose="05000000000000000000" pitchFamily="2" charset="2"/>
              <a:buChar char="v"/>
            </a:pPr>
            <a:r>
              <a:rPr lang="en-GB" sz="2000" dirty="0">
                <a:solidFill>
                  <a:srgbClr val="404040"/>
                </a:solidFill>
                <a:latin typeface="Inter"/>
              </a:rPr>
              <a:t>Premium users are key to the company’s success because they generate more revenue.</a:t>
            </a:r>
          </a:p>
          <a:p>
            <a:pPr marL="0" indent="0" algn="l">
              <a:buNone/>
            </a:pPr>
            <a:endParaRPr lang="en-GB" sz="2000" dirty="0">
              <a:solidFill>
                <a:srgbClr val="404040"/>
              </a:solidFill>
              <a:latin typeface="Inter"/>
            </a:endParaRPr>
          </a:p>
          <a:p>
            <a:pPr algn="l">
              <a:buFont typeface="Wingdings" panose="05000000000000000000" pitchFamily="2" charset="2"/>
              <a:buChar char="v"/>
            </a:pPr>
            <a:r>
              <a:rPr lang="en-GB" sz="2000" dirty="0">
                <a:solidFill>
                  <a:srgbClr val="404040"/>
                </a:solidFill>
                <a:latin typeface="Inter"/>
              </a:rPr>
              <a:t>By focusing on retention and expansion, the company can grow its customer base and increase profits.</a:t>
            </a:r>
          </a:p>
          <a:p>
            <a:pPr marL="0" indent="0" algn="l">
              <a:buNone/>
            </a:pPr>
            <a:endParaRPr lang="en-GB" sz="2000" dirty="0">
              <a:solidFill>
                <a:srgbClr val="404040"/>
              </a:solidFill>
              <a:latin typeface="Inter"/>
            </a:endParaRPr>
          </a:p>
          <a:p>
            <a:pPr algn="l">
              <a:buFont typeface="Wingdings" panose="05000000000000000000" pitchFamily="2" charset="2"/>
              <a:buChar char="v"/>
            </a:pPr>
            <a:r>
              <a:rPr lang="en-GB" sz="2000" dirty="0">
                <a:solidFill>
                  <a:srgbClr val="404040"/>
                </a:solidFill>
                <a:latin typeface="Inter"/>
              </a:rPr>
              <a:t>Targeted promotions can help convince more users to upgrade, especially in regions where adoption is currently low.</a:t>
            </a:r>
          </a:p>
          <a:p>
            <a:pPr>
              <a:buFont typeface="Wingdings" panose="05000000000000000000" pitchFamily="2" charset="2"/>
              <a:buChar char="v"/>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2330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4C6AA-646D-EBCE-E541-7CFB39F2ADD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C88612-0F96-E330-F111-E2C40DCBDD41}"/>
              </a:ext>
            </a:extLst>
          </p:cNvPr>
          <p:cNvSpPr>
            <a:spLocks noGrp="1"/>
          </p:cNvSpPr>
          <p:nvPr>
            <p:ph type="title"/>
          </p:nvPr>
        </p:nvSpPr>
        <p:spPr>
          <a:xfrm>
            <a:off x="2288497" y="397239"/>
            <a:ext cx="8499423" cy="1543987"/>
          </a:xfrm>
        </p:spPr>
        <p:txBody>
          <a:bodyPr/>
          <a:lstStyle/>
          <a:p>
            <a:pPr algn="ctr"/>
            <a:r>
              <a:rPr lang="en-GB" dirty="0"/>
              <a:t>Language preferences and their correlation with engagement</a:t>
            </a:r>
            <a:br>
              <a:rPr lang="en-IN" baseline="0" dirty="0"/>
            </a:br>
            <a:endParaRPr lang="en-US" dirty="0"/>
          </a:p>
        </p:txBody>
      </p:sp>
      <p:sp>
        <p:nvSpPr>
          <p:cNvPr id="2" name="Slide Number Placeholder 1">
            <a:extLst>
              <a:ext uri="{FF2B5EF4-FFF2-40B4-BE49-F238E27FC236}">
                <a16:creationId xmlns:a16="http://schemas.microsoft.com/office/drawing/2014/main" id="{485D0DC1-42A7-30DA-16D3-C21F61F04DE9}"/>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44</a:t>
            </a:fld>
            <a:endParaRPr lang="en-US" dirty="0"/>
          </a:p>
        </p:txBody>
      </p:sp>
      <p:graphicFrame>
        <p:nvGraphicFramePr>
          <p:cNvPr id="7" name="Content Placeholder 6">
            <a:extLst>
              <a:ext uri="{FF2B5EF4-FFF2-40B4-BE49-F238E27FC236}">
                <a16:creationId xmlns:a16="http://schemas.microsoft.com/office/drawing/2014/main" id="{96A51C8E-C424-490B-D458-250E5A7EC6F2}"/>
              </a:ext>
            </a:extLst>
          </p:cNvPr>
          <p:cNvGraphicFramePr>
            <a:graphicFrameLocks noGrp="1"/>
          </p:cNvGraphicFramePr>
          <p:nvPr>
            <p:ph idx="1"/>
          </p:nvPr>
        </p:nvGraphicFramePr>
        <p:xfrm>
          <a:off x="914399" y="1738859"/>
          <a:ext cx="10687987" cy="3777521"/>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2">
            <a:extLst>
              <a:ext uri="{FF2B5EF4-FFF2-40B4-BE49-F238E27FC236}">
                <a16:creationId xmlns:a16="http://schemas.microsoft.com/office/drawing/2014/main" id="{FAE3FA95-42F4-E546-5338-C283D94FF1C3}"/>
              </a:ext>
            </a:extLst>
          </p:cNvPr>
          <p:cNvSpPr txBox="1">
            <a:spLocks/>
          </p:cNvSpPr>
          <p:nvPr/>
        </p:nvSpPr>
        <p:spPr>
          <a:xfrm>
            <a:off x="1414072" y="5551358"/>
            <a:ext cx="8499423" cy="1306642"/>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endParaRPr lang="en-US" dirty="0"/>
          </a:p>
        </p:txBody>
      </p:sp>
      <p:sp>
        <p:nvSpPr>
          <p:cNvPr id="9" name="Title 2">
            <a:extLst>
              <a:ext uri="{FF2B5EF4-FFF2-40B4-BE49-F238E27FC236}">
                <a16:creationId xmlns:a16="http://schemas.microsoft.com/office/drawing/2014/main" id="{1B6ECFE8-7D1B-C70A-9CC5-0A62541FE601}"/>
              </a:ext>
            </a:extLst>
          </p:cNvPr>
          <p:cNvSpPr txBox="1">
            <a:spLocks/>
          </p:cNvSpPr>
          <p:nvPr/>
        </p:nvSpPr>
        <p:spPr>
          <a:xfrm>
            <a:off x="1773836" y="5551358"/>
            <a:ext cx="8499423" cy="954373"/>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spc="100" baseline="0">
                <a:solidFill>
                  <a:schemeClr val="tx1">
                    <a:lumMod val="95000"/>
                    <a:lumOff val="5000"/>
                  </a:schemeClr>
                </a:solidFill>
                <a:latin typeface="+mj-lt"/>
                <a:ea typeface="+mj-ea"/>
                <a:cs typeface="+mj-cs"/>
              </a:defRPr>
            </a:lvl1pPr>
          </a:lstStyle>
          <a:p>
            <a:endParaRPr lang="en-US" sz="2000" dirty="0"/>
          </a:p>
        </p:txBody>
      </p:sp>
      <p:graphicFrame>
        <p:nvGraphicFramePr>
          <p:cNvPr id="4" name="Chart 3">
            <a:extLst>
              <a:ext uri="{FF2B5EF4-FFF2-40B4-BE49-F238E27FC236}">
                <a16:creationId xmlns:a16="http://schemas.microsoft.com/office/drawing/2014/main" id="{F0691298-009C-4E6B-8BEA-9A6E9BEB6920}"/>
              </a:ext>
            </a:extLst>
          </p:cNvPr>
          <p:cNvGraphicFramePr>
            <a:graphicFrameLocks/>
          </p:cNvGraphicFramePr>
          <p:nvPr>
            <p:extLst>
              <p:ext uri="{D42A27DB-BD31-4B8C-83A1-F6EECF244321}">
                <p14:modId xmlns:p14="http://schemas.microsoft.com/office/powerpoint/2010/main" val="1132317027"/>
              </p:ext>
            </p:extLst>
          </p:nvPr>
        </p:nvGraphicFramePr>
        <p:xfrm>
          <a:off x="1773836" y="2057400"/>
          <a:ext cx="8854190" cy="32790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63086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97C4C-C89B-A21E-98B7-45E927ADF9D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7F5F1FA-260E-8F75-D3FC-39CB46D038A8}"/>
              </a:ext>
            </a:extLst>
          </p:cNvPr>
          <p:cNvSpPr>
            <a:spLocks noGrp="1"/>
          </p:cNvSpPr>
          <p:nvPr>
            <p:ph type="title"/>
          </p:nvPr>
        </p:nvSpPr>
        <p:spPr/>
        <p:txBody>
          <a:bodyPr/>
          <a:lstStyle/>
          <a:p>
            <a:pPr algn="ctr"/>
            <a:r>
              <a:rPr lang="en-GB" dirty="0"/>
              <a:t>Language preferences and their correlation with engagement</a:t>
            </a:r>
            <a:endParaRPr lang="en-IN" dirty="0"/>
          </a:p>
        </p:txBody>
      </p:sp>
      <p:sp>
        <p:nvSpPr>
          <p:cNvPr id="2" name="Content Placeholder 1">
            <a:extLst>
              <a:ext uri="{FF2B5EF4-FFF2-40B4-BE49-F238E27FC236}">
                <a16:creationId xmlns:a16="http://schemas.microsoft.com/office/drawing/2014/main" id="{CB224D91-6418-D2E6-B5DF-D1B4A020E42B}"/>
              </a:ext>
            </a:extLst>
          </p:cNvPr>
          <p:cNvSpPr>
            <a:spLocks noGrp="1" noChangeArrowheads="1"/>
          </p:cNvSpPr>
          <p:nvPr>
            <p:ph sz="half" idx="2"/>
          </p:nvPr>
        </p:nvSpPr>
        <p:spPr bwMode="auto">
          <a:xfrm flipH="1">
            <a:off x="3460563" y="5507993"/>
            <a:ext cx="765710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altLang="en-US" dirty="0">
                <a:latin typeface="Arial" panose="020B0604020202020204" pitchFamily="34" charset="0"/>
              </a:rPr>
              <a:t>* To find the correlation I have given codes to the preferred languages.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Object 3">
            <a:extLst>
              <a:ext uri="{FF2B5EF4-FFF2-40B4-BE49-F238E27FC236}">
                <a16:creationId xmlns:a16="http://schemas.microsoft.com/office/drawing/2014/main" id="{DC82FE43-B2C7-AF86-D07B-430E2B5A25B9}"/>
              </a:ext>
            </a:extLst>
          </p:cNvPr>
          <p:cNvGraphicFramePr>
            <a:graphicFrameLocks noChangeAspect="1"/>
          </p:cNvGraphicFramePr>
          <p:nvPr>
            <p:extLst>
              <p:ext uri="{D42A27DB-BD31-4B8C-83A1-F6EECF244321}">
                <p14:modId xmlns:p14="http://schemas.microsoft.com/office/powerpoint/2010/main" val="3656692855"/>
              </p:ext>
            </p:extLst>
          </p:nvPr>
        </p:nvGraphicFramePr>
        <p:xfrm>
          <a:off x="3207895" y="2051439"/>
          <a:ext cx="7965461" cy="3195118"/>
        </p:xfrm>
        <a:graphic>
          <a:graphicData uri="http://schemas.openxmlformats.org/presentationml/2006/ole">
            <mc:AlternateContent xmlns:mc="http://schemas.openxmlformats.org/markup-compatibility/2006">
              <mc:Choice xmlns:v="urn:schemas-microsoft-com:vml" Requires="v">
                <p:oleObj name="Worksheet" r:id="rId2" imgW="3809867" imgH="1723935" progId="Excel.Sheet.12">
                  <p:embed/>
                </p:oleObj>
              </mc:Choice>
              <mc:Fallback>
                <p:oleObj name="Worksheet" r:id="rId2" imgW="3809867" imgH="1723935" progId="Excel.Sheet.12">
                  <p:embed/>
                  <p:pic>
                    <p:nvPicPr>
                      <p:cNvPr id="4" name="Object 3">
                        <a:extLst>
                          <a:ext uri="{FF2B5EF4-FFF2-40B4-BE49-F238E27FC236}">
                            <a16:creationId xmlns:a16="http://schemas.microsoft.com/office/drawing/2014/main" id="{DC82FE43-B2C7-AF86-D07B-430E2B5A25B9}"/>
                          </a:ext>
                        </a:extLst>
                      </p:cNvPr>
                      <p:cNvPicPr/>
                      <p:nvPr/>
                    </p:nvPicPr>
                    <p:blipFill>
                      <a:blip r:embed="rId3"/>
                      <a:stretch>
                        <a:fillRect/>
                      </a:stretch>
                    </p:blipFill>
                    <p:spPr>
                      <a:xfrm>
                        <a:off x="3207895" y="2051439"/>
                        <a:ext cx="7965461" cy="3195118"/>
                      </a:xfrm>
                      <a:prstGeom prst="rect">
                        <a:avLst/>
                      </a:prstGeom>
                    </p:spPr>
                  </p:pic>
                </p:oleObj>
              </mc:Fallback>
            </mc:AlternateContent>
          </a:graphicData>
        </a:graphic>
      </p:graphicFrame>
    </p:spTree>
    <p:extLst>
      <p:ext uri="{BB962C8B-B14F-4D97-AF65-F5344CB8AC3E}">
        <p14:creationId xmlns:p14="http://schemas.microsoft.com/office/powerpoint/2010/main" val="3836762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9AD57-C25C-6290-D9C1-BBE5DE030BE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959ACF9-B105-3073-62E1-A08EEC4268F8}"/>
              </a:ext>
            </a:extLst>
          </p:cNvPr>
          <p:cNvSpPr>
            <a:spLocks noGrp="1"/>
          </p:cNvSpPr>
          <p:nvPr>
            <p:ph type="title"/>
          </p:nvPr>
        </p:nvSpPr>
        <p:spPr/>
        <p:txBody>
          <a:bodyPr/>
          <a:lstStyle/>
          <a:p>
            <a:pPr algn="ctr"/>
            <a:r>
              <a:rPr lang="en-GB" dirty="0"/>
              <a:t>Language preferences and their correlation with engagement</a:t>
            </a:r>
            <a:endParaRPr lang="en-IN" dirty="0"/>
          </a:p>
        </p:txBody>
      </p:sp>
      <p:sp>
        <p:nvSpPr>
          <p:cNvPr id="2" name="Content Placeholder 1">
            <a:extLst>
              <a:ext uri="{FF2B5EF4-FFF2-40B4-BE49-F238E27FC236}">
                <a16:creationId xmlns:a16="http://schemas.microsoft.com/office/drawing/2014/main" id="{DD1DAA21-0F21-6F74-F318-AAEFA3060D7F}"/>
              </a:ext>
            </a:extLst>
          </p:cNvPr>
          <p:cNvSpPr>
            <a:spLocks noGrp="1" noChangeArrowheads="1"/>
          </p:cNvSpPr>
          <p:nvPr>
            <p:ph sz="half" idx="2"/>
          </p:nvPr>
        </p:nvSpPr>
        <p:spPr bwMode="auto">
          <a:xfrm flipH="1">
            <a:off x="3460562" y="2630162"/>
            <a:ext cx="7657103" cy="305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v"/>
            </a:pPr>
            <a:r>
              <a:rPr lang="en-GB" sz="2000" dirty="0">
                <a:solidFill>
                  <a:srgbClr val="404040"/>
                </a:solidFill>
                <a:latin typeface="Inter"/>
              </a:rPr>
              <a:t>The total watch hours vary slightly across different languages.</a:t>
            </a:r>
          </a:p>
          <a:p>
            <a:pPr>
              <a:buFont typeface="Wingdings" panose="05000000000000000000" pitchFamily="2" charset="2"/>
              <a:buChar char="v"/>
            </a:pPr>
            <a:endParaRPr lang="en-GB" sz="2000" dirty="0">
              <a:solidFill>
                <a:srgbClr val="404040"/>
              </a:solidFill>
              <a:latin typeface="Inter"/>
            </a:endParaRPr>
          </a:p>
          <a:p>
            <a:pPr>
              <a:buFont typeface="Wingdings" panose="05000000000000000000" pitchFamily="2" charset="2"/>
              <a:buChar char="v"/>
            </a:pPr>
            <a:r>
              <a:rPr lang="en-GB" sz="2000" dirty="0">
                <a:solidFill>
                  <a:srgbClr val="404040"/>
                </a:solidFill>
                <a:latin typeface="Inter"/>
              </a:rPr>
              <a:t>French (46,762 hours) has the highest engagement, while Spanish (40,544 hours) has the lowest.</a:t>
            </a:r>
          </a:p>
          <a:p>
            <a:pPr>
              <a:buFont typeface="Wingdings" panose="05000000000000000000" pitchFamily="2" charset="2"/>
              <a:buChar char="v"/>
            </a:pPr>
            <a:endParaRPr lang="en-GB" sz="2000" dirty="0">
              <a:solidFill>
                <a:srgbClr val="404040"/>
              </a:solidFill>
              <a:latin typeface="Inter"/>
            </a:endParaRPr>
          </a:p>
          <a:p>
            <a:pPr>
              <a:buFont typeface="Wingdings" panose="05000000000000000000" pitchFamily="2" charset="2"/>
              <a:buChar char="v"/>
            </a:pPr>
            <a:r>
              <a:rPr lang="en-GB" sz="2000" dirty="0">
                <a:solidFill>
                  <a:srgbClr val="404040"/>
                </a:solidFill>
                <a:latin typeface="Inter"/>
              </a:rPr>
              <a:t>The correlation coefficient (-0.031) suggests a very weak negative correlation between language preference and total watch hours.</a:t>
            </a:r>
          </a:p>
          <a:p>
            <a:pPr>
              <a:buFont typeface="Wingdings" panose="05000000000000000000" pitchFamily="2" charset="2"/>
              <a:buChar char="v"/>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8483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37861-4CC8-61E7-6DEE-FB813BA230C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517E204-420E-5DC9-86AF-FCB61AD30CD2}"/>
              </a:ext>
            </a:extLst>
          </p:cNvPr>
          <p:cNvSpPr>
            <a:spLocks noGrp="1"/>
          </p:cNvSpPr>
          <p:nvPr>
            <p:ph type="title"/>
          </p:nvPr>
        </p:nvSpPr>
        <p:spPr/>
        <p:txBody>
          <a:bodyPr/>
          <a:lstStyle/>
          <a:p>
            <a:pPr algn="ctr"/>
            <a:r>
              <a:rPr lang="en-GB" dirty="0"/>
              <a:t>Language preferences and their correlation with engagement</a:t>
            </a:r>
            <a:br>
              <a:rPr lang="en-GB" dirty="0"/>
            </a:br>
            <a:r>
              <a:rPr lang="en-GB" dirty="0"/>
              <a:t>(conclusion)</a:t>
            </a:r>
            <a:endParaRPr lang="en-IN" dirty="0"/>
          </a:p>
        </p:txBody>
      </p:sp>
      <p:sp>
        <p:nvSpPr>
          <p:cNvPr id="2" name="Content Placeholder 1">
            <a:extLst>
              <a:ext uri="{FF2B5EF4-FFF2-40B4-BE49-F238E27FC236}">
                <a16:creationId xmlns:a16="http://schemas.microsoft.com/office/drawing/2014/main" id="{3003E58C-F32B-F0B0-F8EB-2B94F23ABC48}"/>
              </a:ext>
            </a:extLst>
          </p:cNvPr>
          <p:cNvSpPr>
            <a:spLocks noGrp="1" noChangeArrowheads="1"/>
          </p:cNvSpPr>
          <p:nvPr>
            <p:ph sz="half" idx="2"/>
          </p:nvPr>
        </p:nvSpPr>
        <p:spPr bwMode="auto">
          <a:xfrm flipH="1">
            <a:off x="3460561" y="2904241"/>
            <a:ext cx="7657103" cy="104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v"/>
            </a:pPr>
            <a:r>
              <a:rPr lang="en-GB" sz="2000" dirty="0">
                <a:solidFill>
                  <a:srgbClr val="404040"/>
                </a:solidFill>
                <a:latin typeface="Inter"/>
              </a:rPr>
              <a:t>Since the correlation is close to zero, it means that language preference does not significantly impact engagement (watch hours).</a:t>
            </a:r>
          </a:p>
          <a:p>
            <a:pPr marL="0" indent="0">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9373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6D950-060F-B547-95E9-E5842F16942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6C9FF16-6CCE-7547-C94F-8C3DD32AEEFC}"/>
              </a:ext>
            </a:extLst>
          </p:cNvPr>
          <p:cNvSpPr>
            <a:spLocks noGrp="1"/>
          </p:cNvSpPr>
          <p:nvPr>
            <p:ph type="title"/>
          </p:nvPr>
        </p:nvSpPr>
        <p:spPr>
          <a:xfrm>
            <a:off x="3460565" y="307766"/>
            <a:ext cx="7965461" cy="994164"/>
          </a:xfrm>
        </p:spPr>
        <p:txBody>
          <a:bodyPr/>
          <a:lstStyle/>
          <a:p>
            <a:pPr algn="ctr"/>
            <a:r>
              <a:rPr lang="en-IN" dirty="0"/>
              <a:t>OVERALL CONCLUSION</a:t>
            </a:r>
          </a:p>
        </p:txBody>
      </p:sp>
      <p:sp>
        <p:nvSpPr>
          <p:cNvPr id="2" name="Content Placeholder 1">
            <a:extLst>
              <a:ext uri="{FF2B5EF4-FFF2-40B4-BE49-F238E27FC236}">
                <a16:creationId xmlns:a16="http://schemas.microsoft.com/office/drawing/2014/main" id="{CE8C163C-7C30-DBF0-162D-C1401D30BA45}"/>
              </a:ext>
            </a:extLst>
          </p:cNvPr>
          <p:cNvSpPr>
            <a:spLocks noGrp="1" noChangeArrowheads="1"/>
          </p:cNvSpPr>
          <p:nvPr>
            <p:ph sz="half" idx="2"/>
          </p:nvPr>
        </p:nvSpPr>
        <p:spPr bwMode="auto">
          <a:xfrm flipH="1">
            <a:off x="3888845" y="1606477"/>
            <a:ext cx="7657103" cy="6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v"/>
            </a:pPr>
            <a:r>
              <a:rPr lang="en-GB" sz="2000" u="sng" dirty="0">
                <a:solidFill>
                  <a:srgbClr val="404040"/>
                </a:solidFill>
                <a:latin typeface="Inter"/>
              </a:rPr>
              <a:t>Make Subscription Plans Better</a:t>
            </a:r>
            <a:r>
              <a:rPr lang="en-GB" sz="2000" dirty="0">
                <a:solidFill>
                  <a:srgbClr val="404040"/>
                </a:solidFill>
                <a:latin typeface="Inter"/>
              </a:rPr>
              <a:t>:</a:t>
            </a:r>
          </a:p>
          <a:p>
            <a:pPr marL="91440" lvl="1" indent="-91440">
              <a:spcAft>
                <a:spcPts val="200"/>
              </a:spcAft>
              <a:buSzPct val="100000"/>
              <a:buFont typeface="Wingdings" panose="05000000000000000000" pitchFamily="2" charset="2"/>
              <a:buChar char="v"/>
            </a:pPr>
            <a:r>
              <a:rPr lang="en-GB" sz="2000" dirty="0">
                <a:solidFill>
                  <a:srgbClr val="404040"/>
                </a:solidFill>
                <a:latin typeface="Inter"/>
              </a:rPr>
              <a:t>Improve the Standard Plan to keep users happy.</a:t>
            </a:r>
          </a:p>
          <a:p>
            <a:pPr marL="91440" lvl="1" indent="-91440">
              <a:spcAft>
                <a:spcPts val="200"/>
              </a:spcAft>
              <a:buSzPct val="100000"/>
              <a:buFont typeface="Wingdings" panose="05000000000000000000" pitchFamily="2" charset="2"/>
              <a:buChar char="v"/>
            </a:pPr>
            <a:r>
              <a:rPr lang="en-GB" sz="2000" dirty="0">
                <a:solidFill>
                  <a:srgbClr val="404040"/>
                </a:solidFill>
                <a:latin typeface="Inter"/>
              </a:rPr>
              <a:t>Show why the Premium Plan is worth the extra cost to encourage upgrades.</a:t>
            </a:r>
          </a:p>
          <a:p>
            <a:pPr>
              <a:buFont typeface="Wingdings" panose="05000000000000000000" pitchFamily="2" charset="2"/>
              <a:buChar char="v"/>
            </a:pPr>
            <a:r>
              <a:rPr lang="en-GB" sz="2000" u="sng" dirty="0">
                <a:solidFill>
                  <a:srgbClr val="404040"/>
                </a:solidFill>
                <a:latin typeface="Inter"/>
              </a:rPr>
              <a:t>Focus on Movies and Improve Series</a:t>
            </a:r>
            <a:r>
              <a:rPr lang="en-GB" sz="2000" dirty="0">
                <a:solidFill>
                  <a:srgbClr val="404040"/>
                </a:solidFill>
                <a:latin typeface="Inter"/>
              </a:rPr>
              <a:t>:</a:t>
            </a:r>
          </a:p>
          <a:p>
            <a:pPr marL="91440" lvl="1" indent="-91440">
              <a:spcAft>
                <a:spcPts val="200"/>
              </a:spcAft>
              <a:buSzPct val="100000"/>
              <a:buFont typeface="Wingdings" panose="05000000000000000000" pitchFamily="2" charset="2"/>
              <a:buChar char="v"/>
            </a:pPr>
            <a:r>
              <a:rPr lang="en-GB" sz="2000" dirty="0">
                <a:solidFill>
                  <a:srgbClr val="404040"/>
                </a:solidFill>
                <a:latin typeface="Inter"/>
              </a:rPr>
              <a:t>Add more movies (since users love them).</a:t>
            </a:r>
          </a:p>
          <a:p>
            <a:pPr marL="91440" lvl="1" indent="-91440">
              <a:spcAft>
                <a:spcPts val="200"/>
              </a:spcAft>
              <a:buSzPct val="100000"/>
              <a:buFont typeface="Wingdings" panose="05000000000000000000" pitchFamily="2" charset="2"/>
              <a:buChar char="v"/>
            </a:pPr>
            <a:r>
              <a:rPr lang="en-GB" sz="2000" dirty="0">
                <a:solidFill>
                  <a:srgbClr val="404040"/>
                </a:solidFill>
                <a:latin typeface="Inter"/>
              </a:rPr>
              <a:t>Make series more interesting to attract viewers.</a:t>
            </a:r>
          </a:p>
          <a:p>
            <a:pPr>
              <a:buFont typeface="Wingdings" panose="05000000000000000000" pitchFamily="2" charset="2"/>
              <a:buChar char="v"/>
            </a:pPr>
            <a:r>
              <a:rPr lang="en-GB" sz="2000" u="sng" dirty="0">
                <a:solidFill>
                  <a:srgbClr val="404040"/>
                </a:solidFill>
                <a:latin typeface="Inter"/>
              </a:rPr>
              <a:t>Use Peak Times Wisely</a:t>
            </a:r>
            <a:r>
              <a:rPr lang="en-GB" sz="2000" dirty="0">
                <a:solidFill>
                  <a:srgbClr val="404040"/>
                </a:solidFill>
                <a:latin typeface="Inter"/>
              </a:rPr>
              <a:t>:</a:t>
            </a:r>
          </a:p>
          <a:p>
            <a:pPr marL="91440" lvl="1" indent="-91440">
              <a:spcAft>
                <a:spcPts val="200"/>
              </a:spcAft>
              <a:buSzPct val="100000"/>
              <a:buFont typeface="Wingdings" panose="05000000000000000000" pitchFamily="2" charset="2"/>
              <a:buChar char="v"/>
            </a:pPr>
            <a:r>
              <a:rPr lang="en-GB" sz="2000" dirty="0">
                <a:solidFill>
                  <a:srgbClr val="404040"/>
                </a:solidFill>
                <a:latin typeface="Inter"/>
              </a:rPr>
              <a:t>Release new content and run promotions during late-night hours when most users are active.</a:t>
            </a:r>
          </a:p>
          <a:p>
            <a:pPr>
              <a:buFont typeface="Wingdings" panose="05000000000000000000" pitchFamily="2" charset="2"/>
              <a:buChar char="v"/>
            </a:pPr>
            <a:r>
              <a:rPr lang="en-GB" sz="2000" dirty="0">
                <a:solidFill>
                  <a:srgbClr val="404040"/>
                </a:solidFill>
                <a:latin typeface="Inter"/>
              </a:rPr>
              <a:t>Run Smart Promotions:</a:t>
            </a:r>
          </a:p>
          <a:p>
            <a:pPr marL="91440" lvl="1" indent="-91440">
              <a:spcAft>
                <a:spcPts val="200"/>
              </a:spcAft>
              <a:buSzPct val="100000"/>
              <a:buFont typeface="Wingdings" panose="05000000000000000000" pitchFamily="2" charset="2"/>
              <a:buChar char="v"/>
            </a:pPr>
            <a:r>
              <a:rPr lang="en-GB" sz="2000" dirty="0">
                <a:solidFill>
                  <a:srgbClr val="404040"/>
                </a:solidFill>
                <a:latin typeface="Inter"/>
              </a:rPr>
              <a:t>Offer deals to get more people to download the app and watch more content.</a:t>
            </a:r>
          </a:p>
          <a:p>
            <a:pPr marL="0" indent="0">
              <a:buNone/>
            </a:pPr>
            <a:endParaRPr lang="en-GB" sz="2000" dirty="0">
              <a:solidFill>
                <a:srgbClr val="404040"/>
              </a:solidFill>
              <a:latin typeface="Inter"/>
            </a:endParaRPr>
          </a:p>
          <a:p>
            <a:pPr>
              <a:buFont typeface="Wingdings" panose="05000000000000000000" pitchFamily="2" charset="2"/>
              <a:buChar char="v"/>
            </a:pPr>
            <a:endParaRPr lang="en-GB" sz="2000" dirty="0">
              <a:solidFill>
                <a:srgbClr val="404040"/>
              </a:solidFill>
              <a:latin typeface="Inter"/>
            </a:endParaRPr>
          </a:p>
          <a:p>
            <a:pPr marL="0" indent="0">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82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DAD421-0FE1-090F-387E-941DE5841CC6}"/>
              </a:ext>
            </a:extLst>
          </p:cNvPr>
          <p:cNvSpPr>
            <a:spLocks noGrp="1"/>
          </p:cNvSpPr>
          <p:nvPr>
            <p:ph sz="half" idx="2"/>
          </p:nvPr>
        </p:nvSpPr>
        <p:spPr>
          <a:xfrm>
            <a:off x="3310663" y="1325674"/>
            <a:ext cx="7965460" cy="3497698"/>
          </a:xfrm>
        </p:spPr>
        <p:txBody>
          <a:bodyPr>
            <a:normAutofit/>
          </a:bodyPr>
          <a:lstStyle/>
          <a:p>
            <a:pPr>
              <a:buFont typeface="Wingdings" panose="05000000000000000000" pitchFamily="2" charset="2"/>
              <a:buChar char="v"/>
            </a:pPr>
            <a:r>
              <a:rPr lang="en-GB" sz="2000" u="sng" dirty="0">
                <a:solidFill>
                  <a:srgbClr val="404040"/>
                </a:solidFill>
                <a:latin typeface="Inter"/>
              </a:rPr>
              <a:t>Work Well on All Devices</a:t>
            </a:r>
            <a:r>
              <a:rPr lang="en-GB" sz="2000" dirty="0">
                <a:solidFill>
                  <a:srgbClr val="404040"/>
                </a:solidFill>
                <a:latin typeface="Inter"/>
              </a:rPr>
              <a:t>:</a:t>
            </a:r>
          </a:p>
          <a:p>
            <a:pPr marL="91440" lvl="1" indent="-91440">
              <a:spcAft>
                <a:spcPts val="200"/>
              </a:spcAft>
              <a:buSzPct val="100000"/>
              <a:buFont typeface="Wingdings" panose="05000000000000000000" pitchFamily="2" charset="2"/>
              <a:buChar char="v"/>
            </a:pPr>
            <a:r>
              <a:rPr lang="en-GB" sz="2000" dirty="0">
                <a:solidFill>
                  <a:srgbClr val="404040"/>
                </a:solidFill>
                <a:latin typeface="Inter"/>
              </a:rPr>
              <a:t>Make sure the platform works perfectly on smartphones, tablets, and smart TVs.</a:t>
            </a:r>
          </a:p>
          <a:p>
            <a:pPr>
              <a:buFont typeface="Wingdings" panose="05000000000000000000" pitchFamily="2" charset="2"/>
              <a:buChar char="v"/>
            </a:pPr>
            <a:r>
              <a:rPr lang="en-GB" sz="2000" u="sng" dirty="0">
                <a:solidFill>
                  <a:srgbClr val="404040"/>
                </a:solidFill>
                <a:latin typeface="Inter"/>
              </a:rPr>
              <a:t>Target Underperforming Areas</a:t>
            </a:r>
            <a:r>
              <a:rPr lang="en-GB" sz="2000" dirty="0">
                <a:solidFill>
                  <a:srgbClr val="404040"/>
                </a:solidFill>
                <a:latin typeface="Inter"/>
              </a:rPr>
              <a:t>:</a:t>
            </a:r>
          </a:p>
          <a:p>
            <a:pPr marL="91440" lvl="1" indent="-91440">
              <a:spcAft>
                <a:spcPts val="200"/>
              </a:spcAft>
              <a:buSzPct val="100000"/>
              <a:buFont typeface="Wingdings" panose="05000000000000000000" pitchFamily="2" charset="2"/>
              <a:buChar char="v"/>
            </a:pPr>
            <a:r>
              <a:rPr lang="en-GB" sz="2000" dirty="0">
                <a:solidFill>
                  <a:srgbClr val="404040"/>
                </a:solidFill>
                <a:latin typeface="Inter"/>
              </a:rPr>
              <a:t>Use region-specific marketing to boost Premium subscriptions in areas where fewer people are signing up.</a:t>
            </a:r>
          </a:p>
          <a:p>
            <a:endParaRPr lang="en-IN" dirty="0"/>
          </a:p>
        </p:txBody>
      </p:sp>
      <p:sp>
        <p:nvSpPr>
          <p:cNvPr id="4" name="Slide Number Placeholder 3">
            <a:extLst>
              <a:ext uri="{FF2B5EF4-FFF2-40B4-BE49-F238E27FC236}">
                <a16:creationId xmlns:a16="http://schemas.microsoft.com/office/drawing/2014/main" id="{8B5A792E-E8CF-C5DA-5B3F-95B6C68DB7D7}"/>
              </a:ext>
            </a:extLst>
          </p:cNvPr>
          <p:cNvSpPr>
            <a:spLocks noGrp="1"/>
          </p:cNvSpPr>
          <p:nvPr>
            <p:ph type="sldNum" sz="quarter" idx="10"/>
          </p:nvPr>
        </p:nvSpPr>
        <p:spPr/>
        <p:txBody>
          <a:bodyPr/>
          <a:lstStyle/>
          <a:p>
            <a:fld id="{48F63A3B-78C7-47BE-AE5E-E10140E04643}" type="slidenum">
              <a:rPr lang="en-US" smtClean="0"/>
              <a:pPr/>
              <a:t>49</a:t>
            </a:fld>
            <a:endParaRPr lang="en-US" dirty="0"/>
          </a:p>
        </p:txBody>
      </p:sp>
      <p:sp>
        <p:nvSpPr>
          <p:cNvPr id="6" name="TextBox 5">
            <a:extLst>
              <a:ext uri="{FF2B5EF4-FFF2-40B4-BE49-F238E27FC236}">
                <a16:creationId xmlns:a16="http://schemas.microsoft.com/office/drawing/2014/main" id="{0E0099E0-F3F8-9779-7E45-0224CE7F9512}"/>
              </a:ext>
            </a:extLst>
          </p:cNvPr>
          <p:cNvSpPr txBox="1"/>
          <p:nvPr/>
        </p:nvSpPr>
        <p:spPr>
          <a:xfrm>
            <a:off x="3132944" y="4578219"/>
            <a:ext cx="8754255" cy="954107"/>
          </a:xfrm>
          <a:prstGeom prst="rect">
            <a:avLst/>
          </a:prstGeom>
          <a:noFill/>
        </p:spPr>
        <p:txBody>
          <a:bodyPr wrap="square">
            <a:spAutoFit/>
          </a:bodyPr>
          <a:lstStyle/>
          <a:p>
            <a:pPr algn="ctr"/>
            <a:r>
              <a:rPr lang="en-IN" dirty="0"/>
              <a:t>* </a:t>
            </a:r>
            <a:r>
              <a:rPr lang="en-GB" sz="2800" b="1" dirty="0">
                <a:solidFill>
                  <a:srgbClr val="404040"/>
                </a:solidFill>
                <a:latin typeface="Inter"/>
              </a:rPr>
              <a:t>These steps will help keep users happy, increase engagement, and grow the platform in the right areas.</a:t>
            </a:r>
          </a:p>
        </p:txBody>
      </p:sp>
    </p:spTree>
    <p:extLst>
      <p:ext uri="{BB962C8B-B14F-4D97-AF65-F5344CB8AC3E}">
        <p14:creationId xmlns:p14="http://schemas.microsoft.com/office/powerpoint/2010/main" val="91448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2411A7-1064-CC8A-2C01-E7C6046B0814}"/>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Subscription &amp; revenue analysis</a:t>
            </a:r>
          </a:p>
        </p:txBody>
      </p:sp>
      <p:sp>
        <p:nvSpPr>
          <p:cNvPr id="5" name="Content Placeholder 4">
            <a:extLst>
              <a:ext uri="{FF2B5EF4-FFF2-40B4-BE49-F238E27FC236}">
                <a16:creationId xmlns:a16="http://schemas.microsoft.com/office/drawing/2014/main" id="{F4655860-F653-461D-F0BA-C63852562982}"/>
              </a:ext>
            </a:extLst>
          </p:cNvPr>
          <p:cNvSpPr>
            <a:spLocks noGrp="1"/>
          </p:cNvSpPr>
          <p:nvPr>
            <p:ph idx="1"/>
          </p:nvPr>
        </p:nvSpPr>
        <p:spPr>
          <a:xfrm>
            <a:off x="914400" y="2834640"/>
            <a:ext cx="6583680" cy="2561819"/>
          </a:xfrm>
        </p:spPr>
        <p:txBody>
          <a:bodyPr/>
          <a:lstStyle/>
          <a:p>
            <a:pPr marL="342900" indent="-342900">
              <a:buFont typeface="Wingdings" panose="05000000000000000000" pitchFamily="2" charset="2"/>
              <a:buChar char="v"/>
            </a:pPr>
            <a:r>
              <a:rPr lang="en-GB" dirty="0"/>
              <a:t>Monthly revenue based on different subscription plans.</a:t>
            </a:r>
          </a:p>
          <a:p>
            <a:pPr marL="342900" indent="-342900">
              <a:buFont typeface="Wingdings" panose="05000000000000000000" pitchFamily="2" charset="2"/>
              <a:buChar char="v"/>
            </a:pPr>
            <a:r>
              <a:rPr lang="en-IN" dirty="0"/>
              <a:t>Distribution of users across different price tiers.</a:t>
            </a:r>
            <a:endParaRPr lang="en-GB" dirty="0"/>
          </a:p>
          <a:p>
            <a:pPr marL="342900" indent="-342900">
              <a:buFont typeface="Wingdings" panose="05000000000000000000" pitchFamily="2" charset="2"/>
              <a:buChar char="v"/>
            </a:pPr>
            <a:endParaRPr lang="en-IN" dirty="0"/>
          </a:p>
        </p:txBody>
      </p:sp>
    </p:spTree>
    <p:extLst>
      <p:ext uri="{BB962C8B-B14F-4D97-AF65-F5344CB8AC3E}">
        <p14:creationId xmlns:p14="http://schemas.microsoft.com/office/powerpoint/2010/main" val="3812796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p:txBody>
          <a:bodyPr/>
          <a:lstStyle/>
          <a:p>
            <a:r>
              <a:rPr lang="en-US" dirty="0"/>
              <a:t>SWATI PENDYALA</a:t>
            </a:r>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957402" y="442679"/>
            <a:ext cx="6086007" cy="1416101"/>
          </a:xfrm>
        </p:spPr>
        <p:txBody>
          <a:bodyPr/>
          <a:lstStyle/>
          <a:p>
            <a:pPr algn="ctr"/>
            <a:r>
              <a:rPr lang="en-GB" u="sng" dirty="0"/>
              <a:t>Monthly revenue based on different subscription plans.</a:t>
            </a:r>
            <a:br>
              <a:rPr lang="en-US" sz="3600" dirty="0"/>
            </a:br>
            <a:endParaRPr lang="en-US" b="1" dirty="0"/>
          </a:p>
        </p:txBody>
      </p:sp>
      <p:graphicFrame>
        <p:nvGraphicFramePr>
          <p:cNvPr id="12" name="Chart 11">
            <a:extLst>
              <a:ext uri="{FF2B5EF4-FFF2-40B4-BE49-F238E27FC236}">
                <a16:creationId xmlns:a16="http://schemas.microsoft.com/office/drawing/2014/main" id="{F9CA2C88-942A-4882-83A5-D431BD0DE1EE}"/>
              </a:ext>
            </a:extLst>
          </p:cNvPr>
          <p:cNvGraphicFramePr>
            <a:graphicFrameLocks/>
          </p:cNvGraphicFramePr>
          <p:nvPr>
            <p:extLst>
              <p:ext uri="{D42A27DB-BD31-4B8C-83A1-F6EECF244321}">
                <p14:modId xmlns:p14="http://schemas.microsoft.com/office/powerpoint/2010/main" val="3934177487"/>
              </p:ext>
            </p:extLst>
          </p:nvPr>
        </p:nvGraphicFramePr>
        <p:xfrm>
          <a:off x="794479" y="1858779"/>
          <a:ext cx="10687987" cy="400237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0030D063-1128-0F6D-9484-958097344ADC}"/>
              </a:ext>
            </a:extLst>
          </p:cNvPr>
          <p:cNvSpPr txBox="1"/>
          <p:nvPr/>
        </p:nvSpPr>
        <p:spPr>
          <a:xfrm>
            <a:off x="1304145" y="6146454"/>
            <a:ext cx="9353862" cy="492443"/>
          </a:xfrm>
          <a:prstGeom prst="rect">
            <a:avLst/>
          </a:prstGeom>
          <a:noFill/>
        </p:spPr>
        <p:txBody>
          <a:bodyPr wrap="square" rtlCol="0">
            <a:spAutoFit/>
          </a:bodyPr>
          <a:lstStyle/>
          <a:p>
            <a:pPr marL="285750" indent="-285750" algn="ctr">
              <a:buFont typeface="Arial" panose="020B0604020202020204" pitchFamily="34" charset="0"/>
              <a:buChar char="•"/>
            </a:pPr>
            <a:r>
              <a:rPr lang="en-IN" sz="1200" dirty="0"/>
              <a:t>SUBSCRIPTION PLAN IS CLASSIFIED INTO THREE CATEGORIES:- BASIC PLAN  (7.99), STANDARD PLAN(11.99), PREMIUM PLAN (15.99)</a:t>
            </a:r>
          </a:p>
          <a:p>
            <a:pPr marL="285750" indent="-285750" algn="ctr">
              <a:buFont typeface="Arial" panose="020B0604020202020204" pitchFamily="34" charset="0"/>
              <a:buChar char="•"/>
            </a:pPr>
            <a:r>
              <a:rPr lang="en-IN" sz="1400" dirty="0"/>
              <a:t>Monthly revenue is calculated into yearly revenue for better pictorial representation.</a:t>
            </a: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pPr algn="ctr"/>
            <a:r>
              <a:rPr lang="en-GB" u="sng" dirty="0"/>
              <a:t>Monthly revenue based on different subscription plans.</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947869"/>
          </a:xfrm>
        </p:spPr>
        <p:txBody>
          <a:bodyPr>
            <a:normAutofit/>
          </a:bodyPr>
          <a:lstStyle/>
          <a:p>
            <a:pPr>
              <a:buFont typeface="Wingdings" panose="05000000000000000000" pitchFamily="2" charset="2"/>
              <a:buChar char="v"/>
            </a:pPr>
            <a:r>
              <a:rPr lang="en-GB" sz="2400" b="0" i="0" dirty="0">
                <a:solidFill>
                  <a:srgbClr val="404040"/>
                </a:solidFill>
                <a:effectLst/>
                <a:latin typeface="Inter"/>
              </a:rPr>
              <a:t>This chart compares monthly earnings for each subscription plan (Premium, Standard, Basic) year over year. </a:t>
            </a:r>
          </a:p>
          <a:p>
            <a:pPr marL="0" indent="0">
              <a:buNone/>
            </a:pPr>
            <a:endParaRPr lang="en-GB" sz="2400" b="0" i="0" dirty="0">
              <a:solidFill>
                <a:srgbClr val="404040"/>
              </a:solidFill>
              <a:effectLst/>
              <a:latin typeface="Inter"/>
            </a:endParaRPr>
          </a:p>
          <a:p>
            <a:pPr>
              <a:buFont typeface="Wingdings" panose="05000000000000000000" pitchFamily="2" charset="2"/>
              <a:buChar char="v"/>
            </a:pPr>
            <a:r>
              <a:rPr lang="en-GB" sz="2400" b="0" i="0" dirty="0">
                <a:solidFill>
                  <a:srgbClr val="404040"/>
                </a:solidFill>
                <a:effectLst/>
                <a:latin typeface="Inter"/>
              </a:rPr>
              <a:t>In 2023, the company made the most money ever i.e. a total of  </a:t>
            </a:r>
            <a:r>
              <a:rPr lang="en-GB" sz="2400" b="0" dirty="0">
                <a:solidFill>
                  <a:srgbClr val="404040"/>
                </a:solidFill>
                <a:effectLst/>
                <a:latin typeface="KaTeX_Main"/>
              </a:rPr>
              <a:t>6,126.89 with the Premium plan (15.99) </a:t>
            </a:r>
            <a:r>
              <a:rPr lang="en-GB" sz="2400" b="0" i="0" dirty="0">
                <a:solidFill>
                  <a:srgbClr val="404040"/>
                </a:solidFill>
                <a:effectLst/>
                <a:latin typeface="Inter"/>
              </a:rPr>
              <a:t>contributing the most. </a:t>
            </a:r>
          </a:p>
          <a:p>
            <a:pPr marL="0" indent="0">
              <a:buNone/>
            </a:pPr>
            <a:r>
              <a:rPr lang="en-GB" sz="2400" b="0" i="0" dirty="0">
                <a:solidFill>
                  <a:srgbClr val="404040"/>
                </a:solidFill>
                <a:effectLst/>
                <a:latin typeface="Inter"/>
              </a:rPr>
              <a:t>		           </a:t>
            </a:r>
            <a:r>
              <a:rPr lang="en-GB" sz="3600" b="1" u="sng" cap="all" spc="100" dirty="0">
                <a:solidFill>
                  <a:schemeClr val="tx1">
                    <a:lumMod val="95000"/>
                    <a:lumOff val="5000"/>
                  </a:schemeClr>
                </a:solidFill>
                <a:latin typeface="+mj-lt"/>
                <a:ea typeface="+mj-ea"/>
                <a:cs typeface="Arial" panose="020B0604020202020204" pitchFamily="34" charset="0"/>
              </a:rPr>
              <a:t>CONCLUSION</a:t>
            </a:r>
          </a:p>
          <a:p>
            <a:pPr marL="0" indent="0" algn="ctr">
              <a:buNone/>
            </a:pPr>
            <a:r>
              <a:rPr lang="en-GB" sz="2400" b="0" i="0" dirty="0">
                <a:solidFill>
                  <a:srgbClr val="404040"/>
                </a:solidFill>
                <a:effectLst/>
                <a:latin typeface="Inter"/>
              </a:rPr>
              <a:t>This shows months from</a:t>
            </a:r>
            <a:r>
              <a:rPr lang="en-GB" sz="2400" dirty="0">
                <a:solidFill>
                  <a:srgbClr val="404040"/>
                </a:solidFill>
                <a:latin typeface="Inter"/>
              </a:rPr>
              <a:t> Jan-Dec’</a:t>
            </a:r>
            <a:r>
              <a:rPr lang="en-GB" sz="2400" b="0" i="0" dirty="0">
                <a:solidFill>
                  <a:srgbClr val="404040"/>
                </a:solidFill>
                <a:effectLst/>
                <a:latin typeface="Inter"/>
              </a:rPr>
              <a:t>2023 was the best year for revenue, and the Premium plan was the key driver of growth.</a:t>
            </a:r>
            <a:endParaRPr lang="en-US" sz="2400"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5301-B0AC-C75E-9D43-A103E0205AB3}"/>
              </a:ext>
            </a:extLst>
          </p:cNvPr>
          <p:cNvSpPr>
            <a:spLocks noGrp="1"/>
          </p:cNvSpPr>
          <p:nvPr>
            <p:ph type="title"/>
          </p:nvPr>
        </p:nvSpPr>
        <p:spPr>
          <a:xfrm>
            <a:off x="1411574" y="262796"/>
            <a:ext cx="9368852" cy="2495028"/>
          </a:xfrm>
        </p:spPr>
        <p:txBody>
          <a:bodyPr/>
          <a:lstStyle/>
          <a:p>
            <a:pPr algn="ctr"/>
            <a:r>
              <a:rPr lang="en-IN" sz="3000" b="1" i="0" u="none" strike="noStrike" kern="1200" cap="all" spc="150" baseline="0" dirty="0">
                <a:solidFill>
                  <a:schemeClr val="accent1">
                    <a:lumMod val="50000"/>
                  </a:schemeClr>
                </a:solidFill>
                <a:latin typeface="+mn-lt"/>
                <a:ea typeface="+mn-ea"/>
                <a:cs typeface="+mn-cs"/>
              </a:rPr>
              <a:t>Distribution of users across different price tiers. </a:t>
            </a:r>
            <a:br>
              <a:rPr lang="en-IN" sz="3600" b="1" i="0" u="none" strike="noStrike" kern="1200" cap="all" spc="150" baseline="0" dirty="0">
                <a:solidFill>
                  <a:schemeClr val="accent1">
                    <a:lumMod val="50000"/>
                  </a:schemeClr>
                </a:solidFill>
                <a:latin typeface="+mn-lt"/>
                <a:ea typeface="+mn-ea"/>
                <a:cs typeface="+mn-cs"/>
              </a:rPr>
            </a:br>
            <a:endParaRPr lang="en-IN" dirty="0"/>
          </a:p>
        </p:txBody>
      </p:sp>
      <p:sp>
        <p:nvSpPr>
          <p:cNvPr id="4" name="Slide Number Placeholder 3">
            <a:extLst>
              <a:ext uri="{FF2B5EF4-FFF2-40B4-BE49-F238E27FC236}">
                <a16:creationId xmlns:a16="http://schemas.microsoft.com/office/drawing/2014/main" id="{7A4CA1B2-77F4-D424-32B3-69868AC7FC0A}"/>
              </a:ext>
            </a:extLst>
          </p:cNvPr>
          <p:cNvSpPr>
            <a:spLocks noGrp="1"/>
          </p:cNvSpPr>
          <p:nvPr>
            <p:ph type="sldNum" sz="quarter" idx="4294967295"/>
          </p:nvPr>
        </p:nvSpPr>
        <p:spPr>
          <a:xfrm>
            <a:off x="11125200" y="457200"/>
            <a:ext cx="1066800" cy="471488"/>
          </a:xfrm>
        </p:spPr>
        <p:txBody>
          <a:bodyPr/>
          <a:lstStyle/>
          <a:p>
            <a:fld id="{48F63A3B-78C7-47BE-AE5E-E10140E04643}" type="slidenum">
              <a:rPr lang="en-US" smtClean="0"/>
              <a:pPr/>
              <a:t>8</a:t>
            </a:fld>
            <a:endParaRPr lang="en-US" dirty="0"/>
          </a:p>
        </p:txBody>
      </p:sp>
      <p:graphicFrame>
        <p:nvGraphicFramePr>
          <p:cNvPr id="3" name="Chart 2">
            <a:extLst>
              <a:ext uri="{FF2B5EF4-FFF2-40B4-BE49-F238E27FC236}">
                <a16:creationId xmlns:a16="http://schemas.microsoft.com/office/drawing/2014/main" id="{4D59CC7A-67FA-4478-B5E5-99EDA221E9A1}"/>
              </a:ext>
            </a:extLst>
          </p:cNvPr>
          <p:cNvGraphicFramePr>
            <a:graphicFrameLocks/>
          </p:cNvGraphicFramePr>
          <p:nvPr>
            <p:extLst>
              <p:ext uri="{D42A27DB-BD31-4B8C-83A1-F6EECF244321}">
                <p14:modId xmlns:p14="http://schemas.microsoft.com/office/powerpoint/2010/main" val="3772395258"/>
              </p:ext>
            </p:extLst>
          </p:nvPr>
        </p:nvGraphicFramePr>
        <p:xfrm>
          <a:off x="644577" y="1905000"/>
          <a:ext cx="10852879"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265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B3570-CF53-F990-693E-D0ABBACDE1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CBD39-16E0-F497-47F5-631C641A7860}"/>
              </a:ext>
            </a:extLst>
          </p:cNvPr>
          <p:cNvSpPr>
            <a:spLocks noGrp="1"/>
          </p:cNvSpPr>
          <p:nvPr>
            <p:ph type="title"/>
          </p:nvPr>
        </p:nvSpPr>
        <p:spPr/>
        <p:txBody>
          <a:bodyPr/>
          <a:lstStyle/>
          <a:p>
            <a:pPr algn="ctr">
              <a:lnSpc>
                <a:spcPct val="100000"/>
              </a:lnSpc>
            </a:pPr>
            <a:r>
              <a:rPr lang="en-IN" sz="3600" b="1" u="sng" dirty="0">
                <a:cs typeface="Arial" panose="020B0604020202020204" pitchFamily="34" charset="0"/>
              </a:rPr>
              <a:t>Distribution of users across different price tiers.</a:t>
            </a:r>
            <a:endParaRPr lang="en-US" sz="3600" b="1" u="sng" dirty="0">
              <a:cs typeface="Arial" panose="020B0604020202020204" pitchFamily="34" charset="0"/>
            </a:endParaRPr>
          </a:p>
        </p:txBody>
      </p:sp>
      <p:sp>
        <p:nvSpPr>
          <p:cNvPr id="8" name="Content Placeholder 7">
            <a:extLst>
              <a:ext uri="{FF2B5EF4-FFF2-40B4-BE49-F238E27FC236}">
                <a16:creationId xmlns:a16="http://schemas.microsoft.com/office/drawing/2014/main" id="{830DD1AF-D098-A484-24AF-8C6BDD25E63F}"/>
              </a:ext>
            </a:extLst>
          </p:cNvPr>
          <p:cNvSpPr>
            <a:spLocks noGrp="1"/>
          </p:cNvSpPr>
          <p:nvPr>
            <p:ph sz="half" idx="2"/>
          </p:nvPr>
        </p:nvSpPr>
        <p:spPr/>
        <p:txBody>
          <a:bodyPr/>
          <a:lstStyle/>
          <a:p>
            <a:pPr>
              <a:spcBef>
                <a:spcPts val="1000"/>
              </a:spcBef>
              <a:buFont typeface="Wingdings" panose="05000000000000000000" pitchFamily="2" charset="2"/>
              <a:buChar char="v"/>
            </a:pPr>
            <a:r>
              <a:rPr lang="en-IN" sz="2400" dirty="0">
                <a:solidFill>
                  <a:srgbClr val="404040"/>
                </a:solidFill>
                <a:latin typeface="Inter"/>
              </a:rPr>
              <a:t>The chart shows that most people pick the  standard plan(11.99), while the Premium Plan(15.99) is also popular.</a:t>
            </a:r>
          </a:p>
          <a:p>
            <a:pPr marL="0" indent="0">
              <a:spcBef>
                <a:spcPts val="1000"/>
              </a:spcBef>
              <a:buNone/>
            </a:pPr>
            <a:endParaRPr lang="en-IN" sz="2400" dirty="0">
              <a:solidFill>
                <a:srgbClr val="404040"/>
              </a:solidFill>
              <a:latin typeface="Inter"/>
            </a:endParaRPr>
          </a:p>
          <a:p>
            <a:pPr>
              <a:spcBef>
                <a:spcPts val="1000"/>
              </a:spcBef>
              <a:buFont typeface="Wingdings" panose="05000000000000000000" pitchFamily="2" charset="2"/>
              <a:buChar char="v"/>
            </a:pPr>
            <a:r>
              <a:rPr lang="en-IN" sz="2400" dirty="0">
                <a:solidFill>
                  <a:srgbClr val="404040"/>
                </a:solidFill>
                <a:latin typeface="Inter"/>
              </a:rPr>
              <a:t>The cheapest, Basic plan(7.99) has the fewest users.</a:t>
            </a:r>
          </a:p>
          <a:p>
            <a:pPr marL="0" indent="0">
              <a:spcBef>
                <a:spcPts val="1000"/>
              </a:spcBef>
              <a:buNone/>
            </a:pPr>
            <a:r>
              <a:rPr lang="en-IN" sz="2400" dirty="0">
                <a:solidFill>
                  <a:srgbClr val="404040"/>
                </a:solidFill>
                <a:latin typeface="Inter"/>
              </a:rPr>
              <a:t> </a:t>
            </a:r>
          </a:p>
          <a:p>
            <a:pPr>
              <a:spcBef>
                <a:spcPts val="1000"/>
              </a:spcBef>
              <a:buFont typeface="Wingdings" panose="05000000000000000000" pitchFamily="2" charset="2"/>
              <a:buChar char="v"/>
            </a:pPr>
            <a:r>
              <a:rPr lang="en-IN" sz="2400" dirty="0">
                <a:solidFill>
                  <a:srgbClr val="404040"/>
                </a:solidFill>
                <a:latin typeface="Inter"/>
              </a:rPr>
              <a:t>This means people prefer the mid-priced option, but many are still willing to pay more for better features.</a:t>
            </a:r>
          </a:p>
          <a:p>
            <a:pPr>
              <a:spcBef>
                <a:spcPts val="1000"/>
              </a:spcBef>
            </a:pPr>
            <a:r>
              <a:rPr lang="en-IN" sz="2400" dirty="0">
                <a:solidFill>
                  <a:srgbClr val="404040"/>
                </a:solidFill>
                <a:latin typeface="Inter"/>
              </a:rPr>
              <a:t> </a:t>
            </a:r>
          </a:p>
          <a:p>
            <a:endParaRPr lang="en-IN" dirty="0"/>
          </a:p>
        </p:txBody>
      </p:sp>
    </p:spTree>
    <p:extLst>
      <p:ext uri="{BB962C8B-B14F-4D97-AF65-F5344CB8AC3E}">
        <p14:creationId xmlns:p14="http://schemas.microsoft.com/office/powerpoint/2010/main" val="2529595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1383</TotalTime>
  <Words>2359</Words>
  <Application>Microsoft Office PowerPoint</Application>
  <PresentationFormat>Widescreen</PresentationFormat>
  <Paragraphs>290</Paragraphs>
  <Slides>50</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Algerian</vt:lpstr>
      <vt:lpstr>Arial</vt:lpstr>
      <vt:lpstr>Calibri</vt:lpstr>
      <vt:lpstr>Inter</vt:lpstr>
      <vt:lpstr>KaTeX_Main</vt:lpstr>
      <vt:lpstr>Tw Cen MT</vt:lpstr>
      <vt:lpstr>Tw Cen MT Condensed</vt:lpstr>
      <vt:lpstr>Wingdings</vt:lpstr>
      <vt:lpstr>Wingdings 3</vt:lpstr>
      <vt:lpstr>Integral</vt:lpstr>
      <vt:lpstr>Worksheet</vt:lpstr>
      <vt:lpstr>STREAMING SERVICES USER ANALYSIS</vt:lpstr>
      <vt:lpstr>agenda</vt:lpstr>
      <vt:lpstr>To study how users interact with the streaming platform, understand their preferences, and measure their engagement levels. The goal is to uncover patterns and insights that can enhance the user experience and guide strategic business decisions</vt:lpstr>
      <vt:lpstr>KEY ANALYSIS AREAS</vt:lpstr>
      <vt:lpstr>Subscription &amp; revenue analysis</vt:lpstr>
      <vt:lpstr>Monthly revenue based on different subscription plans. </vt:lpstr>
      <vt:lpstr>Monthly revenue based on different subscription plans.</vt:lpstr>
      <vt:lpstr>Distribution of users across different price tiers.  </vt:lpstr>
      <vt:lpstr>Distribution of users across different price tiers.</vt:lpstr>
      <vt:lpstr>Distribution of users across different price tiers (CONCLUSION)</vt:lpstr>
      <vt:lpstr>USER ENGAGEMENT METRICS</vt:lpstr>
      <vt:lpstr>Average watch hours per user</vt:lpstr>
      <vt:lpstr>Average watch hours per user</vt:lpstr>
      <vt:lpstr>Average watch hours per user (conclusion)</vt:lpstr>
      <vt:lpstr>Total movies vs series watched per user</vt:lpstr>
      <vt:lpstr>Total movies vs series watched per user</vt:lpstr>
      <vt:lpstr>Total movies vs series watched per user (CONCLUSION)</vt:lpstr>
      <vt:lpstr>Impact of recommended content on engagement</vt:lpstr>
      <vt:lpstr>Impact of recommended content on engagement</vt:lpstr>
      <vt:lpstr>Demographic &amp; Behavioral Insights</vt:lpstr>
      <vt:lpstr>Preferred genres by age group</vt:lpstr>
      <vt:lpstr>Preferred genres by age group</vt:lpstr>
      <vt:lpstr>Preferred genres by age group (conclusion)</vt:lpstr>
      <vt:lpstr>DEVICE USAGE TRENDS</vt:lpstr>
      <vt:lpstr>DEVICE USAGE TRENDS</vt:lpstr>
      <vt:lpstr>Peak watch time trends</vt:lpstr>
      <vt:lpstr>Peak watch time trends</vt:lpstr>
      <vt:lpstr>Retention &amp;loyalty</vt:lpstr>
      <vt:lpstr>Membership status (Active vs. Inactive)</vt:lpstr>
      <vt:lpstr>Membership status (Active vs. Inactive)</vt:lpstr>
      <vt:lpstr>Loyalty points distriution</vt:lpstr>
      <vt:lpstr>Loyalty points distribution</vt:lpstr>
      <vt:lpstr>Loyalty points distribution (conclusion)</vt:lpstr>
      <vt:lpstr>Frequency of logins and content downloads</vt:lpstr>
      <vt:lpstr>      Frequency of logins and content downloads</vt:lpstr>
      <vt:lpstr> Frequency of logins and content downloads (conclusion)</vt:lpstr>
      <vt:lpstr>Payment Preferences &amp; Regional Trends: </vt:lpstr>
      <vt:lpstr>Preferred payment methods by region </vt:lpstr>
      <vt:lpstr>Preferred payment methods by region</vt:lpstr>
      <vt:lpstr>Preferred payment methods by region (conclusion)</vt:lpstr>
      <vt:lpstr>Subscription trends by country </vt:lpstr>
      <vt:lpstr>Subscription trends by country</vt:lpstr>
      <vt:lpstr>Subscription trends by country (conclusion)</vt:lpstr>
      <vt:lpstr>Language preferences and their correlation with engagement </vt:lpstr>
      <vt:lpstr>Language preferences and their correlation with engagement</vt:lpstr>
      <vt:lpstr>Language preferences and their correlation with engagement</vt:lpstr>
      <vt:lpstr>Language preferences and their correlation with engagement (conclusion)</vt:lpstr>
      <vt:lpstr>OVERALL 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Swati Pendyala</dc:creator>
  <cp:lastModifiedBy>Swati Pendyala</cp:lastModifiedBy>
  <cp:revision>3</cp:revision>
  <dcterms:created xsi:type="dcterms:W3CDTF">2025-03-04T12:10:03Z</dcterms:created>
  <dcterms:modified xsi:type="dcterms:W3CDTF">2025-03-08T05:02:57Z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