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7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90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6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1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4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096F-5DE8-49BE-8C26-181AC759E12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359F-CDD0-490D-9CE0-76599AEC5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8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769" y="754062"/>
            <a:ext cx="9001462" cy="407987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Presentation </a:t>
            </a:r>
            <a:br>
              <a:rPr lang="en-US" sz="7200" dirty="0" smtClean="0"/>
            </a:br>
            <a:r>
              <a:rPr lang="en-US" sz="7200" dirty="0" smtClean="0"/>
              <a:t>on </a:t>
            </a:r>
            <a:br>
              <a:rPr lang="en-US" sz="7200" dirty="0" smtClean="0"/>
            </a:br>
            <a:r>
              <a:rPr lang="en-US" sz="7200" dirty="0" smtClean="0"/>
              <a:t>virtual assistant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4565" y="4986338"/>
            <a:ext cx="2697331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Submitted by </a:t>
            </a:r>
          </a:p>
          <a:p>
            <a:r>
              <a:rPr lang="en-US" dirty="0" smtClean="0"/>
              <a:t>Swati kushwaha</a:t>
            </a:r>
          </a:p>
          <a:p>
            <a:r>
              <a:rPr lang="en-US" dirty="0" smtClean="0"/>
              <a:t>1833083003</a:t>
            </a:r>
          </a:p>
          <a:p>
            <a:r>
              <a:rPr lang="en-US" dirty="0" smtClean="0"/>
              <a:t>MCA(</a:t>
            </a:r>
            <a:r>
              <a:rPr lang="en-US" dirty="0" err="1" smtClean="0"/>
              <a:t>leet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2300"/>
            <a:ext cx="10681305" cy="13263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ABOUT VIRTUAL ASSISTANT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Assistant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supports both text or voice entry and it will follow the conversation whichever entry method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we're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offers voice commands, voice searching, and voice-activated device control, letting you complete a number of tasks after you've said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“Hello sir"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“Sure sir"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 words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give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74667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ABOUT PYTHON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widely used general-purpose, high-level programming language.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allows programming in Object-Oriented and Procedural paradigms.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programs generally are smaller than other programming languages like Java. Programmers have to type relatively less and indentation requirement of the language, makes them readable all the time.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language is being used by almost all tech-giant companies like – Google, Amazon, Facebook, Instagram, Dropbox, Uber…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MODULES USED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826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provides the standard library Tkinter for creating the graphical user interface for   desktop based applications.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module  that provides a high-level interface which allows displaying Web-based documents to users.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converting spoken words to text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 sound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snack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kit can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several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files: WAV, AU, AIFF, MP3, CSL, SD, SMP, and NIST/Sphere.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highly optimized library for numerical operations with a MATLAB-style syntax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Imaging Library which provides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interpreter with ...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5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56" y="292100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Virtual assistant window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36" y="1618421"/>
            <a:ext cx="8414599" cy="4565106"/>
          </a:xfrm>
        </p:spPr>
      </p:pic>
    </p:spTree>
    <p:extLst>
      <p:ext uri="{BB962C8B-B14F-4D97-AF65-F5344CB8AC3E}">
        <p14:creationId xmlns:p14="http://schemas.microsoft.com/office/powerpoint/2010/main" val="158160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8458" y="2078335"/>
            <a:ext cx="781348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11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057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</TotalTime>
  <Words>193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Times New Roman</vt:lpstr>
      <vt:lpstr>Damask</vt:lpstr>
      <vt:lpstr>Presentation  on  virtual assistant</vt:lpstr>
      <vt:lpstr> ABOUT VIRTUAL ASSISTANT</vt:lpstr>
      <vt:lpstr>ABOUT PYTHON</vt:lpstr>
      <vt:lpstr>MODULES USED </vt:lpstr>
      <vt:lpstr>Virtual assistant window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kushwaha</dc:creator>
  <cp:lastModifiedBy>swati kushwaha</cp:lastModifiedBy>
  <cp:revision>5</cp:revision>
  <dcterms:created xsi:type="dcterms:W3CDTF">2019-12-10T13:42:13Z</dcterms:created>
  <dcterms:modified xsi:type="dcterms:W3CDTF">2019-12-10T14:23:02Z</dcterms:modified>
</cp:coreProperties>
</file>