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50ceee642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50ceee642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50ceee642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50ceee642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50ceee642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50ceee642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50ceee642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50ceee642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428e5873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428e5873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50ceee642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950ceee642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9428e587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9428e587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50ceee642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50ceee642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50ceee642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50ceee642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50ceee642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50ceee642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6edb4de3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6edb4de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6edb4de3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6edb4de3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6edb4de3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6edb4de3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50ceee642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50ceee642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50ceee642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50ceee642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 u="sng"/>
              <a:t>Predict Hospital Resources</a:t>
            </a:r>
            <a:endParaRPr b="1" sz="4500" u="sng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Team - Abhishek Srivastava, Swati Kumari, Linde Yang(David)</a:t>
            </a:r>
            <a:endParaRPr b="1"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Findings</a:t>
            </a:r>
            <a:endParaRPr b="1" u="sng"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Got a model with rmse score of .39 on test data.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Could be used to better prepare resources for next day.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Management can plan beds and medicines.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Doctors can plan their schedule accordingly.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Findings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350" y="1344350"/>
            <a:ext cx="4664976" cy="349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Challenges</a:t>
            </a:r>
            <a:endParaRPr b="1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Selecting Database to choose the task.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lot of the data was missing.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Finding Database with good quality data.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Resource Limitations (Memory).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Future work </a:t>
            </a:r>
            <a:endParaRPr b="1" u="sng"/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819150" y="2096525"/>
            <a:ext cx="7505700" cy="23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Could be improved more by utilizing more features but that will </a:t>
            </a:r>
            <a:r>
              <a:rPr lang="en" sz="1600"/>
              <a:t>require</a:t>
            </a:r>
            <a:r>
              <a:rPr lang="en" sz="1600"/>
              <a:t> more memory.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Extend the model to predict hospital resources for next 7 days.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Extend the same idea to explore use of ICUs and Ventilators.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Conclusion</a:t>
            </a:r>
            <a:endParaRPr b="1" u="sng"/>
          </a:p>
        </p:txBody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Analysed importance of different factors on Hospital Resources.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Experimented with different models.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Choose the best model which can predict hospital resources for next day.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915525" y="2146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Questions?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915525" y="2146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Introduction</a:t>
            </a:r>
            <a:endParaRPr b="1" u="sng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Identified Problem Areas:</a:t>
            </a:r>
            <a:endParaRPr b="1" sz="19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m</a:t>
            </a:r>
            <a:r>
              <a:rPr lang="en" sz="1500"/>
              <a:t>ajor challenge in dealing with Corona is</a:t>
            </a:r>
            <a:r>
              <a:rPr b="1" lang="en" sz="1500"/>
              <a:t> Limited Hospital Resources - </a:t>
            </a:r>
            <a:r>
              <a:rPr lang="en" sz="1500"/>
              <a:t>Hospital Beds, ICU, Ventilators etc.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Impromptu schedules for health care workers. 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Introduction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Identified Task: 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Predict hospital resources to be required for next day.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Impact: 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Better planning of resources before hand.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Doctors can </a:t>
            </a:r>
            <a:r>
              <a:rPr lang="en" sz="1600"/>
              <a:t>efficiently</a:t>
            </a:r>
            <a:r>
              <a:rPr lang="en" sz="1600"/>
              <a:t> </a:t>
            </a:r>
            <a:r>
              <a:rPr lang="en" sz="1600"/>
              <a:t>manage</a:t>
            </a:r>
            <a:r>
              <a:rPr lang="en" sz="1600"/>
              <a:t> schedules.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Workflow</a:t>
            </a:r>
            <a:endParaRPr b="1" u="sng"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225" y="1607188"/>
            <a:ext cx="6011674" cy="321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Data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6859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chose the database which had the following data: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After removing null values we had 5423 rows.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225" y="2767800"/>
            <a:ext cx="8033551" cy="1551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Model Options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 work on </a:t>
            </a:r>
            <a:r>
              <a:rPr lang="en" sz="1600"/>
              <a:t>time series</a:t>
            </a:r>
            <a:r>
              <a:rPr lang="en" sz="1600"/>
              <a:t> data we considered the following options: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Linear Regression - Ridge -&gt; Data had missing values.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Time Series - ARIMA, Prophet -&gt; Data had missing values and was not present at consistent time intervals.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Decision Trees - XGBoost -&gt; supports NaN and gives good performance.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Data Conversion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5335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Created lags for 3 columns -  hospitalized_current, deaths and tested. Time component captured with these new columns.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New data  has </a:t>
            </a:r>
            <a:r>
              <a:rPr lang="en" sz="1600"/>
              <a:t>5,813,255 rows</a:t>
            </a:r>
            <a:r>
              <a:rPr lang="en" sz="1600"/>
              <a:t>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7" name="Google Shape;167;p19"/>
          <p:cNvPicPr preferRelativeResize="0"/>
          <p:nvPr/>
        </p:nvPicPr>
        <p:blipFill rotWithShape="1">
          <a:blip r:embed="rId3">
            <a:alphaModFix/>
          </a:blip>
          <a:srcRect b="10096" l="0" r="0" t="0"/>
          <a:stretch/>
        </p:blipFill>
        <p:spPr>
          <a:xfrm>
            <a:off x="568000" y="2543900"/>
            <a:ext cx="8152250" cy="192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509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Analysis</a:t>
            </a:r>
            <a:endParaRPr b="1" u="sng"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714337" y="118113"/>
            <a:ext cx="3715325" cy="572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Analysis</a:t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Most important features are deaths previous day, hospitalization one, three, seven days back, geo-spatial location and population. 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