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Roboto Light" panose="020B0604020202020204" charset="0"/>
      <p:regular r:id="rId14"/>
      <p:italic r:id="rId15"/>
    </p:embeddedFon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Roboto Medium" panose="020B060402020202020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617" autoAdjust="0"/>
    <p:restoredTop sz="91283" autoAdjust="0"/>
  </p:normalViewPr>
  <p:slideViewPr>
    <p:cSldViewPr snapToGrid="0" showGuides="1">
      <p:cViewPr>
        <p:scale>
          <a:sx n="87" d="100"/>
          <a:sy n="87" d="100"/>
        </p:scale>
        <p:origin x="-1219" y="-58"/>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19/07/2022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smtClean="0"/>
              <a:t>July 2022</a:t>
            </a:r>
            <a:endParaRPr lang="en-AU" dirty="0"/>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306" y="3146302"/>
            <a:ext cx="5253317" cy="3598957"/>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Chips transactions increase a lot before Christmas which can be an advantage with the help of promotional 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Trial store 88 had increase as well but not as good as stores 77 and 86.</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smtClean="0"/>
              <a:t>The day with no transaction is a Christmas day that is when the store is closed hence there is a dip in sales on 25</a:t>
            </a:r>
            <a:r>
              <a:rPr lang="en-AU" baseline="30000" dirty="0" smtClean="0"/>
              <a:t>th</a:t>
            </a:r>
            <a:r>
              <a:rPr lang="en-AU" dirty="0" smtClean="0"/>
              <a:t> December as shops were non-operational. </a:t>
            </a:r>
          </a:p>
          <a:p>
            <a:pPr marL="342900" indent="-342900" algn="just">
              <a:buFont typeface="Arial" panose="020B0604020202020204" pitchFamily="34" charset="0"/>
              <a:buChar char="•"/>
            </a:pPr>
            <a:r>
              <a:rPr lang="en-AU" dirty="0" smtClean="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032" y="2580808"/>
            <a:ext cx="9756783" cy="3554713"/>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endParaRPr lang="en-US" dirty="0" smtClean="0"/>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r>
              <a:rPr lang="en-US" dirty="0" smtClean="0"/>
              <a:t>.</a:t>
            </a:r>
          </a:p>
          <a:p>
            <a:pPr marL="342900" indent="-342900">
              <a:buFont typeface="Arial" panose="020B0604020202020204" pitchFamily="34" charset="0"/>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468" y="2073265"/>
            <a:ext cx="8672316" cy="4011012"/>
          </a:xfrm>
          <a:prstGeom prst="rect">
            <a:avLst/>
          </a:prstGeom>
        </p:spPr>
      </p:pic>
    </p:spTree>
    <p:extLst>
      <p:ext uri="{BB962C8B-B14F-4D97-AF65-F5344CB8AC3E}">
        <p14:creationId xmlns:p14="http://schemas.microsoft.com/office/powerpoint/2010/main" val="1522712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r>
              <a:rPr lang="en-US" dirty="0" smtClean="0"/>
              <a:t>.</a:t>
            </a:r>
          </a:p>
          <a:p>
            <a:pPr marL="342900" indent="-342900" algn="just">
              <a:buFont typeface="Arial" panose="020B0604020202020204" pitchFamily="34" charset="0"/>
              <a:buChar char="•"/>
            </a:pPr>
            <a:r>
              <a:rPr lang="en-US" dirty="0"/>
              <a:t>Whereas trial store 88 sales increase is insignificant.</a:t>
            </a:r>
            <a:endParaRPr lang="en-US" dirty="0" smtClean="0"/>
          </a:p>
          <a:p>
            <a:pPr marL="342900" indent="-342900" algn="just">
              <a:buFont typeface="Arial" panose="020B0604020202020204" pitchFamily="34" charset="0"/>
              <a:buChar char="•"/>
            </a:pPr>
            <a:endParaRPr lang="en-A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39" y="2075210"/>
            <a:ext cx="4870938" cy="41433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931" y="2075210"/>
            <a:ext cx="5380892" cy="395139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6477</TotalTime>
  <Words>620</Words>
  <Application>Microsoft Office PowerPoint</Application>
  <PresentationFormat>Custom</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Light</vt:lpstr>
      <vt:lpstr>Calibri</vt:lpstr>
      <vt:lpstr>Roboto</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DELL</cp:lastModifiedBy>
  <cp:revision>476</cp:revision>
  <dcterms:created xsi:type="dcterms:W3CDTF">2018-02-07T23:23:24Z</dcterms:created>
  <dcterms:modified xsi:type="dcterms:W3CDTF">2022-07-19T13:02:46Z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