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2" r:id="rId4"/>
    <p:sldId id="264" r:id="rId5"/>
    <p:sldId id="268" r:id="rId6"/>
    <p:sldId id="263" r:id="rId7"/>
    <p:sldId id="261" r:id="rId8"/>
    <p:sldId id="269"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Background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970-4E57-9804-D84DB762D545}"/>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970-4E57-9804-D84DB762D545}"/>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970-4E57-9804-D84DB762D545}"/>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970-4E57-9804-D84DB762D545}"/>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970-4E57-9804-D84DB762D545}"/>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970-4E57-9804-D84DB762D545}"/>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970-4E57-9804-D84DB762D545}"/>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970-4E57-9804-D84DB762D545}"/>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970-4E57-9804-D84DB762D54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970-4E57-9804-D84DB762D54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970-4E57-9804-D84DB762D545}"/>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970-4E57-9804-D84DB762D545}"/>
                </c:ext>
              </c:extLst>
            </c:dLbl>
            <c:dLbl>
              <c:idx val="5"/>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layout>
                    <c:manualLayout>
                      <c:w val="0.15587644784891017"/>
                      <c:h val="0.13233580012856086"/>
                    </c:manualLayout>
                  </c15:layout>
                </c:ext>
                <c:ext xmlns:c16="http://schemas.microsoft.com/office/drawing/2014/chart" uri="{C3380CC4-5D6E-409C-BE32-E72D297353CC}">
                  <c16:uniqueId val="{00000004-9970-4E57-9804-D84DB762D545}"/>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970-4E57-9804-D84DB762D545}"/>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Components of Sign Language</c:v>
                </c:pt>
                <c:pt idx="1">
                  <c:v>Web Scraping</c:v>
                </c:pt>
                <c:pt idx="2">
                  <c:v>Neural Network</c:v>
                </c:pt>
                <c:pt idx="3">
                  <c:v>CNN</c:v>
                </c:pt>
                <c:pt idx="4">
                  <c:v>Dataset</c:v>
                </c:pt>
                <c:pt idx="5">
                  <c:v>Hyper Parameters</c:v>
                </c:pt>
                <c:pt idx="6">
                  <c:v>Hyperparameter Optimization Techniques</c:v>
                </c:pt>
              </c:strCache>
            </c:strRef>
          </c:cat>
          <c:val>
            <c:numRef>
              <c:f>Sheet1!$B$2:$B$8</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0-9970-4E57-9804-D84DB762D545}"/>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CFB65D-7E19-44BF-886F-08631B0648A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111FAB21-7524-4CC3-B09B-3AB24B8A5E88}">
      <dgm:prSet/>
      <dgm:spPr/>
      <dgm:t>
        <a:bodyPr/>
        <a:lstStyle/>
        <a:p>
          <a:r>
            <a:rPr lang="en-US" b="1"/>
            <a:t>Sign Recognition From CNN</a:t>
          </a:r>
          <a:endParaRPr lang="en-US"/>
        </a:p>
      </dgm:t>
    </dgm:pt>
    <dgm:pt modelId="{6815D40B-8BDA-4CC4-B358-5992F45A711B}" type="parTrans" cxnId="{7CA8F575-2F00-463A-B246-E0F5D1E55060}">
      <dgm:prSet/>
      <dgm:spPr/>
      <dgm:t>
        <a:bodyPr/>
        <a:lstStyle/>
        <a:p>
          <a:endParaRPr lang="en-US"/>
        </a:p>
      </dgm:t>
    </dgm:pt>
    <dgm:pt modelId="{59A2CD8F-A61E-4380-8D54-546731692800}" type="sibTrans" cxnId="{7CA8F575-2F00-463A-B246-E0F5D1E55060}">
      <dgm:prSet/>
      <dgm:spPr/>
      <dgm:t>
        <a:bodyPr/>
        <a:lstStyle/>
        <a:p>
          <a:endParaRPr lang="en-US"/>
        </a:p>
      </dgm:t>
    </dgm:pt>
    <dgm:pt modelId="{E471995F-7DD0-4809-9B50-8CBDAD75CAFB}">
      <dgm:prSet/>
      <dgm:spPr/>
      <dgm:t>
        <a:bodyPr/>
        <a:lstStyle/>
        <a:p>
          <a:r>
            <a:rPr lang="en-US"/>
            <a:t>This research predominantly focuses on a specific aspect within the Sign Language domain through the creation of a hybrid system. It's worth noting that there is limited prior research directly aligned with this unique approach. Consequently, we will examine existing studies that pertain to the developed models, specifically in the context of their roles within the comprehensive pipeline approach.</a:t>
          </a:r>
        </a:p>
      </dgm:t>
    </dgm:pt>
    <dgm:pt modelId="{EFDB1F56-CE2C-4015-B625-D041FBD8AA0F}" type="parTrans" cxnId="{A4F09564-0C1E-4DE8-8092-3EEC909D8848}">
      <dgm:prSet/>
      <dgm:spPr/>
      <dgm:t>
        <a:bodyPr/>
        <a:lstStyle/>
        <a:p>
          <a:endParaRPr lang="en-US"/>
        </a:p>
      </dgm:t>
    </dgm:pt>
    <dgm:pt modelId="{FD91EBC8-40A0-41E1-898F-A1E5BCD87E9D}" type="sibTrans" cxnId="{A4F09564-0C1E-4DE8-8092-3EEC909D8848}">
      <dgm:prSet/>
      <dgm:spPr/>
      <dgm:t>
        <a:bodyPr/>
        <a:lstStyle/>
        <a:p>
          <a:endParaRPr lang="en-US"/>
        </a:p>
      </dgm:t>
    </dgm:pt>
    <dgm:pt modelId="{396A595C-BF86-4CB5-9F8D-D3458AC5D63A}">
      <dgm:prSet/>
      <dgm:spPr/>
      <dgm:t>
        <a:bodyPr/>
        <a:lstStyle/>
        <a:p>
          <a:r>
            <a:rPr lang="en-US" dirty="0"/>
            <a:t>Dong et al. (2015): Introduced a contemporary ASL alphabet recognition approach using Microsoft's Kinect, achieving 90% accuracy for 24 static ASL alphabet signs.</a:t>
          </a:r>
        </a:p>
      </dgm:t>
    </dgm:pt>
    <dgm:pt modelId="{69300BFB-B937-4ACF-8023-0CFA2329A965}" type="parTrans" cxnId="{FD6305AC-5073-4559-9E6F-A7413A39A707}">
      <dgm:prSet/>
      <dgm:spPr/>
      <dgm:t>
        <a:bodyPr/>
        <a:lstStyle/>
        <a:p>
          <a:endParaRPr lang="en-US"/>
        </a:p>
      </dgm:t>
    </dgm:pt>
    <dgm:pt modelId="{F1E29C6D-16C7-4503-A923-9F229A075E2B}" type="sibTrans" cxnId="{FD6305AC-5073-4559-9E6F-A7413A39A707}">
      <dgm:prSet/>
      <dgm:spPr/>
      <dgm:t>
        <a:bodyPr/>
        <a:lstStyle/>
        <a:p>
          <a:endParaRPr lang="en-US"/>
        </a:p>
      </dgm:t>
    </dgm:pt>
    <dgm:pt modelId="{45DBE6E1-4A98-44A8-A559-3E00D90041E3}">
      <dgm:prSet/>
      <dgm:spPr/>
      <dgm:t>
        <a:bodyPr/>
        <a:lstStyle/>
        <a:p>
          <a:r>
            <a:rPr lang="en-US" dirty="0"/>
            <a:t>Rao et al. (2018): Introduced a CNN-based approach for Indian Sign Language gesture recognition with an impressive 92.88% accuracy.</a:t>
          </a:r>
        </a:p>
      </dgm:t>
    </dgm:pt>
    <dgm:pt modelId="{5956BA44-1993-4514-A71E-36B593752DD7}" type="parTrans" cxnId="{EAD970DE-31F7-4746-AED7-7E2D5C1B41E2}">
      <dgm:prSet/>
      <dgm:spPr/>
      <dgm:t>
        <a:bodyPr/>
        <a:lstStyle/>
        <a:p>
          <a:endParaRPr lang="en-US"/>
        </a:p>
      </dgm:t>
    </dgm:pt>
    <dgm:pt modelId="{22375FA1-54E3-4446-883F-88CF660BBE0C}" type="sibTrans" cxnId="{EAD970DE-31F7-4746-AED7-7E2D5C1B41E2}">
      <dgm:prSet/>
      <dgm:spPr/>
      <dgm:t>
        <a:bodyPr/>
        <a:lstStyle/>
        <a:p>
          <a:endParaRPr lang="en-US"/>
        </a:p>
      </dgm:t>
    </dgm:pt>
    <dgm:pt modelId="{5CB4AE43-F2BB-47DF-AB2B-D213FC4E6B33}">
      <dgm:prSet/>
      <dgm:spPr/>
      <dgm:t>
        <a:bodyPr/>
        <a:lstStyle/>
        <a:p>
          <a:r>
            <a:rPr lang="en-US"/>
            <a:t>Bheda and Radpour (n.d.): Presented a technique for classifying ASL alphanumeric characters, achieving recognition rates of 67% for alphabet characters and 82.5% for ASL digits using self-generated and MU HandImages ASL datasets.</a:t>
          </a:r>
        </a:p>
      </dgm:t>
    </dgm:pt>
    <dgm:pt modelId="{3BB4BBF2-10D0-4985-BA23-A34EFCE29B89}" type="parTrans" cxnId="{5097E7E0-C3E8-478E-A3E9-66B11770B3B6}">
      <dgm:prSet/>
      <dgm:spPr/>
      <dgm:t>
        <a:bodyPr/>
        <a:lstStyle/>
        <a:p>
          <a:endParaRPr lang="en-US"/>
        </a:p>
      </dgm:t>
    </dgm:pt>
    <dgm:pt modelId="{40FEAF7A-6E55-40BF-B6A9-429CBCCC11C2}" type="sibTrans" cxnId="{5097E7E0-C3E8-478E-A3E9-66B11770B3B6}">
      <dgm:prSet/>
      <dgm:spPr/>
      <dgm:t>
        <a:bodyPr/>
        <a:lstStyle/>
        <a:p>
          <a:endParaRPr lang="en-US"/>
        </a:p>
      </dgm:t>
    </dgm:pt>
    <dgm:pt modelId="{0F0B83EE-4A88-4E8A-B5C5-9C2D4160A1FB}">
      <dgm:prSet/>
      <dgm:spPr/>
      <dgm:t>
        <a:bodyPr/>
        <a:lstStyle/>
        <a:p>
          <a:r>
            <a:rPr lang="en-US" b="1" dirty="0"/>
            <a:t>Unique Spelling Correction Approach</a:t>
          </a:r>
          <a:endParaRPr lang="en-US" dirty="0"/>
        </a:p>
      </dgm:t>
    </dgm:pt>
    <dgm:pt modelId="{7F74FB8E-A8B6-4284-BB25-FD666BB0F498}" type="parTrans" cxnId="{FBA3D576-729C-4F09-B273-43CA46231426}">
      <dgm:prSet/>
      <dgm:spPr/>
      <dgm:t>
        <a:bodyPr/>
        <a:lstStyle/>
        <a:p>
          <a:endParaRPr lang="en-US"/>
        </a:p>
      </dgm:t>
    </dgm:pt>
    <dgm:pt modelId="{14945621-AE65-455C-9757-E3BE422BE525}" type="sibTrans" cxnId="{FBA3D576-729C-4F09-B273-43CA46231426}">
      <dgm:prSet/>
      <dgm:spPr/>
      <dgm:t>
        <a:bodyPr/>
        <a:lstStyle/>
        <a:p>
          <a:endParaRPr lang="en-US"/>
        </a:p>
      </dgm:t>
    </dgm:pt>
    <dgm:pt modelId="{07495635-F645-4C2A-B92C-A3EAEE20B98C}">
      <dgm:prSet/>
      <dgm:spPr/>
      <dgm:t>
        <a:bodyPr/>
        <a:lstStyle/>
        <a:p>
          <a:r>
            <a:rPr lang="en-US" b="0" i="0"/>
            <a:t>Errors arise from the CNN model misidentifying ASL alphabet letters, not English words, rendering traditional error correction methods ineffective. To tackle this challenge, we created a dataset mapping errors to correct spellings, which were derived from the CNN model's mistakes. We further analyzed the confusion matrix to pinpoint speciic error patterns, all with the ultimate goal of enhancing ASL alphabet detection accuracy using our CNN approach.</a:t>
          </a:r>
          <a:endParaRPr lang="en-US"/>
        </a:p>
      </dgm:t>
    </dgm:pt>
    <dgm:pt modelId="{C4775229-4FB3-47A5-9A60-0BEA814E1408}" type="parTrans" cxnId="{1B252EC6-0091-4299-B58C-5FD94DE4D816}">
      <dgm:prSet/>
      <dgm:spPr/>
      <dgm:t>
        <a:bodyPr/>
        <a:lstStyle/>
        <a:p>
          <a:endParaRPr lang="en-US"/>
        </a:p>
      </dgm:t>
    </dgm:pt>
    <dgm:pt modelId="{37D82E25-8E30-415A-A2D7-0736AADA4292}" type="sibTrans" cxnId="{1B252EC6-0091-4299-B58C-5FD94DE4D816}">
      <dgm:prSet/>
      <dgm:spPr/>
      <dgm:t>
        <a:bodyPr/>
        <a:lstStyle/>
        <a:p>
          <a:endParaRPr lang="en-US"/>
        </a:p>
      </dgm:t>
    </dgm:pt>
    <dgm:pt modelId="{BB32E9CB-6FB8-4A3D-BB3A-8A8C0235BBDB}">
      <dgm:prSet/>
      <dgm:spPr/>
      <dgm:t>
        <a:bodyPr/>
        <a:lstStyle/>
        <a:p>
          <a:r>
            <a:rPr lang="en-US" b="1" dirty="0"/>
            <a:t>Next Word Prediction</a:t>
          </a:r>
          <a:endParaRPr lang="en-US" dirty="0"/>
        </a:p>
      </dgm:t>
    </dgm:pt>
    <dgm:pt modelId="{D8D9D85B-DCBC-4DC4-9CC2-A4DD225D1F19}" type="parTrans" cxnId="{C98A9E96-EB6E-4996-B12C-787776C8F9D7}">
      <dgm:prSet/>
      <dgm:spPr/>
      <dgm:t>
        <a:bodyPr/>
        <a:lstStyle/>
        <a:p>
          <a:endParaRPr lang="en-US"/>
        </a:p>
      </dgm:t>
    </dgm:pt>
    <dgm:pt modelId="{F27550A6-D767-4C64-946B-BE4D522DF918}" type="sibTrans" cxnId="{C98A9E96-EB6E-4996-B12C-787776C8F9D7}">
      <dgm:prSet/>
      <dgm:spPr/>
      <dgm:t>
        <a:bodyPr/>
        <a:lstStyle/>
        <a:p>
          <a:endParaRPr lang="en-US"/>
        </a:p>
      </dgm:t>
    </dgm:pt>
    <dgm:pt modelId="{3947B8AF-3A98-4527-A99D-4E54AD16452F}">
      <dgm:prSet/>
      <dgm:spPr/>
      <dgm:t>
        <a:bodyPr/>
        <a:lstStyle/>
        <a:p>
          <a:r>
            <a:rPr lang="en-US"/>
            <a:t>To delve into next-word prediction, we reviewed the article titled "Next Word Prediction Model" by Aman Kharwal (n.d.), which employs tokenization and LSTM models, achieving an accuracy of approximately 0.56 through the analysis of word patterns.</a:t>
          </a:r>
        </a:p>
      </dgm:t>
    </dgm:pt>
    <dgm:pt modelId="{6F751C6C-4DE0-4766-94BD-7120C9D7C295}" type="parTrans" cxnId="{297CB3E5-2465-4D10-B211-E8D6AD352D6F}">
      <dgm:prSet/>
      <dgm:spPr/>
      <dgm:t>
        <a:bodyPr/>
        <a:lstStyle/>
        <a:p>
          <a:endParaRPr lang="en-US"/>
        </a:p>
      </dgm:t>
    </dgm:pt>
    <dgm:pt modelId="{9508CB53-B10F-4588-A945-EB1AEC22CE9F}" type="sibTrans" cxnId="{297CB3E5-2465-4D10-B211-E8D6AD352D6F}">
      <dgm:prSet/>
      <dgm:spPr/>
      <dgm:t>
        <a:bodyPr/>
        <a:lstStyle/>
        <a:p>
          <a:endParaRPr lang="en-US"/>
        </a:p>
      </dgm:t>
    </dgm:pt>
    <dgm:pt modelId="{9397DF54-36ED-4BF9-B71B-BE0231F86454}" type="pres">
      <dgm:prSet presAssocID="{A9CFB65D-7E19-44BF-886F-08631B0648A6}" presName="linear" presStyleCnt="0">
        <dgm:presLayoutVars>
          <dgm:dir/>
          <dgm:animLvl val="lvl"/>
          <dgm:resizeHandles val="exact"/>
        </dgm:presLayoutVars>
      </dgm:prSet>
      <dgm:spPr/>
    </dgm:pt>
    <dgm:pt modelId="{D708EE21-EE73-444D-A955-AC23AB716F5A}" type="pres">
      <dgm:prSet presAssocID="{111FAB21-7524-4CC3-B09B-3AB24B8A5E88}" presName="parentLin" presStyleCnt="0"/>
      <dgm:spPr/>
    </dgm:pt>
    <dgm:pt modelId="{0ACA4CEC-E11D-4EA1-9D01-ED081A810BD7}" type="pres">
      <dgm:prSet presAssocID="{111FAB21-7524-4CC3-B09B-3AB24B8A5E88}" presName="parentLeftMargin" presStyleLbl="node1" presStyleIdx="0" presStyleCnt="3"/>
      <dgm:spPr/>
    </dgm:pt>
    <dgm:pt modelId="{3B7DDB91-CE1C-481C-B0EA-59528D2E1894}" type="pres">
      <dgm:prSet presAssocID="{111FAB21-7524-4CC3-B09B-3AB24B8A5E88}" presName="parentText" presStyleLbl="node1" presStyleIdx="0" presStyleCnt="3">
        <dgm:presLayoutVars>
          <dgm:chMax val="0"/>
          <dgm:bulletEnabled val="1"/>
        </dgm:presLayoutVars>
      </dgm:prSet>
      <dgm:spPr/>
    </dgm:pt>
    <dgm:pt modelId="{B23F85D0-1345-4AA6-B4C6-784742DCEE4A}" type="pres">
      <dgm:prSet presAssocID="{111FAB21-7524-4CC3-B09B-3AB24B8A5E88}" presName="negativeSpace" presStyleCnt="0"/>
      <dgm:spPr/>
    </dgm:pt>
    <dgm:pt modelId="{60D0A042-A9D8-4C1D-916E-8D958DEC2538}" type="pres">
      <dgm:prSet presAssocID="{111FAB21-7524-4CC3-B09B-3AB24B8A5E88}" presName="childText" presStyleLbl="conFgAcc1" presStyleIdx="0" presStyleCnt="3">
        <dgm:presLayoutVars>
          <dgm:bulletEnabled val="1"/>
        </dgm:presLayoutVars>
      </dgm:prSet>
      <dgm:spPr/>
    </dgm:pt>
    <dgm:pt modelId="{303FCFF1-D307-428B-9185-909D8938FA54}" type="pres">
      <dgm:prSet presAssocID="{59A2CD8F-A61E-4380-8D54-546731692800}" presName="spaceBetweenRectangles" presStyleCnt="0"/>
      <dgm:spPr/>
    </dgm:pt>
    <dgm:pt modelId="{BE24FB00-A98F-4E9E-B0E2-172AE7AEF642}" type="pres">
      <dgm:prSet presAssocID="{0F0B83EE-4A88-4E8A-B5C5-9C2D4160A1FB}" presName="parentLin" presStyleCnt="0"/>
      <dgm:spPr/>
    </dgm:pt>
    <dgm:pt modelId="{E4F31CC7-682A-4FFA-A597-B052C42C5753}" type="pres">
      <dgm:prSet presAssocID="{0F0B83EE-4A88-4E8A-B5C5-9C2D4160A1FB}" presName="parentLeftMargin" presStyleLbl="node1" presStyleIdx="0" presStyleCnt="3"/>
      <dgm:spPr/>
    </dgm:pt>
    <dgm:pt modelId="{C3797DF9-F3C9-43C4-86A6-7E89FA36B463}" type="pres">
      <dgm:prSet presAssocID="{0F0B83EE-4A88-4E8A-B5C5-9C2D4160A1FB}" presName="parentText" presStyleLbl="node1" presStyleIdx="1" presStyleCnt="3">
        <dgm:presLayoutVars>
          <dgm:chMax val="0"/>
          <dgm:bulletEnabled val="1"/>
        </dgm:presLayoutVars>
      </dgm:prSet>
      <dgm:spPr/>
    </dgm:pt>
    <dgm:pt modelId="{A2E9F50B-8023-4C82-B534-0801FB51526E}" type="pres">
      <dgm:prSet presAssocID="{0F0B83EE-4A88-4E8A-B5C5-9C2D4160A1FB}" presName="negativeSpace" presStyleCnt="0"/>
      <dgm:spPr/>
    </dgm:pt>
    <dgm:pt modelId="{C66E99E4-BF46-4BB5-B64A-AC34CB0DC070}" type="pres">
      <dgm:prSet presAssocID="{0F0B83EE-4A88-4E8A-B5C5-9C2D4160A1FB}" presName="childText" presStyleLbl="conFgAcc1" presStyleIdx="1" presStyleCnt="3">
        <dgm:presLayoutVars>
          <dgm:bulletEnabled val="1"/>
        </dgm:presLayoutVars>
      </dgm:prSet>
      <dgm:spPr/>
    </dgm:pt>
    <dgm:pt modelId="{1B920257-86A9-451B-88D0-F5815E6E7AB5}" type="pres">
      <dgm:prSet presAssocID="{14945621-AE65-455C-9757-E3BE422BE525}" presName="spaceBetweenRectangles" presStyleCnt="0"/>
      <dgm:spPr/>
    </dgm:pt>
    <dgm:pt modelId="{98C9C1BA-0A79-420B-96CA-57FC824BE5F7}" type="pres">
      <dgm:prSet presAssocID="{BB32E9CB-6FB8-4A3D-BB3A-8A8C0235BBDB}" presName="parentLin" presStyleCnt="0"/>
      <dgm:spPr/>
    </dgm:pt>
    <dgm:pt modelId="{31083AF8-C5DE-4C49-A741-33D3D5A4D1D9}" type="pres">
      <dgm:prSet presAssocID="{BB32E9CB-6FB8-4A3D-BB3A-8A8C0235BBDB}" presName="parentLeftMargin" presStyleLbl="node1" presStyleIdx="1" presStyleCnt="3"/>
      <dgm:spPr/>
    </dgm:pt>
    <dgm:pt modelId="{0CA47ABD-2EDC-45A2-B09B-B687E1147D81}" type="pres">
      <dgm:prSet presAssocID="{BB32E9CB-6FB8-4A3D-BB3A-8A8C0235BBDB}" presName="parentText" presStyleLbl="node1" presStyleIdx="2" presStyleCnt="3">
        <dgm:presLayoutVars>
          <dgm:chMax val="0"/>
          <dgm:bulletEnabled val="1"/>
        </dgm:presLayoutVars>
      </dgm:prSet>
      <dgm:spPr/>
    </dgm:pt>
    <dgm:pt modelId="{A0202A33-E626-41A6-8155-7441A458EBE1}" type="pres">
      <dgm:prSet presAssocID="{BB32E9CB-6FB8-4A3D-BB3A-8A8C0235BBDB}" presName="negativeSpace" presStyleCnt="0"/>
      <dgm:spPr/>
    </dgm:pt>
    <dgm:pt modelId="{B34BBCF5-F513-40BC-B870-C908CEA8F1A0}" type="pres">
      <dgm:prSet presAssocID="{BB32E9CB-6FB8-4A3D-BB3A-8A8C0235BBDB}" presName="childText" presStyleLbl="conFgAcc1" presStyleIdx="2" presStyleCnt="3">
        <dgm:presLayoutVars>
          <dgm:bulletEnabled val="1"/>
        </dgm:presLayoutVars>
      </dgm:prSet>
      <dgm:spPr/>
    </dgm:pt>
  </dgm:ptLst>
  <dgm:cxnLst>
    <dgm:cxn modelId="{F89F8429-98B6-4098-A3C4-C4101664917C}" type="presOf" srcId="{BB32E9CB-6FB8-4A3D-BB3A-8A8C0235BBDB}" destId="{31083AF8-C5DE-4C49-A741-33D3D5A4D1D9}" srcOrd="0" destOrd="0" presId="urn:microsoft.com/office/officeart/2005/8/layout/list1"/>
    <dgm:cxn modelId="{2D83343B-E7C4-4458-B8E0-5634A722B66B}" type="presOf" srcId="{5CB4AE43-F2BB-47DF-AB2B-D213FC4E6B33}" destId="{60D0A042-A9D8-4C1D-916E-8D958DEC2538}" srcOrd="0" destOrd="3" presId="urn:microsoft.com/office/officeart/2005/8/layout/list1"/>
    <dgm:cxn modelId="{A4F09564-0C1E-4DE8-8092-3EEC909D8848}" srcId="{111FAB21-7524-4CC3-B09B-3AB24B8A5E88}" destId="{E471995F-7DD0-4809-9B50-8CBDAD75CAFB}" srcOrd="0" destOrd="0" parTransId="{EFDB1F56-CE2C-4015-B625-D041FBD8AA0F}" sibTransId="{FD91EBC8-40A0-41E1-898F-A1E5BCD87E9D}"/>
    <dgm:cxn modelId="{B4E5FD52-9F20-4A26-9E01-C658C10C9C09}" type="presOf" srcId="{111FAB21-7524-4CC3-B09B-3AB24B8A5E88}" destId="{0ACA4CEC-E11D-4EA1-9D01-ED081A810BD7}" srcOrd="0" destOrd="0" presId="urn:microsoft.com/office/officeart/2005/8/layout/list1"/>
    <dgm:cxn modelId="{7CA8F575-2F00-463A-B246-E0F5D1E55060}" srcId="{A9CFB65D-7E19-44BF-886F-08631B0648A6}" destId="{111FAB21-7524-4CC3-B09B-3AB24B8A5E88}" srcOrd="0" destOrd="0" parTransId="{6815D40B-8BDA-4CC4-B358-5992F45A711B}" sibTransId="{59A2CD8F-A61E-4380-8D54-546731692800}"/>
    <dgm:cxn modelId="{FBA3D576-729C-4F09-B273-43CA46231426}" srcId="{A9CFB65D-7E19-44BF-886F-08631B0648A6}" destId="{0F0B83EE-4A88-4E8A-B5C5-9C2D4160A1FB}" srcOrd="1" destOrd="0" parTransId="{7F74FB8E-A8B6-4284-BB25-FD666BB0F498}" sibTransId="{14945621-AE65-455C-9757-E3BE422BE525}"/>
    <dgm:cxn modelId="{4FDC7579-9D33-4926-A80B-B7ECDB8BE654}" type="presOf" srcId="{3947B8AF-3A98-4527-A99D-4E54AD16452F}" destId="{B34BBCF5-F513-40BC-B870-C908CEA8F1A0}" srcOrd="0" destOrd="0" presId="urn:microsoft.com/office/officeart/2005/8/layout/list1"/>
    <dgm:cxn modelId="{692FB783-EAF6-4229-B477-7AC421E12776}" type="presOf" srcId="{07495635-F645-4C2A-B92C-A3EAEE20B98C}" destId="{C66E99E4-BF46-4BB5-B64A-AC34CB0DC070}" srcOrd="0" destOrd="0" presId="urn:microsoft.com/office/officeart/2005/8/layout/list1"/>
    <dgm:cxn modelId="{C98A9E96-EB6E-4996-B12C-787776C8F9D7}" srcId="{A9CFB65D-7E19-44BF-886F-08631B0648A6}" destId="{BB32E9CB-6FB8-4A3D-BB3A-8A8C0235BBDB}" srcOrd="2" destOrd="0" parTransId="{D8D9D85B-DCBC-4DC4-9CC2-A4DD225D1F19}" sibTransId="{F27550A6-D767-4C64-946B-BE4D522DF918}"/>
    <dgm:cxn modelId="{706DB9A5-ABDA-4F4B-9F30-A8762261BB8B}" type="presOf" srcId="{396A595C-BF86-4CB5-9F8D-D3458AC5D63A}" destId="{60D0A042-A9D8-4C1D-916E-8D958DEC2538}" srcOrd="0" destOrd="1" presId="urn:microsoft.com/office/officeart/2005/8/layout/list1"/>
    <dgm:cxn modelId="{9F6186A6-7939-4A19-8CB9-26FCA146E9B2}" type="presOf" srcId="{0F0B83EE-4A88-4E8A-B5C5-9C2D4160A1FB}" destId="{C3797DF9-F3C9-43C4-86A6-7E89FA36B463}" srcOrd="1" destOrd="0" presId="urn:microsoft.com/office/officeart/2005/8/layout/list1"/>
    <dgm:cxn modelId="{FD6305AC-5073-4559-9E6F-A7413A39A707}" srcId="{111FAB21-7524-4CC3-B09B-3AB24B8A5E88}" destId="{396A595C-BF86-4CB5-9F8D-D3458AC5D63A}" srcOrd="1" destOrd="0" parTransId="{69300BFB-B937-4ACF-8023-0CFA2329A965}" sibTransId="{F1E29C6D-16C7-4503-A923-9F229A075E2B}"/>
    <dgm:cxn modelId="{1B252EC6-0091-4299-B58C-5FD94DE4D816}" srcId="{0F0B83EE-4A88-4E8A-B5C5-9C2D4160A1FB}" destId="{07495635-F645-4C2A-B92C-A3EAEE20B98C}" srcOrd="0" destOrd="0" parTransId="{C4775229-4FB3-47A5-9A60-0BEA814E1408}" sibTransId="{37D82E25-8E30-415A-A2D7-0736AADA4292}"/>
    <dgm:cxn modelId="{7E1738D3-2256-4BCB-B76F-6CE4E6660AE7}" type="presOf" srcId="{0F0B83EE-4A88-4E8A-B5C5-9C2D4160A1FB}" destId="{E4F31CC7-682A-4FFA-A597-B052C42C5753}" srcOrd="0" destOrd="0" presId="urn:microsoft.com/office/officeart/2005/8/layout/list1"/>
    <dgm:cxn modelId="{F8DD29DC-A18B-4B3E-8D0F-5ED93A5886F3}" type="presOf" srcId="{111FAB21-7524-4CC3-B09B-3AB24B8A5E88}" destId="{3B7DDB91-CE1C-481C-B0EA-59528D2E1894}" srcOrd="1" destOrd="0" presId="urn:microsoft.com/office/officeart/2005/8/layout/list1"/>
    <dgm:cxn modelId="{EAD970DE-31F7-4746-AED7-7E2D5C1B41E2}" srcId="{111FAB21-7524-4CC3-B09B-3AB24B8A5E88}" destId="{45DBE6E1-4A98-44A8-A559-3E00D90041E3}" srcOrd="2" destOrd="0" parTransId="{5956BA44-1993-4514-A71E-36B593752DD7}" sibTransId="{22375FA1-54E3-4446-883F-88CF660BBE0C}"/>
    <dgm:cxn modelId="{5097E7E0-C3E8-478E-A3E9-66B11770B3B6}" srcId="{111FAB21-7524-4CC3-B09B-3AB24B8A5E88}" destId="{5CB4AE43-F2BB-47DF-AB2B-D213FC4E6B33}" srcOrd="3" destOrd="0" parTransId="{3BB4BBF2-10D0-4985-BA23-A34EFCE29B89}" sibTransId="{40FEAF7A-6E55-40BF-B6A9-429CBCCC11C2}"/>
    <dgm:cxn modelId="{39C0E0E4-B645-46CA-8A45-7FBCD1B426B7}" type="presOf" srcId="{A9CFB65D-7E19-44BF-886F-08631B0648A6}" destId="{9397DF54-36ED-4BF9-B71B-BE0231F86454}" srcOrd="0" destOrd="0" presId="urn:microsoft.com/office/officeart/2005/8/layout/list1"/>
    <dgm:cxn modelId="{297CB3E5-2465-4D10-B211-E8D6AD352D6F}" srcId="{BB32E9CB-6FB8-4A3D-BB3A-8A8C0235BBDB}" destId="{3947B8AF-3A98-4527-A99D-4E54AD16452F}" srcOrd="0" destOrd="0" parTransId="{6F751C6C-4DE0-4766-94BD-7120C9D7C295}" sibTransId="{9508CB53-B10F-4588-A945-EB1AEC22CE9F}"/>
    <dgm:cxn modelId="{A27521E8-C214-4A36-ABD7-34A9F1D3CF55}" type="presOf" srcId="{E471995F-7DD0-4809-9B50-8CBDAD75CAFB}" destId="{60D0A042-A9D8-4C1D-916E-8D958DEC2538}" srcOrd="0" destOrd="0" presId="urn:microsoft.com/office/officeart/2005/8/layout/list1"/>
    <dgm:cxn modelId="{21B7F5E8-109D-48DF-927C-480D97866DA0}" type="presOf" srcId="{45DBE6E1-4A98-44A8-A559-3E00D90041E3}" destId="{60D0A042-A9D8-4C1D-916E-8D958DEC2538}" srcOrd="0" destOrd="2" presId="urn:microsoft.com/office/officeart/2005/8/layout/list1"/>
    <dgm:cxn modelId="{A52838F8-864B-4524-B1AE-BACF6B948144}" type="presOf" srcId="{BB32E9CB-6FB8-4A3D-BB3A-8A8C0235BBDB}" destId="{0CA47ABD-2EDC-45A2-B09B-B687E1147D81}" srcOrd="1" destOrd="0" presId="urn:microsoft.com/office/officeart/2005/8/layout/list1"/>
    <dgm:cxn modelId="{5D9805A8-C929-4B67-9C2E-DB4F50E03CC4}" type="presParOf" srcId="{9397DF54-36ED-4BF9-B71B-BE0231F86454}" destId="{D708EE21-EE73-444D-A955-AC23AB716F5A}" srcOrd="0" destOrd="0" presId="urn:microsoft.com/office/officeart/2005/8/layout/list1"/>
    <dgm:cxn modelId="{5FD79D10-C6F3-40B4-B14A-0AB1A18DD17F}" type="presParOf" srcId="{D708EE21-EE73-444D-A955-AC23AB716F5A}" destId="{0ACA4CEC-E11D-4EA1-9D01-ED081A810BD7}" srcOrd="0" destOrd="0" presId="urn:microsoft.com/office/officeart/2005/8/layout/list1"/>
    <dgm:cxn modelId="{41F30C2F-5BAF-4EA6-AC10-53A865D245DF}" type="presParOf" srcId="{D708EE21-EE73-444D-A955-AC23AB716F5A}" destId="{3B7DDB91-CE1C-481C-B0EA-59528D2E1894}" srcOrd="1" destOrd="0" presId="urn:microsoft.com/office/officeart/2005/8/layout/list1"/>
    <dgm:cxn modelId="{5EC7EEED-AAE3-4CD9-BE4C-6409B9597DD7}" type="presParOf" srcId="{9397DF54-36ED-4BF9-B71B-BE0231F86454}" destId="{B23F85D0-1345-4AA6-B4C6-784742DCEE4A}" srcOrd="1" destOrd="0" presId="urn:microsoft.com/office/officeart/2005/8/layout/list1"/>
    <dgm:cxn modelId="{7ECA5CDD-8E71-4D88-A8CC-33D63BA616BE}" type="presParOf" srcId="{9397DF54-36ED-4BF9-B71B-BE0231F86454}" destId="{60D0A042-A9D8-4C1D-916E-8D958DEC2538}" srcOrd="2" destOrd="0" presId="urn:microsoft.com/office/officeart/2005/8/layout/list1"/>
    <dgm:cxn modelId="{460CC67B-0EBA-4562-8284-6108C7A4A80C}" type="presParOf" srcId="{9397DF54-36ED-4BF9-B71B-BE0231F86454}" destId="{303FCFF1-D307-428B-9185-909D8938FA54}" srcOrd="3" destOrd="0" presId="urn:microsoft.com/office/officeart/2005/8/layout/list1"/>
    <dgm:cxn modelId="{B094D3C6-7715-4653-A16B-F830E46084AD}" type="presParOf" srcId="{9397DF54-36ED-4BF9-B71B-BE0231F86454}" destId="{BE24FB00-A98F-4E9E-B0E2-172AE7AEF642}" srcOrd="4" destOrd="0" presId="urn:microsoft.com/office/officeart/2005/8/layout/list1"/>
    <dgm:cxn modelId="{D04C9CB6-1E68-428C-B637-9E1CFA694757}" type="presParOf" srcId="{BE24FB00-A98F-4E9E-B0E2-172AE7AEF642}" destId="{E4F31CC7-682A-4FFA-A597-B052C42C5753}" srcOrd="0" destOrd="0" presId="urn:microsoft.com/office/officeart/2005/8/layout/list1"/>
    <dgm:cxn modelId="{ADDB3E90-A8F8-4B1B-9B5F-8F313A9704B0}" type="presParOf" srcId="{BE24FB00-A98F-4E9E-B0E2-172AE7AEF642}" destId="{C3797DF9-F3C9-43C4-86A6-7E89FA36B463}" srcOrd="1" destOrd="0" presId="urn:microsoft.com/office/officeart/2005/8/layout/list1"/>
    <dgm:cxn modelId="{72ED4AA1-7646-416C-BCF8-F985BF0542D0}" type="presParOf" srcId="{9397DF54-36ED-4BF9-B71B-BE0231F86454}" destId="{A2E9F50B-8023-4C82-B534-0801FB51526E}" srcOrd="5" destOrd="0" presId="urn:microsoft.com/office/officeart/2005/8/layout/list1"/>
    <dgm:cxn modelId="{D23E7A3B-5CE9-4DC1-A459-9E647BD71054}" type="presParOf" srcId="{9397DF54-36ED-4BF9-B71B-BE0231F86454}" destId="{C66E99E4-BF46-4BB5-B64A-AC34CB0DC070}" srcOrd="6" destOrd="0" presId="urn:microsoft.com/office/officeart/2005/8/layout/list1"/>
    <dgm:cxn modelId="{DBDAEC7F-3323-4B0D-A4EA-7413F1D630A1}" type="presParOf" srcId="{9397DF54-36ED-4BF9-B71B-BE0231F86454}" destId="{1B920257-86A9-451B-88D0-F5815E6E7AB5}" srcOrd="7" destOrd="0" presId="urn:microsoft.com/office/officeart/2005/8/layout/list1"/>
    <dgm:cxn modelId="{0C42FFFF-EBDA-4F2E-B9CF-E3B4D49CFA77}" type="presParOf" srcId="{9397DF54-36ED-4BF9-B71B-BE0231F86454}" destId="{98C9C1BA-0A79-420B-96CA-57FC824BE5F7}" srcOrd="8" destOrd="0" presId="urn:microsoft.com/office/officeart/2005/8/layout/list1"/>
    <dgm:cxn modelId="{45E83F18-8243-4219-ABBB-7EB31DCAC239}" type="presParOf" srcId="{98C9C1BA-0A79-420B-96CA-57FC824BE5F7}" destId="{31083AF8-C5DE-4C49-A741-33D3D5A4D1D9}" srcOrd="0" destOrd="0" presId="urn:microsoft.com/office/officeart/2005/8/layout/list1"/>
    <dgm:cxn modelId="{D9BD028E-AC1A-4FDD-880E-D97D8C5A5878}" type="presParOf" srcId="{98C9C1BA-0A79-420B-96CA-57FC824BE5F7}" destId="{0CA47ABD-2EDC-45A2-B09B-B687E1147D81}" srcOrd="1" destOrd="0" presId="urn:microsoft.com/office/officeart/2005/8/layout/list1"/>
    <dgm:cxn modelId="{A95084A6-75DA-4D6E-AED3-4F75AB447618}" type="presParOf" srcId="{9397DF54-36ED-4BF9-B71B-BE0231F86454}" destId="{A0202A33-E626-41A6-8155-7441A458EBE1}" srcOrd="9" destOrd="0" presId="urn:microsoft.com/office/officeart/2005/8/layout/list1"/>
    <dgm:cxn modelId="{0B61A5D4-5016-44FC-9DB2-634BB3C52120}" type="presParOf" srcId="{9397DF54-36ED-4BF9-B71B-BE0231F86454}" destId="{B34BBCF5-F513-40BC-B870-C908CEA8F1A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73FBF6-D1EF-4DD8-AB69-7937E88634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B6380CF-570F-40BB-8C97-4BF21F081C1A}">
      <dgm:prSet/>
      <dgm:spPr/>
      <dgm:t>
        <a:bodyPr/>
        <a:lstStyle/>
        <a:p>
          <a:r>
            <a:rPr lang="en-IN"/>
            <a:t>Experimental Environment</a:t>
          </a:r>
          <a:endParaRPr lang="en-US"/>
        </a:p>
      </dgm:t>
    </dgm:pt>
    <dgm:pt modelId="{94D6A80D-41D9-4198-873C-7BDEC1F8E89B}" type="parTrans" cxnId="{9C5B7E4D-3559-4B05-8F20-5DEFC97F8215}">
      <dgm:prSet/>
      <dgm:spPr/>
      <dgm:t>
        <a:bodyPr/>
        <a:lstStyle/>
        <a:p>
          <a:endParaRPr lang="en-US"/>
        </a:p>
      </dgm:t>
    </dgm:pt>
    <dgm:pt modelId="{FEA7FFA6-B659-4E82-BC1A-CBCC181F790F}" type="sibTrans" cxnId="{9C5B7E4D-3559-4B05-8F20-5DEFC97F8215}">
      <dgm:prSet/>
      <dgm:spPr/>
      <dgm:t>
        <a:bodyPr/>
        <a:lstStyle/>
        <a:p>
          <a:endParaRPr lang="en-US"/>
        </a:p>
      </dgm:t>
    </dgm:pt>
    <dgm:pt modelId="{82A2F1E6-2700-4902-A1F5-5FF016E946DF}">
      <dgm:prSet/>
      <dgm:spPr/>
      <dgm:t>
        <a:bodyPr/>
        <a:lstStyle/>
        <a:p>
          <a:r>
            <a:rPr lang="en-IN"/>
            <a:t>Proposed Approach</a:t>
          </a:r>
          <a:endParaRPr lang="en-US"/>
        </a:p>
      </dgm:t>
    </dgm:pt>
    <dgm:pt modelId="{9E50AD64-8EDD-4D45-8646-5895FF2677D9}" type="parTrans" cxnId="{028B3620-8571-4B36-98D1-8A6ED356C218}">
      <dgm:prSet/>
      <dgm:spPr/>
      <dgm:t>
        <a:bodyPr/>
        <a:lstStyle/>
        <a:p>
          <a:endParaRPr lang="en-US"/>
        </a:p>
      </dgm:t>
    </dgm:pt>
    <dgm:pt modelId="{A179C647-4B40-4873-9D7D-8C75F70A7048}" type="sibTrans" cxnId="{028B3620-8571-4B36-98D1-8A6ED356C218}">
      <dgm:prSet/>
      <dgm:spPr/>
      <dgm:t>
        <a:bodyPr/>
        <a:lstStyle/>
        <a:p>
          <a:endParaRPr lang="en-US"/>
        </a:p>
      </dgm:t>
    </dgm:pt>
    <dgm:pt modelId="{D7D5218E-39C9-468A-A779-3E40EF040F25}">
      <dgm:prSet/>
      <dgm:spPr/>
      <dgm:t>
        <a:bodyPr/>
        <a:lstStyle/>
        <a:p>
          <a:r>
            <a:rPr lang="en-US"/>
            <a:t>Web Scraping Data for Collecting Biology Terms</a:t>
          </a:r>
        </a:p>
      </dgm:t>
    </dgm:pt>
    <dgm:pt modelId="{13FF0302-87D6-4BD0-832D-A334C812EE56}" type="parTrans" cxnId="{B90AFE3B-EF22-4E53-8415-924A23B44DFD}">
      <dgm:prSet/>
      <dgm:spPr/>
      <dgm:t>
        <a:bodyPr/>
        <a:lstStyle/>
        <a:p>
          <a:endParaRPr lang="en-US"/>
        </a:p>
      </dgm:t>
    </dgm:pt>
    <dgm:pt modelId="{B4E6005D-7F04-45A8-9B11-63749A8718DE}" type="sibTrans" cxnId="{B90AFE3B-EF22-4E53-8415-924A23B44DFD}">
      <dgm:prSet/>
      <dgm:spPr/>
      <dgm:t>
        <a:bodyPr/>
        <a:lstStyle/>
        <a:p>
          <a:endParaRPr lang="en-US"/>
        </a:p>
      </dgm:t>
    </dgm:pt>
    <dgm:pt modelId="{AF843FDC-DD8A-4105-BC68-B61179101CF3}">
      <dgm:prSet/>
      <dgm:spPr/>
      <dgm:t>
        <a:bodyPr/>
        <a:lstStyle/>
        <a:p>
          <a:r>
            <a:rPr lang="en-US"/>
            <a:t>Model Architecture of CNN for American Sign Language Detection</a:t>
          </a:r>
        </a:p>
      </dgm:t>
    </dgm:pt>
    <dgm:pt modelId="{7AA036F8-BEA8-428C-B890-0E987EDBBE21}" type="parTrans" cxnId="{2C8B0E7C-03AD-4A59-8F15-81EB28F3ADCA}">
      <dgm:prSet/>
      <dgm:spPr/>
      <dgm:t>
        <a:bodyPr/>
        <a:lstStyle/>
        <a:p>
          <a:endParaRPr lang="en-US"/>
        </a:p>
      </dgm:t>
    </dgm:pt>
    <dgm:pt modelId="{96AFF6D3-A3D0-4995-BC1B-E597B5F49BA0}" type="sibTrans" cxnId="{2C8B0E7C-03AD-4A59-8F15-81EB28F3ADCA}">
      <dgm:prSet/>
      <dgm:spPr/>
      <dgm:t>
        <a:bodyPr/>
        <a:lstStyle/>
        <a:p>
          <a:endParaRPr lang="en-US"/>
        </a:p>
      </dgm:t>
    </dgm:pt>
    <dgm:pt modelId="{3D049DCB-25CF-4646-B916-8165865ABE3A}">
      <dgm:prSet/>
      <dgm:spPr/>
      <dgm:t>
        <a:bodyPr/>
        <a:lstStyle/>
        <a:p>
          <a:r>
            <a:rPr lang="en-IN"/>
            <a:t>Data Augmentation for CNN</a:t>
          </a:r>
          <a:endParaRPr lang="en-US"/>
        </a:p>
      </dgm:t>
    </dgm:pt>
    <dgm:pt modelId="{8DF35825-6295-4952-A67A-84277CEC91C7}" type="parTrans" cxnId="{3DAB8417-7230-40CD-91CE-3F94AED22164}">
      <dgm:prSet/>
      <dgm:spPr/>
      <dgm:t>
        <a:bodyPr/>
        <a:lstStyle/>
        <a:p>
          <a:endParaRPr lang="en-US"/>
        </a:p>
      </dgm:t>
    </dgm:pt>
    <dgm:pt modelId="{E6B13576-D14C-4256-9EC7-CA49DAF41FDF}" type="sibTrans" cxnId="{3DAB8417-7230-40CD-91CE-3F94AED22164}">
      <dgm:prSet/>
      <dgm:spPr/>
      <dgm:t>
        <a:bodyPr/>
        <a:lstStyle/>
        <a:p>
          <a:endParaRPr lang="en-US"/>
        </a:p>
      </dgm:t>
    </dgm:pt>
    <dgm:pt modelId="{5A1D5CD8-B9C3-4A0D-92C3-2FE1A9882235}">
      <dgm:prSet/>
      <dgm:spPr/>
      <dgm:t>
        <a:bodyPr/>
        <a:lstStyle/>
        <a:p>
          <a:r>
            <a:rPr lang="en-US" dirty="0"/>
            <a:t>Hyperparameter Tuning with Bayesian Optimization for CNN Architecture </a:t>
          </a:r>
        </a:p>
      </dgm:t>
    </dgm:pt>
    <dgm:pt modelId="{C7C8196B-637A-40CB-8F4E-EA7C5BEBB4ED}" type="parTrans" cxnId="{DD53A468-E7D1-4B4A-9FD9-6A68A3C93747}">
      <dgm:prSet/>
      <dgm:spPr/>
      <dgm:t>
        <a:bodyPr/>
        <a:lstStyle/>
        <a:p>
          <a:endParaRPr lang="en-US"/>
        </a:p>
      </dgm:t>
    </dgm:pt>
    <dgm:pt modelId="{5D676FA7-8719-4CEE-AEBD-A9E020EF8A2D}" type="sibTrans" cxnId="{DD53A468-E7D1-4B4A-9FD9-6A68A3C93747}">
      <dgm:prSet/>
      <dgm:spPr/>
      <dgm:t>
        <a:bodyPr/>
        <a:lstStyle/>
        <a:p>
          <a:endParaRPr lang="en-US"/>
        </a:p>
      </dgm:t>
    </dgm:pt>
    <dgm:pt modelId="{283D922E-A239-42D6-983B-517E824AC903}">
      <dgm:prSet/>
      <dgm:spPr/>
      <dgm:t>
        <a:bodyPr/>
        <a:lstStyle/>
        <a:p>
          <a:r>
            <a:rPr lang="en-US"/>
            <a:t>Final Architecture of CNN Model</a:t>
          </a:r>
        </a:p>
      </dgm:t>
    </dgm:pt>
    <dgm:pt modelId="{6E40B257-96DB-4645-B979-E18568BBB426}" type="parTrans" cxnId="{1BEABBCF-B0AD-429B-BDAB-79B9B157DD4B}">
      <dgm:prSet/>
      <dgm:spPr/>
      <dgm:t>
        <a:bodyPr/>
        <a:lstStyle/>
        <a:p>
          <a:endParaRPr lang="en-US"/>
        </a:p>
      </dgm:t>
    </dgm:pt>
    <dgm:pt modelId="{29E92CBE-4F3E-4B0B-9B77-A7CBEA20C7DB}" type="sibTrans" cxnId="{1BEABBCF-B0AD-429B-BDAB-79B9B157DD4B}">
      <dgm:prSet/>
      <dgm:spPr/>
      <dgm:t>
        <a:bodyPr/>
        <a:lstStyle/>
        <a:p>
          <a:endParaRPr lang="en-US"/>
        </a:p>
      </dgm:t>
    </dgm:pt>
    <dgm:pt modelId="{F281E24E-A7B7-4710-AB96-81B98ABECB19}">
      <dgm:prSet/>
      <dgm:spPr/>
      <dgm:t>
        <a:bodyPr/>
        <a:lstStyle/>
        <a:p>
          <a:r>
            <a:rPr lang="en-US"/>
            <a:t>Model Architecture of Auto Correcting and Auto Completing Biology Words</a:t>
          </a:r>
        </a:p>
      </dgm:t>
    </dgm:pt>
    <dgm:pt modelId="{365DAB26-BEDF-49B4-8983-46FF8F55CEC9}" type="parTrans" cxnId="{62F8BB92-F6B4-441C-8995-B667AEC9133A}">
      <dgm:prSet/>
      <dgm:spPr/>
      <dgm:t>
        <a:bodyPr/>
        <a:lstStyle/>
        <a:p>
          <a:endParaRPr lang="en-US"/>
        </a:p>
      </dgm:t>
    </dgm:pt>
    <dgm:pt modelId="{163548C1-7CBA-4275-B843-8E25BB2A09B4}" type="sibTrans" cxnId="{62F8BB92-F6B4-441C-8995-B667AEC9133A}">
      <dgm:prSet/>
      <dgm:spPr/>
      <dgm:t>
        <a:bodyPr/>
        <a:lstStyle/>
        <a:p>
          <a:endParaRPr lang="en-US"/>
        </a:p>
      </dgm:t>
    </dgm:pt>
    <dgm:pt modelId="{A6CB4724-6DC8-4C1E-B6CD-A34B0B9C5F9A}">
      <dgm:prSet/>
      <dgm:spPr/>
      <dgm:t>
        <a:bodyPr/>
        <a:lstStyle/>
        <a:p>
          <a:r>
            <a:rPr lang="en-US"/>
            <a:t>Data Preprocessing for Auto Correcting and Auto Completing Biology Words Model</a:t>
          </a:r>
        </a:p>
      </dgm:t>
    </dgm:pt>
    <dgm:pt modelId="{DC81EA22-2018-4B92-93AC-A6345725B954}" type="parTrans" cxnId="{7127B0CD-EDAD-416A-9643-08810D057960}">
      <dgm:prSet/>
      <dgm:spPr/>
      <dgm:t>
        <a:bodyPr/>
        <a:lstStyle/>
        <a:p>
          <a:endParaRPr lang="en-US"/>
        </a:p>
      </dgm:t>
    </dgm:pt>
    <dgm:pt modelId="{93531872-D5F8-4DFF-8005-440A01751271}" type="sibTrans" cxnId="{7127B0CD-EDAD-416A-9643-08810D057960}">
      <dgm:prSet/>
      <dgm:spPr/>
      <dgm:t>
        <a:bodyPr/>
        <a:lstStyle/>
        <a:p>
          <a:endParaRPr lang="en-US"/>
        </a:p>
      </dgm:t>
    </dgm:pt>
    <dgm:pt modelId="{5F6515DD-9353-4475-B2B8-76F4547414C2}">
      <dgm:prSet/>
      <dgm:spPr/>
      <dgm:t>
        <a:bodyPr/>
        <a:lstStyle/>
        <a:p>
          <a:r>
            <a:rPr lang="en-US"/>
            <a:t>Hyperparameter Tuning with Grid Search for Auto Correcting and Auto Completing Biology Words Model</a:t>
          </a:r>
        </a:p>
      </dgm:t>
    </dgm:pt>
    <dgm:pt modelId="{5BADE875-EB75-47ED-B3F5-D6AAF137B7E4}" type="parTrans" cxnId="{320E394D-B60A-4125-851F-14456B9B9C0A}">
      <dgm:prSet/>
      <dgm:spPr/>
      <dgm:t>
        <a:bodyPr/>
        <a:lstStyle/>
        <a:p>
          <a:endParaRPr lang="en-US"/>
        </a:p>
      </dgm:t>
    </dgm:pt>
    <dgm:pt modelId="{CBA596DF-08D7-4900-B0F8-32C29DF2FE10}" type="sibTrans" cxnId="{320E394D-B60A-4125-851F-14456B9B9C0A}">
      <dgm:prSet/>
      <dgm:spPr/>
      <dgm:t>
        <a:bodyPr/>
        <a:lstStyle/>
        <a:p>
          <a:endParaRPr lang="en-US"/>
        </a:p>
      </dgm:t>
    </dgm:pt>
    <dgm:pt modelId="{20CDCDEE-10DF-4232-B34E-99BFE6CB9EE1}">
      <dgm:prSet/>
      <dgm:spPr/>
      <dgm:t>
        <a:bodyPr/>
        <a:lstStyle/>
        <a:p>
          <a:r>
            <a:rPr lang="en-US"/>
            <a:t>Final Architecture of Auto Correcting and Auto Completing Biology Words</a:t>
          </a:r>
        </a:p>
      </dgm:t>
    </dgm:pt>
    <dgm:pt modelId="{98CD2BFC-1D41-4F17-ACD4-B886A10D03FA}" type="parTrans" cxnId="{7F6476AC-6ECF-4EBC-8A48-4FF5ADFC5E15}">
      <dgm:prSet/>
      <dgm:spPr/>
      <dgm:t>
        <a:bodyPr/>
        <a:lstStyle/>
        <a:p>
          <a:endParaRPr lang="en-US"/>
        </a:p>
      </dgm:t>
    </dgm:pt>
    <dgm:pt modelId="{9B9FBF0E-F554-4EA3-8C35-47ECD1B370C5}" type="sibTrans" cxnId="{7F6476AC-6ECF-4EBC-8A48-4FF5ADFC5E15}">
      <dgm:prSet/>
      <dgm:spPr/>
      <dgm:t>
        <a:bodyPr/>
        <a:lstStyle/>
        <a:p>
          <a:endParaRPr lang="en-US"/>
        </a:p>
      </dgm:t>
    </dgm:pt>
    <dgm:pt modelId="{47DBF8C8-D304-4B36-8D62-9CDC885199A9}">
      <dgm:prSet/>
      <dgm:spPr/>
      <dgm:t>
        <a:bodyPr/>
        <a:lstStyle/>
        <a:p>
          <a:r>
            <a:rPr lang="en-US"/>
            <a:t>Model Architecture for Next Word Prediction</a:t>
          </a:r>
        </a:p>
      </dgm:t>
    </dgm:pt>
    <dgm:pt modelId="{D05D4E31-4F12-4B6E-BD5C-0A4710A3F301}" type="parTrans" cxnId="{B4971FBC-D1CF-4562-951C-753E0F5959EC}">
      <dgm:prSet/>
      <dgm:spPr/>
      <dgm:t>
        <a:bodyPr/>
        <a:lstStyle/>
        <a:p>
          <a:endParaRPr lang="en-US"/>
        </a:p>
      </dgm:t>
    </dgm:pt>
    <dgm:pt modelId="{8A6C4060-C82B-4925-B183-4FA737D0C976}" type="sibTrans" cxnId="{B4971FBC-D1CF-4562-951C-753E0F5959EC}">
      <dgm:prSet/>
      <dgm:spPr/>
      <dgm:t>
        <a:bodyPr/>
        <a:lstStyle/>
        <a:p>
          <a:endParaRPr lang="en-US"/>
        </a:p>
      </dgm:t>
    </dgm:pt>
    <dgm:pt modelId="{F945E038-053B-4AE1-A1E9-BC386BE35350}">
      <dgm:prSet/>
      <dgm:spPr/>
      <dgm:t>
        <a:bodyPr/>
        <a:lstStyle/>
        <a:p>
          <a:r>
            <a:rPr lang="en-US"/>
            <a:t>Data Preprocessing for Next Word Prediction</a:t>
          </a:r>
        </a:p>
      </dgm:t>
    </dgm:pt>
    <dgm:pt modelId="{5620E89A-6D09-4880-A21F-1DC4E9686DE3}" type="parTrans" cxnId="{67AA511D-039B-4300-92A6-CF093745A571}">
      <dgm:prSet/>
      <dgm:spPr/>
      <dgm:t>
        <a:bodyPr/>
        <a:lstStyle/>
        <a:p>
          <a:endParaRPr lang="en-US"/>
        </a:p>
      </dgm:t>
    </dgm:pt>
    <dgm:pt modelId="{5C874D6E-5AA8-4A04-A966-225FABC18DE6}" type="sibTrans" cxnId="{67AA511D-039B-4300-92A6-CF093745A571}">
      <dgm:prSet/>
      <dgm:spPr/>
      <dgm:t>
        <a:bodyPr/>
        <a:lstStyle/>
        <a:p>
          <a:endParaRPr lang="en-US"/>
        </a:p>
      </dgm:t>
    </dgm:pt>
    <dgm:pt modelId="{19E2B132-457C-4E66-8A16-4CE3B6063C2F}">
      <dgm:prSet/>
      <dgm:spPr/>
      <dgm:t>
        <a:bodyPr/>
        <a:lstStyle/>
        <a:p>
          <a:r>
            <a:rPr lang="en-US"/>
            <a:t>Final Model Architecture for Next Word Prediction</a:t>
          </a:r>
        </a:p>
      </dgm:t>
    </dgm:pt>
    <dgm:pt modelId="{25A4071C-F100-488A-86CD-BDD2F2B33793}" type="parTrans" cxnId="{10929D92-C754-45C9-B530-10384E02C334}">
      <dgm:prSet/>
      <dgm:spPr/>
      <dgm:t>
        <a:bodyPr/>
        <a:lstStyle/>
        <a:p>
          <a:endParaRPr lang="en-US"/>
        </a:p>
      </dgm:t>
    </dgm:pt>
    <dgm:pt modelId="{FBE6D332-A1D6-4281-BE37-2C055270D088}" type="sibTrans" cxnId="{10929D92-C754-45C9-B530-10384E02C334}">
      <dgm:prSet/>
      <dgm:spPr/>
      <dgm:t>
        <a:bodyPr/>
        <a:lstStyle/>
        <a:p>
          <a:endParaRPr lang="en-US"/>
        </a:p>
      </dgm:t>
    </dgm:pt>
    <dgm:pt modelId="{06F9171E-919C-4F83-B6C9-8AADF106B67C}">
      <dgm:prSet/>
      <dgm:spPr/>
      <dgm:t>
        <a:bodyPr/>
        <a:lstStyle/>
        <a:p>
          <a:r>
            <a:rPr lang="en-US"/>
            <a:t>Hand Image Collection Program using OpenCV and Hand Tracking</a:t>
          </a:r>
        </a:p>
      </dgm:t>
    </dgm:pt>
    <dgm:pt modelId="{454B9A06-D4D0-49F7-9FF6-B0F25DE2C7CF}" type="parTrans" cxnId="{BA086F7E-3294-4E90-A486-A1A40C469C55}">
      <dgm:prSet/>
      <dgm:spPr/>
      <dgm:t>
        <a:bodyPr/>
        <a:lstStyle/>
        <a:p>
          <a:endParaRPr lang="en-US"/>
        </a:p>
      </dgm:t>
    </dgm:pt>
    <dgm:pt modelId="{0B8F78CA-2B78-4348-96BC-0ACD0D9044F5}" type="sibTrans" cxnId="{BA086F7E-3294-4E90-A486-A1A40C469C55}">
      <dgm:prSet/>
      <dgm:spPr/>
      <dgm:t>
        <a:bodyPr/>
        <a:lstStyle/>
        <a:p>
          <a:endParaRPr lang="en-US"/>
        </a:p>
      </dgm:t>
    </dgm:pt>
    <dgm:pt modelId="{E2ACC8FF-6C2D-4CC3-8D26-714A9A15F03B}">
      <dgm:prSet/>
      <dgm:spPr/>
      <dgm:t>
        <a:bodyPr/>
        <a:lstStyle/>
        <a:p>
          <a:r>
            <a:rPr lang="en-IN"/>
            <a:t>Performance Measures</a:t>
          </a:r>
          <a:endParaRPr lang="en-US"/>
        </a:p>
      </dgm:t>
    </dgm:pt>
    <dgm:pt modelId="{5B891A9C-FA7B-4F7E-A09B-AEDBCCE3BA65}" type="parTrans" cxnId="{E09850B8-C68A-45C4-8843-96A4410B631C}">
      <dgm:prSet/>
      <dgm:spPr/>
      <dgm:t>
        <a:bodyPr/>
        <a:lstStyle/>
        <a:p>
          <a:endParaRPr lang="en-US"/>
        </a:p>
      </dgm:t>
    </dgm:pt>
    <dgm:pt modelId="{77339BA4-4168-46E9-99D5-728D77EF20E7}" type="sibTrans" cxnId="{E09850B8-C68A-45C4-8843-96A4410B631C}">
      <dgm:prSet/>
      <dgm:spPr/>
      <dgm:t>
        <a:bodyPr/>
        <a:lstStyle/>
        <a:p>
          <a:endParaRPr lang="en-US"/>
        </a:p>
      </dgm:t>
    </dgm:pt>
    <dgm:pt modelId="{41AEF726-61D3-4808-89CD-BCC74852A772}">
      <dgm:prSet/>
      <dgm:spPr/>
      <dgm:t>
        <a:bodyPr/>
        <a:lstStyle/>
        <a:p>
          <a:r>
            <a:rPr lang="en-IN"/>
            <a:t>Recall</a:t>
          </a:r>
          <a:endParaRPr lang="en-US"/>
        </a:p>
      </dgm:t>
    </dgm:pt>
    <dgm:pt modelId="{ACB45CC6-BA95-4669-8807-6D0F544B03EC}" type="parTrans" cxnId="{FEBC1B34-2BC3-4D77-8A15-AB1E38380666}">
      <dgm:prSet/>
      <dgm:spPr/>
      <dgm:t>
        <a:bodyPr/>
        <a:lstStyle/>
        <a:p>
          <a:endParaRPr lang="en-US"/>
        </a:p>
      </dgm:t>
    </dgm:pt>
    <dgm:pt modelId="{02F28D0D-A2E8-47B7-BA0A-2D6288EB9544}" type="sibTrans" cxnId="{FEBC1B34-2BC3-4D77-8A15-AB1E38380666}">
      <dgm:prSet/>
      <dgm:spPr/>
      <dgm:t>
        <a:bodyPr/>
        <a:lstStyle/>
        <a:p>
          <a:endParaRPr lang="en-US"/>
        </a:p>
      </dgm:t>
    </dgm:pt>
    <dgm:pt modelId="{4B480D49-82FD-478B-89B3-2669CF936449}">
      <dgm:prSet/>
      <dgm:spPr/>
      <dgm:t>
        <a:bodyPr/>
        <a:lstStyle/>
        <a:p>
          <a:r>
            <a:rPr lang="en-IN"/>
            <a:t>Precision</a:t>
          </a:r>
          <a:endParaRPr lang="en-US"/>
        </a:p>
      </dgm:t>
    </dgm:pt>
    <dgm:pt modelId="{880A6795-CBEB-413A-B439-430FC980F03A}" type="parTrans" cxnId="{F53996D5-830C-4AE8-8AE9-09F87F076C12}">
      <dgm:prSet/>
      <dgm:spPr/>
      <dgm:t>
        <a:bodyPr/>
        <a:lstStyle/>
        <a:p>
          <a:endParaRPr lang="en-US"/>
        </a:p>
      </dgm:t>
    </dgm:pt>
    <dgm:pt modelId="{CC337F79-507B-4028-B784-DF1DDFDB38A0}" type="sibTrans" cxnId="{F53996D5-830C-4AE8-8AE9-09F87F076C12}">
      <dgm:prSet/>
      <dgm:spPr/>
      <dgm:t>
        <a:bodyPr/>
        <a:lstStyle/>
        <a:p>
          <a:endParaRPr lang="en-US"/>
        </a:p>
      </dgm:t>
    </dgm:pt>
    <dgm:pt modelId="{9556DAFB-F97D-44C6-B770-DE5A39DF00B5}">
      <dgm:prSet/>
      <dgm:spPr/>
      <dgm:t>
        <a:bodyPr/>
        <a:lstStyle/>
        <a:p>
          <a:r>
            <a:rPr lang="en-IN"/>
            <a:t>F1 Score</a:t>
          </a:r>
          <a:endParaRPr lang="en-US"/>
        </a:p>
      </dgm:t>
    </dgm:pt>
    <dgm:pt modelId="{CD033B21-065A-4139-955E-C7B0F92E219F}" type="parTrans" cxnId="{69BDB1EA-22CC-46EB-A376-B68FA37B4DBA}">
      <dgm:prSet/>
      <dgm:spPr/>
      <dgm:t>
        <a:bodyPr/>
        <a:lstStyle/>
        <a:p>
          <a:endParaRPr lang="en-US"/>
        </a:p>
      </dgm:t>
    </dgm:pt>
    <dgm:pt modelId="{56759AAA-5188-4AEB-9E23-E5A279BE69A1}" type="sibTrans" cxnId="{69BDB1EA-22CC-46EB-A376-B68FA37B4DBA}">
      <dgm:prSet/>
      <dgm:spPr/>
      <dgm:t>
        <a:bodyPr/>
        <a:lstStyle/>
        <a:p>
          <a:endParaRPr lang="en-US"/>
        </a:p>
      </dgm:t>
    </dgm:pt>
    <dgm:pt modelId="{0BB18C5F-2E69-4684-A129-97A08F9829F0}">
      <dgm:prSet/>
      <dgm:spPr/>
      <dgm:t>
        <a:bodyPr/>
        <a:lstStyle/>
        <a:p>
          <a:r>
            <a:rPr lang="en-IN"/>
            <a:t>Confusion Metrics</a:t>
          </a:r>
          <a:endParaRPr lang="en-US"/>
        </a:p>
      </dgm:t>
    </dgm:pt>
    <dgm:pt modelId="{6792E02F-97BA-4171-8BE4-99664B39B77E}" type="parTrans" cxnId="{C398A44A-A51E-4956-AABD-C3976B53AFE7}">
      <dgm:prSet/>
      <dgm:spPr/>
      <dgm:t>
        <a:bodyPr/>
        <a:lstStyle/>
        <a:p>
          <a:endParaRPr lang="en-US"/>
        </a:p>
      </dgm:t>
    </dgm:pt>
    <dgm:pt modelId="{31940A0F-6961-4458-A9FC-BDF0C064E7A1}" type="sibTrans" cxnId="{C398A44A-A51E-4956-AABD-C3976B53AFE7}">
      <dgm:prSet/>
      <dgm:spPr/>
      <dgm:t>
        <a:bodyPr/>
        <a:lstStyle/>
        <a:p>
          <a:endParaRPr lang="en-US"/>
        </a:p>
      </dgm:t>
    </dgm:pt>
    <dgm:pt modelId="{46E05739-2A63-4C75-BABF-5F2155D3570B}" type="pres">
      <dgm:prSet presAssocID="{3C73FBF6-D1EF-4DD8-AB69-7937E8863426}" presName="linear" presStyleCnt="0">
        <dgm:presLayoutVars>
          <dgm:dir/>
          <dgm:animLvl val="lvl"/>
          <dgm:resizeHandles val="exact"/>
        </dgm:presLayoutVars>
      </dgm:prSet>
      <dgm:spPr/>
    </dgm:pt>
    <dgm:pt modelId="{424542C7-625A-47D8-B58C-35701F5E3BBD}" type="pres">
      <dgm:prSet presAssocID="{5B6380CF-570F-40BB-8C97-4BF21F081C1A}" presName="parentLin" presStyleCnt="0"/>
      <dgm:spPr/>
    </dgm:pt>
    <dgm:pt modelId="{788C271A-F1DF-4616-8FA3-6703E5F3D4A9}" type="pres">
      <dgm:prSet presAssocID="{5B6380CF-570F-40BB-8C97-4BF21F081C1A}" presName="parentLeftMargin" presStyleLbl="node1" presStyleIdx="0" presStyleCnt="9"/>
      <dgm:spPr/>
    </dgm:pt>
    <dgm:pt modelId="{8597E2B2-5F20-400E-AA8C-0B4C14F97FE9}" type="pres">
      <dgm:prSet presAssocID="{5B6380CF-570F-40BB-8C97-4BF21F081C1A}" presName="parentText" presStyleLbl="node1" presStyleIdx="0" presStyleCnt="9" custLinFactNeighborX="-7505" custLinFactNeighborY="3173">
        <dgm:presLayoutVars>
          <dgm:chMax val="0"/>
          <dgm:bulletEnabled val="1"/>
        </dgm:presLayoutVars>
      </dgm:prSet>
      <dgm:spPr/>
    </dgm:pt>
    <dgm:pt modelId="{453D9515-65B8-42B9-87ED-89C9F4114819}" type="pres">
      <dgm:prSet presAssocID="{5B6380CF-570F-40BB-8C97-4BF21F081C1A}" presName="negativeSpace" presStyleCnt="0"/>
      <dgm:spPr/>
    </dgm:pt>
    <dgm:pt modelId="{53C259F4-1E8D-4A6F-8376-4A458B874AD4}" type="pres">
      <dgm:prSet presAssocID="{5B6380CF-570F-40BB-8C97-4BF21F081C1A}" presName="childText" presStyleLbl="conFgAcc1" presStyleIdx="0" presStyleCnt="9">
        <dgm:presLayoutVars>
          <dgm:bulletEnabled val="1"/>
        </dgm:presLayoutVars>
      </dgm:prSet>
      <dgm:spPr/>
    </dgm:pt>
    <dgm:pt modelId="{711DCED1-61AD-4940-9EB9-5B7553BD336F}" type="pres">
      <dgm:prSet presAssocID="{FEA7FFA6-B659-4E82-BC1A-CBCC181F790F}" presName="spaceBetweenRectangles" presStyleCnt="0"/>
      <dgm:spPr/>
    </dgm:pt>
    <dgm:pt modelId="{E9D6887B-1B06-4F4A-AA5D-60167B5D5C78}" type="pres">
      <dgm:prSet presAssocID="{82A2F1E6-2700-4902-A1F5-5FF016E946DF}" presName="parentLin" presStyleCnt="0"/>
      <dgm:spPr/>
    </dgm:pt>
    <dgm:pt modelId="{31BAAC2C-AA56-437F-9A7B-1BE3FDF8DC23}" type="pres">
      <dgm:prSet presAssocID="{82A2F1E6-2700-4902-A1F5-5FF016E946DF}" presName="parentLeftMargin" presStyleLbl="node1" presStyleIdx="0" presStyleCnt="9"/>
      <dgm:spPr/>
    </dgm:pt>
    <dgm:pt modelId="{7419EBA2-8F11-4D60-9EDF-26E18646D19E}" type="pres">
      <dgm:prSet presAssocID="{82A2F1E6-2700-4902-A1F5-5FF016E946DF}" presName="parentText" presStyleLbl="node1" presStyleIdx="1" presStyleCnt="9">
        <dgm:presLayoutVars>
          <dgm:chMax val="0"/>
          <dgm:bulletEnabled val="1"/>
        </dgm:presLayoutVars>
      </dgm:prSet>
      <dgm:spPr/>
    </dgm:pt>
    <dgm:pt modelId="{E5518231-FB6D-4809-A4F8-CAE157693A1E}" type="pres">
      <dgm:prSet presAssocID="{82A2F1E6-2700-4902-A1F5-5FF016E946DF}" presName="negativeSpace" presStyleCnt="0"/>
      <dgm:spPr/>
    </dgm:pt>
    <dgm:pt modelId="{7E5AE335-F233-4BFE-8000-92EE75B35C20}" type="pres">
      <dgm:prSet presAssocID="{82A2F1E6-2700-4902-A1F5-5FF016E946DF}" presName="childText" presStyleLbl="conFgAcc1" presStyleIdx="1" presStyleCnt="9">
        <dgm:presLayoutVars>
          <dgm:bulletEnabled val="1"/>
        </dgm:presLayoutVars>
      </dgm:prSet>
      <dgm:spPr/>
    </dgm:pt>
    <dgm:pt modelId="{16911D34-26AB-4CC0-B433-54A682D04E31}" type="pres">
      <dgm:prSet presAssocID="{A179C647-4B40-4873-9D7D-8C75F70A7048}" presName="spaceBetweenRectangles" presStyleCnt="0"/>
      <dgm:spPr/>
    </dgm:pt>
    <dgm:pt modelId="{FB4F711C-FE8A-4133-81AD-549ED0225221}" type="pres">
      <dgm:prSet presAssocID="{D7D5218E-39C9-468A-A779-3E40EF040F25}" presName="parentLin" presStyleCnt="0"/>
      <dgm:spPr/>
    </dgm:pt>
    <dgm:pt modelId="{B2309204-8974-4D64-97B7-64C1AC960311}" type="pres">
      <dgm:prSet presAssocID="{D7D5218E-39C9-468A-A779-3E40EF040F25}" presName="parentLeftMargin" presStyleLbl="node1" presStyleIdx="1" presStyleCnt="9"/>
      <dgm:spPr/>
    </dgm:pt>
    <dgm:pt modelId="{BD48CE57-B5C7-428B-A2C2-95DFDF477C56}" type="pres">
      <dgm:prSet presAssocID="{D7D5218E-39C9-468A-A779-3E40EF040F25}" presName="parentText" presStyleLbl="node1" presStyleIdx="2" presStyleCnt="9">
        <dgm:presLayoutVars>
          <dgm:chMax val="0"/>
          <dgm:bulletEnabled val="1"/>
        </dgm:presLayoutVars>
      </dgm:prSet>
      <dgm:spPr/>
    </dgm:pt>
    <dgm:pt modelId="{094B8A40-9D71-443F-A8BB-8AD25AA5E787}" type="pres">
      <dgm:prSet presAssocID="{D7D5218E-39C9-468A-A779-3E40EF040F25}" presName="negativeSpace" presStyleCnt="0"/>
      <dgm:spPr/>
    </dgm:pt>
    <dgm:pt modelId="{F1208D6E-3E72-4551-92B2-7F0915409AD0}" type="pres">
      <dgm:prSet presAssocID="{D7D5218E-39C9-468A-A779-3E40EF040F25}" presName="childText" presStyleLbl="conFgAcc1" presStyleIdx="2" presStyleCnt="9">
        <dgm:presLayoutVars>
          <dgm:bulletEnabled val="1"/>
        </dgm:presLayoutVars>
      </dgm:prSet>
      <dgm:spPr/>
    </dgm:pt>
    <dgm:pt modelId="{424F61AC-191B-4E17-A065-68A10484E296}" type="pres">
      <dgm:prSet presAssocID="{B4E6005D-7F04-45A8-9B11-63749A8718DE}" presName="spaceBetweenRectangles" presStyleCnt="0"/>
      <dgm:spPr/>
    </dgm:pt>
    <dgm:pt modelId="{464F97B2-C089-433B-B29B-7CC3BF504D7C}" type="pres">
      <dgm:prSet presAssocID="{AF843FDC-DD8A-4105-BC68-B61179101CF3}" presName="parentLin" presStyleCnt="0"/>
      <dgm:spPr/>
    </dgm:pt>
    <dgm:pt modelId="{8881907F-B99A-48A4-9243-AF8C77057B0E}" type="pres">
      <dgm:prSet presAssocID="{AF843FDC-DD8A-4105-BC68-B61179101CF3}" presName="parentLeftMargin" presStyleLbl="node1" presStyleIdx="2" presStyleCnt="9"/>
      <dgm:spPr/>
    </dgm:pt>
    <dgm:pt modelId="{E93E0AAD-C82B-4A2E-961D-95805D72593D}" type="pres">
      <dgm:prSet presAssocID="{AF843FDC-DD8A-4105-BC68-B61179101CF3}" presName="parentText" presStyleLbl="node1" presStyleIdx="3" presStyleCnt="9">
        <dgm:presLayoutVars>
          <dgm:chMax val="0"/>
          <dgm:bulletEnabled val="1"/>
        </dgm:presLayoutVars>
      </dgm:prSet>
      <dgm:spPr/>
    </dgm:pt>
    <dgm:pt modelId="{FE2B6494-F09E-4539-9DAD-856F1379606A}" type="pres">
      <dgm:prSet presAssocID="{AF843FDC-DD8A-4105-BC68-B61179101CF3}" presName="negativeSpace" presStyleCnt="0"/>
      <dgm:spPr/>
    </dgm:pt>
    <dgm:pt modelId="{85B2A674-64EF-4F1D-B7FB-6BB63C9E3C00}" type="pres">
      <dgm:prSet presAssocID="{AF843FDC-DD8A-4105-BC68-B61179101CF3}" presName="childText" presStyleLbl="conFgAcc1" presStyleIdx="3" presStyleCnt="9">
        <dgm:presLayoutVars>
          <dgm:bulletEnabled val="1"/>
        </dgm:presLayoutVars>
      </dgm:prSet>
      <dgm:spPr/>
    </dgm:pt>
    <dgm:pt modelId="{F23B7C28-0DB2-4204-BB24-FEA3BADDB205}" type="pres">
      <dgm:prSet presAssocID="{96AFF6D3-A3D0-4995-BC1B-E597B5F49BA0}" presName="spaceBetweenRectangles" presStyleCnt="0"/>
      <dgm:spPr/>
    </dgm:pt>
    <dgm:pt modelId="{E8CFF2D5-616D-478D-8CFC-85ABDF0100D7}" type="pres">
      <dgm:prSet presAssocID="{F281E24E-A7B7-4710-AB96-81B98ABECB19}" presName="parentLin" presStyleCnt="0"/>
      <dgm:spPr/>
    </dgm:pt>
    <dgm:pt modelId="{AA455706-8592-47EE-AB30-CB66EF654B8F}" type="pres">
      <dgm:prSet presAssocID="{F281E24E-A7B7-4710-AB96-81B98ABECB19}" presName="parentLeftMargin" presStyleLbl="node1" presStyleIdx="3" presStyleCnt="9"/>
      <dgm:spPr/>
    </dgm:pt>
    <dgm:pt modelId="{F7048608-85CA-44FC-9A76-1CC347B0F11B}" type="pres">
      <dgm:prSet presAssocID="{F281E24E-A7B7-4710-AB96-81B98ABECB19}" presName="parentText" presStyleLbl="node1" presStyleIdx="4" presStyleCnt="9">
        <dgm:presLayoutVars>
          <dgm:chMax val="0"/>
          <dgm:bulletEnabled val="1"/>
        </dgm:presLayoutVars>
      </dgm:prSet>
      <dgm:spPr/>
    </dgm:pt>
    <dgm:pt modelId="{DF4C19D6-A1D5-418E-9E47-5F72ED9010A3}" type="pres">
      <dgm:prSet presAssocID="{F281E24E-A7B7-4710-AB96-81B98ABECB19}" presName="negativeSpace" presStyleCnt="0"/>
      <dgm:spPr/>
    </dgm:pt>
    <dgm:pt modelId="{9282A9DC-034A-4C16-B687-B223A9390DD1}" type="pres">
      <dgm:prSet presAssocID="{F281E24E-A7B7-4710-AB96-81B98ABECB19}" presName="childText" presStyleLbl="conFgAcc1" presStyleIdx="4" presStyleCnt="9">
        <dgm:presLayoutVars>
          <dgm:bulletEnabled val="1"/>
        </dgm:presLayoutVars>
      </dgm:prSet>
      <dgm:spPr/>
    </dgm:pt>
    <dgm:pt modelId="{8EE3EC4E-F2BC-4C07-8B43-8123C0E830A3}" type="pres">
      <dgm:prSet presAssocID="{163548C1-7CBA-4275-B843-8E25BB2A09B4}" presName="spaceBetweenRectangles" presStyleCnt="0"/>
      <dgm:spPr/>
    </dgm:pt>
    <dgm:pt modelId="{F738CC1D-4489-4015-82E5-B2564E65D2A0}" type="pres">
      <dgm:prSet presAssocID="{47DBF8C8-D304-4B36-8D62-9CDC885199A9}" presName="parentLin" presStyleCnt="0"/>
      <dgm:spPr/>
    </dgm:pt>
    <dgm:pt modelId="{EA5EE1B9-3249-46C9-9B1C-C4DE006AF05C}" type="pres">
      <dgm:prSet presAssocID="{47DBF8C8-D304-4B36-8D62-9CDC885199A9}" presName="parentLeftMargin" presStyleLbl="node1" presStyleIdx="4" presStyleCnt="9"/>
      <dgm:spPr/>
    </dgm:pt>
    <dgm:pt modelId="{08916FF5-5C17-49A9-B1FC-9B48587989EC}" type="pres">
      <dgm:prSet presAssocID="{47DBF8C8-D304-4B36-8D62-9CDC885199A9}" presName="parentText" presStyleLbl="node1" presStyleIdx="5" presStyleCnt="9">
        <dgm:presLayoutVars>
          <dgm:chMax val="0"/>
          <dgm:bulletEnabled val="1"/>
        </dgm:presLayoutVars>
      </dgm:prSet>
      <dgm:spPr/>
    </dgm:pt>
    <dgm:pt modelId="{63081A3E-7D80-4F20-A821-99FAFA97317E}" type="pres">
      <dgm:prSet presAssocID="{47DBF8C8-D304-4B36-8D62-9CDC885199A9}" presName="negativeSpace" presStyleCnt="0"/>
      <dgm:spPr/>
    </dgm:pt>
    <dgm:pt modelId="{C0DC65AF-D669-499A-A182-E129562D9965}" type="pres">
      <dgm:prSet presAssocID="{47DBF8C8-D304-4B36-8D62-9CDC885199A9}" presName="childText" presStyleLbl="conFgAcc1" presStyleIdx="5" presStyleCnt="9">
        <dgm:presLayoutVars>
          <dgm:bulletEnabled val="1"/>
        </dgm:presLayoutVars>
      </dgm:prSet>
      <dgm:spPr/>
    </dgm:pt>
    <dgm:pt modelId="{EC7903F0-22CE-4D50-B482-D7EFF11E34F5}" type="pres">
      <dgm:prSet presAssocID="{8A6C4060-C82B-4925-B183-4FA737D0C976}" presName="spaceBetweenRectangles" presStyleCnt="0"/>
      <dgm:spPr/>
    </dgm:pt>
    <dgm:pt modelId="{232646E1-BA1B-49F3-879A-D77C1B3D4D0B}" type="pres">
      <dgm:prSet presAssocID="{06F9171E-919C-4F83-B6C9-8AADF106B67C}" presName="parentLin" presStyleCnt="0"/>
      <dgm:spPr/>
    </dgm:pt>
    <dgm:pt modelId="{5BA53639-4F91-47C1-BAA5-2FE38EC34873}" type="pres">
      <dgm:prSet presAssocID="{06F9171E-919C-4F83-B6C9-8AADF106B67C}" presName="parentLeftMargin" presStyleLbl="node1" presStyleIdx="5" presStyleCnt="9"/>
      <dgm:spPr/>
    </dgm:pt>
    <dgm:pt modelId="{9DACAE60-5F14-43B6-83D4-6DF9165CE71F}" type="pres">
      <dgm:prSet presAssocID="{06F9171E-919C-4F83-B6C9-8AADF106B67C}" presName="parentText" presStyleLbl="node1" presStyleIdx="6" presStyleCnt="9">
        <dgm:presLayoutVars>
          <dgm:chMax val="0"/>
          <dgm:bulletEnabled val="1"/>
        </dgm:presLayoutVars>
      </dgm:prSet>
      <dgm:spPr/>
    </dgm:pt>
    <dgm:pt modelId="{4919536C-35A8-4D69-AD07-9A45739811E1}" type="pres">
      <dgm:prSet presAssocID="{06F9171E-919C-4F83-B6C9-8AADF106B67C}" presName="negativeSpace" presStyleCnt="0"/>
      <dgm:spPr/>
    </dgm:pt>
    <dgm:pt modelId="{44C8E348-AAC9-48B6-B7CE-A5E94FB56A60}" type="pres">
      <dgm:prSet presAssocID="{06F9171E-919C-4F83-B6C9-8AADF106B67C}" presName="childText" presStyleLbl="conFgAcc1" presStyleIdx="6" presStyleCnt="9">
        <dgm:presLayoutVars>
          <dgm:bulletEnabled val="1"/>
        </dgm:presLayoutVars>
      </dgm:prSet>
      <dgm:spPr/>
    </dgm:pt>
    <dgm:pt modelId="{71521926-44D7-4A92-9601-78CB486EAEC8}" type="pres">
      <dgm:prSet presAssocID="{0B8F78CA-2B78-4348-96BC-0ACD0D9044F5}" presName="spaceBetweenRectangles" presStyleCnt="0"/>
      <dgm:spPr/>
    </dgm:pt>
    <dgm:pt modelId="{0B13A01C-C023-4B88-95CB-33288AE3C4AE}" type="pres">
      <dgm:prSet presAssocID="{E2ACC8FF-6C2D-4CC3-8D26-714A9A15F03B}" presName="parentLin" presStyleCnt="0"/>
      <dgm:spPr/>
    </dgm:pt>
    <dgm:pt modelId="{DDD82AB5-1A1A-4A0C-83FD-23B5C6709E91}" type="pres">
      <dgm:prSet presAssocID="{E2ACC8FF-6C2D-4CC3-8D26-714A9A15F03B}" presName="parentLeftMargin" presStyleLbl="node1" presStyleIdx="6" presStyleCnt="9"/>
      <dgm:spPr/>
    </dgm:pt>
    <dgm:pt modelId="{84ECD9FA-0F36-4795-9BBC-555E08F23D71}" type="pres">
      <dgm:prSet presAssocID="{E2ACC8FF-6C2D-4CC3-8D26-714A9A15F03B}" presName="parentText" presStyleLbl="node1" presStyleIdx="7" presStyleCnt="9">
        <dgm:presLayoutVars>
          <dgm:chMax val="0"/>
          <dgm:bulletEnabled val="1"/>
        </dgm:presLayoutVars>
      </dgm:prSet>
      <dgm:spPr/>
    </dgm:pt>
    <dgm:pt modelId="{0321A0E6-76FB-47E8-B11E-8BDBF3B9C4DF}" type="pres">
      <dgm:prSet presAssocID="{E2ACC8FF-6C2D-4CC3-8D26-714A9A15F03B}" presName="negativeSpace" presStyleCnt="0"/>
      <dgm:spPr/>
    </dgm:pt>
    <dgm:pt modelId="{27452243-FD41-49EC-A941-053F9B229397}" type="pres">
      <dgm:prSet presAssocID="{E2ACC8FF-6C2D-4CC3-8D26-714A9A15F03B}" presName="childText" presStyleLbl="conFgAcc1" presStyleIdx="7" presStyleCnt="9">
        <dgm:presLayoutVars>
          <dgm:bulletEnabled val="1"/>
        </dgm:presLayoutVars>
      </dgm:prSet>
      <dgm:spPr/>
    </dgm:pt>
    <dgm:pt modelId="{7D5BCAA7-22EA-4147-BBDF-2A13D015766A}" type="pres">
      <dgm:prSet presAssocID="{77339BA4-4168-46E9-99D5-728D77EF20E7}" presName="spaceBetweenRectangles" presStyleCnt="0"/>
      <dgm:spPr/>
    </dgm:pt>
    <dgm:pt modelId="{AC532DD4-067B-4C92-B274-9C26F99BD123}" type="pres">
      <dgm:prSet presAssocID="{0BB18C5F-2E69-4684-A129-97A08F9829F0}" presName="parentLin" presStyleCnt="0"/>
      <dgm:spPr/>
    </dgm:pt>
    <dgm:pt modelId="{4E87D13B-3A25-4AEA-A4A3-9D5D360268AC}" type="pres">
      <dgm:prSet presAssocID="{0BB18C5F-2E69-4684-A129-97A08F9829F0}" presName="parentLeftMargin" presStyleLbl="node1" presStyleIdx="7" presStyleCnt="9"/>
      <dgm:spPr/>
    </dgm:pt>
    <dgm:pt modelId="{EAC51300-EC42-4640-8C0C-F0806A125619}" type="pres">
      <dgm:prSet presAssocID="{0BB18C5F-2E69-4684-A129-97A08F9829F0}" presName="parentText" presStyleLbl="node1" presStyleIdx="8" presStyleCnt="9">
        <dgm:presLayoutVars>
          <dgm:chMax val="0"/>
          <dgm:bulletEnabled val="1"/>
        </dgm:presLayoutVars>
      </dgm:prSet>
      <dgm:spPr/>
    </dgm:pt>
    <dgm:pt modelId="{D88BB712-44E6-4A16-8BA7-B4B2E91C6D07}" type="pres">
      <dgm:prSet presAssocID="{0BB18C5F-2E69-4684-A129-97A08F9829F0}" presName="negativeSpace" presStyleCnt="0"/>
      <dgm:spPr/>
    </dgm:pt>
    <dgm:pt modelId="{881DD478-45F7-47DC-90EE-32DCE42E84D0}" type="pres">
      <dgm:prSet presAssocID="{0BB18C5F-2E69-4684-A129-97A08F9829F0}" presName="childText" presStyleLbl="conFgAcc1" presStyleIdx="8" presStyleCnt="9">
        <dgm:presLayoutVars>
          <dgm:bulletEnabled val="1"/>
        </dgm:presLayoutVars>
      </dgm:prSet>
      <dgm:spPr/>
    </dgm:pt>
  </dgm:ptLst>
  <dgm:cxnLst>
    <dgm:cxn modelId="{AD5FEA00-2B80-48B7-8A8B-BD35B96659BF}" type="presOf" srcId="{41AEF726-61D3-4808-89CD-BCC74852A772}" destId="{27452243-FD41-49EC-A941-053F9B229397}" srcOrd="0" destOrd="0" presId="urn:microsoft.com/office/officeart/2005/8/layout/list1"/>
    <dgm:cxn modelId="{0F1D7F03-1988-4D14-BB60-DDB5000BD65E}" type="presOf" srcId="{3C73FBF6-D1EF-4DD8-AB69-7937E8863426}" destId="{46E05739-2A63-4C75-BABF-5F2155D3570B}" srcOrd="0" destOrd="0" presId="urn:microsoft.com/office/officeart/2005/8/layout/list1"/>
    <dgm:cxn modelId="{3DAB8417-7230-40CD-91CE-3F94AED22164}" srcId="{AF843FDC-DD8A-4105-BC68-B61179101CF3}" destId="{3D049DCB-25CF-4646-B916-8165865ABE3A}" srcOrd="0" destOrd="0" parTransId="{8DF35825-6295-4952-A67A-84277CEC91C7}" sibTransId="{E6B13576-D14C-4256-9EC7-CA49DAF41FDF}"/>
    <dgm:cxn modelId="{67AA511D-039B-4300-92A6-CF093745A571}" srcId="{47DBF8C8-D304-4B36-8D62-9CDC885199A9}" destId="{F945E038-053B-4AE1-A1E9-BC386BE35350}" srcOrd="0" destOrd="0" parTransId="{5620E89A-6D09-4880-A21F-1DC4E9686DE3}" sibTransId="{5C874D6E-5AA8-4A04-A966-225FABC18DE6}"/>
    <dgm:cxn modelId="{028B3620-8571-4B36-98D1-8A6ED356C218}" srcId="{3C73FBF6-D1EF-4DD8-AB69-7937E8863426}" destId="{82A2F1E6-2700-4902-A1F5-5FF016E946DF}" srcOrd="1" destOrd="0" parTransId="{9E50AD64-8EDD-4D45-8646-5895FF2677D9}" sibTransId="{A179C647-4B40-4873-9D7D-8C75F70A7048}"/>
    <dgm:cxn modelId="{45C64825-7392-4366-BC96-F0DA5879CD98}" type="presOf" srcId="{06F9171E-919C-4F83-B6C9-8AADF106B67C}" destId="{9DACAE60-5F14-43B6-83D4-6DF9165CE71F}" srcOrd="1" destOrd="0" presId="urn:microsoft.com/office/officeart/2005/8/layout/list1"/>
    <dgm:cxn modelId="{F91DA12A-670E-44BF-B3BA-35B0C1B88E4E}" type="presOf" srcId="{82A2F1E6-2700-4902-A1F5-5FF016E946DF}" destId="{31BAAC2C-AA56-437F-9A7B-1BE3FDF8DC23}" srcOrd="0" destOrd="0" presId="urn:microsoft.com/office/officeart/2005/8/layout/list1"/>
    <dgm:cxn modelId="{FEBC1B34-2BC3-4D77-8A15-AB1E38380666}" srcId="{E2ACC8FF-6C2D-4CC3-8D26-714A9A15F03B}" destId="{41AEF726-61D3-4808-89CD-BCC74852A772}" srcOrd="0" destOrd="0" parTransId="{ACB45CC6-BA95-4669-8807-6D0F544B03EC}" sibTransId="{02F28D0D-A2E8-47B7-BA0A-2D6288EB9544}"/>
    <dgm:cxn modelId="{B7AA4C34-B4F8-4786-BD91-DE18D822E34A}" type="presOf" srcId="{0BB18C5F-2E69-4684-A129-97A08F9829F0}" destId="{4E87D13B-3A25-4AEA-A4A3-9D5D360268AC}" srcOrd="0" destOrd="0" presId="urn:microsoft.com/office/officeart/2005/8/layout/list1"/>
    <dgm:cxn modelId="{B90AFE3B-EF22-4E53-8415-924A23B44DFD}" srcId="{3C73FBF6-D1EF-4DD8-AB69-7937E8863426}" destId="{D7D5218E-39C9-468A-A779-3E40EF040F25}" srcOrd="2" destOrd="0" parTransId="{13FF0302-87D6-4BD0-832D-A334C812EE56}" sibTransId="{B4E6005D-7F04-45A8-9B11-63749A8718DE}"/>
    <dgm:cxn modelId="{B644A23D-7E01-462B-902F-E7F8BC7B6108}" type="presOf" srcId="{D7D5218E-39C9-468A-A779-3E40EF040F25}" destId="{BD48CE57-B5C7-428B-A2C2-95DFDF477C56}" srcOrd="1" destOrd="0" presId="urn:microsoft.com/office/officeart/2005/8/layout/list1"/>
    <dgm:cxn modelId="{B80EE65C-89EE-45D4-B847-88E304F1942E}" type="presOf" srcId="{AF843FDC-DD8A-4105-BC68-B61179101CF3}" destId="{E93E0AAD-C82B-4A2E-961D-95805D72593D}" srcOrd="1" destOrd="0" presId="urn:microsoft.com/office/officeart/2005/8/layout/list1"/>
    <dgm:cxn modelId="{79FBA068-049C-481A-B01A-F2CA7157CF58}" type="presOf" srcId="{47DBF8C8-D304-4B36-8D62-9CDC885199A9}" destId="{08916FF5-5C17-49A9-B1FC-9B48587989EC}" srcOrd="1" destOrd="0" presId="urn:microsoft.com/office/officeart/2005/8/layout/list1"/>
    <dgm:cxn modelId="{DD53A468-E7D1-4B4A-9FD9-6A68A3C93747}" srcId="{AF843FDC-DD8A-4105-BC68-B61179101CF3}" destId="{5A1D5CD8-B9C3-4A0D-92C3-2FE1A9882235}" srcOrd="1" destOrd="0" parTransId="{C7C8196B-637A-40CB-8F4E-EA7C5BEBB4ED}" sibTransId="{5D676FA7-8719-4CEE-AEBD-A9E020EF8A2D}"/>
    <dgm:cxn modelId="{C398A44A-A51E-4956-AABD-C3976B53AFE7}" srcId="{3C73FBF6-D1EF-4DD8-AB69-7937E8863426}" destId="{0BB18C5F-2E69-4684-A129-97A08F9829F0}" srcOrd="8" destOrd="0" parTransId="{6792E02F-97BA-4171-8BE4-99664B39B77E}" sibTransId="{31940A0F-6961-4458-A9FC-BDF0C064E7A1}"/>
    <dgm:cxn modelId="{A4EA594B-B2D9-430B-937C-DCCE6264D4CB}" type="presOf" srcId="{82A2F1E6-2700-4902-A1F5-5FF016E946DF}" destId="{7419EBA2-8F11-4D60-9EDF-26E18646D19E}" srcOrd="1" destOrd="0" presId="urn:microsoft.com/office/officeart/2005/8/layout/list1"/>
    <dgm:cxn modelId="{D4B79C6C-B30C-4122-BC4B-CCAB3A3C1A6F}" type="presOf" srcId="{06F9171E-919C-4F83-B6C9-8AADF106B67C}" destId="{5BA53639-4F91-47C1-BAA5-2FE38EC34873}" srcOrd="0" destOrd="0" presId="urn:microsoft.com/office/officeart/2005/8/layout/list1"/>
    <dgm:cxn modelId="{320E394D-B60A-4125-851F-14456B9B9C0A}" srcId="{F281E24E-A7B7-4710-AB96-81B98ABECB19}" destId="{5F6515DD-9353-4475-B2B8-76F4547414C2}" srcOrd="1" destOrd="0" parTransId="{5BADE875-EB75-47ED-B3F5-D6AAF137B7E4}" sibTransId="{CBA596DF-08D7-4900-B0F8-32C29DF2FE10}"/>
    <dgm:cxn modelId="{D1B93E6D-B668-4153-BFAF-A0815A7235A8}" type="presOf" srcId="{F945E038-053B-4AE1-A1E9-BC386BE35350}" destId="{C0DC65AF-D669-499A-A182-E129562D9965}" srcOrd="0" destOrd="0" presId="urn:microsoft.com/office/officeart/2005/8/layout/list1"/>
    <dgm:cxn modelId="{9C5B7E4D-3559-4B05-8F20-5DEFC97F8215}" srcId="{3C73FBF6-D1EF-4DD8-AB69-7937E8863426}" destId="{5B6380CF-570F-40BB-8C97-4BF21F081C1A}" srcOrd="0" destOrd="0" parTransId="{94D6A80D-41D9-4198-873C-7BDEC1F8E89B}" sibTransId="{FEA7FFA6-B659-4E82-BC1A-CBCC181F790F}"/>
    <dgm:cxn modelId="{7517D456-BC28-40DB-A9CA-58CDB84FCF81}" type="presOf" srcId="{A6CB4724-6DC8-4C1E-B6CD-A34B0B9C5F9A}" destId="{9282A9DC-034A-4C16-B687-B223A9390DD1}" srcOrd="0" destOrd="0" presId="urn:microsoft.com/office/officeart/2005/8/layout/list1"/>
    <dgm:cxn modelId="{07757057-CDC4-4806-A109-FADCE426082B}" type="presOf" srcId="{F281E24E-A7B7-4710-AB96-81B98ABECB19}" destId="{AA455706-8592-47EE-AB30-CB66EF654B8F}" srcOrd="0" destOrd="0" presId="urn:microsoft.com/office/officeart/2005/8/layout/list1"/>
    <dgm:cxn modelId="{55542B5A-437E-4751-B2B5-89370593F5AF}" type="presOf" srcId="{E2ACC8FF-6C2D-4CC3-8D26-714A9A15F03B}" destId="{84ECD9FA-0F36-4795-9BBC-555E08F23D71}" srcOrd="1" destOrd="0" presId="urn:microsoft.com/office/officeart/2005/8/layout/list1"/>
    <dgm:cxn modelId="{2C8B0E7C-03AD-4A59-8F15-81EB28F3ADCA}" srcId="{3C73FBF6-D1EF-4DD8-AB69-7937E8863426}" destId="{AF843FDC-DD8A-4105-BC68-B61179101CF3}" srcOrd="3" destOrd="0" parTransId="{7AA036F8-BEA8-428C-B890-0E987EDBBE21}" sibTransId="{96AFF6D3-A3D0-4995-BC1B-E597B5F49BA0}"/>
    <dgm:cxn modelId="{BA086F7E-3294-4E90-A486-A1A40C469C55}" srcId="{3C73FBF6-D1EF-4DD8-AB69-7937E8863426}" destId="{06F9171E-919C-4F83-B6C9-8AADF106B67C}" srcOrd="6" destOrd="0" parTransId="{454B9A06-D4D0-49F7-9FF6-B0F25DE2C7CF}" sibTransId="{0B8F78CA-2B78-4348-96BC-0ACD0D9044F5}"/>
    <dgm:cxn modelId="{8624CF80-C53D-42E0-B6CB-110318CF75C8}" type="presOf" srcId="{47DBF8C8-D304-4B36-8D62-9CDC885199A9}" destId="{EA5EE1B9-3249-46C9-9B1C-C4DE006AF05C}" srcOrd="0" destOrd="0" presId="urn:microsoft.com/office/officeart/2005/8/layout/list1"/>
    <dgm:cxn modelId="{2C608285-73F6-40CD-B133-0355F5750B6C}" type="presOf" srcId="{E2ACC8FF-6C2D-4CC3-8D26-714A9A15F03B}" destId="{DDD82AB5-1A1A-4A0C-83FD-23B5C6709E91}" srcOrd="0" destOrd="0" presId="urn:microsoft.com/office/officeart/2005/8/layout/list1"/>
    <dgm:cxn modelId="{9E0F208A-5E09-4F3D-B238-3153240FEAFE}" type="presOf" srcId="{283D922E-A239-42D6-983B-517E824AC903}" destId="{85B2A674-64EF-4F1D-B7FB-6BB63C9E3C00}" srcOrd="0" destOrd="2" presId="urn:microsoft.com/office/officeart/2005/8/layout/list1"/>
    <dgm:cxn modelId="{7F5D0791-6688-4F4D-96EA-1AA2CACB4938}" type="presOf" srcId="{AF843FDC-DD8A-4105-BC68-B61179101CF3}" destId="{8881907F-B99A-48A4-9243-AF8C77057B0E}" srcOrd="0" destOrd="0" presId="urn:microsoft.com/office/officeart/2005/8/layout/list1"/>
    <dgm:cxn modelId="{10929D92-C754-45C9-B530-10384E02C334}" srcId="{47DBF8C8-D304-4B36-8D62-9CDC885199A9}" destId="{19E2B132-457C-4E66-8A16-4CE3B6063C2F}" srcOrd="1" destOrd="0" parTransId="{25A4071C-F100-488A-86CD-BDD2F2B33793}" sibTransId="{FBE6D332-A1D6-4281-BE37-2C055270D088}"/>
    <dgm:cxn modelId="{62F8BB92-F6B4-441C-8995-B667AEC9133A}" srcId="{3C73FBF6-D1EF-4DD8-AB69-7937E8863426}" destId="{F281E24E-A7B7-4710-AB96-81B98ABECB19}" srcOrd="4" destOrd="0" parTransId="{365DAB26-BEDF-49B4-8983-46FF8F55CEC9}" sibTransId="{163548C1-7CBA-4275-B843-8E25BB2A09B4}"/>
    <dgm:cxn modelId="{3067C29A-305F-44A1-9267-1B0A7F124225}" type="presOf" srcId="{20CDCDEE-10DF-4232-B34E-99BFE6CB9EE1}" destId="{9282A9DC-034A-4C16-B687-B223A9390DD1}" srcOrd="0" destOrd="2" presId="urn:microsoft.com/office/officeart/2005/8/layout/list1"/>
    <dgm:cxn modelId="{627DE19D-A5EE-4075-ADE5-2516764632B2}" type="presOf" srcId="{0BB18C5F-2E69-4684-A129-97A08F9829F0}" destId="{EAC51300-EC42-4640-8C0C-F0806A125619}" srcOrd="1" destOrd="0" presId="urn:microsoft.com/office/officeart/2005/8/layout/list1"/>
    <dgm:cxn modelId="{A191E9A0-3295-4591-8106-91AB2D0B5093}" type="presOf" srcId="{5F6515DD-9353-4475-B2B8-76F4547414C2}" destId="{9282A9DC-034A-4C16-B687-B223A9390DD1}" srcOrd="0" destOrd="1" presId="urn:microsoft.com/office/officeart/2005/8/layout/list1"/>
    <dgm:cxn modelId="{7F6476AC-6ECF-4EBC-8A48-4FF5ADFC5E15}" srcId="{F281E24E-A7B7-4710-AB96-81B98ABECB19}" destId="{20CDCDEE-10DF-4232-B34E-99BFE6CB9EE1}" srcOrd="2" destOrd="0" parTransId="{98CD2BFC-1D41-4F17-ACD4-B886A10D03FA}" sibTransId="{9B9FBF0E-F554-4EA3-8C35-47ECD1B370C5}"/>
    <dgm:cxn modelId="{98DD3EAD-1C68-4B21-A330-9818E9DE433C}" type="presOf" srcId="{19E2B132-457C-4E66-8A16-4CE3B6063C2F}" destId="{C0DC65AF-D669-499A-A182-E129562D9965}" srcOrd="0" destOrd="1" presId="urn:microsoft.com/office/officeart/2005/8/layout/list1"/>
    <dgm:cxn modelId="{F35887B0-728D-4B9E-9B43-B0D784701269}" type="presOf" srcId="{9556DAFB-F97D-44C6-B770-DE5A39DF00B5}" destId="{27452243-FD41-49EC-A941-053F9B229397}" srcOrd="0" destOrd="2" presId="urn:microsoft.com/office/officeart/2005/8/layout/list1"/>
    <dgm:cxn modelId="{C506DEB4-A734-4BAF-8D1C-77D5AD3FE601}" type="presOf" srcId="{4B480D49-82FD-478B-89B3-2669CF936449}" destId="{27452243-FD41-49EC-A941-053F9B229397}" srcOrd="0" destOrd="1" presId="urn:microsoft.com/office/officeart/2005/8/layout/list1"/>
    <dgm:cxn modelId="{E09850B8-C68A-45C4-8843-96A4410B631C}" srcId="{3C73FBF6-D1EF-4DD8-AB69-7937E8863426}" destId="{E2ACC8FF-6C2D-4CC3-8D26-714A9A15F03B}" srcOrd="7" destOrd="0" parTransId="{5B891A9C-FA7B-4F7E-A09B-AEDBCCE3BA65}" sibTransId="{77339BA4-4168-46E9-99D5-728D77EF20E7}"/>
    <dgm:cxn modelId="{7F15D1BA-FF4C-40FB-A5AB-89D243C4A841}" type="presOf" srcId="{5A1D5CD8-B9C3-4A0D-92C3-2FE1A9882235}" destId="{85B2A674-64EF-4F1D-B7FB-6BB63C9E3C00}" srcOrd="0" destOrd="1" presId="urn:microsoft.com/office/officeart/2005/8/layout/list1"/>
    <dgm:cxn modelId="{69C1F7BB-A155-485E-A536-08EC261F5BC1}" type="presOf" srcId="{5B6380CF-570F-40BB-8C97-4BF21F081C1A}" destId="{8597E2B2-5F20-400E-AA8C-0B4C14F97FE9}" srcOrd="1" destOrd="0" presId="urn:microsoft.com/office/officeart/2005/8/layout/list1"/>
    <dgm:cxn modelId="{B4971FBC-D1CF-4562-951C-753E0F5959EC}" srcId="{3C73FBF6-D1EF-4DD8-AB69-7937E8863426}" destId="{47DBF8C8-D304-4B36-8D62-9CDC885199A9}" srcOrd="5" destOrd="0" parTransId="{D05D4E31-4F12-4B6E-BD5C-0A4710A3F301}" sibTransId="{8A6C4060-C82B-4925-B183-4FA737D0C976}"/>
    <dgm:cxn modelId="{B1CD7BBD-05F4-4215-87AC-FEBAE9727141}" type="presOf" srcId="{3D049DCB-25CF-4646-B916-8165865ABE3A}" destId="{85B2A674-64EF-4F1D-B7FB-6BB63C9E3C00}" srcOrd="0" destOrd="0" presId="urn:microsoft.com/office/officeart/2005/8/layout/list1"/>
    <dgm:cxn modelId="{CD7AD5C4-4D60-4A40-B0B4-A7FABC054F2D}" type="presOf" srcId="{5B6380CF-570F-40BB-8C97-4BF21F081C1A}" destId="{788C271A-F1DF-4616-8FA3-6703E5F3D4A9}" srcOrd="0" destOrd="0" presId="urn:microsoft.com/office/officeart/2005/8/layout/list1"/>
    <dgm:cxn modelId="{7127B0CD-EDAD-416A-9643-08810D057960}" srcId="{F281E24E-A7B7-4710-AB96-81B98ABECB19}" destId="{A6CB4724-6DC8-4C1E-B6CD-A34B0B9C5F9A}" srcOrd="0" destOrd="0" parTransId="{DC81EA22-2018-4B92-93AC-A6345725B954}" sibTransId="{93531872-D5F8-4DFF-8005-440A01751271}"/>
    <dgm:cxn modelId="{1BEABBCF-B0AD-429B-BDAB-79B9B157DD4B}" srcId="{AF843FDC-DD8A-4105-BC68-B61179101CF3}" destId="{283D922E-A239-42D6-983B-517E824AC903}" srcOrd="2" destOrd="0" parTransId="{6E40B257-96DB-4645-B979-E18568BBB426}" sibTransId="{29E92CBE-4F3E-4B0B-9B77-A7CBEA20C7DB}"/>
    <dgm:cxn modelId="{F53996D5-830C-4AE8-8AE9-09F87F076C12}" srcId="{E2ACC8FF-6C2D-4CC3-8D26-714A9A15F03B}" destId="{4B480D49-82FD-478B-89B3-2669CF936449}" srcOrd="1" destOrd="0" parTransId="{880A6795-CBEB-413A-B439-430FC980F03A}" sibTransId="{CC337F79-507B-4028-B784-DF1DDFDB38A0}"/>
    <dgm:cxn modelId="{9504C9E0-4E70-4D8C-B5BD-15B221316038}" type="presOf" srcId="{F281E24E-A7B7-4710-AB96-81B98ABECB19}" destId="{F7048608-85CA-44FC-9A76-1CC347B0F11B}" srcOrd="1" destOrd="0" presId="urn:microsoft.com/office/officeart/2005/8/layout/list1"/>
    <dgm:cxn modelId="{D5F530E4-6E5A-4E00-A590-2C2C73BACA59}" type="presOf" srcId="{D7D5218E-39C9-468A-A779-3E40EF040F25}" destId="{B2309204-8974-4D64-97B7-64C1AC960311}" srcOrd="0" destOrd="0" presId="urn:microsoft.com/office/officeart/2005/8/layout/list1"/>
    <dgm:cxn modelId="{69BDB1EA-22CC-46EB-A376-B68FA37B4DBA}" srcId="{E2ACC8FF-6C2D-4CC3-8D26-714A9A15F03B}" destId="{9556DAFB-F97D-44C6-B770-DE5A39DF00B5}" srcOrd="2" destOrd="0" parTransId="{CD033B21-065A-4139-955E-C7B0F92E219F}" sibTransId="{56759AAA-5188-4AEB-9E23-E5A279BE69A1}"/>
    <dgm:cxn modelId="{ECCC0DF6-C56E-40C4-8008-5F71BC2C26EB}" type="presParOf" srcId="{46E05739-2A63-4C75-BABF-5F2155D3570B}" destId="{424542C7-625A-47D8-B58C-35701F5E3BBD}" srcOrd="0" destOrd="0" presId="urn:microsoft.com/office/officeart/2005/8/layout/list1"/>
    <dgm:cxn modelId="{AE22F5EC-66B8-4A64-B125-2F942C254542}" type="presParOf" srcId="{424542C7-625A-47D8-B58C-35701F5E3BBD}" destId="{788C271A-F1DF-4616-8FA3-6703E5F3D4A9}" srcOrd="0" destOrd="0" presId="urn:microsoft.com/office/officeart/2005/8/layout/list1"/>
    <dgm:cxn modelId="{84FE02A7-94CD-45A5-87BB-3CB9ED34DE98}" type="presParOf" srcId="{424542C7-625A-47D8-B58C-35701F5E3BBD}" destId="{8597E2B2-5F20-400E-AA8C-0B4C14F97FE9}" srcOrd="1" destOrd="0" presId="urn:microsoft.com/office/officeart/2005/8/layout/list1"/>
    <dgm:cxn modelId="{F2716D20-9404-4D9A-9246-38FA0B84AB65}" type="presParOf" srcId="{46E05739-2A63-4C75-BABF-5F2155D3570B}" destId="{453D9515-65B8-42B9-87ED-89C9F4114819}" srcOrd="1" destOrd="0" presId="urn:microsoft.com/office/officeart/2005/8/layout/list1"/>
    <dgm:cxn modelId="{BA7A009E-72C2-4D71-97F2-5D058783B73E}" type="presParOf" srcId="{46E05739-2A63-4C75-BABF-5F2155D3570B}" destId="{53C259F4-1E8D-4A6F-8376-4A458B874AD4}" srcOrd="2" destOrd="0" presId="urn:microsoft.com/office/officeart/2005/8/layout/list1"/>
    <dgm:cxn modelId="{E656246A-9FF5-4AF0-98DC-19154532E7E1}" type="presParOf" srcId="{46E05739-2A63-4C75-BABF-5F2155D3570B}" destId="{711DCED1-61AD-4940-9EB9-5B7553BD336F}" srcOrd="3" destOrd="0" presId="urn:microsoft.com/office/officeart/2005/8/layout/list1"/>
    <dgm:cxn modelId="{386E7ECD-7559-455D-AB32-7069293FA642}" type="presParOf" srcId="{46E05739-2A63-4C75-BABF-5F2155D3570B}" destId="{E9D6887B-1B06-4F4A-AA5D-60167B5D5C78}" srcOrd="4" destOrd="0" presId="urn:microsoft.com/office/officeart/2005/8/layout/list1"/>
    <dgm:cxn modelId="{E6CB0147-8E6B-45FA-833B-EBF3999B0A93}" type="presParOf" srcId="{E9D6887B-1B06-4F4A-AA5D-60167B5D5C78}" destId="{31BAAC2C-AA56-437F-9A7B-1BE3FDF8DC23}" srcOrd="0" destOrd="0" presId="urn:microsoft.com/office/officeart/2005/8/layout/list1"/>
    <dgm:cxn modelId="{36C13660-4341-40D0-9BCC-5FD8B9B632B7}" type="presParOf" srcId="{E9D6887B-1B06-4F4A-AA5D-60167B5D5C78}" destId="{7419EBA2-8F11-4D60-9EDF-26E18646D19E}" srcOrd="1" destOrd="0" presId="urn:microsoft.com/office/officeart/2005/8/layout/list1"/>
    <dgm:cxn modelId="{65BBEB60-C62C-4CEE-A4F8-037193C39FE6}" type="presParOf" srcId="{46E05739-2A63-4C75-BABF-5F2155D3570B}" destId="{E5518231-FB6D-4809-A4F8-CAE157693A1E}" srcOrd="5" destOrd="0" presId="urn:microsoft.com/office/officeart/2005/8/layout/list1"/>
    <dgm:cxn modelId="{09E1369E-EC7C-45C2-8EFF-D862B72FE7C5}" type="presParOf" srcId="{46E05739-2A63-4C75-BABF-5F2155D3570B}" destId="{7E5AE335-F233-4BFE-8000-92EE75B35C20}" srcOrd="6" destOrd="0" presId="urn:microsoft.com/office/officeart/2005/8/layout/list1"/>
    <dgm:cxn modelId="{405A9FA8-B3E5-467F-B362-97FC1E50DAB4}" type="presParOf" srcId="{46E05739-2A63-4C75-BABF-5F2155D3570B}" destId="{16911D34-26AB-4CC0-B433-54A682D04E31}" srcOrd="7" destOrd="0" presId="urn:microsoft.com/office/officeart/2005/8/layout/list1"/>
    <dgm:cxn modelId="{5CB547EF-A58D-49CD-BAEA-271A61AF6CB6}" type="presParOf" srcId="{46E05739-2A63-4C75-BABF-5F2155D3570B}" destId="{FB4F711C-FE8A-4133-81AD-549ED0225221}" srcOrd="8" destOrd="0" presId="urn:microsoft.com/office/officeart/2005/8/layout/list1"/>
    <dgm:cxn modelId="{B337538C-B824-4058-AC07-68722ED1179A}" type="presParOf" srcId="{FB4F711C-FE8A-4133-81AD-549ED0225221}" destId="{B2309204-8974-4D64-97B7-64C1AC960311}" srcOrd="0" destOrd="0" presId="urn:microsoft.com/office/officeart/2005/8/layout/list1"/>
    <dgm:cxn modelId="{BE8D3D24-BFEF-48DF-B9D4-311900391FC9}" type="presParOf" srcId="{FB4F711C-FE8A-4133-81AD-549ED0225221}" destId="{BD48CE57-B5C7-428B-A2C2-95DFDF477C56}" srcOrd="1" destOrd="0" presId="urn:microsoft.com/office/officeart/2005/8/layout/list1"/>
    <dgm:cxn modelId="{10C14D93-FD82-42A4-A4EE-9CF8CCC69607}" type="presParOf" srcId="{46E05739-2A63-4C75-BABF-5F2155D3570B}" destId="{094B8A40-9D71-443F-A8BB-8AD25AA5E787}" srcOrd="9" destOrd="0" presId="urn:microsoft.com/office/officeart/2005/8/layout/list1"/>
    <dgm:cxn modelId="{83866B07-BE28-492B-ACF6-A0560305D871}" type="presParOf" srcId="{46E05739-2A63-4C75-BABF-5F2155D3570B}" destId="{F1208D6E-3E72-4551-92B2-7F0915409AD0}" srcOrd="10" destOrd="0" presId="urn:microsoft.com/office/officeart/2005/8/layout/list1"/>
    <dgm:cxn modelId="{94BD67F8-045D-4D97-A9F2-BDE9BEB13AAE}" type="presParOf" srcId="{46E05739-2A63-4C75-BABF-5F2155D3570B}" destId="{424F61AC-191B-4E17-A065-68A10484E296}" srcOrd="11" destOrd="0" presId="urn:microsoft.com/office/officeart/2005/8/layout/list1"/>
    <dgm:cxn modelId="{245236EE-1686-4347-A459-8D69B3D65F7C}" type="presParOf" srcId="{46E05739-2A63-4C75-BABF-5F2155D3570B}" destId="{464F97B2-C089-433B-B29B-7CC3BF504D7C}" srcOrd="12" destOrd="0" presId="urn:microsoft.com/office/officeart/2005/8/layout/list1"/>
    <dgm:cxn modelId="{FCE5146E-BFC8-48CC-A7A1-954A624C024E}" type="presParOf" srcId="{464F97B2-C089-433B-B29B-7CC3BF504D7C}" destId="{8881907F-B99A-48A4-9243-AF8C77057B0E}" srcOrd="0" destOrd="0" presId="urn:microsoft.com/office/officeart/2005/8/layout/list1"/>
    <dgm:cxn modelId="{6661CD2B-DFD5-436D-A2F2-EB8C97E46562}" type="presParOf" srcId="{464F97B2-C089-433B-B29B-7CC3BF504D7C}" destId="{E93E0AAD-C82B-4A2E-961D-95805D72593D}" srcOrd="1" destOrd="0" presId="urn:microsoft.com/office/officeart/2005/8/layout/list1"/>
    <dgm:cxn modelId="{3EB69FB4-4093-4980-99C0-5AF4880355D8}" type="presParOf" srcId="{46E05739-2A63-4C75-BABF-5F2155D3570B}" destId="{FE2B6494-F09E-4539-9DAD-856F1379606A}" srcOrd="13" destOrd="0" presId="urn:microsoft.com/office/officeart/2005/8/layout/list1"/>
    <dgm:cxn modelId="{AC0073EB-6EB3-499E-A902-65CFDCAA66E3}" type="presParOf" srcId="{46E05739-2A63-4C75-BABF-5F2155D3570B}" destId="{85B2A674-64EF-4F1D-B7FB-6BB63C9E3C00}" srcOrd="14" destOrd="0" presId="urn:microsoft.com/office/officeart/2005/8/layout/list1"/>
    <dgm:cxn modelId="{94F4B47E-61D8-4752-8E35-182B44423382}" type="presParOf" srcId="{46E05739-2A63-4C75-BABF-5F2155D3570B}" destId="{F23B7C28-0DB2-4204-BB24-FEA3BADDB205}" srcOrd="15" destOrd="0" presId="urn:microsoft.com/office/officeart/2005/8/layout/list1"/>
    <dgm:cxn modelId="{3E03520F-3911-4AFC-8AB6-46E58589D1DC}" type="presParOf" srcId="{46E05739-2A63-4C75-BABF-5F2155D3570B}" destId="{E8CFF2D5-616D-478D-8CFC-85ABDF0100D7}" srcOrd="16" destOrd="0" presId="urn:microsoft.com/office/officeart/2005/8/layout/list1"/>
    <dgm:cxn modelId="{72C11C93-17FA-44CB-BEC8-C99FB316F9CC}" type="presParOf" srcId="{E8CFF2D5-616D-478D-8CFC-85ABDF0100D7}" destId="{AA455706-8592-47EE-AB30-CB66EF654B8F}" srcOrd="0" destOrd="0" presId="urn:microsoft.com/office/officeart/2005/8/layout/list1"/>
    <dgm:cxn modelId="{8ED2B7DB-42BF-4E47-8A64-B6F6C1D90193}" type="presParOf" srcId="{E8CFF2D5-616D-478D-8CFC-85ABDF0100D7}" destId="{F7048608-85CA-44FC-9A76-1CC347B0F11B}" srcOrd="1" destOrd="0" presId="urn:microsoft.com/office/officeart/2005/8/layout/list1"/>
    <dgm:cxn modelId="{C17898AC-7641-4BF2-884A-54DC3812D7B0}" type="presParOf" srcId="{46E05739-2A63-4C75-BABF-5F2155D3570B}" destId="{DF4C19D6-A1D5-418E-9E47-5F72ED9010A3}" srcOrd="17" destOrd="0" presId="urn:microsoft.com/office/officeart/2005/8/layout/list1"/>
    <dgm:cxn modelId="{022AA3F3-013F-45EE-B262-9EEBC62DD41C}" type="presParOf" srcId="{46E05739-2A63-4C75-BABF-5F2155D3570B}" destId="{9282A9DC-034A-4C16-B687-B223A9390DD1}" srcOrd="18" destOrd="0" presId="urn:microsoft.com/office/officeart/2005/8/layout/list1"/>
    <dgm:cxn modelId="{5BFC3F45-1E48-4150-B7B9-96DB04E24E8E}" type="presParOf" srcId="{46E05739-2A63-4C75-BABF-5F2155D3570B}" destId="{8EE3EC4E-F2BC-4C07-8B43-8123C0E830A3}" srcOrd="19" destOrd="0" presId="urn:microsoft.com/office/officeart/2005/8/layout/list1"/>
    <dgm:cxn modelId="{2752EA51-6664-4971-9F46-3A43344F5021}" type="presParOf" srcId="{46E05739-2A63-4C75-BABF-5F2155D3570B}" destId="{F738CC1D-4489-4015-82E5-B2564E65D2A0}" srcOrd="20" destOrd="0" presId="urn:microsoft.com/office/officeart/2005/8/layout/list1"/>
    <dgm:cxn modelId="{D2209829-12E2-47EF-9A33-9EBEB355490B}" type="presParOf" srcId="{F738CC1D-4489-4015-82E5-B2564E65D2A0}" destId="{EA5EE1B9-3249-46C9-9B1C-C4DE006AF05C}" srcOrd="0" destOrd="0" presId="urn:microsoft.com/office/officeart/2005/8/layout/list1"/>
    <dgm:cxn modelId="{AF4EC631-75DB-4535-9555-3ABF9BA8FE6C}" type="presParOf" srcId="{F738CC1D-4489-4015-82E5-B2564E65D2A0}" destId="{08916FF5-5C17-49A9-B1FC-9B48587989EC}" srcOrd="1" destOrd="0" presId="urn:microsoft.com/office/officeart/2005/8/layout/list1"/>
    <dgm:cxn modelId="{6898165C-BF55-4823-97C0-0A800972C5D3}" type="presParOf" srcId="{46E05739-2A63-4C75-BABF-5F2155D3570B}" destId="{63081A3E-7D80-4F20-A821-99FAFA97317E}" srcOrd="21" destOrd="0" presId="urn:microsoft.com/office/officeart/2005/8/layout/list1"/>
    <dgm:cxn modelId="{72937352-C930-4C41-99F7-64A6AE7E5AD8}" type="presParOf" srcId="{46E05739-2A63-4C75-BABF-5F2155D3570B}" destId="{C0DC65AF-D669-499A-A182-E129562D9965}" srcOrd="22" destOrd="0" presId="urn:microsoft.com/office/officeart/2005/8/layout/list1"/>
    <dgm:cxn modelId="{BBECE80D-1978-43DD-849C-8DC1027AF70A}" type="presParOf" srcId="{46E05739-2A63-4C75-BABF-5F2155D3570B}" destId="{EC7903F0-22CE-4D50-B482-D7EFF11E34F5}" srcOrd="23" destOrd="0" presId="urn:microsoft.com/office/officeart/2005/8/layout/list1"/>
    <dgm:cxn modelId="{03642C28-F986-4251-8C54-03C4AAB8DC8D}" type="presParOf" srcId="{46E05739-2A63-4C75-BABF-5F2155D3570B}" destId="{232646E1-BA1B-49F3-879A-D77C1B3D4D0B}" srcOrd="24" destOrd="0" presId="urn:microsoft.com/office/officeart/2005/8/layout/list1"/>
    <dgm:cxn modelId="{3422B745-8B7B-4C44-BCF7-12DD8452EBB6}" type="presParOf" srcId="{232646E1-BA1B-49F3-879A-D77C1B3D4D0B}" destId="{5BA53639-4F91-47C1-BAA5-2FE38EC34873}" srcOrd="0" destOrd="0" presId="urn:microsoft.com/office/officeart/2005/8/layout/list1"/>
    <dgm:cxn modelId="{5D8AEDF8-16D7-4AC5-B534-DFA0A01CDC25}" type="presParOf" srcId="{232646E1-BA1B-49F3-879A-D77C1B3D4D0B}" destId="{9DACAE60-5F14-43B6-83D4-6DF9165CE71F}" srcOrd="1" destOrd="0" presId="urn:microsoft.com/office/officeart/2005/8/layout/list1"/>
    <dgm:cxn modelId="{652617B5-4982-462B-9445-61296A14F946}" type="presParOf" srcId="{46E05739-2A63-4C75-BABF-5F2155D3570B}" destId="{4919536C-35A8-4D69-AD07-9A45739811E1}" srcOrd="25" destOrd="0" presId="urn:microsoft.com/office/officeart/2005/8/layout/list1"/>
    <dgm:cxn modelId="{C779EFAC-79C2-43A6-8767-5264FB67F243}" type="presParOf" srcId="{46E05739-2A63-4C75-BABF-5F2155D3570B}" destId="{44C8E348-AAC9-48B6-B7CE-A5E94FB56A60}" srcOrd="26" destOrd="0" presId="urn:microsoft.com/office/officeart/2005/8/layout/list1"/>
    <dgm:cxn modelId="{DFB02F08-D11A-4CB9-B870-DB8E0D14B669}" type="presParOf" srcId="{46E05739-2A63-4C75-BABF-5F2155D3570B}" destId="{71521926-44D7-4A92-9601-78CB486EAEC8}" srcOrd="27" destOrd="0" presId="urn:microsoft.com/office/officeart/2005/8/layout/list1"/>
    <dgm:cxn modelId="{B8FA875D-18A9-4B0A-86FE-E8A16D6F0E17}" type="presParOf" srcId="{46E05739-2A63-4C75-BABF-5F2155D3570B}" destId="{0B13A01C-C023-4B88-95CB-33288AE3C4AE}" srcOrd="28" destOrd="0" presId="urn:microsoft.com/office/officeart/2005/8/layout/list1"/>
    <dgm:cxn modelId="{D14FDAAD-F982-4311-B38A-1E2781D2DFBF}" type="presParOf" srcId="{0B13A01C-C023-4B88-95CB-33288AE3C4AE}" destId="{DDD82AB5-1A1A-4A0C-83FD-23B5C6709E91}" srcOrd="0" destOrd="0" presId="urn:microsoft.com/office/officeart/2005/8/layout/list1"/>
    <dgm:cxn modelId="{38BF5137-5FFA-4E77-AA96-72C2E7759DDA}" type="presParOf" srcId="{0B13A01C-C023-4B88-95CB-33288AE3C4AE}" destId="{84ECD9FA-0F36-4795-9BBC-555E08F23D71}" srcOrd="1" destOrd="0" presId="urn:microsoft.com/office/officeart/2005/8/layout/list1"/>
    <dgm:cxn modelId="{CA57AE58-B489-4096-9335-6AB47A506974}" type="presParOf" srcId="{46E05739-2A63-4C75-BABF-5F2155D3570B}" destId="{0321A0E6-76FB-47E8-B11E-8BDBF3B9C4DF}" srcOrd="29" destOrd="0" presId="urn:microsoft.com/office/officeart/2005/8/layout/list1"/>
    <dgm:cxn modelId="{BCB4BE1C-CF95-4605-927E-773D415C1544}" type="presParOf" srcId="{46E05739-2A63-4C75-BABF-5F2155D3570B}" destId="{27452243-FD41-49EC-A941-053F9B229397}" srcOrd="30" destOrd="0" presId="urn:microsoft.com/office/officeart/2005/8/layout/list1"/>
    <dgm:cxn modelId="{7EF42BC8-AE5A-48BE-B408-196707B8C496}" type="presParOf" srcId="{46E05739-2A63-4C75-BABF-5F2155D3570B}" destId="{7D5BCAA7-22EA-4147-BBDF-2A13D015766A}" srcOrd="31" destOrd="0" presId="urn:microsoft.com/office/officeart/2005/8/layout/list1"/>
    <dgm:cxn modelId="{A8857AAF-E66B-41F1-8838-68FBDFD9A3A5}" type="presParOf" srcId="{46E05739-2A63-4C75-BABF-5F2155D3570B}" destId="{AC532DD4-067B-4C92-B274-9C26F99BD123}" srcOrd="32" destOrd="0" presId="urn:microsoft.com/office/officeart/2005/8/layout/list1"/>
    <dgm:cxn modelId="{271D88A0-409E-4EC3-9396-0310144D36F7}" type="presParOf" srcId="{AC532DD4-067B-4C92-B274-9C26F99BD123}" destId="{4E87D13B-3A25-4AEA-A4A3-9D5D360268AC}" srcOrd="0" destOrd="0" presId="urn:microsoft.com/office/officeart/2005/8/layout/list1"/>
    <dgm:cxn modelId="{22F56DAC-841C-4B74-A55F-413CDE3DE20E}" type="presParOf" srcId="{AC532DD4-067B-4C92-B274-9C26F99BD123}" destId="{EAC51300-EC42-4640-8C0C-F0806A125619}" srcOrd="1" destOrd="0" presId="urn:microsoft.com/office/officeart/2005/8/layout/list1"/>
    <dgm:cxn modelId="{148DC319-7E38-42B3-A14C-6762F5D32C7D}" type="presParOf" srcId="{46E05739-2A63-4C75-BABF-5F2155D3570B}" destId="{D88BB712-44E6-4A16-8BA7-B4B2E91C6D07}" srcOrd="33" destOrd="0" presId="urn:microsoft.com/office/officeart/2005/8/layout/list1"/>
    <dgm:cxn modelId="{5258B767-3A3B-4AE9-8336-CA4D09A6F185}" type="presParOf" srcId="{46E05739-2A63-4C75-BABF-5F2155D3570B}" destId="{881DD478-45F7-47DC-90EE-32DCE42E84D0}" srcOrd="3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2CEC1F-A7F7-4910-B2FA-9B76EEABBFD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559DDA-013E-4CBF-A940-F8A6014219E0}">
      <dgm:prSet/>
      <dgm:spPr/>
      <dgm:t>
        <a:bodyPr/>
        <a:lstStyle/>
        <a:p>
          <a:r>
            <a:rPr lang="en-US" b="1"/>
            <a:t>Result Discussion of ASL Model</a:t>
          </a:r>
          <a:endParaRPr lang="en-US"/>
        </a:p>
      </dgm:t>
    </dgm:pt>
    <dgm:pt modelId="{71D70CE4-5BDD-4877-8E37-EC8DD200682B}" type="parTrans" cxnId="{9B04EE15-F943-43D2-86FC-0F9D0E533A15}">
      <dgm:prSet/>
      <dgm:spPr/>
      <dgm:t>
        <a:bodyPr/>
        <a:lstStyle/>
        <a:p>
          <a:endParaRPr lang="en-US"/>
        </a:p>
      </dgm:t>
    </dgm:pt>
    <dgm:pt modelId="{52490B52-94DB-424E-8B5F-1F925AC33B85}" type="sibTrans" cxnId="{9B04EE15-F943-43D2-86FC-0F9D0E533A15}">
      <dgm:prSet/>
      <dgm:spPr/>
      <dgm:t>
        <a:bodyPr/>
        <a:lstStyle/>
        <a:p>
          <a:endParaRPr lang="en-US"/>
        </a:p>
      </dgm:t>
    </dgm:pt>
    <dgm:pt modelId="{52FD0EF4-08AC-4255-82EC-16B4F629FFE0}">
      <dgm:prSet/>
      <dgm:spPr/>
      <dgm:t>
        <a:bodyPr/>
        <a:lstStyle/>
        <a:p>
          <a:r>
            <a:rPr lang="en-US" dirty="0"/>
            <a:t>We conducted hyperparameter tuning on our CNN for ASL detection, utilizing Bayesian Optimization. Following training with the fine-tuned hyperparameters, we attained an outstanding validation </a:t>
          </a:r>
          <a:r>
            <a:rPr lang="en-US" b="1" dirty="0"/>
            <a:t>accuracy score of 0.996. </a:t>
          </a:r>
          <a:r>
            <a:rPr lang="en-US" dirty="0"/>
            <a:t>The model's training data comprised the American Sign Language Dataset for Alphabets.</a:t>
          </a:r>
        </a:p>
      </dgm:t>
    </dgm:pt>
    <dgm:pt modelId="{7363A3F9-D974-452C-BBEB-F0ECF3B10F37}" type="parTrans" cxnId="{62A07D48-B31D-4C6C-BCFA-CBB9009F6A89}">
      <dgm:prSet/>
      <dgm:spPr/>
      <dgm:t>
        <a:bodyPr/>
        <a:lstStyle/>
        <a:p>
          <a:endParaRPr lang="en-US"/>
        </a:p>
      </dgm:t>
    </dgm:pt>
    <dgm:pt modelId="{6D261641-BBD4-4F7E-A427-83CB282171FB}" type="sibTrans" cxnId="{62A07D48-B31D-4C6C-BCFA-CBB9009F6A89}">
      <dgm:prSet/>
      <dgm:spPr/>
      <dgm:t>
        <a:bodyPr/>
        <a:lstStyle/>
        <a:p>
          <a:endParaRPr lang="en-US"/>
        </a:p>
      </dgm:t>
    </dgm:pt>
    <dgm:pt modelId="{8E32D071-2DE0-44CE-92B6-7D2B0FCE7643}">
      <dgm:prSet/>
      <dgm:spPr/>
      <dgm:t>
        <a:bodyPr/>
        <a:lstStyle/>
        <a:p>
          <a:r>
            <a:rPr lang="en-US" b="1"/>
            <a:t>Result Discussion of Bi-LSTM Based Auto Correction and </a:t>
          </a:r>
          <a:endParaRPr lang="en-US"/>
        </a:p>
      </dgm:t>
    </dgm:pt>
    <dgm:pt modelId="{1444A378-EA60-43FA-9662-55E9E92E0F29}" type="parTrans" cxnId="{EA12D57F-88A8-418C-9DA8-B982BC7FF9C6}">
      <dgm:prSet/>
      <dgm:spPr/>
      <dgm:t>
        <a:bodyPr/>
        <a:lstStyle/>
        <a:p>
          <a:endParaRPr lang="en-US"/>
        </a:p>
      </dgm:t>
    </dgm:pt>
    <dgm:pt modelId="{84053261-882F-48A3-91B3-1126DB131A50}" type="sibTrans" cxnId="{EA12D57F-88A8-418C-9DA8-B982BC7FF9C6}">
      <dgm:prSet/>
      <dgm:spPr/>
      <dgm:t>
        <a:bodyPr/>
        <a:lstStyle/>
        <a:p>
          <a:endParaRPr lang="en-US"/>
        </a:p>
      </dgm:t>
    </dgm:pt>
    <dgm:pt modelId="{A9E3F359-ECA2-4352-BA0F-FD4F546ED45C}">
      <dgm:prSet/>
      <dgm:spPr/>
      <dgm:t>
        <a:bodyPr/>
        <a:lstStyle/>
        <a:p>
          <a:r>
            <a:rPr lang="en-US" b="1"/>
            <a:t>AutoComplete Model</a:t>
          </a:r>
          <a:endParaRPr lang="en-US"/>
        </a:p>
      </dgm:t>
    </dgm:pt>
    <dgm:pt modelId="{70981F55-E5F4-46BB-AC98-8F8C8DF00307}" type="parTrans" cxnId="{4CE6289C-03F4-4062-9E45-036F8DF6E6E8}">
      <dgm:prSet/>
      <dgm:spPr/>
      <dgm:t>
        <a:bodyPr/>
        <a:lstStyle/>
        <a:p>
          <a:endParaRPr lang="en-US"/>
        </a:p>
      </dgm:t>
    </dgm:pt>
    <dgm:pt modelId="{DF8D16D1-595C-4434-B099-93471A4A4902}" type="sibTrans" cxnId="{4CE6289C-03F4-4062-9E45-036F8DF6E6E8}">
      <dgm:prSet/>
      <dgm:spPr/>
      <dgm:t>
        <a:bodyPr/>
        <a:lstStyle/>
        <a:p>
          <a:endParaRPr lang="en-US"/>
        </a:p>
      </dgm:t>
    </dgm:pt>
    <dgm:pt modelId="{8CA3D464-6DD8-4A25-8546-C18074379199}">
      <dgm:prSet/>
      <dgm:spPr/>
      <dgm:t>
        <a:bodyPr/>
        <a:lstStyle/>
        <a:p>
          <a:r>
            <a:rPr lang="en-US" dirty="0"/>
            <a:t>The Bi-LSTM model for Auto Correction and Autocompletion underwent hyperparameter tuning through Grid Search Optimization. Following training with the optimized hyperparameters, we obtained a noteworthy validation </a:t>
          </a:r>
          <a:r>
            <a:rPr lang="en-US" b="1" dirty="0"/>
            <a:t>accuracy score of 0.93</a:t>
          </a:r>
          <a:r>
            <a:rPr lang="en-US" dirty="0"/>
            <a:t>. This model was trained using data scraped from various biology-related websites</a:t>
          </a:r>
        </a:p>
      </dgm:t>
    </dgm:pt>
    <dgm:pt modelId="{785C2936-C44F-4C82-9A1D-43D9B1914B24}" type="parTrans" cxnId="{ECCF4C90-96CF-4907-A8AD-BBA61FA9CD1C}">
      <dgm:prSet/>
      <dgm:spPr/>
      <dgm:t>
        <a:bodyPr/>
        <a:lstStyle/>
        <a:p>
          <a:endParaRPr lang="en-US"/>
        </a:p>
      </dgm:t>
    </dgm:pt>
    <dgm:pt modelId="{5F588A30-2506-4B3C-A887-463D7B09D611}" type="sibTrans" cxnId="{ECCF4C90-96CF-4907-A8AD-BBA61FA9CD1C}">
      <dgm:prSet/>
      <dgm:spPr/>
      <dgm:t>
        <a:bodyPr/>
        <a:lstStyle/>
        <a:p>
          <a:endParaRPr lang="en-US"/>
        </a:p>
      </dgm:t>
    </dgm:pt>
    <dgm:pt modelId="{38EB71A3-4FD3-4F4A-BD66-A61D50A7377C}">
      <dgm:prSet/>
      <dgm:spPr/>
      <dgm:t>
        <a:bodyPr/>
        <a:lstStyle/>
        <a:p>
          <a:r>
            <a:rPr lang="en-US" b="1"/>
            <a:t>Result Discussion of LSTM Based Next Word prediction Model</a:t>
          </a:r>
          <a:endParaRPr lang="en-US"/>
        </a:p>
      </dgm:t>
    </dgm:pt>
    <dgm:pt modelId="{35E9C74F-811C-4AB3-8335-B7C2E1C5B1BB}" type="parTrans" cxnId="{F52ADC77-4376-4391-9E69-4F32FA96750A}">
      <dgm:prSet/>
      <dgm:spPr/>
      <dgm:t>
        <a:bodyPr/>
        <a:lstStyle/>
        <a:p>
          <a:endParaRPr lang="en-US"/>
        </a:p>
      </dgm:t>
    </dgm:pt>
    <dgm:pt modelId="{AE593C94-C3CF-4D53-8BF3-926BD6187EC5}" type="sibTrans" cxnId="{F52ADC77-4376-4391-9E69-4F32FA96750A}">
      <dgm:prSet/>
      <dgm:spPr/>
      <dgm:t>
        <a:bodyPr/>
        <a:lstStyle/>
        <a:p>
          <a:endParaRPr lang="en-US"/>
        </a:p>
      </dgm:t>
    </dgm:pt>
    <dgm:pt modelId="{55517CEF-2260-42DA-AE42-B4DD6B9010C5}">
      <dgm:prSet/>
      <dgm:spPr/>
      <dgm:t>
        <a:bodyPr/>
        <a:lstStyle/>
        <a:p>
          <a:r>
            <a:rPr lang="en-US"/>
            <a:t>When working with an LSTM-based next word prediction model, we conducted training using the MeDAL dataset. Our model achieved impressively high probabilities for next word predictions, reaching up to 0.73</a:t>
          </a:r>
        </a:p>
      </dgm:t>
    </dgm:pt>
    <dgm:pt modelId="{A08E1E6C-5EEF-475A-BF3D-A443D9FCD743}" type="parTrans" cxnId="{58436BAD-1836-4480-BCA9-86042746F5DD}">
      <dgm:prSet/>
      <dgm:spPr/>
      <dgm:t>
        <a:bodyPr/>
        <a:lstStyle/>
        <a:p>
          <a:endParaRPr lang="en-US"/>
        </a:p>
      </dgm:t>
    </dgm:pt>
    <dgm:pt modelId="{1F7EEF78-FEAB-4364-8105-B516052E3EB3}" type="sibTrans" cxnId="{58436BAD-1836-4480-BCA9-86042746F5DD}">
      <dgm:prSet/>
      <dgm:spPr/>
      <dgm:t>
        <a:bodyPr/>
        <a:lstStyle/>
        <a:p>
          <a:endParaRPr lang="en-US"/>
        </a:p>
      </dgm:t>
    </dgm:pt>
    <dgm:pt modelId="{5A0073C6-315F-4B8A-98DC-BFFAB5AA2AE9}" type="pres">
      <dgm:prSet presAssocID="{4F2CEC1F-A7F7-4910-B2FA-9B76EEABBFD0}" presName="linear" presStyleCnt="0">
        <dgm:presLayoutVars>
          <dgm:animLvl val="lvl"/>
          <dgm:resizeHandles val="exact"/>
        </dgm:presLayoutVars>
      </dgm:prSet>
      <dgm:spPr/>
    </dgm:pt>
    <dgm:pt modelId="{C4EC33CA-7FBD-490C-8D88-235A307B506F}" type="pres">
      <dgm:prSet presAssocID="{A4559DDA-013E-4CBF-A940-F8A6014219E0}" presName="parentText" presStyleLbl="node1" presStyleIdx="0" presStyleCnt="4">
        <dgm:presLayoutVars>
          <dgm:chMax val="0"/>
          <dgm:bulletEnabled val="1"/>
        </dgm:presLayoutVars>
      </dgm:prSet>
      <dgm:spPr/>
    </dgm:pt>
    <dgm:pt modelId="{5BC0211E-9B0F-487F-87C3-FF9775F42B78}" type="pres">
      <dgm:prSet presAssocID="{A4559DDA-013E-4CBF-A940-F8A6014219E0}" presName="childText" presStyleLbl="revTx" presStyleIdx="0" presStyleCnt="3">
        <dgm:presLayoutVars>
          <dgm:bulletEnabled val="1"/>
        </dgm:presLayoutVars>
      </dgm:prSet>
      <dgm:spPr/>
    </dgm:pt>
    <dgm:pt modelId="{292D4A80-6D8F-43CB-9746-757A790CE5F7}" type="pres">
      <dgm:prSet presAssocID="{8E32D071-2DE0-44CE-92B6-7D2B0FCE7643}" presName="parentText" presStyleLbl="node1" presStyleIdx="1" presStyleCnt="4">
        <dgm:presLayoutVars>
          <dgm:chMax val="0"/>
          <dgm:bulletEnabled val="1"/>
        </dgm:presLayoutVars>
      </dgm:prSet>
      <dgm:spPr/>
    </dgm:pt>
    <dgm:pt modelId="{68FFE030-20D9-4F9C-83E5-D490540D3675}" type="pres">
      <dgm:prSet presAssocID="{84053261-882F-48A3-91B3-1126DB131A50}" presName="spacer" presStyleCnt="0"/>
      <dgm:spPr/>
    </dgm:pt>
    <dgm:pt modelId="{69A7A721-3073-4129-93F7-84D5A63285CF}" type="pres">
      <dgm:prSet presAssocID="{A9E3F359-ECA2-4352-BA0F-FD4F546ED45C}" presName="parentText" presStyleLbl="node1" presStyleIdx="2" presStyleCnt="4">
        <dgm:presLayoutVars>
          <dgm:chMax val="0"/>
          <dgm:bulletEnabled val="1"/>
        </dgm:presLayoutVars>
      </dgm:prSet>
      <dgm:spPr/>
    </dgm:pt>
    <dgm:pt modelId="{C3ACC655-1634-46D2-8412-ABE841F5E293}" type="pres">
      <dgm:prSet presAssocID="{A9E3F359-ECA2-4352-BA0F-FD4F546ED45C}" presName="childText" presStyleLbl="revTx" presStyleIdx="1" presStyleCnt="3">
        <dgm:presLayoutVars>
          <dgm:bulletEnabled val="1"/>
        </dgm:presLayoutVars>
      </dgm:prSet>
      <dgm:spPr/>
    </dgm:pt>
    <dgm:pt modelId="{914370B3-4CFF-43BD-BC31-9EB9E367C98F}" type="pres">
      <dgm:prSet presAssocID="{38EB71A3-4FD3-4F4A-BD66-A61D50A7377C}" presName="parentText" presStyleLbl="node1" presStyleIdx="3" presStyleCnt="4">
        <dgm:presLayoutVars>
          <dgm:chMax val="0"/>
          <dgm:bulletEnabled val="1"/>
        </dgm:presLayoutVars>
      </dgm:prSet>
      <dgm:spPr/>
    </dgm:pt>
    <dgm:pt modelId="{0259D0BA-3CAB-4EBD-BE1C-E48A2F07DB53}" type="pres">
      <dgm:prSet presAssocID="{38EB71A3-4FD3-4F4A-BD66-A61D50A7377C}" presName="childText" presStyleLbl="revTx" presStyleIdx="2" presStyleCnt="3">
        <dgm:presLayoutVars>
          <dgm:bulletEnabled val="1"/>
        </dgm:presLayoutVars>
      </dgm:prSet>
      <dgm:spPr/>
    </dgm:pt>
  </dgm:ptLst>
  <dgm:cxnLst>
    <dgm:cxn modelId="{9B04EE15-F943-43D2-86FC-0F9D0E533A15}" srcId="{4F2CEC1F-A7F7-4910-B2FA-9B76EEABBFD0}" destId="{A4559DDA-013E-4CBF-A940-F8A6014219E0}" srcOrd="0" destOrd="0" parTransId="{71D70CE4-5BDD-4877-8E37-EC8DD200682B}" sibTransId="{52490B52-94DB-424E-8B5F-1F925AC33B85}"/>
    <dgm:cxn modelId="{93B2423C-1759-4786-822F-59E93660F349}" type="presOf" srcId="{8CA3D464-6DD8-4A25-8546-C18074379199}" destId="{C3ACC655-1634-46D2-8412-ABE841F5E293}" srcOrd="0" destOrd="0" presId="urn:microsoft.com/office/officeart/2005/8/layout/vList2"/>
    <dgm:cxn modelId="{D4839461-DABC-46D8-93A8-FEA0199756B8}" type="presOf" srcId="{4F2CEC1F-A7F7-4910-B2FA-9B76EEABBFD0}" destId="{5A0073C6-315F-4B8A-98DC-BFFAB5AA2AE9}" srcOrd="0" destOrd="0" presId="urn:microsoft.com/office/officeart/2005/8/layout/vList2"/>
    <dgm:cxn modelId="{EA239761-B780-4102-A71C-3EEF97CB8E99}" type="presOf" srcId="{38EB71A3-4FD3-4F4A-BD66-A61D50A7377C}" destId="{914370B3-4CFF-43BD-BC31-9EB9E367C98F}" srcOrd="0" destOrd="0" presId="urn:microsoft.com/office/officeart/2005/8/layout/vList2"/>
    <dgm:cxn modelId="{62A07D48-B31D-4C6C-BCFA-CBB9009F6A89}" srcId="{A4559DDA-013E-4CBF-A940-F8A6014219E0}" destId="{52FD0EF4-08AC-4255-82EC-16B4F629FFE0}" srcOrd="0" destOrd="0" parTransId="{7363A3F9-D974-452C-BBEB-F0ECF3B10F37}" sibTransId="{6D261641-BBD4-4F7E-A427-83CB282171FB}"/>
    <dgm:cxn modelId="{6473D66B-E910-4FE2-9626-A582CB3D0633}" type="presOf" srcId="{A9E3F359-ECA2-4352-BA0F-FD4F546ED45C}" destId="{69A7A721-3073-4129-93F7-84D5A63285CF}" srcOrd="0" destOrd="0" presId="urn:microsoft.com/office/officeart/2005/8/layout/vList2"/>
    <dgm:cxn modelId="{30F08875-AD1D-4B51-B3E2-F9AD14D93808}" type="presOf" srcId="{52FD0EF4-08AC-4255-82EC-16B4F629FFE0}" destId="{5BC0211E-9B0F-487F-87C3-FF9775F42B78}" srcOrd="0" destOrd="0" presId="urn:microsoft.com/office/officeart/2005/8/layout/vList2"/>
    <dgm:cxn modelId="{F52ADC77-4376-4391-9E69-4F32FA96750A}" srcId="{4F2CEC1F-A7F7-4910-B2FA-9B76EEABBFD0}" destId="{38EB71A3-4FD3-4F4A-BD66-A61D50A7377C}" srcOrd="3" destOrd="0" parTransId="{35E9C74F-811C-4AB3-8335-B7C2E1C5B1BB}" sibTransId="{AE593C94-C3CF-4D53-8BF3-926BD6187EC5}"/>
    <dgm:cxn modelId="{EA12D57F-88A8-418C-9DA8-B982BC7FF9C6}" srcId="{4F2CEC1F-A7F7-4910-B2FA-9B76EEABBFD0}" destId="{8E32D071-2DE0-44CE-92B6-7D2B0FCE7643}" srcOrd="1" destOrd="0" parTransId="{1444A378-EA60-43FA-9662-55E9E92E0F29}" sibTransId="{84053261-882F-48A3-91B3-1126DB131A50}"/>
    <dgm:cxn modelId="{ECCF4C90-96CF-4907-A8AD-BBA61FA9CD1C}" srcId="{A9E3F359-ECA2-4352-BA0F-FD4F546ED45C}" destId="{8CA3D464-6DD8-4A25-8546-C18074379199}" srcOrd="0" destOrd="0" parTransId="{785C2936-C44F-4C82-9A1D-43D9B1914B24}" sibTransId="{5F588A30-2506-4B3C-A887-463D7B09D611}"/>
    <dgm:cxn modelId="{4CE6289C-03F4-4062-9E45-036F8DF6E6E8}" srcId="{4F2CEC1F-A7F7-4910-B2FA-9B76EEABBFD0}" destId="{A9E3F359-ECA2-4352-BA0F-FD4F546ED45C}" srcOrd="2" destOrd="0" parTransId="{70981F55-E5F4-46BB-AC98-8F8C8DF00307}" sibTransId="{DF8D16D1-595C-4434-B099-93471A4A4902}"/>
    <dgm:cxn modelId="{58436BAD-1836-4480-BCA9-86042746F5DD}" srcId="{38EB71A3-4FD3-4F4A-BD66-A61D50A7377C}" destId="{55517CEF-2260-42DA-AE42-B4DD6B9010C5}" srcOrd="0" destOrd="0" parTransId="{A08E1E6C-5EEF-475A-BF3D-A443D9FCD743}" sibTransId="{1F7EEF78-FEAB-4364-8105-B516052E3EB3}"/>
    <dgm:cxn modelId="{0A5088C5-7705-486B-9793-5943A65A9D7F}" type="presOf" srcId="{A4559DDA-013E-4CBF-A940-F8A6014219E0}" destId="{C4EC33CA-7FBD-490C-8D88-235A307B506F}" srcOrd="0" destOrd="0" presId="urn:microsoft.com/office/officeart/2005/8/layout/vList2"/>
    <dgm:cxn modelId="{6ED1D9D1-DA72-4BB2-8A83-3B28FB360799}" type="presOf" srcId="{8E32D071-2DE0-44CE-92B6-7D2B0FCE7643}" destId="{292D4A80-6D8F-43CB-9746-757A790CE5F7}" srcOrd="0" destOrd="0" presId="urn:microsoft.com/office/officeart/2005/8/layout/vList2"/>
    <dgm:cxn modelId="{BDA4ABED-D056-4CD6-8464-6DA04094A36A}" type="presOf" srcId="{55517CEF-2260-42DA-AE42-B4DD6B9010C5}" destId="{0259D0BA-3CAB-4EBD-BE1C-E48A2F07DB53}" srcOrd="0" destOrd="0" presId="urn:microsoft.com/office/officeart/2005/8/layout/vList2"/>
    <dgm:cxn modelId="{070ED5D3-383C-4941-95B1-893E0A2B9FBD}" type="presParOf" srcId="{5A0073C6-315F-4B8A-98DC-BFFAB5AA2AE9}" destId="{C4EC33CA-7FBD-490C-8D88-235A307B506F}" srcOrd="0" destOrd="0" presId="urn:microsoft.com/office/officeart/2005/8/layout/vList2"/>
    <dgm:cxn modelId="{9B03095F-E587-4F25-BC05-79F20A96F9B4}" type="presParOf" srcId="{5A0073C6-315F-4B8A-98DC-BFFAB5AA2AE9}" destId="{5BC0211E-9B0F-487F-87C3-FF9775F42B78}" srcOrd="1" destOrd="0" presId="urn:microsoft.com/office/officeart/2005/8/layout/vList2"/>
    <dgm:cxn modelId="{CE33DDD0-B044-401C-BCA7-3562A32A057D}" type="presParOf" srcId="{5A0073C6-315F-4B8A-98DC-BFFAB5AA2AE9}" destId="{292D4A80-6D8F-43CB-9746-757A790CE5F7}" srcOrd="2" destOrd="0" presId="urn:microsoft.com/office/officeart/2005/8/layout/vList2"/>
    <dgm:cxn modelId="{C7C86165-41EB-4DC4-AE78-324E62078B97}" type="presParOf" srcId="{5A0073C6-315F-4B8A-98DC-BFFAB5AA2AE9}" destId="{68FFE030-20D9-4F9C-83E5-D490540D3675}" srcOrd="3" destOrd="0" presId="urn:microsoft.com/office/officeart/2005/8/layout/vList2"/>
    <dgm:cxn modelId="{59D69908-2A50-4507-A3CE-1AEDECA2AE5B}" type="presParOf" srcId="{5A0073C6-315F-4B8A-98DC-BFFAB5AA2AE9}" destId="{69A7A721-3073-4129-93F7-84D5A63285CF}" srcOrd="4" destOrd="0" presId="urn:microsoft.com/office/officeart/2005/8/layout/vList2"/>
    <dgm:cxn modelId="{5DB9A855-6798-4326-8A18-90E02B7FE81E}" type="presParOf" srcId="{5A0073C6-315F-4B8A-98DC-BFFAB5AA2AE9}" destId="{C3ACC655-1634-46D2-8412-ABE841F5E293}" srcOrd="5" destOrd="0" presId="urn:microsoft.com/office/officeart/2005/8/layout/vList2"/>
    <dgm:cxn modelId="{F9BC7285-1202-4A4A-A3F7-391F795067B2}" type="presParOf" srcId="{5A0073C6-315F-4B8A-98DC-BFFAB5AA2AE9}" destId="{914370B3-4CFF-43BD-BC31-9EB9E367C98F}" srcOrd="6" destOrd="0" presId="urn:microsoft.com/office/officeart/2005/8/layout/vList2"/>
    <dgm:cxn modelId="{843C2EDF-F3FE-485A-93CC-C436017BF7DE}" type="presParOf" srcId="{5A0073C6-315F-4B8A-98DC-BFFAB5AA2AE9}" destId="{0259D0BA-3CAB-4EBD-BE1C-E48A2F07DB5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BB4DCF-5B03-499C-AC87-700C56C5BA1C}"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A4F68CA3-E20D-419F-828F-2D84683C1A08}">
      <dgm:prSet/>
      <dgm:spPr/>
      <dgm:t>
        <a:bodyPr/>
        <a:lstStyle/>
        <a:p>
          <a:pPr>
            <a:defRPr b="1"/>
          </a:pPr>
          <a:r>
            <a:rPr lang="en-IN" b="1" i="0"/>
            <a:t>Achieved Research Goals</a:t>
          </a:r>
          <a:endParaRPr lang="en-US"/>
        </a:p>
      </dgm:t>
    </dgm:pt>
    <dgm:pt modelId="{D6A07AEB-B69C-4494-8A42-0C02A8BA939E}" type="parTrans" cxnId="{9E9DA6DC-7E47-4CE8-B059-5BAD870125EC}">
      <dgm:prSet/>
      <dgm:spPr/>
      <dgm:t>
        <a:bodyPr/>
        <a:lstStyle/>
        <a:p>
          <a:endParaRPr lang="en-US"/>
        </a:p>
      </dgm:t>
    </dgm:pt>
    <dgm:pt modelId="{EA18AC80-5563-41EF-AC42-CE1ADF9BFE28}" type="sibTrans" cxnId="{9E9DA6DC-7E47-4CE8-B059-5BAD870125EC}">
      <dgm:prSet/>
      <dgm:spPr/>
      <dgm:t>
        <a:bodyPr/>
        <a:lstStyle/>
        <a:p>
          <a:endParaRPr lang="en-US"/>
        </a:p>
      </dgm:t>
    </dgm:pt>
    <dgm:pt modelId="{5BC37DA9-8643-44B5-AD72-3B09DBAC03DF}">
      <dgm:prSet/>
      <dgm:spPr/>
      <dgm:t>
        <a:bodyPr/>
        <a:lstStyle/>
        <a:p>
          <a:r>
            <a:rPr lang="en-US"/>
            <a:t>Successfully developed a comprehensive system for recognizing and communicating uncommon biology-related words in American Sign Language (ASL).</a:t>
          </a:r>
        </a:p>
      </dgm:t>
    </dgm:pt>
    <dgm:pt modelId="{5830CE66-1D15-4A36-837D-77AFD64437DC}" type="parTrans" cxnId="{84DBF864-515F-4325-89ED-FEAAA1E3D394}">
      <dgm:prSet/>
      <dgm:spPr/>
      <dgm:t>
        <a:bodyPr/>
        <a:lstStyle/>
        <a:p>
          <a:endParaRPr lang="en-US"/>
        </a:p>
      </dgm:t>
    </dgm:pt>
    <dgm:pt modelId="{6A80EE0B-C508-406E-996C-651B991068F1}" type="sibTrans" cxnId="{84DBF864-515F-4325-89ED-FEAAA1E3D394}">
      <dgm:prSet/>
      <dgm:spPr/>
      <dgm:t>
        <a:bodyPr/>
        <a:lstStyle/>
        <a:p>
          <a:endParaRPr lang="en-US"/>
        </a:p>
      </dgm:t>
    </dgm:pt>
    <dgm:pt modelId="{2FD8BDAF-CEAC-4B43-9CAD-493F0FFE6194}">
      <dgm:prSet/>
      <dgm:spPr/>
      <dgm:t>
        <a:bodyPr/>
        <a:lstStyle/>
        <a:p>
          <a:r>
            <a:rPr lang="en-US"/>
            <a:t>Proposed an innovative approach that streamlines and accelerates sign language communication.</a:t>
          </a:r>
        </a:p>
      </dgm:t>
    </dgm:pt>
    <dgm:pt modelId="{9A6DC0DF-42CE-4E96-9B54-FD4296A7A264}" type="parTrans" cxnId="{F5D7BD19-8A1D-42CB-8C68-3EC5396170E0}">
      <dgm:prSet/>
      <dgm:spPr/>
      <dgm:t>
        <a:bodyPr/>
        <a:lstStyle/>
        <a:p>
          <a:endParaRPr lang="en-US"/>
        </a:p>
      </dgm:t>
    </dgm:pt>
    <dgm:pt modelId="{2E36D4D9-8536-4F1F-8D67-5B735166C1DC}" type="sibTrans" cxnId="{F5D7BD19-8A1D-42CB-8C68-3EC5396170E0}">
      <dgm:prSet/>
      <dgm:spPr/>
      <dgm:t>
        <a:bodyPr/>
        <a:lstStyle/>
        <a:p>
          <a:endParaRPr lang="en-US"/>
        </a:p>
      </dgm:t>
    </dgm:pt>
    <dgm:pt modelId="{2BBAD0E2-065A-4EB4-9E12-D9DC6CDD7821}">
      <dgm:prSet/>
      <dgm:spPr/>
      <dgm:t>
        <a:bodyPr/>
        <a:lstStyle/>
        <a:p>
          <a:pPr>
            <a:defRPr b="1"/>
          </a:pPr>
          <a:r>
            <a:rPr lang="en-IN" b="1" i="0"/>
            <a:t>Future Work</a:t>
          </a:r>
          <a:endParaRPr lang="en-US"/>
        </a:p>
      </dgm:t>
    </dgm:pt>
    <dgm:pt modelId="{6BDCAE2E-9E59-459C-B383-A188EED6233E}" type="parTrans" cxnId="{A72821D4-C933-44F2-A3F4-FC6E3743AE33}">
      <dgm:prSet/>
      <dgm:spPr/>
      <dgm:t>
        <a:bodyPr/>
        <a:lstStyle/>
        <a:p>
          <a:endParaRPr lang="en-US"/>
        </a:p>
      </dgm:t>
    </dgm:pt>
    <dgm:pt modelId="{647BA0A0-AD7F-4D11-99BA-40B48FEA5E79}" type="sibTrans" cxnId="{A72821D4-C933-44F2-A3F4-FC6E3743AE33}">
      <dgm:prSet/>
      <dgm:spPr/>
      <dgm:t>
        <a:bodyPr/>
        <a:lstStyle/>
        <a:p>
          <a:endParaRPr lang="en-US"/>
        </a:p>
      </dgm:t>
    </dgm:pt>
    <dgm:pt modelId="{D664B8A9-5BB4-49DC-A214-50AE421CC792}">
      <dgm:prSet/>
      <dgm:spPr/>
      <dgm:t>
        <a:bodyPr/>
        <a:lstStyle/>
        <a:p>
          <a:r>
            <a:rPr lang="en-IN" b="1"/>
            <a:t>Enhancing Sign Recognition Models</a:t>
          </a:r>
          <a:endParaRPr lang="en-US"/>
        </a:p>
      </dgm:t>
    </dgm:pt>
    <dgm:pt modelId="{FED2DCEC-4D9D-4C02-980C-6AC0CA805A7E}" type="parTrans" cxnId="{55DC6B7C-60DD-48E6-9C69-D4A32C4FA283}">
      <dgm:prSet/>
      <dgm:spPr/>
      <dgm:t>
        <a:bodyPr/>
        <a:lstStyle/>
        <a:p>
          <a:endParaRPr lang="en-US"/>
        </a:p>
      </dgm:t>
    </dgm:pt>
    <dgm:pt modelId="{8DEFCF0A-FC24-4430-AF0F-978F591DF230}" type="sibTrans" cxnId="{55DC6B7C-60DD-48E6-9C69-D4A32C4FA283}">
      <dgm:prSet/>
      <dgm:spPr/>
      <dgm:t>
        <a:bodyPr/>
        <a:lstStyle/>
        <a:p>
          <a:endParaRPr lang="en-US"/>
        </a:p>
      </dgm:t>
    </dgm:pt>
    <dgm:pt modelId="{69D1B2DB-2BE2-4FB3-B593-4CD0B3AB3F27}">
      <dgm:prSet/>
      <dgm:spPr/>
      <dgm:t>
        <a:bodyPr/>
        <a:lstStyle/>
        <a:p>
          <a:r>
            <a:rPr lang="en-US" dirty="0"/>
            <a:t>Improve the CNN model by creating separate models for specific letter recognition (e.g., "V" and "W") and implementing a voting mechanism for more accurate alphabet detection.</a:t>
          </a:r>
        </a:p>
      </dgm:t>
    </dgm:pt>
    <dgm:pt modelId="{A3E220D7-F607-47C4-AE65-E7A2762AA20A}" type="parTrans" cxnId="{15042A2D-7692-40A7-A4C9-89044488AFCC}">
      <dgm:prSet/>
      <dgm:spPr/>
      <dgm:t>
        <a:bodyPr/>
        <a:lstStyle/>
        <a:p>
          <a:endParaRPr lang="en-US"/>
        </a:p>
      </dgm:t>
    </dgm:pt>
    <dgm:pt modelId="{B4195BD3-ED62-4328-BD54-65164D6C51CD}" type="sibTrans" cxnId="{15042A2D-7692-40A7-A4C9-89044488AFCC}">
      <dgm:prSet/>
      <dgm:spPr/>
      <dgm:t>
        <a:bodyPr/>
        <a:lstStyle/>
        <a:p>
          <a:endParaRPr lang="en-US"/>
        </a:p>
      </dgm:t>
    </dgm:pt>
    <dgm:pt modelId="{CBA824AF-816D-46E4-A458-829A44CD9F3B}">
      <dgm:prSet/>
      <dgm:spPr/>
      <dgm:t>
        <a:bodyPr/>
        <a:lstStyle/>
        <a:p>
          <a:r>
            <a:rPr lang="en-US" b="1"/>
            <a:t>Continuous Vocabulary Expansion</a:t>
          </a:r>
          <a:endParaRPr lang="en-US"/>
        </a:p>
      </dgm:t>
    </dgm:pt>
    <dgm:pt modelId="{16944D4F-4C2F-4B7A-8E49-CE73602DE719}" type="parTrans" cxnId="{790EE21F-6998-4DEE-92E7-D6E653173894}">
      <dgm:prSet/>
      <dgm:spPr/>
      <dgm:t>
        <a:bodyPr/>
        <a:lstStyle/>
        <a:p>
          <a:endParaRPr lang="en-US"/>
        </a:p>
      </dgm:t>
    </dgm:pt>
    <dgm:pt modelId="{DA997A4A-DDB2-4DE6-A5B4-CA7F045FF9F8}" type="sibTrans" cxnId="{790EE21F-6998-4DEE-92E7-D6E653173894}">
      <dgm:prSet/>
      <dgm:spPr/>
      <dgm:t>
        <a:bodyPr/>
        <a:lstStyle/>
        <a:p>
          <a:endParaRPr lang="en-US"/>
        </a:p>
      </dgm:t>
    </dgm:pt>
    <dgm:pt modelId="{9E74A809-45F6-46E6-9826-5ECB73A08FC7}">
      <dgm:prSet/>
      <dgm:spPr/>
      <dgm:t>
        <a:bodyPr/>
        <a:lstStyle/>
        <a:p>
          <a:r>
            <a:rPr lang="en-US" dirty="0"/>
            <a:t>Continuously analyze errors made by the CNN model and develop corrections for misspelled words. These corrections can be used to retrain the Bi-LSTM model, expanding its vocabulary.</a:t>
          </a:r>
        </a:p>
      </dgm:t>
    </dgm:pt>
    <dgm:pt modelId="{F101CD5A-7AB4-48C3-9321-D125152970E9}" type="parTrans" cxnId="{9E02DBEE-4C78-42B0-A012-10EE7DF42DCA}">
      <dgm:prSet/>
      <dgm:spPr/>
      <dgm:t>
        <a:bodyPr/>
        <a:lstStyle/>
        <a:p>
          <a:endParaRPr lang="en-US"/>
        </a:p>
      </dgm:t>
    </dgm:pt>
    <dgm:pt modelId="{B820C415-9A75-4834-AFC1-4C06AC472FF2}" type="sibTrans" cxnId="{9E02DBEE-4C78-42B0-A012-10EE7DF42DCA}">
      <dgm:prSet/>
      <dgm:spPr/>
      <dgm:t>
        <a:bodyPr/>
        <a:lstStyle/>
        <a:p>
          <a:endParaRPr lang="en-US"/>
        </a:p>
      </dgm:t>
    </dgm:pt>
    <dgm:pt modelId="{A4432E25-6DA7-4F9F-82F1-331FB6C11DA5}">
      <dgm:prSet/>
      <dgm:spPr/>
      <dgm:t>
        <a:bodyPr/>
        <a:lstStyle/>
        <a:p>
          <a:r>
            <a:rPr lang="en-IN" b="1" i="0"/>
            <a:t>Refining Auto-Completion</a:t>
          </a:r>
          <a:endParaRPr lang="en-US"/>
        </a:p>
      </dgm:t>
    </dgm:pt>
    <dgm:pt modelId="{FCA592BC-D4CE-4D75-B1EB-16CC3FD78D1C}" type="parTrans" cxnId="{00758E09-E8E1-4145-91A3-B51BA687CE36}">
      <dgm:prSet/>
      <dgm:spPr/>
      <dgm:t>
        <a:bodyPr/>
        <a:lstStyle/>
        <a:p>
          <a:endParaRPr lang="en-US"/>
        </a:p>
      </dgm:t>
    </dgm:pt>
    <dgm:pt modelId="{7E7B3E0E-D0FE-4BC8-B5CE-A6A9CB132F3D}" type="sibTrans" cxnId="{00758E09-E8E1-4145-91A3-B51BA687CE36}">
      <dgm:prSet/>
      <dgm:spPr/>
      <dgm:t>
        <a:bodyPr/>
        <a:lstStyle/>
        <a:p>
          <a:endParaRPr lang="en-US"/>
        </a:p>
      </dgm:t>
    </dgm:pt>
    <dgm:pt modelId="{4F3B822C-88DC-4503-8111-81CEDC23E584}">
      <dgm:prSet/>
      <dgm:spPr/>
      <dgm:t>
        <a:bodyPr/>
        <a:lstStyle/>
        <a:p>
          <a:r>
            <a:rPr lang="en-US" b="0" i="0" dirty="0"/>
            <a:t>Address issues arising from character-based training data for auto-completion, particularly in cases where similar spellings can lead to confusion. Develop strategies to mitigate such challenges.</a:t>
          </a:r>
          <a:endParaRPr lang="en-US" dirty="0"/>
        </a:p>
      </dgm:t>
    </dgm:pt>
    <dgm:pt modelId="{71485760-D5FE-4C72-B0A6-1B1F78098AA1}" type="parTrans" cxnId="{99F20A62-0256-42C1-8B05-691E38D43F8D}">
      <dgm:prSet/>
      <dgm:spPr/>
      <dgm:t>
        <a:bodyPr/>
        <a:lstStyle/>
        <a:p>
          <a:endParaRPr lang="en-US"/>
        </a:p>
      </dgm:t>
    </dgm:pt>
    <dgm:pt modelId="{9054D0D4-7BAB-4F52-82CE-630AD9ECF2E8}" type="sibTrans" cxnId="{99F20A62-0256-42C1-8B05-691E38D43F8D}">
      <dgm:prSet/>
      <dgm:spPr/>
      <dgm:t>
        <a:bodyPr/>
        <a:lstStyle/>
        <a:p>
          <a:endParaRPr lang="en-US"/>
        </a:p>
      </dgm:t>
    </dgm:pt>
    <dgm:pt modelId="{92CF1AA5-3EF4-419A-AE26-F1D50AEAB97A}">
      <dgm:prSet/>
      <dgm:spPr/>
      <dgm:t>
        <a:bodyPr/>
        <a:lstStyle/>
        <a:p>
          <a:r>
            <a:rPr lang="en-US" b="1" i="0"/>
            <a:t>Adaptation to Different Sign Languages</a:t>
          </a:r>
          <a:endParaRPr lang="en-US"/>
        </a:p>
      </dgm:t>
    </dgm:pt>
    <dgm:pt modelId="{DC7C76D3-63C4-4BCA-85B1-A2D402F71BCF}" type="parTrans" cxnId="{450F4E90-1609-4411-94E8-F9C41C16A853}">
      <dgm:prSet/>
      <dgm:spPr/>
      <dgm:t>
        <a:bodyPr/>
        <a:lstStyle/>
        <a:p>
          <a:endParaRPr lang="en-US"/>
        </a:p>
      </dgm:t>
    </dgm:pt>
    <dgm:pt modelId="{E8AEAF8E-A3A9-49C1-9828-983936CC1633}" type="sibTrans" cxnId="{450F4E90-1609-4411-94E8-F9C41C16A853}">
      <dgm:prSet/>
      <dgm:spPr/>
      <dgm:t>
        <a:bodyPr/>
        <a:lstStyle/>
        <a:p>
          <a:endParaRPr lang="en-US"/>
        </a:p>
      </dgm:t>
    </dgm:pt>
    <dgm:pt modelId="{3527B3D7-91FF-4BED-8CF9-F427E13CA25C}">
      <dgm:prSet/>
      <dgm:spPr/>
      <dgm:t>
        <a:bodyPr/>
        <a:lstStyle/>
        <a:p>
          <a:r>
            <a:rPr lang="en-US" b="0" i="0"/>
            <a:t>Extend the architecture to accommodate various sign languages, such as British Sign Language and Indian Sign Language, to make the system accessible to a wider user base.</a:t>
          </a:r>
          <a:endParaRPr lang="en-US"/>
        </a:p>
      </dgm:t>
    </dgm:pt>
    <dgm:pt modelId="{F083E707-A708-4D20-8D3D-7B56249198C8}" type="parTrans" cxnId="{411A8F0B-3948-4C9A-A7CC-95450E1B5F34}">
      <dgm:prSet/>
      <dgm:spPr/>
      <dgm:t>
        <a:bodyPr/>
        <a:lstStyle/>
        <a:p>
          <a:endParaRPr lang="en-US"/>
        </a:p>
      </dgm:t>
    </dgm:pt>
    <dgm:pt modelId="{02BE2B27-28A7-4AD0-BF0F-31C2CBA5EE72}" type="sibTrans" cxnId="{411A8F0B-3948-4C9A-A7CC-95450E1B5F34}">
      <dgm:prSet/>
      <dgm:spPr/>
      <dgm:t>
        <a:bodyPr/>
        <a:lstStyle/>
        <a:p>
          <a:endParaRPr lang="en-US"/>
        </a:p>
      </dgm:t>
    </dgm:pt>
    <dgm:pt modelId="{5FCE2BAD-D8F5-454F-82A4-AB7837B4D9DF}" type="pres">
      <dgm:prSet presAssocID="{CEBB4DCF-5B03-499C-AC87-700C56C5BA1C}" presName="linear" presStyleCnt="0">
        <dgm:presLayoutVars>
          <dgm:dir/>
          <dgm:animLvl val="lvl"/>
          <dgm:resizeHandles val="exact"/>
        </dgm:presLayoutVars>
      </dgm:prSet>
      <dgm:spPr/>
    </dgm:pt>
    <dgm:pt modelId="{1F9EE973-FB05-4EA7-A8F8-C347BC03BD8A}" type="pres">
      <dgm:prSet presAssocID="{A4F68CA3-E20D-419F-828F-2D84683C1A08}" presName="parentLin" presStyleCnt="0"/>
      <dgm:spPr/>
    </dgm:pt>
    <dgm:pt modelId="{6085E94F-5F26-4D65-8F18-DD3B0EE7A61E}" type="pres">
      <dgm:prSet presAssocID="{A4F68CA3-E20D-419F-828F-2D84683C1A08}" presName="parentLeftMargin" presStyleLbl="node1" presStyleIdx="0" presStyleCnt="2"/>
      <dgm:spPr/>
    </dgm:pt>
    <dgm:pt modelId="{FFFD9165-8907-422E-B2D0-BBF56B9499E7}" type="pres">
      <dgm:prSet presAssocID="{A4F68CA3-E20D-419F-828F-2D84683C1A08}" presName="parentText" presStyleLbl="node1" presStyleIdx="0" presStyleCnt="2">
        <dgm:presLayoutVars>
          <dgm:chMax val="0"/>
          <dgm:bulletEnabled val="1"/>
        </dgm:presLayoutVars>
      </dgm:prSet>
      <dgm:spPr/>
    </dgm:pt>
    <dgm:pt modelId="{9F6DBAE2-3945-44B1-B959-75CB842CA6AF}" type="pres">
      <dgm:prSet presAssocID="{A4F68CA3-E20D-419F-828F-2D84683C1A08}" presName="negativeSpace" presStyleCnt="0"/>
      <dgm:spPr/>
    </dgm:pt>
    <dgm:pt modelId="{A9EEC29D-BC92-4525-B6B1-B9B7251BDF54}" type="pres">
      <dgm:prSet presAssocID="{A4F68CA3-E20D-419F-828F-2D84683C1A08}" presName="childText" presStyleLbl="conFgAcc1" presStyleIdx="0" presStyleCnt="2">
        <dgm:presLayoutVars>
          <dgm:bulletEnabled val="1"/>
        </dgm:presLayoutVars>
      </dgm:prSet>
      <dgm:spPr/>
    </dgm:pt>
    <dgm:pt modelId="{747969EA-5113-49D6-8BEC-8630552BA9B5}" type="pres">
      <dgm:prSet presAssocID="{EA18AC80-5563-41EF-AC42-CE1ADF9BFE28}" presName="spaceBetweenRectangles" presStyleCnt="0"/>
      <dgm:spPr/>
    </dgm:pt>
    <dgm:pt modelId="{9C2971D3-BA30-4273-B5B1-3F9DDEF3701E}" type="pres">
      <dgm:prSet presAssocID="{2BBAD0E2-065A-4EB4-9E12-D9DC6CDD7821}" presName="parentLin" presStyleCnt="0"/>
      <dgm:spPr/>
    </dgm:pt>
    <dgm:pt modelId="{2EDAF97F-838A-4527-888E-62F024418367}" type="pres">
      <dgm:prSet presAssocID="{2BBAD0E2-065A-4EB4-9E12-D9DC6CDD7821}" presName="parentLeftMargin" presStyleLbl="node1" presStyleIdx="0" presStyleCnt="2"/>
      <dgm:spPr/>
    </dgm:pt>
    <dgm:pt modelId="{9740C0AE-8BE1-4D9E-BCF8-B1725E68D405}" type="pres">
      <dgm:prSet presAssocID="{2BBAD0E2-065A-4EB4-9E12-D9DC6CDD7821}" presName="parentText" presStyleLbl="node1" presStyleIdx="1" presStyleCnt="2">
        <dgm:presLayoutVars>
          <dgm:chMax val="0"/>
          <dgm:bulletEnabled val="1"/>
        </dgm:presLayoutVars>
      </dgm:prSet>
      <dgm:spPr/>
    </dgm:pt>
    <dgm:pt modelId="{1AA4A238-DCDA-4B1F-9989-23FCC193DB0D}" type="pres">
      <dgm:prSet presAssocID="{2BBAD0E2-065A-4EB4-9E12-D9DC6CDD7821}" presName="negativeSpace" presStyleCnt="0"/>
      <dgm:spPr/>
    </dgm:pt>
    <dgm:pt modelId="{C639563E-D5B7-46CA-84BC-5878DFAE117E}" type="pres">
      <dgm:prSet presAssocID="{2BBAD0E2-065A-4EB4-9E12-D9DC6CDD7821}" presName="childText" presStyleLbl="conFgAcc1" presStyleIdx="1" presStyleCnt="2">
        <dgm:presLayoutVars>
          <dgm:bulletEnabled val="1"/>
        </dgm:presLayoutVars>
      </dgm:prSet>
      <dgm:spPr/>
    </dgm:pt>
  </dgm:ptLst>
  <dgm:cxnLst>
    <dgm:cxn modelId="{24E50104-37AA-4FF8-B7CB-8BE9D5BE7F90}" type="presOf" srcId="{3527B3D7-91FF-4BED-8CF9-F427E13CA25C}" destId="{C639563E-D5B7-46CA-84BC-5878DFAE117E}" srcOrd="0" destOrd="7" presId="urn:microsoft.com/office/officeart/2005/8/layout/list1"/>
    <dgm:cxn modelId="{00758E09-E8E1-4145-91A3-B51BA687CE36}" srcId="{2BBAD0E2-065A-4EB4-9E12-D9DC6CDD7821}" destId="{A4432E25-6DA7-4F9F-82F1-331FB6C11DA5}" srcOrd="2" destOrd="0" parTransId="{FCA592BC-D4CE-4D75-B1EB-16CC3FD78D1C}" sibTransId="{7E7B3E0E-D0FE-4BC8-B5CE-A6A9CB132F3D}"/>
    <dgm:cxn modelId="{01EE9809-0962-4AC8-8B6C-9014025020A6}" type="presOf" srcId="{2BBAD0E2-065A-4EB4-9E12-D9DC6CDD7821}" destId="{2EDAF97F-838A-4527-888E-62F024418367}" srcOrd="0" destOrd="0" presId="urn:microsoft.com/office/officeart/2005/8/layout/list1"/>
    <dgm:cxn modelId="{411A8F0B-3948-4C9A-A7CC-95450E1B5F34}" srcId="{92CF1AA5-3EF4-419A-AE26-F1D50AEAB97A}" destId="{3527B3D7-91FF-4BED-8CF9-F427E13CA25C}" srcOrd="0" destOrd="0" parTransId="{F083E707-A708-4D20-8D3D-7B56249198C8}" sibTransId="{02BE2B27-28A7-4AD0-BF0F-31C2CBA5EE72}"/>
    <dgm:cxn modelId="{403D1C12-AD78-4943-A442-0D2133730B86}" type="presOf" srcId="{A4F68CA3-E20D-419F-828F-2D84683C1A08}" destId="{FFFD9165-8907-422E-B2D0-BBF56B9499E7}" srcOrd="1" destOrd="0" presId="urn:microsoft.com/office/officeart/2005/8/layout/list1"/>
    <dgm:cxn modelId="{C4153F13-8089-46C5-91EF-330EA9556C8F}" type="presOf" srcId="{A4432E25-6DA7-4F9F-82F1-331FB6C11DA5}" destId="{C639563E-D5B7-46CA-84BC-5878DFAE117E}" srcOrd="0" destOrd="4" presId="urn:microsoft.com/office/officeart/2005/8/layout/list1"/>
    <dgm:cxn modelId="{1A9FF817-E716-4B54-BC75-1334DA273855}" type="presOf" srcId="{92CF1AA5-3EF4-419A-AE26-F1D50AEAB97A}" destId="{C639563E-D5B7-46CA-84BC-5878DFAE117E}" srcOrd="0" destOrd="6" presId="urn:microsoft.com/office/officeart/2005/8/layout/list1"/>
    <dgm:cxn modelId="{F5D7BD19-8A1D-42CB-8C68-3EC5396170E0}" srcId="{A4F68CA3-E20D-419F-828F-2D84683C1A08}" destId="{2FD8BDAF-CEAC-4B43-9CAD-493F0FFE6194}" srcOrd="1" destOrd="0" parTransId="{9A6DC0DF-42CE-4E96-9B54-FD4296A7A264}" sibTransId="{2E36D4D9-8536-4F1F-8D67-5B735166C1DC}"/>
    <dgm:cxn modelId="{790EE21F-6998-4DEE-92E7-D6E653173894}" srcId="{2BBAD0E2-065A-4EB4-9E12-D9DC6CDD7821}" destId="{CBA824AF-816D-46E4-A458-829A44CD9F3B}" srcOrd="1" destOrd="0" parTransId="{16944D4F-4C2F-4B7A-8E49-CE73602DE719}" sibTransId="{DA997A4A-DDB2-4DE6-A5B4-CA7F045FF9F8}"/>
    <dgm:cxn modelId="{D828CB21-159B-43B4-95ED-1452A84BCDAE}" type="presOf" srcId="{4F3B822C-88DC-4503-8111-81CEDC23E584}" destId="{C639563E-D5B7-46CA-84BC-5878DFAE117E}" srcOrd="0" destOrd="5" presId="urn:microsoft.com/office/officeart/2005/8/layout/list1"/>
    <dgm:cxn modelId="{A848F827-B9F6-40C3-974C-A93AA2DFAA9F}" type="presOf" srcId="{A4F68CA3-E20D-419F-828F-2D84683C1A08}" destId="{6085E94F-5F26-4D65-8F18-DD3B0EE7A61E}" srcOrd="0" destOrd="0" presId="urn:microsoft.com/office/officeart/2005/8/layout/list1"/>
    <dgm:cxn modelId="{15042A2D-7692-40A7-A4C9-89044488AFCC}" srcId="{D664B8A9-5BB4-49DC-A214-50AE421CC792}" destId="{69D1B2DB-2BE2-4FB3-B593-4CD0B3AB3F27}" srcOrd="0" destOrd="0" parTransId="{A3E220D7-F607-47C4-AE65-E7A2762AA20A}" sibTransId="{B4195BD3-ED62-4328-BD54-65164D6C51CD}"/>
    <dgm:cxn modelId="{969C2E3A-08B5-48C3-A81E-F7B23652550A}" type="presOf" srcId="{CBA824AF-816D-46E4-A458-829A44CD9F3B}" destId="{C639563E-D5B7-46CA-84BC-5878DFAE117E}" srcOrd="0" destOrd="2" presId="urn:microsoft.com/office/officeart/2005/8/layout/list1"/>
    <dgm:cxn modelId="{99F20A62-0256-42C1-8B05-691E38D43F8D}" srcId="{A4432E25-6DA7-4F9F-82F1-331FB6C11DA5}" destId="{4F3B822C-88DC-4503-8111-81CEDC23E584}" srcOrd="0" destOrd="0" parTransId="{71485760-D5FE-4C72-B0A6-1B1F78098AA1}" sibTransId="{9054D0D4-7BAB-4F52-82CE-630AD9ECF2E8}"/>
    <dgm:cxn modelId="{84DBF864-515F-4325-89ED-FEAAA1E3D394}" srcId="{A4F68CA3-E20D-419F-828F-2D84683C1A08}" destId="{5BC37DA9-8643-44B5-AD72-3B09DBAC03DF}" srcOrd="0" destOrd="0" parTransId="{5830CE66-1D15-4A36-837D-77AFD64437DC}" sibTransId="{6A80EE0B-C508-406E-996C-651B991068F1}"/>
    <dgm:cxn modelId="{7C99FB6E-7CC8-495B-86A7-A1ECF00A9137}" type="presOf" srcId="{CEBB4DCF-5B03-499C-AC87-700C56C5BA1C}" destId="{5FCE2BAD-D8F5-454F-82A4-AB7837B4D9DF}" srcOrd="0" destOrd="0" presId="urn:microsoft.com/office/officeart/2005/8/layout/list1"/>
    <dgm:cxn modelId="{55DC6B7C-60DD-48E6-9C69-D4A32C4FA283}" srcId="{2BBAD0E2-065A-4EB4-9E12-D9DC6CDD7821}" destId="{D664B8A9-5BB4-49DC-A214-50AE421CC792}" srcOrd="0" destOrd="0" parTransId="{FED2DCEC-4D9D-4C02-980C-6AC0CA805A7E}" sibTransId="{8DEFCF0A-FC24-4430-AF0F-978F591DF230}"/>
    <dgm:cxn modelId="{450F4E90-1609-4411-94E8-F9C41C16A853}" srcId="{2BBAD0E2-065A-4EB4-9E12-D9DC6CDD7821}" destId="{92CF1AA5-3EF4-419A-AE26-F1D50AEAB97A}" srcOrd="3" destOrd="0" parTransId="{DC7C76D3-63C4-4BCA-85B1-A2D402F71BCF}" sibTransId="{E8AEAF8E-A3A9-49C1-9828-983936CC1633}"/>
    <dgm:cxn modelId="{5E7F4998-5A5D-4B90-8EF4-4276B3111ED1}" type="presOf" srcId="{2BBAD0E2-065A-4EB4-9E12-D9DC6CDD7821}" destId="{9740C0AE-8BE1-4D9E-BCF8-B1725E68D405}" srcOrd="1" destOrd="0" presId="urn:microsoft.com/office/officeart/2005/8/layout/list1"/>
    <dgm:cxn modelId="{9A08C0B1-24F7-44C1-AFBB-67BEA9BF79C2}" type="presOf" srcId="{5BC37DA9-8643-44B5-AD72-3B09DBAC03DF}" destId="{A9EEC29D-BC92-4525-B6B1-B9B7251BDF54}" srcOrd="0" destOrd="0" presId="urn:microsoft.com/office/officeart/2005/8/layout/list1"/>
    <dgm:cxn modelId="{27FB1FBF-37A3-4968-912C-8AB5C5209723}" type="presOf" srcId="{D664B8A9-5BB4-49DC-A214-50AE421CC792}" destId="{C639563E-D5B7-46CA-84BC-5878DFAE117E}" srcOrd="0" destOrd="0" presId="urn:microsoft.com/office/officeart/2005/8/layout/list1"/>
    <dgm:cxn modelId="{A30295C0-CC00-4E8A-A3E5-FE0DD61DB2EA}" type="presOf" srcId="{2FD8BDAF-CEAC-4B43-9CAD-493F0FFE6194}" destId="{A9EEC29D-BC92-4525-B6B1-B9B7251BDF54}" srcOrd="0" destOrd="1" presId="urn:microsoft.com/office/officeart/2005/8/layout/list1"/>
    <dgm:cxn modelId="{D8C600CF-DCA3-4FBD-8848-83088543C356}" type="presOf" srcId="{9E74A809-45F6-46E6-9826-5ECB73A08FC7}" destId="{C639563E-D5B7-46CA-84BC-5878DFAE117E}" srcOrd="0" destOrd="3" presId="urn:microsoft.com/office/officeart/2005/8/layout/list1"/>
    <dgm:cxn modelId="{A72821D4-C933-44F2-A3F4-FC6E3743AE33}" srcId="{CEBB4DCF-5B03-499C-AC87-700C56C5BA1C}" destId="{2BBAD0E2-065A-4EB4-9E12-D9DC6CDD7821}" srcOrd="1" destOrd="0" parTransId="{6BDCAE2E-9E59-459C-B383-A188EED6233E}" sibTransId="{647BA0A0-AD7F-4D11-99BA-40B48FEA5E79}"/>
    <dgm:cxn modelId="{9E9DA6DC-7E47-4CE8-B059-5BAD870125EC}" srcId="{CEBB4DCF-5B03-499C-AC87-700C56C5BA1C}" destId="{A4F68CA3-E20D-419F-828F-2D84683C1A08}" srcOrd="0" destOrd="0" parTransId="{D6A07AEB-B69C-4494-8A42-0C02A8BA939E}" sibTransId="{EA18AC80-5563-41EF-AC42-CE1ADF9BFE28}"/>
    <dgm:cxn modelId="{1A0334E1-C6F7-49DA-A7C0-3D35B59F16D9}" type="presOf" srcId="{69D1B2DB-2BE2-4FB3-B593-4CD0B3AB3F27}" destId="{C639563E-D5B7-46CA-84BC-5878DFAE117E}" srcOrd="0" destOrd="1" presId="urn:microsoft.com/office/officeart/2005/8/layout/list1"/>
    <dgm:cxn modelId="{9E02DBEE-4C78-42B0-A012-10EE7DF42DCA}" srcId="{CBA824AF-816D-46E4-A458-829A44CD9F3B}" destId="{9E74A809-45F6-46E6-9826-5ECB73A08FC7}" srcOrd="0" destOrd="0" parTransId="{F101CD5A-7AB4-48C3-9321-D125152970E9}" sibTransId="{B820C415-9A75-4834-AFC1-4C06AC472FF2}"/>
    <dgm:cxn modelId="{347472FA-CFF9-49AF-8665-D403824572D0}" type="presParOf" srcId="{5FCE2BAD-D8F5-454F-82A4-AB7837B4D9DF}" destId="{1F9EE973-FB05-4EA7-A8F8-C347BC03BD8A}" srcOrd="0" destOrd="0" presId="urn:microsoft.com/office/officeart/2005/8/layout/list1"/>
    <dgm:cxn modelId="{4EB66A1A-27F6-4809-B834-A89C11A746E4}" type="presParOf" srcId="{1F9EE973-FB05-4EA7-A8F8-C347BC03BD8A}" destId="{6085E94F-5F26-4D65-8F18-DD3B0EE7A61E}" srcOrd="0" destOrd="0" presId="urn:microsoft.com/office/officeart/2005/8/layout/list1"/>
    <dgm:cxn modelId="{AFDE4E53-375E-4398-95DE-8D5A2E2DFF83}" type="presParOf" srcId="{1F9EE973-FB05-4EA7-A8F8-C347BC03BD8A}" destId="{FFFD9165-8907-422E-B2D0-BBF56B9499E7}" srcOrd="1" destOrd="0" presId="urn:microsoft.com/office/officeart/2005/8/layout/list1"/>
    <dgm:cxn modelId="{29AC881D-6125-4699-AC19-F31013B7EFE4}" type="presParOf" srcId="{5FCE2BAD-D8F5-454F-82A4-AB7837B4D9DF}" destId="{9F6DBAE2-3945-44B1-B959-75CB842CA6AF}" srcOrd="1" destOrd="0" presId="urn:microsoft.com/office/officeart/2005/8/layout/list1"/>
    <dgm:cxn modelId="{3656F602-7E8A-49B8-B733-E08414B474A7}" type="presParOf" srcId="{5FCE2BAD-D8F5-454F-82A4-AB7837B4D9DF}" destId="{A9EEC29D-BC92-4525-B6B1-B9B7251BDF54}" srcOrd="2" destOrd="0" presId="urn:microsoft.com/office/officeart/2005/8/layout/list1"/>
    <dgm:cxn modelId="{552DA519-DBD0-42D4-A7F5-C354713FEEFF}" type="presParOf" srcId="{5FCE2BAD-D8F5-454F-82A4-AB7837B4D9DF}" destId="{747969EA-5113-49D6-8BEC-8630552BA9B5}" srcOrd="3" destOrd="0" presId="urn:microsoft.com/office/officeart/2005/8/layout/list1"/>
    <dgm:cxn modelId="{13DFF6C6-3E3E-4CCB-B783-4614CFCD14C4}" type="presParOf" srcId="{5FCE2BAD-D8F5-454F-82A4-AB7837B4D9DF}" destId="{9C2971D3-BA30-4273-B5B1-3F9DDEF3701E}" srcOrd="4" destOrd="0" presId="urn:microsoft.com/office/officeart/2005/8/layout/list1"/>
    <dgm:cxn modelId="{45E32053-E47E-49F5-90C2-CB216C7394C3}" type="presParOf" srcId="{9C2971D3-BA30-4273-B5B1-3F9DDEF3701E}" destId="{2EDAF97F-838A-4527-888E-62F024418367}" srcOrd="0" destOrd="0" presId="urn:microsoft.com/office/officeart/2005/8/layout/list1"/>
    <dgm:cxn modelId="{18F8A98A-9492-49E7-98F8-3684E788B512}" type="presParOf" srcId="{9C2971D3-BA30-4273-B5B1-3F9DDEF3701E}" destId="{9740C0AE-8BE1-4D9E-BCF8-B1725E68D405}" srcOrd="1" destOrd="0" presId="urn:microsoft.com/office/officeart/2005/8/layout/list1"/>
    <dgm:cxn modelId="{36639A51-0394-4BBE-811A-84C6D3A52666}" type="presParOf" srcId="{5FCE2BAD-D8F5-454F-82A4-AB7837B4D9DF}" destId="{1AA4A238-DCDA-4B1F-9989-23FCC193DB0D}" srcOrd="5" destOrd="0" presId="urn:microsoft.com/office/officeart/2005/8/layout/list1"/>
    <dgm:cxn modelId="{0DED5E12-E7E9-445F-A67B-F01CFC065B92}" type="presParOf" srcId="{5FCE2BAD-D8F5-454F-82A4-AB7837B4D9DF}" destId="{C639563E-D5B7-46CA-84BC-5878DFAE117E}"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0A042-A9D8-4C1D-916E-8D958DEC2538}">
      <dsp:nvSpPr>
        <dsp:cNvPr id="0" name=""/>
        <dsp:cNvSpPr/>
      </dsp:nvSpPr>
      <dsp:spPr>
        <a:xfrm>
          <a:off x="0" y="229049"/>
          <a:ext cx="10972800" cy="1776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249936" rIns="8516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This research predominantly focuses on a specific aspect within the Sign Language domain through the creation of a hybrid system. It's worth noting that there is limited prior research directly aligned with this unique approach. Consequently, we will examine existing studies that pertain to the developed models, specifically in the context of their roles within the comprehensive pipeline approach.</a:t>
          </a:r>
        </a:p>
        <a:p>
          <a:pPr marL="114300" lvl="1" indent="-114300" algn="l" defTabSz="533400">
            <a:lnSpc>
              <a:spcPct val="90000"/>
            </a:lnSpc>
            <a:spcBef>
              <a:spcPct val="0"/>
            </a:spcBef>
            <a:spcAft>
              <a:spcPct val="15000"/>
            </a:spcAft>
            <a:buChar char="•"/>
          </a:pPr>
          <a:r>
            <a:rPr lang="en-US" sz="1200" kern="1200" dirty="0"/>
            <a:t>Dong et al. (2015): Introduced a contemporary ASL alphabet recognition approach using Microsoft's Kinect, achieving 90% accuracy for 24 static ASL alphabet signs.</a:t>
          </a:r>
        </a:p>
        <a:p>
          <a:pPr marL="114300" lvl="1" indent="-114300" algn="l" defTabSz="533400">
            <a:lnSpc>
              <a:spcPct val="90000"/>
            </a:lnSpc>
            <a:spcBef>
              <a:spcPct val="0"/>
            </a:spcBef>
            <a:spcAft>
              <a:spcPct val="15000"/>
            </a:spcAft>
            <a:buChar char="•"/>
          </a:pPr>
          <a:r>
            <a:rPr lang="en-US" sz="1200" kern="1200" dirty="0"/>
            <a:t>Rao et al. (2018): Introduced a CNN-based approach for Indian Sign Language gesture recognition with an impressive 92.88% accuracy.</a:t>
          </a:r>
        </a:p>
        <a:p>
          <a:pPr marL="114300" lvl="1" indent="-114300" algn="l" defTabSz="533400">
            <a:lnSpc>
              <a:spcPct val="90000"/>
            </a:lnSpc>
            <a:spcBef>
              <a:spcPct val="0"/>
            </a:spcBef>
            <a:spcAft>
              <a:spcPct val="15000"/>
            </a:spcAft>
            <a:buChar char="•"/>
          </a:pPr>
          <a:r>
            <a:rPr lang="en-US" sz="1200" kern="1200"/>
            <a:t>Bheda and Radpour (n.d.): Presented a technique for classifying ASL alphanumeric characters, achieving recognition rates of 67% for alphabet characters and 82.5% for ASL digits using self-generated and MU HandImages ASL datasets.</a:t>
          </a:r>
        </a:p>
      </dsp:txBody>
      <dsp:txXfrm>
        <a:off x="0" y="229049"/>
        <a:ext cx="10972800" cy="1776600"/>
      </dsp:txXfrm>
    </dsp:sp>
    <dsp:sp modelId="{3B7DDB91-CE1C-481C-B0EA-59528D2E1894}">
      <dsp:nvSpPr>
        <dsp:cNvPr id="0" name=""/>
        <dsp:cNvSpPr/>
      </dsp:nvSpPr>
      <dsp:spPr>
        <a:xfrm>
          <a:off x="548640" y="51929"/>
          <a:ext cx="7680960" cy="3542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33400">
            <a:lnSpc>
              <a:spcPct val="90000"/>
            </a:lnSpc>
            <a:spcBef>
              <a:spcPct val="0"/>
            </a:spcBef>
            <a:spcAft>
              <a:spcPct val="35000"/>
            </a:spcAft>
            <a:buNone/>
          </a:pPr>
          <a:r>
            <a:rPr lang="en-US" sz="1200" b="1" kern="1200"/>
            <a:t>Sign Recognition From CNN</a:t>
          </a:r>
          <a:endParaRPr lang="en-US" sz="1200" kern="1200"/>
        </a:p>
      </dsp:txBody>
      <dsp:txXfrm>
        <a:off x="565933" y="69222"/>
        <a:ext cx="7646374" cy="319654"/>
      </dsp:txXfrm>
    </dsp:sp>
    <dsp:sp modelId="{C66E99E4-BF46-4BB5-B64A-AC34CB0DC070}">
      <dsp:nvSpPr>
        <dsp:cNvPr id="0" name=""/>
        <dsp:cNvSpPr/>
      </dsp:nvSpPr>
      <dsp:spPr>
        <a:xfrm>
          <a:off x="0" y="2247569"/>
          <a:ext cx="10972800" cy="1020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249936" rIns="851611"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Errors arise from the CNN model misidentifying ASL alphabet letters, not English words, rendering traditional error correction methods ineffective. To tackle this challenge, we created a dataset mapping errors to correct spellings, which were derived from the CNN model's mistakes. We further analyzed the confusion matrix to pinpoint speciic error patterns, all with the ultimate goal of enhancing ASL alphabet detection accuracy using our CNN approach.</a:t>
          </a:r>
          <a:endParaRPr lang="en-US" sz="1200" kern="1200"/>
        </a:p>
      </dsp:txBody>
      <dsp:txXfrm>
        <a:off x="0" y="2247569"/>
        <a:ext cx="10972800" cy="1020600"/>
      </dsp:txXfrm>
    </dsp:sp>
    <dsp:sp modelId="{C3797DF9-F3C9-43C4-86A6-7E89FA36B463}">
      <dsp:nvSpPr>
        <dsp:cNvPr id="0" name=""/>
        <dsp:cNvSpPr/>
      </dsp:nvSpPr>
      <dsp:spPr>
        <a:xfrm>
          <a:off x="548640" y="2070449"/>
          <a:ext cx="7680960" cy="3542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33400">
            <a:lnSpc>
              <a:spcPct val="90000"/>
            </a:lnSpc>
            <a:spcBef>
              <a:spcPct val="0"/>
            </a:spcBef>
            <a:spcAft>
              <a:spcPct val="35000"/>
            </a:spcAft>
            <a:buNone/>
          </a:pPr>
          <a:r>
            <a:rPr lang="en-US" sz="1200" b="1" kern="1200" dirty="0"/>
            <a:t>Unique Spelling Correction Approach</a:t>
          </a:r>
          <a:endParaRPr lang="en-US" sz="1200" kern="1200" dirty="0"/>
        </a:p>
      </dsp:txBody>
      <dsp:txXfrm>
        <a:off x="565933" y="2087742"/>
        <a:ext cx="7646374" cy="319654"/>
      </dsp:txXfrm>
    </dsp:sp>
    <dsp:sp modelId="{B34BBCF5-F513-40BC-B870-C908CEA8F1A0}">
      <dsp:nvSpPr>
        <dsp:cNvPr id="0" name=""/>
        <dsp:cNvSpPr/>
      </dsp:nvSpPr>
      <dsp:spPr>
        <a:xfrm>
          <a:off x="0" y="3510089"/>
          <a:ext cx="10972800" cy="680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1611" tIns="249936" rIns="851611"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To delve into next-word prediction, we reviewed the article titled "Next Word Prediction Model" by Aman Kharwal (n.d.), which employs tokenization and LSTM models, achieving an accuracy of approximately 0.56 through the analysis of word patterns.</a:t>
          </a:r>
        </a:p>
      </dsp:txBody>
      <dsp:txXfrm>
        <a:off x="0" y="3510089"/>
        <a:ext cx="10972800" cy="680400"/>
      </dsp:txXfrm>
    </dsp:sp>
    <dsp:sp modelId="{0CA47ABD-2EDC-45A2-B09B-B687E1147D81}">
      <dsp:nvSpPr>
        <dsp:cNvPr id="0" name=""/>
        <dsp:cNvSpPr/>
      </dsp:nvSpPr>
      <dsp:spPr>
        <a:xfrm>
          <a:off x="548640" y="3332969"/>
          <a:ext cx="7680960" cy="3542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0322" tIns="0" rIns="290322" bIns="0" numCol="1" spcCol="1270" anchor="ctr" anchorCtr="0">
          <a:noAutofit/>
        </a:bodyPr>
        <a:lstStyle/>
        <a:p>
          <a:pPr marL="0" lvl="0" indent="0" algn="l" defTabSz="533400">
            <a:lnSpc>
              <a:spcPct val="90000"/>
            </a:lnSpc>
            <a:spcBef>
              <a:spcPct val="0"/>
            </a:spcBef>
            <a:spcAft>
              <a:spcPct val="35000"/>
            </a:spcAft>
            <a:buNone/>
          </a:pPr>
          <a:r>
            <a:rPr lang="en-US" sz="1200" b="1" kern="1200" dirty="0"/>
            <a:t>Next Word Prediction</a:t>
          </a:r>
          <a:endParaRPr lang="en-US" sz="1200" kern="1200" dirty="0"/>
        </a:p>
      </dsp:txBody>
      <dsp:txXfrm>
        <a:off x="565933" y="3350262"/>
        <a:ext cx="764637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259F4-1E8D-4A6F-8376-4A458B874AD4}">
      <dsp:nvSpPr>
        <dsp:cNvPr id="0" name=""/>
        <dsp:cNvSpPr/>
      </dsp:nvSpPr>
      <dsp:spPr>
        <a:xfrm>
          <a:off x="0" y="471412"/>
          <a:ext cx="5667152"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97E2B2-5F20-400E-AA8C-0B4C14F97FE9}">
      <dsp:nvSpPr>
        <dsp:cNvPr id="0" name=""/>
        <dsp:cNvSpPr/>
      </dsp:nvSpPr>
      <dsp:spPr>
        <a:xfrm>
          <a:off x="262091" y="34700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IN" sz="900" kern="1200"/>
            <a:t>Experimental Environment</a:t>
          </a:r>
          <a:endParaRPr lang="en-US" sz="900" kern="1200"/>
        </a:p>
      </dsp:txBody>
      <dsp:txXfrm>
        <a:off x="275060" y="359971"/>
        <a:ext cx="3941068" cy="239742"/>
      </dsp:txXfrm>
    </dsp:sp>
    <dsp:sp modelId="{7E5AE335-F233-4BFE-8000-92EE75B35C20}">
      <dsp:nvSpPr>
        <dsp:cNvPr id="0" name=""/>
        <dsp:cNvSpPr/>
      </dsp:nvSpPr>
      <dsp:spPr>
        <a:xfrm>
          <a:off x="0" y="879652"/>
          <a:ext cx="5667152"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19EBA2-8F11-4D60-9EDF-26E18646D19E}">
      <dsp:nvSpPr>
        <dsp:cNvPr id="0" name=""/>
        <dsp:cNvSpPr/>
      </dsp:nvSpPr>
      <dsp:spPr>
        <a:xfrm>
          <a:off x="283357" y="74681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IN" sz="900" kern="1200"/>
            <a:t>Proposed Approach</a:t>
          </a:r>
          <a:endParaRPr lang="en-US" sz="900" kern="1200"/>
        </a:p>
      </dsp:txBody>
      <dsp:txXfrm>
        <a:off x="296326" y="759781"/>
        <a:ext cx="3941068" cy="239742"/>
      </dsp:txXfrm>
    </dsp:sp>
    <dsp:sp modelId="{F1208D6E-3E72-4551-92B2-7F0915409AD0}">
      <dsp:nvSpPr>
        <dsp:cNvPr id="0" name=""/>
        <dsp:cNvSpPr/>
      </dsp:nvSpPr>
      <dsp:spPr>
        <a:xfrm>
          <a:off x="0" y="1287892"/>
          <a:ext cx="5667152"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48CE57-B5C7-428B-A2C2-95DFDF477C56}">
      <dsp:nvSpPr>
        <dsp:cNvPr id="0" name=""/>
        <dsp:cNvSpPr/>
      </dsp:nvSpPr>
      <dsp:spPr>
        <a:xfrm>
          <a:off x="283357" y="115505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US" sz="900" kern="1200"/>
            <a:t>Web Scraping Data for Collecting Biology Terms</a:t>
          </a:r>
        </a:p>
      </dsp:txBody>
      <dsp:txXfrm>
        <a:off x="296326" y="1168021"/>
        <a:ext cx="3941068" cy="239742"/>
      </dsp:txXfrm>
    </dsp:sp>
    <dsp:sp modelId="{85B2A674-64EF-4F1D-B7FB-6BB63C9E3C00}">
      <dsp:nvSpPr>
        <dsp:cNvPr id="0" name=""/>
        <dsp:cNvSpPr/>
      </dsp:nvSpPr>
      <dsp:spPr>
        <a:xfrm>
          <a:off x="0" y="1696132"/>
          <a:ext cx="5667152"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834" tIns="187452" rIns="439834" bIns="64008" numCol="1" spcCol="1270" anchor="t" anchorCtr="0">
          <a:noAutofit/>
        </a:bodyPr>
        <a:lstStyle/>
        <a:p>
          <a:pPr marL="57150" lvl="1" indent="-57150" algn="l" defTabSz="400050">
            <a:lnSpc>
              <a:spcPct val="90000"/>
            </a:lnSpc>
            <a:spcBef>
              <a:spcPct val="0"/>
            </a:spcBef>
            <a:spcAft>
              <a:spcPct val="15000"/>
            </a:spcAft>
            <a:buChar char="•"/>
          </a:pPr>
          <a:r>
            <a:rPr lang="en-IN" sz="900" kern="1200"/>
            <a:t>Data Augmentation for CNN</a:t>
          </a:r>
          <a:endParaRPr lang="en-US" sz="900" kern="1200"/>
        </a:p>
        <a:p>
          <a:pPr marL="57150" lvl="1" indent="-57150" algn="l" defTabSz="400050">
            <a:lnSpc>
              <a:spcPct val="90000"/>
            </a:lnSpc>
            <a:spcBef>
              <a:spcPct val="0"/>
            </a:spcBef>
            <a:spcAft>
              <a:spcPct val="15000"/>
            </a:spcAft>
            <a:buChar char="•"/>
          </a:pPr>
          <a:r>
            <a:rPr lang="en-US" sz="900" kern="1200" dirty="0"/>
            <a:t>Hyperparameter Tuning with Bayesian Optimization for CNN Architecture </a:t>
          </a:r>
        </a:p>
        <a:p>
          <a:pPr marL="57150" lvl="1" indent="-57150" algn="l" defTabSz="400050">
            <a:lnSpc>
              <a:spcPct val="90000"/>
            </a:lnSpc>
            <a:spcBef>
              <a:spcPct val="0"/>
            </a:spcBef>
            <a:spcAft>
              <a:spcPct val="15000"/>
            </a:spcAft>
            <a:buChar char="•"/>
          </a:pPr>
          <a:r>
            <a:rPr lang="en-US" sz="900" kern="1200"/>
            <a:t>Final Architecture of CNN Model</a:t>
          </a:r>
        </a:p>
      </dsp:txBody>
      <dsp:txXfrm>
        <a:off x="0" y="1696132"/>
        <a:ext cx="5667152" cy="680400"/>
      </dsp:txXfrm>
    </dsp:sp>
    <dsp:sp modelId="{E93E0AAD-C82B-4A2E-961D-95805D72593D}">
      <dsp:nvSpPr>
        <dsp:cNvPr id="0" name=""/>
        <dsp:cNvSpPr/>
      </dsp:nvSpPr>
      <dsp:spPr>
        <a:xfrm>
          <a:off x="283357" y="156329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US" sz="900" kern="1200"/>
            <a:t>Model Architecture of CNN for American Sign Language Detection</a:t>
          </a:r>
        </a:p>
      </dsp:txBody>
      <dsp:txXfrm>
        <a:off x="296326" y="1576261"/>
        <a:ext cx="3941068" cy="239742"/>
      </dsp:txXfrm>
    </dsp:sp>
    <dsp:sp modelId="{9282A9DC-034A-4C16-B687-B223A9390DD1}">
      <dsp:nvSpPr>
        <dsp:cNvPr id="0" name=""/>
        <dsp:cNvSpPr/>
      </dsp:nvSpPr>
      <dsp:spPr>
        <a:xfrm>
          <a:off x="0" y="2557972"/>
          <a:ext cx="5667152" cy="807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834" tIns="187452" rIns="439834" bIns="64008" numCol="1" spcCol="1270" anchor="t" anchorCtr="0">
          <a:noAutofit/>
        </a:bodyPr>
        <a:lstStyle/>
        <a:p>
          <a:pPr marL="57150" lvl="1" indent="-57150" algn="l" defTabSz="400050">
            <a:lnSpc>
              <a:spcPct val="90000"/>
            </a:lnSpc>
            <a:spcBef>
              <a:spcPct val="0"/>
            </a:spcBef>
            <a:spcAft>
              <a:spcPct val="15000"/>
            </a:spcAft>
            <a:buChar char="•"/>
          </a:pPr>
          <a:r>
            <a:rPr lang="en-US" sz="900" kern="1200"/>
            <a:t>Data Preprocessing for Auto Correcting and Auto Completing Biology Words Model</a:t>
          </a:r>
        </a:p>
        <a:p>
          <a:pPr marL="57150" lvl="1" indent="-57150" algn="l" defTabSz="400050">
            <a:lnSpc>
              <a:spcPct val="90000"/>
            </a:lnSpc>
            <a:spcBef>
              <a:spcPct val="0"/>
            </a:spcBef>
            <a:spcAft>
              <a:spcPct val="15000"/>
            </a:spcAft>
            <a:buChar char="•"/>
          </a:pPr>
          <a:r>
            <a:rPr lang="en-US" sz="900" kern="1200"/>
            <a:t>Hyperparameter Tuning with Grid Search for Auto Correcting and Auto Completing Biology Words Model</a:t>
          </a:r>
        </a:p>
        <a:p>
          <a:pPr marL="57150" lvl="1" indent="-57150" algn="l" defTabSz="400050">
            <a:lnSpc>
              <a:spcPct val="90000"/>
            </a:lnSpc>
            <a:spcBef>
              <a:spcPct val="0"/>
            </a:spcBef>
            <a:spcAft>
              <a:spcPct val="15000"/>
            </a:spcAft>
            <a:buChar char="•"/>
          </a:pPr>
          <a:r>
            <a:rPr lang="en-US" sz="900" kern="1200"/>
            <a:t>Final Architecture of Auto Correcting and Auto Completing Biology Words</a:t>
          </a:r>
        </a:p>
      </dsp:txBody>
      <dsp:txXfrm>
        <a:off x="0" y="2557972"/>
        <a:ext cx="5667152" cy="807975"/>
      </dsp:txXfrm>
    </dsp:sp>
    <dsp:sp modelId="{F7048608-85CA-44FC-9A76-1CC347B0F11B}">
      <dsp:nvSpPr>
        <dsp:cNvPr id="0" name=""/>
        <dsp:cNvSpPr/>
      </dsp:nvSpPr>
      <dsp:spPr>
        <a:xfrm>
          <a:off x="283357" y="242513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US" sz="900" kern="1200"/>
            <a:t>Model Architecture of Auto Correcting and Auto Completing Biology Words</a:t>
          </a:r>
        </a:p>
      </dsp:txBody>
      <dsp:txXfrm>
        <a:off x="296326" y="2438101"/>
        <a:ext cx="3941068" cy="239742"/>
      </dsp:txXfrm>
    </dsp:sp>
    <dsp:sp modelId="{C0DC65AF-D669-499A-A182-E129562D9965}">
      <dsp:nvSpPr>
        <dsp:cNvPr id="0" name=""/>
        <dsp:cNvSpPr/>
      </dsp:nvSpPr>
      <dsp:spPr>
        <a:xfrm>
          <a:off x="0" y="3547387"/>
          <a:ext cx="5667152" cy="5244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834" tIns="187452" rIns="439834" bIns="64008" numCol="1" spcCol="1270" anchor="t" anchorCtr="0">
          <a:noAutofit/>
        </a:bodyPr>
        <a:lstStyle/>
        <a:p>
          <a:pPr marL="57150" lvl="1" indent="-57150" algn="l" defTabSz="400050">
            <a:lnSpc>
              <a:spcPct val="90000"/>
            </a:lnSpc>
            <a:spcBef>
              <a:spcPct val="0"/>
            </a:spcBef>
            <a:spcAft>
              <a:spcPct val="15000"/>
            </a:spcAft>
            <a:buChar char="•"/>
          </a:pPr>
          <a:r>
            <a:rPr lang="en-US" sz="900" kern="1200"/>
            <a:t>Data Preprocessing for Next Word Prediction</a:t>
          </a:r>
        </a:p>
        <a:p>
          <a:pPr marL="57150" lvl="1" indent="-57150" algn="l" defTabSz="400050">
            <a:lnSpc>
              <a:spcPct val="90000"/>
            </a:lnSpc>
            <a:spcBef>
              <a:spcPct val="0"/>
            </a:spcBef>
            <a:spcAft>
              <a:spcPct val="15000"/>
            </a:spcAft>
            <a:buChar char="•"/>
          </a:pPr>
          <a:r>
            <a:rPr lang="en-US" sz="900" kern="1200"/>
            <a:t>Final Model Architecture for Next Word Prediction</a:t>
          </a:r>
        </a:p>
      </dsp:txBody>
      <dsp:txXfrm>
        <a:off x="0" y="3547387"/>
        <a:ext cx="5667152" cy="524475"/>
      </dsp:txXfrm>
    </dsp:sp>
    <dsp:sp modelId="{08916FF5-5C17-49A9-B1FC-9B48587989EC}">
      <dsp:nvSpPr>
        <dsp:cNvPr id="0" name=""/>
        <dsp:cNvSpPr/>
      </dsp:nvSpPr>
      <dsp:spPr>
        <a:xfrm>
          <a:off x="283357" y="3414547"/>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US" sz="900" kern="1200"/>
            <a:t>Model Architecture for Next Word Prediction</a:t>
          </a:r>
        </a:p>
      </dsp:txBody>
      <dsp:txXfrm>
        <a:off x="296326" y="3427516"/>
        <a:ext cx="3941068" cy="239742"/>
      </dsp:txXfrm>
    </dsp:sp>
    <dsp:sp modelId="{44C8E348-AAC9-48B6-B7CE-A5E94FB56A60}">
      <dsp:nvSpPr>
        <dsp:cNvPr id="0" name=""/>
        <dsp:cNvSpPr/>
      </dsp:nvSpPr>
      <dsp:spPr>
        <a:xfrm>
          <a:off x="0" y="4253302"/>
          <a:ext cx="5667152"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ACAE60-5F14-43B6-83D4-6DF9165CE71F}">
      <dsp:nvSpPr>
        <dsp:cNvPr id="0" name=""/>
        <dsp:cNvSpPr/>
      </dsp:nvSpPr>
      <dsp:spPr>
        <a:xfrm>
          <a:off x="283357" y="412046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US" sz="900" kern="1200"/>
            <a:t>Hand Image Collection Program using OpenCV and Hand Tracking</a:t>
          </a:r>
        </a:p>
      </dsp:txBody>
      <dsp:txXfrm>
        <a:off x="296326" y="4133431"/>
        <a:ext cx="3941068" cy="239742"/>
      </dsp:txXfrm>
    </dsp:sp>
    <dsp:sp modelId="{27452243-FD41-49EC-A941-053F9B229397}">
      <dsp:nvSpPr>
        <dsp:cNvPr id="0" name=""/>
        <dsp:cNvSpPr/>
      </dsp:nvSpPr>
      <dsp:spPr>
        <a:xfrm>
          <a:off x="0" y="4661541"/>
          <a:ext cx="5667152"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9834" tIns="187452" rIns="439834" bIns="64008" numCol="1" spcCol="1270" anchor="t" anchorCtr="0">
          <a:noAutofit/>
        </a:bodyPr>
        <a:lstStyle/>
        <a:p>
          <a:pPr marL="57150" lvl="1" indent="-57150" algn="l" defTabSz="400050">
            <a:lnSpc>
              <a:spcPct val="90000"/>
            </a:lnSpc>
            <a:spcBef>
              <a:spcPct val="0"/>
            </a:spcBef>
            <a:spcAft>
              <a:spcPct val="15000"/>
            </a:spcAft>
            <a:buChar char="•"/>
          </a:pPr>
          <a:r>
            <a:rPr lang="en-IN" sz="900" kern="1200"/>
            <a:t>Recall</a:t>
          </a:r>
          <a:endParaRPr lang="en-US" sz="900" kern="1200"/>
        </a:p>
        <a:p>
          <a:pPr marL="57150" lvl="1" indent="-57150" algn="l" defTabSz="400050">
            <a:lnSpc>
              <a:spcPct val="90000"/>
            </a:lnSpc>
            <a:spcBef>
              <a:spcPct val="0"/>
            </a:spcBef>
            <a:spcAft>
              <a:spcPct val="15000"/>
            </a:spcAft>
            <a:buChar char="•"/>
          </a:pPr>
          <a:r>
            <a:rPr lang="en-IN" sz="900" kern="1200"/>
            <a:t>Precision</a:t>
          </a:r>
          <a:endParaRPr lang="en-US" sz="900" kern="1200"/>
        </a:p>
        <a:p>
          <a:pPr marL="57150" lvl="1" indent="-57150" algn="l" defTabSz="400050">
            <a:lnSpc>
              <a:spcPct val="90000"/>
            </a:lnSpc>
            <a:spcBef>
              <a:spcPct val="0"/>
            </a:spcBef>
            <a:spcAft>
              <a:spcPct val="15000"/>
            </a:spcAft>
            <a:buChar char="•"/>
          </a:pPr>
          <a:r>
            <a:rPr lang="en-IN" sz="900" kern="1200"/>
            <a:t>F1 Score</a:t>
          </a:r>
          <a:endParaRPr lang="en-US" sz="900" kern="1200"/>
        </a:p>
      </dsp:txBody>
      <dsp:txXfrm>
        <a:off x="0" y="4661541"/>
        <a:ext cx="5667152" cy="680400"/>
      </dsp:txXfrm>
    </dsp:sp>
    <dsp:sp modelId="{84ECD9FA-0F36-4795-9BBC-555E08F23D71}">
      <dsp:nvSpPr>
        <dsp:cNvPr id="0" name=""/>
        <dsp:cNvSpPr/>
      </dsp:nvSpPr>
      <dsp:spPr>
        <a:xfrm>
          <a:off x="283357" y="4528702"/>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IN" sz="900" kern="1200"/>
            <a:t>Performance Measures</a:t>
          </a:r>
          <a:endParaRPr lang="en-US" sz="900" kern="1200"/>
        </a:p>
      </dsp:txBody>
      <dsp:txXfrm>
        <a:off x="296326" y="4541671"/>
        <a:ext cx="3941068" cy="239742"/>
      </dsp:txXfrm>
    </dsp:sp>
    <dsp:sp modelId="{881DD478-45F7-47DC-90EE-32DCE42E84D0}">
      <dsp:nvSpPr>
        <dsp:cNvPr id="0" name=""/>
        <dsp:cNvSpPr/>
      </dsp:nvSpPr>
      <dsp:spPr>
        <a:xfrm>
          <a:off x="0" y="5523381"/>
          <a:ext cx="5667152" cy="226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51300-EC42-4640-8C0C-F0806A125619}">
      <dsp:nvSpPr>
        <dsp:cNvPr id="0" name=""/>
        <dsp:cNvSpPr/>
      </dsp:nvSpPr>
      <dsp:spPr>
        <a:xfrm>
          <a:off x="283357" y="5390541"/>
          <a:ext cx="3967006" cy="2656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943" tIns="0" rIns="149943" bIns="0" numCol="1" spcCol="1270" anchor="ctr" anchorCtr="0">
          <a:noAutofit/>
        </a:bodyPr>
        <a:lstStyle/>
        <a:p>
          <a:pPr marL="0" lvl="0" indent="0" algn="l" defTabSz="400050">
            <a:lnSpc>
              <a:spcPct val="90000"/>
            </a:lnSpc>
            <a:spcBef>
              <a:spcPct val="0"/>
            </a:spcBef>
            <a:spcAft>
              <a:spcPct val="35000"/>
            </a:spcAft>
            <a:buNone/>
          </a:pPr>
          <a:r>
            <a:rPr lang="en-IN" sz="900" kern="1200"/>
            <a:t>Confusion Metrics</a:t>
          </a:r>
          <a:endParaRPr lang="en-US" sz="900" kern="1200"/>
        </a:p>
      </dsp:txBody>
      <dsp:txXfrm>
        <a:off x="296326" y="5403510"/>
        <a:ext cx="3941068"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C33CA-7FBD-490C-8D88-235A307B506F}">
      <dsp:nvSpPr>
        <dsp:cNvPr id="0" name=""/>
        <dsp:cNvSpPr/>
      </dsp:nvSpPr>
      <dsp:spPr>
        <a:xfrm>
          <a:off x="0" y="708986"/>
          <a:ext cx="6455885"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Result Discussion of ASL Model</a:t>
          </a:r>
          <a:endParaRPr lang="en-US" sz="1900" kern="1200"/>
        </a:p>
      </dsp:txBody>
      <dsp:txXfrm>
        <a:off x="22246" y="731232"/>
        <a:ext cx="6411393" cy="411223"/>
      </dsp:txXfrm>
    </dsp:sp>
    <dsp:sp modelId="{5BC0211E-9B0F-487F-87C3-FF9775F42B78}">
      <dsp:nvSpPr>
        <dsp:cNvPr id="0" name=""/>
        <dsp:cNvSpPr/>
      </dsp:nvSpPr>
      <dsp:spPr>
        <a:xfrm>
          <a:off x="0" y="1164701"/>
          <a:ext cx="6455885"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We conducted hyperparameter tuning on our CNN for ASL detection, utilizing Bayesian Optimization. Following training with the fine-tuned hyperparameters, we attained an outstanding validation </a:t>
          </a:r>
          <a:r>
            <a:rPr lang="en-US" sz="1500" b="1" kern="1200" dirty="0"/>
            <a:t>accuracy score of 0.996. </a:t>
          </a:r>
          <a:r>
            <a:rPr lang="en-US" sz="1500" kern="1200" dirty="0"/>
            <a:t>The model's training data comprised the American Sign Language Dataset for Alphabets.</a:t>
          </a:r>
        </a:p>
      </dsp:txBody>
      <dsp:txXfrm>
        <a:off x="0" y="1164701"/>
        <a:ext cx="6455885" cy="1101240"/>
      </dsp:txXfrm>
    </dsp:sp>
    <dsp:sp modelId="{292D4A80-6D8F-43CB-9746-757A790CE5F7}">
      <dsp:nvSpPr>
        <dsp:cNvPr id="0" name=""/>
        <dsp:cNvSpPr/>
      </dsp:nvSpPr>
      <dsp:spPr>
        <a:xfrm>
          <a:off x="0" y="2265941"/>
          <a:ext cx="6455885"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Result Discussion of Bi-LSTM Based Auto Correction and </a:t>
          </a:r>
          <a:endParaRPr lang="en-US" sz="1900" kern="1200"/>
        </a:p>
      </dsp:txBody>
      <dsp:txXfrm>
        <a:off x="22246" y="2288187"/>
        <a:ext cx="6411393" cy="411223"/>
      </dsp:txXfrm>
    </dsp:sp>
    <dsp:sp modelId="{69A7A721-3073-4129-93F7-84D5A63285CF}">
      <dsp:nvSpPr>
        <dsp:cNvPr id="0" name=""/>
        <dsp:cNvSpPr/>
      </dsp:nvSpPr>
      <dsp:spPr>
        <a:xfrm>
          <a:off x="0" y="2776376"/>
          <a:ext cx="6455885"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AutoComplete Model</a:t>
          </a:r>
          <a:endParaRPr lang="en-US" sz="1900" kern="1200"/>
        </a:p>
      </dsp:txBody>
      <dsp:txXfrm>
        <a:off x="22246" y="2798622"/>
        <a:ext cx="6411393" cy="411223"/>
      </dsp:txXfrm>
    </dsp:sp>
    <dsp:sp modelId="{C3ACC655-1634-46D2-8412-ABE841F5E293}">
      <dsp:nvSpPr>
        <dsp:cNvPr id="0" name=""/>
        <dsp:cNvSpPr/>
      </dsp:nvSpPr>
      <dsp:spPr>
        <a:xfrm>
          <a:off x="0" y="3232092"/>
          <a:ext cx="6455885"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 Bi-LSTM model for Auto Correction and Autocompletion underwent hyperparameter tuning through Grid Search Optimization. Following training with the optimized hyperparameters, we obtained a noteworthy validation </a:t>
          </a:r>
          <a:r>
            <a:rPr lang="en-US" sz="1500" b="1" kern="1200" dirty="0"/>
            <a:t>accuracy score of 0.93</a:t>
          </a:r>
          <a:r>
            <a:rPr lang="en-US" sz="1500" kern="1200" dirty="0"/>
            <a:t>. This model was trained using data scraped from various biology-related websites</a:t>
          </a:r>
        </a:p>
      </dsp:txBody>
      <dsp:txXfrm>
        <a:off x="0" y="3232092"/>
        <a:ext cx="6455885" cy="1101240"/>
      </dsp:txXfrm>
    </dsp:sp>
    <dsp:sp modelId="{914370B3-4CFF-43BD-BC31-9EB9E367C98F}">
      <dsp:nvSpPr>
        <dsp:cNvPr id="0" name=""/>
        <dsp:cNvSpPr/>
      </dsp:nvSpPr>
      <dsp:spPr>
        <a:xfrm>
          <a:off x="0" y="4333332"/>
          <a:ext cx="6455885"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Result Discussion of LSTM Based Next Word prediction Model</a:t>
          </a:r>
          <a:endParaRPr lang="en-US" sz="1900" kern="1200"/>
        </a:p>
      </dsp:txBody>
      <dsp:txXfrm>
        <a:off x="22246" y="4355578"/>
        <a:ext cx="6411393" cy="411223"/>
      </dsp:txXfrm>
    </dsp:sp>
    <dsp:sp modelId="{0259D0BA-3CAB-4EBD-BE1C-E48A2F07DB53}">
      <dsp:nvSpPr>
        <dsp:cNvPr id="0" name=""/>
        <dsp:cNvSpPr/>
      </dsp:nvSpPr>
      <dsp:spPr>
        <a:xfrm>
          <a:off x="0" y="4789047"/>
          <a:ext cx="6455885"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49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When working with an LSTM-based next word prediction model, we conducted training using the MeDAL dataset. Our model achieved impressively high probabilities for next word predictions, reaching up to 0.73</a:t>
          </a:r>
        </a:p>
      </dsp:txBody>
      <dsp:txXfrm>
        <a:off x="0" y="4789047"/>
        <a:ext cx="6455885" cy="6882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EC29D-BC92-4525-B6B1-B9B7251BDF54}">
      <dsp:nvSpPr>
        <dsp:cNvPr id="0" name=""/>
        <dsp:cNvSpPr/>
      </dsp:nvSpPr>
      <dsp:spPr>
        <a:xfrm>
          <a:off x="0" y="277343"/>
          <a:ext cx="10515600" cy="941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Successfully developed a comprehensive system for recognizing and communicating uncommon biology-related words in American Sign Language (ASL).</a:t>
          </a:r>
        </a:p>
        <a:p>
          <a:pPr marL="114300" lvl="1" indent="-114300" algn="l" defTabSz="577850">
            <a:lnSpc>
              <a:spcPct val="90000"/>
            </a:lnSpc>
            <a:spcBef>
              <a:spcPct val="0"/>
            </a:spcBef>
            <a:spcAft>
              <a:spcPct val="15000"/>
            </a:spcAft>
            <a:buChar char="•"/>
          </a:pPr>
          <a:r>
            <a:rPr lang="en-US" sz="1300" kern="1200"/>
            <a:t>Proposed an innovative approach that streamlines and accelerates sign language communication.</a:t>
          </a:r>
        </a:p>
      </dsp:txBody>
      <dsp:txXfrm>
        <a:off x="0" y="277343"/>
        <a:ext cx="10515600" cy="941850"/>
      </dsp:txXfrm>
    </dsp:sp>
    <dsp:sp modelId="{FFFD9165-8907-422E-B2D0-BBF56B9499E7}">
      <dsp:nvSpPr>
        <dsp:cNvPr id="0" name=""/>
        <dsp:cNvSpPr/>
      </dsp:nvSpPr>
      <dsp:spPr>
        <a:xfrm>
          <a:off x="525780" y="85463"/>
          <a:ext cx="7360920"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defRPr b="1"/>
          </a:pPr>
          <a:r>
            <a:rPr lang="en-IN" sz="1300" b="1" i="0" kern="1200"/>
            <a:t>Achieved Research Goals</a:t>
          </a:r>
          <a:endParaRPr lang="en-US" sz="1300" kern="1200"/>
        </a:p>
      </dsp:txBody>
      <dsp:txXfrm>
        <a:off x="544514" y="104197"/>
        <a:ext cx="7323452" cy="346292"/>
      </dsp:txXfrm>
    </dsp:sp>
    <dsp:sp modelId="{C639563E-D5B7-46CA-84BC-5878DFAE117E}">
      <dsp:nvSpPr>
        <dsp:cNvPr id="0" name=""/>
        <dsp:cNvSpPr/>
      </dsp:nvSpPr>
      <dsp:spPr>
        <a:xfrm>
          <a:off x="0" y="1481274"/>
          <a:ext cx="10515600" cy="2784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IN" sz="1300" b="1" kern="1200"/>
            <a:t>Enhancing Sign Recognition Models</a:t>
          </a:r>
          <a:endParaRPr lang="en-US" sz="1300" kern="1200"/>
        </a:p>
        <a:p>
          <a:pPr marL="228600" lvl="2" indent="-114300" algn="l" defTabSz="577850">
            <a:lnSpc>
              <a:spcPct val="90000"/>
            </a:lnSpc>
            <a:spcBef>
              <a:spcPct val="0"/>
            </a:spcBef>
            <a:spcAft>
              <a:spcPct val="15000"/>
            </a:spcAft>
            <a:buChar char="•"/>
          </a:pPr>
          <a:r>
            <a:rPr lang="en-US" sz="1300" kern="1200" dirty="0"/>
            <a:t>Improve the CNN model by creating separate models for specific letter recognition (e.g., "V" and "W") and implementing a voting mechanism for more accurate alphabet detection.</a:t>
          </a:r>
        </a:p>
        <a:p>
          <a:pPr marL="114300" lvl="1" indent="-114300" algn="l" defTabSz="577850">
            <a:lnSpc>
              <a:spcPct val="90000"/>
            </a:lnSpc>
            <a:spcBef>
              <a:spcPct val="0"/>
            </a:spcBef>
            <a:spcAft>
              <a:spcPct val="15000"/>
            </a:spcAft>
            <a:buChar char="•"/>
          </a:pPr>
          <a:r>
            <a:rPr lang="en-US" sz="1300" b="1" kern="1200"/>
            <a:t>Continuous Vocabulary Expansion</a:t>
          </a:r>
          <a:endParaRPr lang="en-US" sz="1300" kern="1200"/>
        </a:p>
        <a:p>
          <a:pPr marL="228600" lvl="2" indent="-114300" algn="l" defTabSz="577850">
            <a:lnSpc>
              <a:spcPct val="90000"/>
            </a:lnSpc>
            <a:spcBef>
              <a:spcPct val="0"/>
            </a:spcBef>
            <a:spcAft>
              <a:spcPct val="15000"/>
            </a:spcAft>
            <a:buChar char="•"/>
          </a:pPr>
          <a:r>
            <a:rPr lang="en-US" sz="1300" kern="1200" dirty="0"/>
            <a:t>Continuously analyze errors made by the CNN model and develop corrections for misspelled words. These corrections can be used to retrain the Bi-LSTM model, expanding its vocabulary.</a:t>
          </a:r>
        </a:p>
        <a:p>
          <a:pPr marL="114300" lvl="1" indent="-114300" algn="l" defTabSz="577850">
            <a:lnSpc>
              <a:spcPct val="90000"/>
            </a:lnSpc>
            <a:spcBef>
              <a:spcPct val="0"/>
            </a:spcBef>
            <a:spcAft>
              <a:spcPct val="15000"/>
            </a:spcAft>
            <a:buChar char="•"/>
          </a:pPr>
          <a:r>
            <a:rPr lang="en-IN" sz="1300" b="1" i="0" kern="1200"/>
            <a:t>Refining Auto-Completion</a:t>
          </a:r>
          <a:endParaRPr lang="en-US" sz="1300" kern="1200"/>
        </a:p>
        <a:p>
          <a:pPr marL="228600" lvl="2" indent="-114300" algn="l" defTabSz="577850">
            <a:lnSpc>
              <a:spcPct val="90000"/>
            </a:lnSpc>
            <a:spcBef>
              <a:spcPct val="0"/>
            </a:spcBef>
            <a:spcAft>
              <a:spcPct val="15000"/>
            </a:spcAft>
            <a:buChar char="•"/>
          </a:pPr>
          <a:r>
            <a:rPr lang="en-US" sz="1300" b="0" i="0" kern="1200" dirty="0"/>
            <a:t>Address issues arising from character-based training data for auto-completion, particularly in cases where similar spellings can lead to confusion. Develop strategies to mitigate such challenges.</a:t>
          </a:r>
          <a:endParaRPr lang="en-US" sz="1300" kern="1200" dirty="0"/>
        </a:p>
        <a:p>
          <a:pPr marL="114300" lvl="1" indent="-114300" algn="l" defTabSz="577850">
            <a:lnSpc>
              <a:spcPct val="90000"/>
            </a:lnSpc>
            <a:spcBef>
              <a:spcPct val="0"/>
            </a:spcBef>
            <a:spcAft>
              <a:spcPct val="15000"/>
            </a:spcAft>
            <a:buChar char="•"/>
          </a:pPr>
          <a:r>
            <a:rPr lang="en-US" sz="1300" b="1" i="0" kern="1200"/>
            <a:t>Adaptation to Different Sign Languages</a:t>
          </a:r>
          <a:endParaRPr lang="en-US" sz="1300" kern="1200"/>
        </a:p>
        <a:p>
          <a:pPr marL="228600" lvl="2" indent="-114300" algn="l" defTabSz="577850">
            <a:lnSpc>
              <a:spcPct val="90000"/>
            </a:lnSpc>
            <a:spcBef>
              <a:spcPct val="0"/>
            </a:spcBef>
            <a:spcAft>
              <a:spcPct val="15000"/>
            </a:spcAft>
            <a:buChar char="•"/>
          </a:pPr>
          <a:r>
            <a:rPr lang="en-US" sz="1300" b="0" i="0" kern="1200"/>
            <a:t>Extend the architecture to accommodate various sign languages, such as British Sign Language and Indian Sign Language, to make the system accessible to a wider user base.</a:t>
          </a:r>
          <a:endParaRPr lang="en-US" sz="1300" kern="1200"/>
        </a:p>
      </dsp:txBody>
      <dsp:txXfrm>
        <a:off x="0" y="1481274"/>
        <a:ext cx="10515600" cy="2784600"/>
      </dsp:txXfrm>
    </dsp:sp>
    <dsp:sp modelId="{9740C0AE-8BE1-4D9E-BCF8-B1725E68D405}">
      <dsp:nvSpPr>
        <dsp:cNvPr id="0" name=""/>
        <dsp:cNvSpPr/>
      </dsp:nvSpPr>
      <dsp:spPr>
        <a:xfrm>
          <a:off x="525780" y="1289394"/>
          <a:ext cx="736092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defRPr b="1"/>
          </a:pPr>
          <a:r>
            <a:rPr lang="en-IN" sz="1300" b="1" i="0" kern="1200"/>
            <a:t>Future Work</a:t>
          </a:r>
          <a:endParaRPr lang="en-US" sz="1300" kern="1200"/>
        </a:p>
      </dsp:txBody>
      <dsp:txXfrm>
        <a:off x="544514" y="1308128"/>
        <a:ext cx="732345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336601-E85A-43B8-AB80-83E009DF37B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390945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36601-E85A-43B8-AB80-83E009DF37B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332966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36601-E85A-43B8-AB80-83E009DF37B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426735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336601-E85A-43B8-AB80-83E009DF37B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76278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36601-E85A-43B8-AB80-83E009DF37B4}"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1016655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336601-E85A-43B8-AB80-83E009DF37B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53181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336601-E85A-43B8-AB80-83E009DF37B4}"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245544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336601-E85A-43B8-AB80-83E009DF37B4}"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218622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36601-E85A-43B8-AB80-83E009DF37B4}"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24513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336601-E85A-43B8-AB80-83E009DF37B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203921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336601-E85A-43B8-AB80-83E009DF37B4}"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EFF259-4025-4493-BA44-29F6DA19CFC0}" type="slidenum">
              <a:rPr lang="en-IN" smtClean="0"/>
              <a:t>‹#›</a:t>
            </a:fld>
            <a:endParaRPr lang="en-IN"/>
          </a:p>
        </p:txBody>
      </p:sp>
    </p:spTree>
    <p:extLst>
      <p:ext uri="{BB962C8B-B14F-4D97-AF65-F5344CB8AC3E}">
        <p14:creationId xmlns:p14="http://schemas.microsoft.com/office/powerpoint/2010/main" val="247450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36601-E85A-43B8-AB80-83E009DF37B4}" type="datetimeFigureOut">
              <a:rPr lang="en-IN" smtClean="0"/>
              <a:t>11-09-2023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FF259-4025-4493-BA44-29F6DA19CFC0}" type="slidenum">
              <a:rPr lang="en-IN" smtClean="0"/>
              <a:t>‹#›</a:t>
            </a:fld>
            <a:endParaRPr lang="en-IN"/>
          </a:p>
        </p:txBody>
      </p:sp>
    </p:spTree>
    <p:extLst>
      <p:ext uri="{BB962C8B-B14F-4D97-AF65-F5344CB8AC3E}">
        <p14:creationId xmlns:p14="http://schemas.microsoft.com/office/powerpoint/2010/main" val="4070067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age1.png" descr="University of Sussex - HE Conference">
            <a:extLst>
              <a:ext uri="{FF2B5EF4-FFF2-40B4-BE49-F238E27FC236}">
                <a16:creationId xmlns:a16="http://schemas.microsoft.com/office/drawing/2014/main" id="{DB9D53E3-CE0D-F4C8-C8C7-56FC815BC2F0}"/>
              </a:ext>
            </a:extLst>
          </p:cNvPr>
          <p:cNvPicPr>
            <a:picLocks noChangeAspect="1"/>
          </p:cNvPicPr>
          <p:nvPr/>
        </p:nvPicPr>
        <p:blipFill>
          <a:blip r:embed="rId2" cstate="print"/>
          <a:stretch>
            <a:fillRect/>
          </a:stretch>
        </p:blipFill>
        <p:spPr>
          <a:xfrm>
            <a:off x="5145334" y="643466"/>
            <a:ext cx="1554152" cy="1361353"/>
          </a:xfrm>
          <a:prstGeom prst="rect">
            <a:avLst/>
          </a:prstGeom>
        </p:spPr>
      </p:pic>
      <p:sp>
        <p:nvSpPr>
          <p:cNvPr id="11" name="TextBox 10">
            <a:extLst>
              <a:ext uri="{FF2B5EF4-FFF2-40B4-BE49-F238E27FC236}">
                <a16:creationId xmlns:a16="http://schemas.microsoft.com/office/drawing/2014/main" id="{68A2A429-2D4F-E092-B1A3-3FB4D07DF584}"/>
              </a:ext>
            </a:extLst>
          </p:cNvPr>
          <p:cNvSpPr txBox="1"/>
          <p:nvPr/>
        </p:nvSpPr>
        <p:spPr>
          <a:xfrm>
            <a:off x="3761606" y="2406491"/>
            <a:ext cx="4932624" cy="679573"/>
          </a:xfrm>
          <a:prstGeom prst="rect">
            <a:avLst/>
          </a:prstGeom>
          <a:noFill/>
        </p:spPr>
        <p:txBody>
          <a:bodyPr wrap="square">
            <a:spAutoFit/>
          </a:bodyPr>
          <a:lstStyle/>
          <a:p>
            <a:pPr marL="364410" marR="162583" indent="-252284" algn="ctr" defTabSz="733916">
              <a:spcBef>
                <a:spcPts val="358"/>
              </a:spcBef>
            </a:pPr>
            <a:r>
              <a:rPr lang="en-US" sz="1927" b="1" kern="1200">
                <a:solidFill>
                  <a:schemeClr val="tx1"/>
                </a:solidFill>
                <a:latin typeface="Times New Roman" panose="02020603050405020304" pitchFamily="18" charset="0"/>
                <a:ea typeface="+mn-ea"/>
                <a:cs typeface="+mn-cs"/>
              </a:rPr>
              <a:t>FINAL</a:t>
            </a:r>
            <a:r>
              <a:rPr lang="en-US" sz="1927" b="1" kern="1200" spc="-8">
                <a:solidFill>
                  <a:schemeClr val="tx1"/>
                </a:solidFill>
                <a:latin typeface="Times New Roman" panose="02020603050405020304" pitchFamily="18" charset="0"/>
                <a:ea typeface="+mn-ea"/>
                <a:cs typeface="+mn-cs"/>
              </a:rPr>
              <a:t> </a:t>
            </a:r>
            <a:r>
              <a:rPr lang="en-US" sz="1927" b="1" kern="1200">
                <a:solidFill>
                  <a:schemeClr val="tx1"/>
                </a:solidFill>
                <a:latin typeface="Times New Roman" panose="02020603050405020304" pitchFamily="18" charset="0"/>
                <a:ea typeface="+mn-ea"/>
                <a:cs typeface="+mn-cs"/>
              </a:rPr>
              <a:t>MASTER’S</a:t>
            </a:r>
            <a:r>
              <a:rPr lang="en-US" sz="1927" b="1" kern="1200" spc="-21">
                <a:solidFill>
                  <a:schemeClr val="tx1"/>
                </a:solidFill>
                <a:latin typeface="Times New Roman" panose="02020603050405020304" pitchFamily="18" charset="0"/>
                <a:ea typeface="+mn-ea"/>
                <a:cs typeface="+mn-cs"/>
              </a:rPr>
              <a:t> </a:t>
            </a:r>
            <a:r>
              <a:rPr lang="en-US" sz="1927" b="1" kern="1200">
                <a:solidFill>
                  <a:schemeClr val="tx1"/>
                </a:solidFill>
                <a:latin typeface="Times New Roman" panose="02020603050405020304" pitchFamily="18" charset="0"/>
                <a:ea typeface="+mn-ea"/>
                <a:cs typeface="+mn-cs"/>
              </a:rPr>
              <a:t>THESIS PRESENTATION</a:t>
            </a:r>
            <a:endParaRPr lang="en-US" sz="2400" b="1">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CC507B7A-9A32-AEE9-49D3-15D8D30233D2}"/>
              </a:ext>
            </a:extLst>
          </p:cNvPr>
          <p:cNvSpPr txBox="1"/>
          <p:nvPr/>
        </p:nvSpPr>
        <p:spPr>
          <a:xfrm>
            <a:off x="1505982" y="3558782"/>
            <a:ext cx="9059585" cy="679573"/>
          </a:xfrm>
          <a:prstGeom prst="rect">
            <a:avLst/>
          </a:prstGeom>
          <a:noFill/>
        </p:spPr>
        <p:txBody>
          <a:bodyPr wrap="square" rtlCol="0">
            <a:spAutoFit/>
          </a:bodyPr>
          <a:lstStyle/>
          <a:p>
            <a:pPr algn="ctr" defTabSz="733916">
              <a:spcAft>
                <a:spcPts val="535"/>
              </a:spcAft>
            </a:pPr>
            <a:r>
              <a:rPr lang="en-US" sz="1927" b="1" kern="1200">
                <a:solidFill>
                  <a:schemeClr val="tx1"/>
                </a:solidFill>
                <a:latin typeface="+mn-lt"/>
                <a:ea typeface="+mn-ea"/>
                <a:cs typeface="+mn-cs"/>
              </a:rPr>
              <a:t>Empowering Sign Language Communication: Image Based Recognition, Domain Specific Language Modeling, And Facilitating Rare Word Expression</a:t>
            </a:r>
            <a:endParaRPr lang="en-IN" sz="2400" b="1"/>
          </a:p>
        </p:txBody>
      </p:sp>
      <p:sp>
        <p:nvSpPr>
          <p:cNvPr id="20" name="TextBox 19">
            <a:extLst>
              <a:ext uri="{FF2B5EF4-FFF2-40B4-BE49-F238E27FC236}">
                <a16:creationId xmlns:a16="http://schemas.microsoft.com/office/drawing/2014/main" id="{DDCBA3CE-D8BC-C351-B9A5-B5513C4EE2BE}"/>
              </a:ext>
            </a:extLst>
          </p:cNvPr>
          <p:cNvSpPr txBox="1"/>
          <p:nvPr/>
        </p:nvSpPr>
        <p:spPr>
          <a:xfrm>
            <a:off x="8450467" y="4711072"/>
            <a:ext cx="2423296" cy="1737655"/>
          </a:xfrm>
          <a:prstGeom prst="rect">
            <a:avLst/>
          </a:prstGeom>
          <a:noFill/>
        </p:spPr>
        <p:txBody>
          <a:bodyPr wrap="square" rtlCol="0">
            <a:spAutoFit/>
          </a:bodyPr>
          <a:lstStyle>
            <a:defPPr>
              <a:defRPr lang="en-US"/>
            </a:defPPr>
          </a:lstStyle>
          <a:p>
            <a:pPr defTabSz="733916">
              <a:spcAft>
                <a:spcPts val="535"/>
              </a:spcAft>
            </a:pPr>
            <a:r>
              <a:rPr lang="en-IN" sz="1445" kern="1200">
                <a:solidFill>
                  <a:schemeClr val="tx1"/>
                </a:solidFill>
                <a:latin typeface="+mn-lt"/>
                <a:ea typeface="+mn-ea"/>
                <a:cs typeface="+mn-cs"/>
              </a:rPr>
              <a:t>Author: Swati Gupta – 260830</a:t>
            </a:r>
          </a:p>
          <a:p>
            <a:pPr defTabSz="733916">
              <a:spcAft>
                <a:spcPts val="535"/>
              </a:spcAft>
            </a:pPr>
            <a:endParaRPr lang="en-IN" sz="1445" kern="1200">
              <a:solidFill>
                <a:schemeClr val="tx1"/>
              </a:solidFill>
              <a:latin typeface="+mn-lt"/>
              <a:ea typeface="+mn-ea"/>
              <a:cs typeface="+mn-cs"/>
            </a:endParaRPr>
          </a:p>
          <a:p>
            <a:pPr defTabSz="733916">
              <a:spcAft>
                <a:spcPts val="535"/>
              </a:spcAft>
            </a:pPr>
            <a:r>
              <a:rPr lang="en-US" sz="1445" kern="1200">
                <a:solidFill>
                  <a:schemeClr val="tx1"/>
                </a:solidFill>
                <a:latin typeface="+mn-lt"/>
                <a:ea typeface="+mn-ea"/>
                <a:cs typeface="+mn-cs"/>
              </a:rPr>
              <a:t>Date: September 11, 2023</a:t>
            </a:r>
            <a:endParaRPr lang="en-IN" sz="1568" kern="1200">
              <a:solidFill>
                <a:schemeClr val="tx1"/>
              </a:solidFill>
              <a:latin typeface="+mn-lt"/>
              <a:ea typeface="+mn-ea"/>
              <a:cs typeface="+mn-cs"/>
            </a:endParaRPr>
          </a:p>
          <a:p>
            <a:pPr defTabSz="733916">
              <a:spcAft>
                <a:spcPts val="535"/>
              </a:spcAft>
            </a:pPr>
            <a:endParaRPr lang="en-IN" sz="1445" kern="1200">
              <a:solidFill>
                <a:schemeClr val="tx1"/>
              </a:solidFill>
              <a:latin typeface="+mn-lt"/>
              <a:ea typeface="+mn-ea"/>
              <a:cs typeface="+mn-cs"/>
            </a:endParaRPr>
          </a:p>
          <a:p>
            <a:pPr>
              <a:spcAft>
                <a:spcPts val="600"/>
              </a:spcAft>
            </a:pPr>
            <a:endParaRPr lang="en-IN" dirty="0"/>
          </a:p>
        </p:txBody>
      </p:sp>
      <p:sp>
        <p:nvSpPr>
          <p:cNvPr id="21" name="TextBox 20">
            <a:extLst>
              <a:ext uri="{FF2B5EF4-FFF2-40B4-BE49-F238E27FC236}">
                <a16:creationId xmlns:a16="http://schemas.microsoft.com/office/drawing/2014/main" id="{C5AEA10F-8F38-9FD0-197C-99B022D8325B}"/>
              </a:ext>
            </a:extLst>
          </p:cNvPr>
          <p:cNvSpPr txBox="1"/>
          <p:nvPr/>
        </p:nvSpPr>
        <p:spPr>
          <a:xfrm>
            <a:off x="1318237" y="4672597"/>
            <a:ext cx="2933763" cy="1451166"/>
          </a:xfrm>
          <a:prstGeom prst="rect">
            <a:avLst/>
          </a:prstGeom>
          <a:noFill/>
        </p:spPr>
        <p:txBody>
          <a:bodyPr wrap="square" rtlCol="0">
            <a:spAutoFit/>
          </a:bodyPr>
          <a:lstStyle/>
          <a:p>
            <a:pPr defTabSz="733916">
              <a:spcAft>
                <a:spcPts val="535"/>
              </a:spcAft>
            </a:pPr>
            <a:r>
              <a:rPr lang="en-IN" sz="1445" kern="1200">
                <a:solidFill>
                  <a:schemeClr val="tx1"/>
                </a:solidFill>
                <a:latin typeface="+mn-lt"/>
                <a:ea typeface="+mn-ea"/>
                <a:cs typeface="+mn-cs"/>
              </a:rPr>
              <a:t>Supervisor: Dr. Julie Weeds</a:t>
            </a:r>
          </a:p>
          <a:p>
            <a:pPr defTabSz="733916">
              <a:spcAft>
                <a:spcPts val="535"/>
              </a:spcAft>
            </a:pPr>
            <a:endParaRPr lang="en-IN" sz="1445" kern="1200">
              <a:solidFill>
                <a:schemeClr val="tx1"/>
              </a:solidFill>
              <a:latin typeface="+mn-lt"/>
              <a:ea typeface="+mn-ea"/>
              <a:cs typeface="+mn-cs"/>
            </a:endParaRPr>
          </a:p>
          <a:p>
            <a:pPr defTabSz="733916">
              <a:spcAft>
                <a:spcPts val="535"/>
              </a:spcAft>
            </a:pPr>
            <a:r>
              <a:rPr lang="en-IN" sz="1445" kern="1200">
                <a:solidFill>
                  <a:schemeClr val="tx1"/>
                </a:solidFill>
                <a:latin typeface="+mn-lt"/>
                <a:ea typeface="+mn-ea"/>
                <a:cs typeface="+mn-cs"/>
              </a:rPr>
              <a:t>Second Marker : Prof. Stephan Huber</a:t>
            </a:r>
          </a:p>
          <a:p>
            <a:pPr>
              <a:spcAft>
                <a:spcPts val="600"/>
              </a:spcAft>
            </a:pPr>
            <a:endParaRPr lang="en-IN" dirty="0"/>
          </a:p>
        </p:txBody>
      </p:sp>
    </p:spTree>
    <p:extLst>
      <p:ext uri="{BB962C8B-B14F-4D97-AF65-F5344CB8AC3E}">
        <p14:creationId xmlns:p14="http://schemas.microsoft.com/office/powerpoint/2010/main" val="306242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0E7175-6AE5-1C05-296B-46608983F5DB}"/>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dirty="0">
                <a:latin typeface="+mj-lt"/>
                <a:ea typeface="+mj-ea"/>
                <a:cs typeface="+mj-cs"/>
              </a:rPr>
              <a:t>Conclusion and Future Work</a:t>
            </a:r>
          </a:p>
        </p:txBody>
      </p:sp>
      <p:graphicFrame>
        <p:nvGraphicFramePr>
          <p:cNvPr id="35" name="TextBox 1">
            <a:extLst>
              <a:ext uri="{FF2B5EF4-FFF2-40B4-BE49-F238E27FC236}">
                <a16:creationId xmlns:a16="http://schemas.microsoft.com/office/drawing/2014/main" id="{3C7C7C4C-78AC-10E5-B5A9-DEF16ABA1C50}"/>
              </a:ext>
            </a:extLst>
          </p:cNvPr>
          <p:cNvGraphicFramePr/>
          <p:nvPr>
            <p:extLst>
              <p:ext uri="{D42A27DB-BD31-4B8C-83A1-F6EECF244321}">
                <p14:modId xmlns:p14="http://schemas.microsoft.com/office/powerpoint/2010/main" val="18053629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92210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0E7175-6AE5-1C05-296B-46608983F5DB}"/>
              </a:ext>
            </a:extLst>
          </p:cNvPr>
          <p:cNvSpPr txBox="1"/>
          <p:nvPr/>
        </p:nvSpPr>
        <p:spPr>
          <a:xfrm>
            <a:off x="1955251" y="2253611"/>
            <a:ext cx="8281501" cy="1981913"/>
          </a:xfrm>
          <a:prstGeom prst="rect">
            <a:avLst/>
          </a:prstGeom>
          <a:noFill/>
        </p:spPr>
        <p:txBody>
          <a:bodyPr wrap="square">
            <a:spAutoFit/>
          </a:bodyPr>
          <a:lstStyle/>
          <a:p>
            <a:pPr algn="ctr" defTabSz="1069848">
              <a:spcAft>
                <a:spcPts val="600"/>
              </a:spcAft>
            </a:pPr>
            <a:r>
              <a:rPr lang="en-US" sz="8424" b="1" kern="1200">
                <a:solidFill>
                  <a:schemeClr val="tx1"/>
                </a:solidFill>
                <a:latin typeface="+mn-lt"/>
                <a:ea typeface="+mn-ea"/>
                <a:cs typeface="+mn-cs"/>
              </a:rPr>
              <a:t>Thank You</a:t>
            </a:r>
          </a:p>
          <a:p>
            <a:pPr algn="ctr">
              <a:spcAft>
                <a:spcPts val="600"/>
              </a:spcAft>
            </a:pPr>
            <a:endParaRPr lang="en-IN" sz="3200" b="1"/>
          </a:p>
        </p:txBody>
      </p:sp>
      <p:sp>
        <p:nvSpPr>
          <p:cNvPr id="2" name="TextBox 1">
            <a:extLst>
              <a:ext uri="{FF2B5EF4-FFF2-40B4-BE49-F238E27FC236}">
                <a16:creationId xmlns:a16="http://schemas.microsoft.com/office/drawing/2014/main" id="{45D5FBFA-91AC-D5A3-5408-465527C31C16}"/>
              </a:ext>
            </a:extLst>
          </p:cNvPr>
          <p:cNvSpPr txBox="1"/>
          <p:nvPr/>
        </p:nvSpPr>
        <p:spPr>
          <a:xfrm>
            <a:off x="643467" y="4135934"/>
            <a:ext cx="10905066" cy="468453"/>
          </a:xfrm>
          <a:prstGeom prst="rect">
            <a:avLst/>
          </a:prstGeom>
          <a:noFill/>
        </p:spPr>
        <p:txBody>
          <a:bodyPr wrap="square" rtlCol="0">
            <a:spAutoFit/>
          </a:bodyPr>
          <a:lstStyle/>
          <a:p>
            <a:pPr algn="ctr" defTabSz="1069848">
              <a:spcAft>
                <a:spcPts val="600"/>
              </a:spcAft>
            </a:pPr>
            <a:r>
              <a:rPr lang="en-US" sz="2340" b="1" kern="1200">
                <a:solidFill>
                  <a:schemeClr val="tx1"/>
                </a:solidFill>
                <a:latin typeface="+mn-lt"/>
                <a:ea typeface="+mn-ea"/>
                <a:cs typeface="+mn-cs"/>
              </a:rPr>
              <a:t>I welcome questions from the panel.</a:t>
            </a:r>
            <a:endParaRPr lang="en-IN" sz="2000" b="1"/>
          </a:p>
        </p:txBody>
      </p:sp>
    </p:spTree>
    <p:extLst>
      <p:ext uri="{BB962C8B-B14F-4D97-AF65-F5344CB8AC3E}">
        <p14:creationId xmlns:p14="http://schemas.microsoft.com/office/powerpoint/2010/main" val="18194476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9FF4429-7274-9F31-3307-A1AA6C669808}"/>
              </a:ext>
            </a:extLst>
          </p:cNvPr>
          <p:cNvSpPr txBox="1"/>
          <p:nvPr/>
        </p:nvSpPr>
        <p:spPr>
          <a:xfrm>
            <a:off x="695621" y="2105968"/>
            <a:ext cx="4085546" cy="3908586"/>
          </a:xfrm>
          <a:prstGeom prst="rect">
            <a:avLst/>
          </a:prstGeom>
        </p:spPr>
        <p:txBody>
          <a:bodyPr vert="horz" lIns="91440" tIns="45720" rIns="91440" bIns="45720" rtlCol="0">
            <a:normAutofit/>
          </a:bodyPr>
          <a:lstStyle/>
          <a:p>
            <a:pPr>
              <a:lnSpc>
                <a:spcPct val="90000"/>
              </a:lnSpc>
              <a:spcAft>
                <a:spcPts val="600"/>
              </a:spcAft>
            </a:pPr>
            <a:r>
              <a:rPr lang="en-US" sz="4400" b="1" dirty="0">
                <a:latin typeface="+mj-lt"/>
                <a:ea typeface="+mj-ea"/>
                <a:cs typeface="+mj-cs"/>
              </a:rPr>
              <a:t>Topics Covered In Dissertation Report</a:t>
            </a:r>
          </a:p>
        </p:txBody>
      </p:sp>
      <p:pic>
        <p:nvPicPr>
          <p:cNvPr id="3" name="Picture 2">
            <a:extLst>
              <a:ext uri="{FF2B5EF4-FFF2-40B4-BE49-F238E27FC236}">
                <a16:creationId xmlns:a16="http://schemas.microsoft.com/office/drawing/2014/main" id="{EE7FC1D0-638E-AC14-D89A-5D80F3BCE1D4}"/>
              </a:ext>
            </a:extLst>
          </p:cNvPr>
          <p:cNvPicPr>
            <a:picLocks noChangeAspect="1"/>
          </p:cNvPicPr>
          <p:nvPr/>
        </p:nvPicPr>
        <p:blipFill>
          <a:blip r:embed="rId2"/>
          <a:stretch>
            <a:fillRect/>
          </a:stretch>
        </p:blipFill>
        <p:spPr>
          <a:xfrm>
            <a:off x="5445457" y="2207066"/>
            <a:ext cx="896646" cy="755071"/>
          </a:xfrm>
          <a:prstGeom prst="rect">
            <a:avLst/>
          </a:prstGeom>
        </p:spPr>
      </p:pic>
      <p:pic>
        <p:nvPicPr>
          <p:cNvPr id="5" name="Picture 4">
            <a:extLst>
              <a:ext uri="{FF2B5EF4-FFF2-40B4-BE49-F238E27FC236}">
                <a16:creationId xmlns:a16="http://schemas.microsoft.com/office/drawing/2014/main" id="{653CFF3B-1D1E-8DE7-0C24-1768E8ADD887}"/>
              </a:ext>
            </a:extLst>
          </p:cNvPr>
          <p:cNvPicPr>
            <a:picLocks noChangeAspect="1"/>
          </p:cNvPicPr>
          <p:nvPr/>
        </p:nvPicPr>
        <p:blipFill>
          <a:blip r:embed="rId3"/>
          <a:stretch>
            <a:fillRect/>
          </a:stretch>
        </p:blipFill>
        <p:spPr>
          <a:xfrm>
            <a:off x="7866791" y="2209817"/>
            <a:ext cx="933344" cy="919202"/>
          </a:xfrm>
          <a:prstGeom prst="rect">
            <a:avLst/>
          </a:prstGeom>
        </p:spPr>
      </p:pic>
      <p:pic>
        <p:nvPicPr>
          <p:cNvPr id="7" name="Picture 6">
            <a:extLst>
              <a:ext uri="{FF2B5EF4-FFF2-40B4-BE49-F238E27FC236}">
                <a16:creationId xmlns:a16="http://schemas.microsoft.com/office/drawing/2014/main" id="{69C0999F-6ACF-B96F-070A-50CCF24607A1}"/>
              </a:ext>
            </a:extLst>
          </p:cNvPr>
          <p:cNvPicPr>
            <a:picLocks noChangeAspect="1"/>
          </p:cNvPicPr>
          <p:nvPr/>
        </p:nvPicPr>
        <p:blipFill>
          <a:blip r:embed="rId4"/>
          <a:stretch>
            <a:fillRect/>
          </a:stretch>
        </p:blipFill>
        <p:spPr>
          <a:xfrm>
            <a:off x="9089410" y="2241213"/>
            <a:ext cx="1022167" cy="856411"/>
          </a:xfrm>
          <a:prstGeom prst="rect">
            <a:avLst/>
          </a:prstGeom>
        </p:spPr>
      </p:pic>
      <p:pic>
        <p:nvPicPr>
          <p:cNvPr id="9" name="Picture 8">
            <a:extLst>
              <a:ext uri="{FF2B5EF4-FFF2-40B4-BE49-F238E27FC236}">
                <a16:creationId xmlns:a16="http://schemas.microsoft.com/office/drawing/2014/main" id="{0A891E16-1546-B786-3F0E-8C4A36285E94}"/>
              </a:ext>
            </a:extLst>
          </p:cNvPr>
          <p:cNvPicPr>
            <a:picLocks noChangeAspect="1"/>
          </p:cNvPicPr>
          <p:nvPr/>
        </p:nvPicPr>
        <p:blipFill>
          <a:blip r:embed="rId5"/>
          <a:stretch>
            <a:fillRect/>
          </a:stretch>
        </p:blipFill>
        <p:spPr>
          <a:xfrm>
            <a:off x="10321768" y="2219933"/>
            <a:ext cx="1081982" cy="847667"/>
          </a:xfrm>
          <a:prstGeom prst="rect">
            <a:avLst/>
          </a:prstGeom>
        </p:spPr>
      </p:pic>
      <p:pic>
        <p:nvPicPr>
          <p:cNvPr id="11" name="Picture 10">
            <a:extLst>
              <a:ext uri="{FF2B5EF4-FFF2-40B4-BE49-F238E27FC236}">
                <a16:creationId xmlns:a16="http://schemas.microsoft.com/office/drawing/2014/main" id="{20F829C1-AAE9-657E-2424-2E6D70492DCC}"/>
              </a:ext>
            </a:extLst>
          </p:cNvPr>
          <p:cNvPicPr>
            <a:picLocks noChangeAspect="1"/>
          </p:cNvPicPr>
          <p:nvPr/>
        </p:nvPicPr>
        <p:blipFill>
          <a:blip r:embed="rId6"/>
          <a:stretch>
            <a:fillRect/>
          </a:stretch>
        </p:blipFill>
        <p:spPr>
          <a:xfrm>
            <a:off x="6546730" y="2204495"/>
            <a:ext cx="992108" cy="893129"/>
          </a:xfrm>
          <a:prstGeom prst="rect">
            <a:avLst/>
          </a:prstGeom>
        </p:spPr>
      </p:pic>
      <p:pic>
        <p:nvPicPr>
          <p:cNvPr id="15" name="Picture 14">
            <a:extLst>
              <a:ext uri="{FF2B5EF4-FFF2-40B4-BE49-F238E27FC236}">
                <a16:creationId xmlns:a16="http://schemas.microsoft.com/office/drawing/2014/main" id="{0C79BCEA-9D4A-EF09-77F4-FAF41A88E397}"/>
              </a:ext>
            </a:extLst>
          </p:cNvPr>
          <p:cNvPicPr>
            <a:picLocks noChangeAspect="1"/>
          </p:cNvPicPr>
          <p:nvPr/>
        </p:nvPicPr>
        <p:blipFill>
          <a:blip r:embed="rId7"/>
          <a:stretch>
            <a:fillRect/>
          </a:stretch>
        </p:blipFill>
        <p:spPr>
          <a:xfrm>
            <a:off x="6841375" y="3541166"/>
            <a:ext cx="720201" cy="712997"/>
          </a:xfrm>
          <a:prstGeom prst="rect">
            <a:avLst/>
          </a:prstGeom>
        </p:spPr>
      </p:pic>
      <p:pic>
        <p:nvPicPr>
          <p:cNvPr id="17" name="Picture 16">
            <a:extLst>
              <a:ext uri="{FF2B5EF4-FFF2-40B4-BE49-F238E27FC236}">
                <a16:creationId xmlns:a16="http://schemas.microsoft.com/office/drawing/2014/main" id="{E386A0F8-F5B8-0343-D4D9-9A27D4A95FF5}"/>
              </a:ext>
            </a:extLst>
          </p:cNvPr>
          <p:cNvPicPr>
            <a:picLocks noChangeAspect="1"/>
          </p:cNvPicPr>
          <p:nvPr/>
        </p:nvPicPr>
        <p:blipFill>
          <a:blip r:embed="rId8"/>
          <a:stretch>
            <a:fillRect/>
          </a:stretch>
        </p:blipFill>
        <p:spPr>
          <a:xfrm>
            <a:off x="9555662" y="3555569"/>
            <a:ext cx="720201" cy="698594"/>
          </a:xfrm>
          <a:prstGeom prst="rect">
            <a:avLst/>
          </a:prstGeom>
        </p:spPr>
      </p:pic>
      <p:sp>
        <p:nvSpPr>
          <p:cNvPr id="18" name="TextBox 17">
            <a:extLst>
              <a:ext uri="{FF2B5EF4-FFF2-40B4-BE49-F238E27FC236}">
                <a16:creationId xmlns:a16="http://schemas.microsoft.com/office/drawing/2014/main" id="{4CD32C9F-A159-8F0C-B979-3B93AD28AD2A}"/>
              </a:ext>
            </a:extLst>
          </p:cNvPr>
          <p:cNvSpPr txBox="1"/>
          <p:nvPr/>
        </p:nvSpPr>
        <p:spPr>
          <a:xfrm>
            <a:off x="9582683" y="4316344"/>
            <a:ext cx="776195" cy="244682"/>
          </a:xfrm>
          <a:prstGeom prst="rect">
            <a:avLst/>
          </a:prstGeom>
          <a:noFill/>
        </p:spPr>
        <p:txBody>
          <a:bodyPr wrap="square" rtlCol="0">
            <a:spAutoFit/>
          </a:bodyPr>
          <a:lstStyle/>
          <a:p>
            <a:pPr algn="ctr" defTabSz="502920">
              <a:spcAft>
                <a:spcPts val="600"/>
              </a:spcAft>
            </a:pPr>
            <a:r>
              <a:rPr lang="en-US" sz="990" kern="1200">
                <a:solidFill>
                  <a:schemeClr val="tx1"/>
                </a:solidFill>
                <a:latin typeface="+mn-lt"/>
                <a:ea typeface="+mn-ea"/>
                <a:cs typeface="+mn-cs"/>
              </a:rPr>
              <a:t>References</a:t>
            </a:r>
            <a:endParaRPr lang="en-IN"/>
          </a:p>
        </p:txBody>
      </p:sp>
      <p:sp>
        <p:nvSpPr>
          <p:cNvPr id="20" name="TextBox 19">
            <a:extLst>
              <a:ext uri="{FF2B5EF4-FFF2-40B4-BE49-F238E27FC236}">
                <a16:creationId xmlns:a16="http://schemas.microsoft.com/office/drawing/2014/main" id="{9E26CC10-FE2B-CE27-A6D7-47AB78F7D606}"/>
              </a:ext>
            </a:extLst>
          </p:cNvPr>
          <p:cNvSpPr txBox="1"/>
          <p:nvPr/>
        </p:nvSpPr>
        <p:spPr>
          <a:xfrm>
            <a:off x="6475484" y="4316344"/>
            <a:ext cx="1569989" cy="473976"/>
          </a:xfrm>
          <a:prstGeom prst="rect">
            <a:avLst/>
          </a:prstGeom>
          <a:noFill/>
        </p:spPr>
        <p:txBody>
          <a:bodyPr wrap="square" rtlCol="0">
            <a:spAutoFit/>
          </a:bodyPr>
          <a:lstStyle/>
          <a:p>
            <a:pPr algn="ctr" defTabSz="502920">
              <a:spcAft>
                <a:spcPts val="600"/>
              </a:spcAft>
            </a:pPr>
            <a:r>
              <a:rPr lang="en-US" sz="990" kern="1200">
                <a:solidFill>
                  <a:schemeClr val="tx1"/>
                </a:solidFill>
                <a:latin typeface="+mn-lt"/>
                <a:ea typeface="+mn-ea"/>
                <a:cs typeface="+mn-cs"/>
              </a:rPr>
              <a:t>Conclusion and </a:t>
            </a:r>
          </a:p>
          <a:p>
            <a:pPr algn="ctr" defTabSz="502920">
              <a:spcAft>
                <a:spcPts val="600"/>
              </a:spcAft>
            </a:pPr>
            <a:r>
              <a:rPr lang="en-US" sz="990" kern="1200">
                <a:solidFill>
                  <a:schemeClr val="tx1"/>
                </a:solidFill>
                <a:latin typeface="+mn-lt"/>
                <a:ea typeface="+mn-ea"/>
                <a:cs typeface="+mn-cs"/>
              </a:rPr>
              <a:t>Further Work</a:t>
            </a:r>
            <a:endParaRPr lang="en-IN"/>
          </a:p>
        </p:txBody>
      </p:sp>
      <p:sp>
        <p:nvSpPr>
          <p:cNvPr id="22" name="TextBox 21">
            <a:extLst>
              <a:ext uri="{FF2B5EF4-FFF2-40B4-BE49-F238E27FC236}">
                <a16:creationId xmlns:a16="http://schemas.microsoft.com/office/drawing/2014/main" id="{CF3F2D9A-D4F2-E9D5-19C8-135089FE0B0F}"/>
              </a:ext>
            </a:extLst>
          </p:cNvPr>
          <p:cNvSpPr txBox="1"/>
          <p:nvPr/>
        </p:nvSpPr>
        <p:spPr>
          <a:xfrm>
            <a:off x="5568684" y="3087596"/>
            <a:ext cx="786608" cy="244682"/>
          </a:xfrm>
          <a:prstGeom prst="rect">
            <a:avLst/>
          </a:prstGeom>
          <a:noFill/>
        </p:spPr>
        <p:txBody>
          <a:bodyPr wrap="square" rtlCol="0">
            <a:spAutoFit/>
          </a:bodyPr>
          <a:lstStyle/>
          <a:p>
            <a:pPr defTabSz="502920">
              <a:spcAft>
                <a:spcPts val="600"/>
              </a:spcAft>
            </a:pPr>
            <a:r>
              <a:rPr lang="en-US" sz="990" kern="1200" dirty="0">
                <a:solidFill>
                  <a:schemeClr val="tx1"/>
                </a:solidFill>
                <a:latin typeface="+mn-lt"/>
                <a:ea typeface="+mn-ea"/>
                <a:cs typeface="+mn-cs"/>
              </a:rPr>
              <a:t>Abstract</a:t>
            </a:r>
            <a:endParaRPr lang="en-IN" dirty="0"/>
          </a:p>
        </p:txBody>
      </p:sp>
      <p:sp>
        <p:nvSpPr>
          <p:cNvPr id="24" name="TextBox 23">
            <a:extLst>
              <a:ext uri="{FF2B5EF4-FFF2-40B4-BE49-F238E27FC236}">
                <a16:creationId xmlns:a16="http://schemas.microsoft.com/office/drawing/2014/main" id="{5DD8F453-4602-8839-9216-C5680180545B}"/>
              </a:ext>
            </a:extLst>
          </p:cNvPr>
          <p:cNvSpPr txBox="1"/>
          <p:nvPr/>
        </p:nvSpPr>
        <p:spPr>
          <a:xfrm>
            <a:off x="9115846" y="3129018"/>
            <a:ext cx="933344" cy="244682"/>
          </a:xfrm>
          <a:prstGeom prst="rect">
            <a:avLst/>
          </a:prstGeom>
          <a:noFill/>
        </p:spPr>
        <p:txBody>
          <a:bodyPr wrap="square" rtlCol="0">
            <a:spAutoFit/>
          </a:bodyPr>
          <a:lstStyle/>
          <a:p>
            <a:pPr defTabSz="502920">
              <a:spcAft>
                <a:spcPts val="600"/>
              </a:spcAft>
            </a:pPr>
            <a:r>
              <a:rPr lang="en-US" sz="990" kern="1200" dirty="0">
                <a:solidFill>
                  <a:schemeClr val="tx1"/>
                </a:solidFill>
                <a:latin typeface="+mn-lt"/>
                <a:ea typeface="+mn-ea"/>
                <a:cs typeface="+mn-cs"/>
              </a:rPr>
              <a:t>Methodology</a:t>
            </a:r>
            <a:endParaRPr lang="en-IN" dirty="0"/>
          </a:p>
        </p:txBody>
      </p:sp>
      <p:sp>
        <p:nvSpPr>
          <p:cNvPr id="26" name="TextBox 25">
            <a:extLst>
              <a:ext uri="{FF2B5EF4-FFF2-40B4-BE49-F238E27FC236}">
                <a16:creationId xmlns:a16="http://schemas.microsoft.com/office/drawing/2014/main" id="{D3F4A56F-DCCB-F4BA-4489-15807E4BD2C3}"/>
              </a:ext>
            </a:extLst>
          </p:cNvPr>
          <p:cNvSpPr txBox="1"/>
          <p:nvPr/>
        </p:nvSpPr>
        <p:spPr>
          <a:xfrm>
            <a:off x="10518616" y="3067601"/>
            <a:ext cx="1081982" cy="397032"/>
          </a:xfrm>
          <a:prstGeom prst="rect">
            <a:avLst/>
          </a:prstGeom>
          <a:noFill/>
        </p:spPr>
        <p:txBody>
          <a:bodyPr wrap="square" rtlCol="0">
            <a:spAutoFit/>
          </a:bodyPr>
          <a:lstStyle/>
          <a:p>
            <a:pPr defTabSz="502920">
              <a:spcAft>
                <a:spcPts val="600"/>
              </a:spcAft>
            </a:pPr>
            <a:r>
              <a:rPr lang="en-US" sz="990" kern="1200">
                <a:solidFill>
                  <a:schemeClr val="tx1"/>
                </a:solidFill>
                <a:latin typeface="+mn-lt"/>
                <a:ea typeface="+mn-ea"/>
                <a:cs typeface="+mn-cs"/>
              </a:rPr>
              <a:t>Result and Discussion</a:t>
            </a:r>
            <a:endParaRPr lang="en-IN"/>
          </a:p>
        </p:txBody>
      </p:sp>
      <p:sp>
        <p:nvSpPr>
          <p:cNvPr id="27" name="TextBox 26">
            <a:extLst>
              <a:ext uri="{FF2B5EF4-FFF2-40B4-BE49-F238E27FC236}">
                <a16:creationId xmlns:a16="http://schemas.microsoft.com/office/drawing/2014/main" id="{45741344-97AF-5462-30C4-89B2C7372F51}"/>
              </a:ext>
            </a:extLst>
          </p:cNvPr>
          <p:cNvSpPr txBox="1"/>
          <p:nvPr/>
        </p:nvSpPr>
        <p:spPr>
          <a:xfrm>
            <a:off x="7890955" y="3067601"/>
            <a:ext cx="933344" cy="244682"/>
          </a:xfrm>
          <a:prstGeom prst="rect">
            <a:avLst/>
          </a:prstGeom>
          <a:noFill/>
        </p:spPr>
        <p:txBody>
          <a:bodyPr wrap="square" rtlCol="0">
            <a:spAutoFit/>
          </a:bodyPr>
          <a:lstStyle/>
          <a:p>
            <a:pPr defTabSz="502920">
              <a:spcAft>
                <a:spcPts val="600"/>
              </a:spcAft>
            </a:pPr>
            <a:r>
              <a:rPr lang="en-US" sz="990" kern="1200" dirty="0">
                <a:solidFill>
                  <a:schemeClr val="tx1"/>
                </a:solidFill>
                <a:latin typeface="+mn-lt"/>
                <a:ea typeface="+mn-ea"/>
                <a:cs typeface="+mn-cs"/>
              </a:rPr>
              <a:t>Related Work</a:t>
            </a:r>
            <a:endParaRPr lang="en-IN" dirty="0"/>
          </a:p>
        </p:txBody>
      </p:sp>
      <p:sp>
        <p:nvSpPr>
          <p:cNvPr id="28" name="TextBox 27">
            <a:extLst>
              <a:ext uri="{FF2B5EF4-FFF2-40B4-BE49-F238E27FC236}">
                <a16:creationId xmlns:a16="http://schemas.microsoft.com/office/drawing/2014/main" id="{8809E0BA-E8D6-E217-B124-0976C3B1E099}"/>
              </a:ext>
            </a:extLst>
          </p:cNvPr>
          <p:cNvSpPr txBox="1"/>
          <p:nvPr/>
        </p:nvSpPr>
        <p:spPr>
          <a:xfrm>
            <a:off x="6683281" y="3067601"/>
            <a:ext cx="854935" cy="244682"/>
          </a:xfrm>
          <a:prstGeom prst="rect">
            <a:avLst/>
          </a:prstGeom>
          <a:noFill/>
        </p:spPr>
        <p:txBody>
          <a:bodyPr wrap="square" rtlCol="0">
            <a:spAutoFit/>
          </a:bodyPr>
          <a:lstStyle/>
          <a:p>
            <a:pPr defTabSz="502920">
              <a:spcAft>
                <a:spcPts val="600"/>
              </a:spcAft>
            </a:pPr>
            <a:r>
              <a:rPr lang="en-US" sz="990" kern="1200" dirty="0">
                <a:solidFill>
                  <a:schemeClr val="tx1"/>
                </a:solidFill>
                <a:latin typeface="+mn-lt"/>
                <a:ea typeface="+mn-ea"/>
                <a:cs typeface="+mn-cs"/>
              </a:rPr>
              <a:t>Introduction</a:t>
            </a:r>
            <a:endParaRPr lang="en-IN" dirty="0"/>
          </a:p>
        </p:txBody>
      </p:sp>
    </p:spTree>
    <p:extLst>
      <p:ext uri="{BB962C8B-B14F-4D97-AF65-F5344CB8AC3E}">
        <p14:creationId xmlns:p14="http://schemas.microsoft.com/office/powerpoint/2010/main" val="25632683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175-6AE5-1C05-296B-46608983F5DB}"/>
              </a:ext>
            </a:extLst>
          </p:cNvPr>
          <p:cNvSpPr txBox="1"/>
          <p:nvPr/>
        </p:nvSpPr>
        <p:spPr>
          <a:xfrm>
            <a:off x="863600" y="0"/>
            <a:ext cx="7154460" cy="14572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Introduction</a:t>
            </a:r>
          </a:p>
        </p:txBody>
      </p:sp>
      <p:sp>
        <p:nvSpPr>
          <p:cNvPr id="25" name="TextBox 1">
            <a:extLst>
              <a:ext uri="{FF2B5EF4-FFF2-40B4-BE49-F238E27FC236}">
                <a16:creationId xmlns:a16="http://schemas.microsoft.com/office/drawing/2014/main" id="{ED7B0E35-FD3D-E567-6972-06FF9028AAA0}"/>
              </a:ext>
            </a:extLst>
          </p:cNvPr>
          <p:cNvSpPr txBox="1"/>
          <p:nvPr/>
        </p:nvSpPr>
        <p:spPr>
          <a:xfrm>
            <a:off x="731520" y="1066800"/>
            <a:ext cx="8300720" cy="5565354"/>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1600" dirty="0"/>
              <a:t>Around </a:t>
            </a:r>
            <a:r>
              <a:rPr lang="en-US" sz="1600" b="1" dirty="0"/>
              <a:t>430 million human beings worldwide suffer from a disabling hearing insufficiency</a:t>
            </a:r>
            <a:r>
              <a:rPr lang="en-US" sz="1600" dirty="0"/>
              <a:t>, and the number is anticipated to </a:t>
            </a:r>
            <a:r>
              <a:rPr lang="en-US" sz="1600" b="1" dirty="0"/>
              <a:t>increase up to over 700 million by the year 2050</a:t>
            </a:r>
            <a:r>
              <a:rPr lang="en-US" sz="1600" dirty="0"/>
              <a:t>, according to </a:t>
            </a:r>
            <a:r>
              <a:rPr lang="en-US" sz="1600" b="1" dirty="0"/>
              <a:t>the World Health Organization. This indicates that roughly 5% of people worldwide have hearing impairment </a:t>
            </a:r>
            <a:r>
              <a:rPr lang="en-US" sz="1600" dirty="0"/>
              <a:t>(Deafness and Hearing Loss, n.d.).</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People who have hearing impairments or are not able to speak use Sign Language to communicate visually using gestures, facial expressions, and body language. Sign Languages (SL) convey meaning through physical movements or a visual manner.</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There are </a:t>
            </a:r>
            <a:r>
              <a:rPr lang="en-US" sz="1600" b="1" dirty="0"/>
              <a:t>around 135 official sign languages spoken worldwide</a:t>
            </a:r>
            <a:r>
              <a:rPr lang="en-US" sz="1600" dirty="0"/>
              <a:t>, each with its own vocabulary and gestures, showcasing the diverse range of sign languages used in different parts of the world (How Many American Sign Language Signs Are There? | Homework.Study.Com, n.d.).</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S</a:t>
            </a:r>
            <a:r>
              <a:rPr lang="en-US" sz="1600" b="0" i="0" dirty="0">
                <a:effectLst/>
              </a:rPr>
              <a:t>ign language detection is important because it </a:t>
            </a:r>
            <a:r>
              <a:rPr lang="en-US" sz="1600" b="1" i="0" dirty="0">
                <a:effectLst/>
              </a:rPr>
              <a:t>promotes accessibility, inclusion, and equality for Deaf and hard of hearing individuals. </a:t>
            </a:r>
            <a:r>
              <a:rPr lang="en-US" sz="1600" b="0" i="0" dirty="0">
                <a:effectLst/>
              </a:rPr>
              <a:t>It enhances their ability to communicate effectively in various contexts, ultimately improving their quality of life and participation in society.</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b="1" dirty="0"/>
              <a:t>British Sign Language </a:t>
            </a:r>
            <a:r>
              <a:rPr lang="en-US" sz="1600" dirty="0"/>
              <a:t>consists of </a:t>
            </a:r>
            <a:r>
              <a:rPr lang="en-US" sz="1600" b="1" dirty="0"/>
              <a:t>approximately 1,800 signs represented through pictures </a:t>
            </a:r>
            <a:r>
              <a:rPr lang="en-US" sz="1600" dirty="0"/>
              <a:t>and diagrams(What Is British Sign Language? - Information about BSL, n.d.), with each sign accompanied by definitions, explanations, and usage. In contrast, the </a:t>
            </a:r>
            <a:r>
              <a:rPr lang="en-US" sz="1600" b="1" dirty="0"/>
              <a:t>English language </a:t>
            </a:r>
            <a:r>
              <a:rPr lang="en-US" sz="1600" dirty="0"/>
              <a:t>comprises over a million words in total, with approximately </a:t>
            </a:r>
            <a:r>
              <a:rPr lang="en-US" sz="1600" b="1" dirty="0"/>
              <a:t>170,000 words </a:t>
            </a:r>
            <a:r>
              <a:rPr lang="en-US" sz="1600" dirty="0"/>
              <a:t>in current use(How Many Words Are in the English Language? | English Live, n.d.).</a:t>
            </a:r>
          </a:p>
        </p:txBody>
      </p:sp>
      <p:pic>
        <p:nvPicPr>
          <p:cNvPr id="26" name="Graphic 6" descr="Brain in head">
            <a:extLst>
              <a:ext uri="{FF2B5EF4-FFF2-40B4-BE49-F238E27FC236}">
                <a16:creationId xmlns:a16="http://schemas.microsoft.com/office/drawing/2014/main" id="{4E650B6B-BE4D-DE38-DF07-A874795E9A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5432" y="2519680"/>
            <a:ext cx="2377522" cy="2377522"/>
          </a:xfrm>
          <a:prstGeom prst="rect">
            <a:avLst/>
          </a:prstGeom>
        </p:spPr>
      </p:pic>
    </p:spTree>
    <p:extLst>
      <p:ext uri="{BB962C8B-B14F-4D97-AF65-F5344CB8AC3E}">
        <p14:creationId xmlns:p14="http://schemas.microsoft.com/office/powerpoint/2010/main" val="11036025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B28C6B8-A7B8-4A48-6478-526C352B1AEE}"/>
              </a:ext>
            </a:extLst>
          </p:cNvPr>
          <p:cNvSpPr txBox="1"/>
          <p:nvPr/>
        </p:nvSpPr>
        <p:spPr>
          <a:xfrm>
            <a:off x="838199" y="1093788"/>
            <a:ext cx="10506455" cy="296720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000" b="1" kern="1200">
                <a:solidFill>
                  <a:schemeClr val="tx1"/>
                </a:solidFill>
                <a:latin typeface="+mj-lt"/>
                <a:ea typeface="+mj-ea"/>
                <a:cs typeface="+mj-cs"/>
              </a:rPr>
              <a:t>Challenges</a:t>
            </a:r>
          </a:p>
        </p:txBody>
      </p:sp>
      <p:sp>
        <p:nvSpPr>
          <p:cNvPr id="12" name="Rectangle 1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630E7175-6AE5-1C05-296B-46608983F5DB}"/>
              </a:ext>
            </a:extLst>
          </p:cNvPr>
          <p:cNvSpPr txBox="1"/>
          <p:nvPr/>
        </p:nvSpPr>
        <p:spPr>
          <a:xfrm>
            <a:off x="556533" y="643467"/>
            <a:ext cx="6959092"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3200" b="1" kern="1200" dirty="0">
              <a:solidFill>
                <a:schemeClr val="bg1"/>
              </a:solidFill>
              <a:latin typeface="+mj-lt"/>
              <a:ea typeface="+mj-ea"/>
              <a:cs typeface="+mj-cs"/>
            </a:endParaRPr>
          </a:p>
        </p:txBody>
      </p:sp>
    </p:spTree>
    <p:extLst>
      <p:ext uri="{BB962C8B-B14F-4D97-AF65-F5344CB8AC3E}">
        <p14:creationId xmlns:p14="http://schemas.microsoft.com/office/powerpoint/2010/main" val="33171458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175-6AE5-1C05-296B-46608983F5DB}"/>
              </a:ext>
            </a:extLst>
          </p:cNvPr>
          <p:cNvSpPr txBox="1"/>
          <p:nvPr/>
        </p:nvSpPr>
        <p:spPr>
          <a:xfrm>
            <a:off x="1006496" y="-229247"/>
            <a:ext cx="5929422" cy="9607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dirty="0">
                <a:latin typeface="+mj-lt"/>
                <a:ea typeface="+mj-ea"/>
                <a:cs typeface="+mj-cs"/>
              </a:rPr>
              <a:t>Objectives</a:t>
            </a:r>
          </a:p>
        </p:txBody>
      </p:sp>
      <p:sp>
        <p:nvSpPr>
          <p:cNvPr id="2" name="TextBox 1">
            <a:extLst>
              <a:ext uri="{FF2B5EF4-FFF2-40B4-BE49-F238E27FC236}">
                <a16:creationId xmlns:a16="http://schemas.microsoft.com/office/drawing/2014/main" id="{ED7B0E35-FD3D-E567-6972-06FF9028AAA0}"/>
              </a:ext>
            </a:extLst>
          </p:cNvPr>
          <p:cNvSpPr txBox="1"/>
          <p:nvPr/>
        </p:nvSpPr>
        <p:spPr>
          <a:xfrm>
            <a:off x="385590" y="731524"/>
            <a:ext cx="7205031" cy="5662077"/>
          </a:xfrm>
          <a:prstGeom prst="rect">
            <a:avLst/>
          </a:prstGeom>
        </p:spPr>
        <p:txBody>
          <a:bodyPr vert="horz" lIns="91440" tIns="45720" rIns="91440" bIns="45720" rtlCol="0">
            <a:normAutofit lnSpcReduction="10000"/>
          </a:bodyPr>
          <a:lstStyle/>
          <a:p>
            <a:pPr algn="just">
              <a:lnSpc>
                <a:spcPct val="90000"/>
              </a:lnSpc>
              <a:spcAft>
                <a:spcPts val="600"/>
              </a:spcAft>
            </a:pPr>
            <a:endParaRPr lang="en-US" sz="1600" dirty="0"/>
          </a:p>
          <a:p>
            <a:pPr marL="285750" indent="-228600" algn="just">
              <a:lnSpc>
                <a:spcPct val="90000"/>
              </a:lnSpc>
              <a:spcAft>
                <a:spcPts val="600"/>
              </a:spcAft>
              <a:buFont typeface="Arial" panose="020B0604020202020204" pitchFamily="34" charset="0"/>
              <a:buChar char="•"/>
            </a:pPr>
            <a:r>
              <a:rPr lang="en-US" sz="1600" dirty="0"/>
              <a:t>Establish a domain-specific knowledge base for the language model, enabling efficient word detection. This approach can be expanded in the future to incorporate contextual information and facilitate sentence construction for domain-specific or language-specific modeling.</a:t>
            </a:r>
          </a:p>
          <a:p>
            <a:pPr marL="285750" indent="-228600" algn="just">
              <a:lnSpc>
                <a:spcPct val="90000"/>
              </a:lnSpc>
              <a:spcAft>
                <a:spcPts val="600"/>
              </a:spcAft>
              <a:buFont typeface="Arial" panose="020B0604020202020204" pitchFamily="34" charset="0"/>
              <a:buChar char="•"/>
            </a:pPr>
            <a:r>
              <a:rPr lang="en-US" sz="1600" dirty="0"/>
              <a:t>Develop a highly accurate model for detecting Sign Language gestures, aiming for an accuracy of over 90 percent. The accuracy of predicting a word is heavily dependent on the quality of this intermediate output.</a:t>
            </a:r>
          </a:p>
          <a:p>
            <a:pPr marL="285750" indent="-228600" algn="just">
              <a:lnSpc>
                <a:spcPct val="90000"/>
              </a:lnSpc>
              <a:spcAft>
                <a:spcPts val="600"/>
              </a:spcAft>
              <a:buFont typeface="Arial" panose="020B0604020202020204" pitchFamily="34" charset="0"/>
              <a:buChar char="•"/>
            </a:pPr>
            <a:r>
              <a:rPr lang="en-US" sz="1600" dirty="0"/>
              <a:t>Investigate the potential impact of Bi-LSTM model on improving the accuracy of complete word prediction and correction occurred by CNN model.</a:t>
            </a:r>
          </a:p>
          <a:p>
            <a:pPr marL="285750" indent="-228600" algn="just">
              <a:lnSpc>
                <a:spcPct val="90000"/>
              </a:lnSpc>
              <a:spcAft>
                <a:spcPts val="600"/>
              </a:spcAft>
              <a:buFont typeface="Arial" panose="020B0604020202020204" pitchFamily="34" charset="0"/>
              <a:buChar char="•"/>
            </a:pPr>
            <a:r>
              <a:rPr lang="en-US" sz="1600" dirty="0"/>
              <a:t>Develop a program to capture real-time images from the laptop camera, serving as test samples, to be able to evaluate the practical importance of sign language detection. These images will then be leveraged to assess the effectiveness of the developed image recognition model.</a:t>
            </a:r>
          </a:p>
          <a:p>
            <a:pPr marL="285750" indent="-228600" algn="just">
              <a:lnSpc>
                <a:spcPct val="90000"/>
              </a:lnSpc>
              <a:spcAft>
                <a:spcPts val="600"/>
              </a:spcAft>
              <a:buFont typeface="Arial" panose="020B0604020202020204" pitchFamily="34" charset="0"/>
              <a:buChar char="•"/>
            </a:pPr>
            <a:r>
              <a:rPr lang="en-US" sz="1600" dirty="0"/>
              <a:t>Evaluate the effectiveness of using the Bi-LSTM model to refine the predictions made by the image processing component for individual images. The Bi-LSTM model will have access only to the final prediction of the image processing module, which will be in text format.</a:t>
            </a:r>
          </a:p>
          <a:p>
            <a:pPr marL="285750" indent="-228600" algn="just">
              <a:lnSpc>
                <a:spcPct val="90000"/>
              </a:lnSpc>
              <a:spcAft>
                <a:spcPts val="600"/>
              </a:spcAft>
              <a:buFont typeface="Arial" panose="020B0604020202020204" pitchFamily="34" charset="0"/>
              <a:buChar char="•"/>
            </a:pPr>
            <a:r>
              <a:rPr lang="en-US" sz="1600" dirty="0"/>
              <a:t>Preprocess </a:t>
            </a:r>
            <a:r>
              <a:rPr lang="en-US" sz="1600" dirty="0" err="1"/>
              <a:t>MeDAL</a:t>
            </a:r>
            <a:r>
              <a:rPr lang="en-US" sz="1600" dirty="0"/>
              <a:t> dataset and assess the effectiveness of using LSTM and BiLSTM model for next word prediction.</a:t>
            </a:r>
          </a:p>
          <a:p>
            <a:pPr marL="285750" indent="-228600" algn="just">
              <a:lnSpc>
                <a:spcPct val="90000"/>
              </a:lnSpc>
              <a:spcAft>
                <a:spcPts val="600"/>
              </a:spcAft>
              <a:buFont typeface="Arial" panose="020B0604020202020204" pitchFamily="34" charset="0"/>
              <a:buChar char="•"/>
            </a:pPr>
            <a:r>
              <a:rPr lang="en-US" sz="1600" dirty="0"/>
              <a:t>Ultimately, determine the best approach by comparing the time required for each method. This involves evaluating the efficiency of manual signing for individual letters, using the CNN-based approach for sequential character signing, and implementing the hybrid approach that combines both CNN and Bi-LSTM techniques.</a:t>
            </a:r>
          </a:p>
          <a:p>
            <a:pPr indent="-228600" algn="just">
              <a:lnSpc>
                <a:spcPct val="90000"/>
              </a:lnSpc>
              <a:spcAft>
                <a:spcPts val="600"/>
              </a:spcAft>
              <a:buFont typeface="Arial" panose="020B0604020202020204" pitchFamily="34" charset="0"/>
              <a:buChar char="•"/>
            </a:pPr>
            <a:endParaRPr lang="en-US" sz="800" dirty="0"/>
          </a:p>
        </p:txBody>
      </p:sp>
      <p:pic>
        <p:nvPicPr>
          <p:cNvPr id="24" name="Graphic 6" descr="Bullseye">
            <a:extLst>
              <a:ext uri="{FF2B5EF4-FFF2-40B4-BE49-F238E27FC236}">
                <a16:creationId xmlns:a16="http://schemas.microsoft.com/office/drawing/2014/main" id="{E66598F8-190F-0EF0-DACA-C9ACA76B5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Tree>
    <p:extLst>
      <p:ext uri="{BB962C8B-B14F-4D97-AF65-F5344CB8AC3E}">
        <p14:creationId xmlns:p14="http://schemas.microsoft.com/office/powerpoint/2010/main" val="361007262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175-6AE5-1C05-296B-46608983F5DB}"/>
              </a:ext>
            </a:extLst>
          </p:cNvPr>
          <p:cNvSpPr txBox="1"/>
          <p:nvPr/>
        </p:nvSpPr>
        <p:spPr>
          <a:xfrm>
            <a:off x="477981" y="1122363"/>
            <a:ext cx="4023360" cy="3204134"/>
          </a:xfrm>
          <a:prstGeom prst="rect">
            <a:avLst/>
          </a:prstGeom>
        </p:spPr>
        <p:txBody>
          <a:bodyPr vert="horz" lIns="91440" tIns="45720" rIns="91440" bIns="45720" rtlCol="0" anchor="b">
            <a:normAutofit/>
          </a:bodyPr>
          <a:lstStyle/>
          <a:p>
            <a:pPr indent="-228600">
              <a:lnSpc>
                <a:spcPct val="90000"/>
              </a:lnSpc>
              <a:spcBef>
                <a:spcPct val="0"/>
              </a:spcBef>
              <a:spcAft>
                <a:spcPts val="600"/>
              </a:spcAft>
            </a:pPr>
            <a:r>
              <a:rPr lang="en-US" sz="4800" b="1" kern="1200" dirty="0">
                <a:solidFill>
                  <a:schemeClr val="tx1"/>
                </a:solidFill>
                <a:latin typeface="+mj-lt"/>
                <a:ea typeface="+mj-ea"/>
                <a:cs typeface="+mj-cs"/>
              </a:rPr>
              <a:t>Background</a:t>
            </a:r>
          </a:p>
        </p:txBody>
      </p:sp>
      <p:graphicFrame>
        <p:nvGraphicFramePr>
          <p:cNvPr id="5" name="Chart 4">
            <a:extLst>
              <a:ext uri="{FF2B5EF4-FFF2-40B4-BE49-F238E27FC236}">
                <a16:creationId xmlns:a16="http://schemas.microsoft.com/office/drawing/2014/main" id="{B5F97157-224A-E99A-632B-609FA3FBF7BC}"/>
              </a:ext>
            </a:extLst>
          </p:cNvPr>
          <p:cNvGraphicFramePr/>
          <p:nvPr>
            <p:extLst>
              <p:ext uri="{D42A27DB-BD31-4B8C-83A1-F6EECF244321}">
                <p14:modId xmlns:p14="http://schemas.microsoft.com/office/powerpoint/2010/main" val="3443647263"/>
              </p:ext>
            </p:extLst>
          </p:nvPr>
        </p:nvGraphicFramePr>
        <p:xfrm>
          <a:off x="5414356" y="625684"/>
          <a:ext cx="6408836" cy="5455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918014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30E7175-6AE5-1C05-296B-46608983F5DB}"/>
              </a:ext>
            </a:extLst>
          </p:cNvPr>
          <p:cNvSpPr txBox="1"/>
          <p:nvPr/>
        </p:nvSpPr>
        <p:spPr>
          <a:xfrm>
            <a:off x="572493" y="238539"/>
            <a:ext cx="11018520" cy="1434415"/>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400" b="1" dirty="0">
                <a:latin typeface="+mj-lt"/>
                <a:ea typeface="+mj-ea"/>
                <a:cs typeface="+mj-cs"/>
              </a:rPr>
              <a:t>Related Work</a:t>
            </a: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TextBox 6">
            <a:extLst>
              <a:ext uri="{FF2B5EF4-FFF2-40B4-BE49-F238E27FC236}">
                <a16:creationId xmlns:a16="http://schemas.microsoft.com/office/drawing/2014/main" id="{5C251D2C-F069-B51C-6798-E90AEE91089E}"/>
              </a:ext>
            </a:extLst>
          </p:cNvPr>
          <p:cNvGraphicFramePr/>
          <p:nvPr>
            <p:extLst>
              <p:ext uri="{D42A27DB-BD31-4B8C-83A1-F6EECF244321}">
                <p14:modId xmlns:p14="http://schemas.microsoft.com/office/powerpoint/2010/main" val="3356174942"/>
              </p:ext>
            </p:extLst>
          </p:nvPr>
        </p:nvGraphicFramePr>
        <p:xfrm>
          <a:off x="572492" y="1948069"/>
          <a:ext cx="10972800" cy="4242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25225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175-6AE5-1C05-296B-46608983F5DB}"/>
              </a:ext>
            </a:extLst>
          </p:cNvPr>
          <p:cNvSpPr txBox="1"/>
          <p:nvPr/>
        </p:nvSpPr>
        <p:spPr>
          <a:xfrm>
            <a:off x="556533" y="643467"/>
            <a:ext cx="6959092"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3200" b="1" kern="1200" dirty="0">
              <a:solidFill>
                <a:schemeClr val="bg1"/>
              </a:solidFill>
              <a:latin typeface="+mj-lt"/>
              <a:ea typeface="+mj-ea"/>
              <a:cs typeface="+mj-cs"/>
            </a:endParaRPr>
          </a:p>
        </p:txBody>
      </p:sp>
      <p:pic>
        <p:nvPicPr>
          <p:cNvPr id="4" name="Picture 3" descr="A diagram of a software process&#10;&#10;Description automatically generated">
            <a:extLst>
              <a:ext uri="{FF2B5EF4-FFF2-40B4-BE49-F238E27FC236}">
                <a16:creationId xmlns:a16="http://schemas.microsoft.com/office/drawing/2014/main" id="{4AFB62A5-59D0-59C1-41E2-E74B6E1BFC28}"/>
              </a:ext>
            </a:extLst>
          </p:cNvPr>
          <p:cNvPicPr>
            <a:picLocks noChangeAspect="1"/>
          </p:cNvPicPr>
          <p:nvPr/>
        </p:nvPicPr>
        <p:blipFill>
          <a:blip r:embed="rId2"/>
          <a:stretch>
            <a:fillRect/>
          </a:stretch>
        </p:blipFill>
        <p:spPr>
          <a:xfrm>
            <a:off x="187842" y="1524653"/>
            <a:ext cx="5667152" cy="4266134"/>
          </a:xfrm>
          <a:prstGeom prst="rect">
            <a:avLst/>
          </a:prstGeom>
        </p:spPr>
      </p:pic>
      <p:sp>
        <p:nvSpPr>
          <p:cNvPr id="5" name="TextBox 4">
            <a:extLst>
              <a:ext uri="{FF2B5EF4-FFF2-40B4-BE49-F238E27FC236}">
                <a16:creationId xmlns:a16="http://schemas.microsoft.com/office/drawing/2014/main" id="{752F67DB-C8B7-6C5F-E3DE-814FF633FA99}"/>
              </a:ext>
            </a:extLst>
          </p:cNvPr>
          <p:cNvSpPr txBox="1"/>
          <p:nvPr/>
        </p:nvSpPr>
        <p:spPr>
          <a:xfrm>
            <a:off x="187841" y="5722415"/>
            <a:ext cx="5246694" cy="646331"/>
          </a:xfrm>
          <a:prstGeom prst="rect">
            <a:avLst/>
          </a:prstGeom>
          <a:noFill/>
        </p:spPr>
        <p:txBody>
          <a:bodyPr wrap="square" rtlCol="0">
            <a:spAutoFit/>
          </a:bodyPr>
          <a:lstStyle/>
          <a:p>
            <a:pPr algn="ctr"/>
            <a:r>
              <a:rPr lang="en-US" b="1" dirty="0"/>
              <a:t>Block Diagram for rare biology terms communication in American Sign Language</a:t>
            </a:r>
            <a:endParaRPr lang="en-IN" b="1" dirty="0"/>
          </a:p>
        </p:txBody>
      </p:sp>
      <p:graphicFrame>
        <p:nvGraphicFramePr>
          <p:cNvPr id="21" name="TextBox 7">
            <a:extLst>
              <a:ext uri="{FF2B5EF4-FFF2-40B4-BE49-F238E27FC236}">
                <a16:creationId xmlns:a16="http://schemas.microsoft.com/office/drawing/2014/main" id="{B80639E7-C884-0A2D-AE6A-5D9CB9B6321B}"/>
              </a:ext>
            </a:extLst>
          </p:cNvPr>
          <p:cNvGraphicFramePr/>
          <p:nvPr>
            <p:extLst>
              <p:ext uri="{D42A27DB-BD31-4B8C-83A1-F6EECF244321}">
                <p14:modId xmlns:p14="http://schemas.microsoft.com/office/powerpoint/2010/main" val="492459643"/>
              </p:ext>
            </p:extLst>
          </p:nvPr>
        </p:nvGraphicFramePr>
        <p:xfrm>
          <a:off x="6166885" y="1063256"/>
          <a:ext cx="5667152" cy="6088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B28C6B8-A7B8-4A48-6478-526C352B1AEE}"/>
              </a:ext>
            </a:extLst>
          </p:cNvPr>
          <p:cNvSpPr txBox="1"/>
          <p:nvPr/>
        </p:nvSpPr>
        <p:spPr>
          <a:xfrm>
            <a:off x="3172858" y="242371"/>
            <a:ext cx="5288096" cy="769441"/>
          </a:xfrm>
          <a:prstGeom prst="rect">
            <a:avLst/>
          </a:prstGeom>
          <a:noFill/>
        </p:spPr>
        <p:txBody>
          <a:bodyPr wrap="square" rtlCol="0">
            <a:spAutoFit/>
          </a:bodyPr>
          <a:lstStyle/>
          <a:p>
            <a:pPr algn="ctr"/>
            <a:r>
              <a:rPr lang="en-IN" sz="4400" b="1">
                <a:latin typeface="+mj-lt"/>
                <a:ea typeface="+mj-ea"/>
                <a:cs typeface="+mj-cs"/>
              </a:rPr>
              <a:t>Methodology</a:t>
            </a:r>
            <a:endParaRPr lang="en-IN" sz="4400" b="1" dirty="0">
              <a:latin typeface="+mj-lt"/>
              <a:ea typeface="+mj-ea"/>
              <a:cs typeface="+mj-cs"/>
            </a:endParaRPr>
          </a:p>
        </p:txBody>
      </p:sp>
    </p:spTree>
    <p:extLst>
      <p:ext uri="{BB962C8B-B14F-4D97-AF65-F5344CB8AC3E}">
        <p14:creationId xmlns:p14="http://schemas.microsoft.com/office/powerpoint/2010/main" val="190352610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E7175-6AE5-1C05-296B-46608983F5DB}"/>
              </a:ext>
            </a:extLst>
          </p:cNvPr>
          <p:cNvSpPr txBox="1"/>
          <p:nvPr/>
        </p:nvSpPr>
        <p:spPr>
          <a:xfrm>
            <a:off x="1424764" y="0"/>
            <a:ext cx="8963245" cy="769441"/>
          </a:xfrm>
          <a:prstGeom prst="rect">
            <a:avLst/>
          </a:prstGeom>
          <a:noFill/>
        </p:spPr>
        <p:txBody>
          <a:bodyPr wrap="square">
            <a:spAutoFit/>
          </a:bodyPr>
          <a:lstStyle/>
          <a:p>
            <a:pPr algn="ctr"/>
            <a:r>
              <a:rPr lang="en-US" sz="4400" b="1" dirty="0">
                <a:latin typeface="+mj-lt"/>
              </a:rPr>
              <a:t>Result</a:t>
            </a:r>
            <a:r>
              <a:rPr lang="en-US" sz="4000" b="1" dirty="0">
                <a:latin typeface="+mj-lt"/>
              </a:rPr>
              <a:t> </a:t>
            </a:r>
            <a:r>
              <a:rPr lang="en-US" sz="4400" b="1" dirty="0">
                <a:latin typeface="+mj-lt"/>
              </a:rPr>
              <a:t>and Discussion</a:t>
            </a:r>
            <a:endParaRPr lang="en-IN" sz="4400" b="1" dirty="0">
              <a:latin typeface="+mj-lt"/>
            </a:endParaRPr>
          </a:p>
        </p:txBody>
      </p:sp>
      <p:pic>
        <p:nvPicPr>
          <p:cNvPr id="4" name="Picture 3">
            <a:extLst>
              <a:ext uri="{FF2B5EF4-FFF2-40B4-BE49-F238E27FC236}">
                <a16:creationId xmlns:a16="http://schemas.microsoft.com/office/drawing/2014/main" id="{FE74EBD7-A349-E3FE-F36D-1484A635D327}"/>
              </a:ext>
            </a:extLst>
          </p:cNvPr>
          <p:cNvPicPr>
            <a:picLocks noChangeAspect="1"/>
          </p:cNvPicPr>
          <p:nvPr/>
        </p:nvPicPr>
        <p:blipFill>
          <a:blip r:embed="rId2"/>
          <a:stretch>
            <a:fillRect/>
          </a:stretch>
        </p:blipFill>
        <p:spPr>
          <a:xfrm>
            <a:off x="7530392" y="1149233"/>
            <a:ext cx="3733992" cy="4559534"/>
          </a:xfrm>
          <a:prstGeom prst="rect">
            <a:avLst/>
          </a:prstGeom>
        </p:spPr>
      </p:pic>
      <p:sp>
        <p:nvSpPr>
          <p:cNvPr id="7" name="TextBox 6">
            <a:extLst>
              <a:ext uri="{FF2B5EF4-FFF2-40B4-BE49-F238E27FC236}">
                <a16:creationId xmlns:a16="http://schemas.microsoft.com/office/drawing/2014/main" id="{8F83F3B3-F95E-B5E9-3996-B6CC32E6690F}"/>
              </a:ext>
            </a:extLst>
          </p:cNvPr>
          <p:cNvSpPr txBox="1"/>
          <p:nvPr/>
        </p:nvSpPr>
        <p:spPr>
          <a:xfrm>
            <a:off x="6958988" y="5757021"/>
            <a:ext cx="5233012" cy="923330"/>
          </a:xfrm>
          <a:prstGeom prst="rect">
            <a:avLst/>
          </a:prstGeom>
          <a:noFill/>
        </p:spPr>
        <p:txBody>
          <a:bodyPr wrap="square" rtlCol="0">
            <a:spAutoFit/>
          </a:bodyPr>
          <a:lstStyle/>
          <a:p>
            <a:pPr algn="ctr"/>
            <a:r>
              <a:rPr lang="en-US" b="1"/>
              <a:t>Table showing Real Time Images captured from Laptop Camera and the detection result after passing through CNN</a:t>
            </a:r>
            <a:endParaRPr lang="en-IN" b="1" dirty="0"/>
          </a:p>
        </p:txBody>
      </p:sp>
      <p:graphicFrame>
        <p:nvGraphicFramePr>
          <p:cNvPr id="10" name="TextBox 4">
            <a:extLst>
              <a:ext uri="{FF2B5EF4-FFF2-40B4-BE49-F238E27FC236}">
                <a16:creationId xmlns:a16="http://schemas.microsoft.com/office/drawing/2014/main" id="{E5F7A565-8235-B9E9-54E2-F1FF212F8F64}"/>
              </a:ext>
            </a:extLst>
          </p:cNvPr>
          <p:cNvGraphicFramePr/>
          <p:nvPr>
            <p:extLst>
              <p:ext uri="{D42A27DB-BD31-4B8C-83A1-F6EECF244321}">
                <p14:modId xmlns:p14="http://schemas.microsoft.com/office/powerpoint/2010/main" val="408916915"/>
              </p:ext>
            </p:extLst>
          </p:nvPr>
        </p:nvGraphicFramePr>
        <p:xfrm>
          <a:off x="374572" y="583894"/>
          <a:ext cx="6455886" cy="6186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335567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453</TotalTime>
  <Words>1375</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Gupta</dc:creator>
  <cp:lastModifiedBy>Swati Gupta</cp:lastModifiedBy>
  <cp:revision>18</cp:revision>
  <dcterms:created xsi:type="dcterms:W3CDTF">2023-09-10T02:18:14Z</dcterms:created>
  <dcterms:modified xsi:type="dcterms:W3CDTF">2023-09-11T13:17:04Z</dcterms:modified>
</cp:coreProperties>
</file>