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62" r:id="rId17"/>
    <p:sldId id="2146847055" r:id="rId18"/>
    <p:sldId id="2146847059" r:id="rId19"/>
    <p:sldId id="2146847071"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2F14B-0407-4A18-8874-FE43C46A95FC}" v="35" dt="2025-07-31T08:43:47.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badola" userId="06c7c8b8bfa3c803" providerId="LiveId" clId="{2CD2F14B-0407-4A18-8874-FE43C46A95FC}"/>
    <pc:docChg chg="undo custSel addSld delSld modSld">
      <pc:chgData name="Swati badola" userId="06c7c8b8bfa3c803" providerId="LiveId" clId="{2CD2F14B-0407-4A18-8874-FE43C46A95FC}" dt="2025-07-31T08:49:23.430" v="685" actId="113"/>
      <pc:docMkLst>
        <pc:docMk/>
      </pc:docMkLst>
      <pc:sldChg chg="modSp mod">
        <pc:chgData name="Swati badola" userId="06c7c8b8bfa3c803" providerId="LiveId" clId="{2CD2F14B-0407-4A18-8874-FE43C46A95FC}" dt="2025-07-31T07:41:38.521" v="202" actId="20577"/>
        <pc:sldMkLst>
          <pc:docMk/>
          <pc:sldMk cId="953325580" sldId="256"/>
        </pc:sldMkLst>
        <pc:spChg chg="mod">
          <ac:chgData name="Swati badola" userId="06c7c8b8bfa3c803" providerId="LiveId" clId="{2CD2F14B-0407-4A18-8874-FE43C46A95FC}" dt="2025-07-31T07:40:37.204" v="195" actId="20577"/>
          <ac:spMkLst>
            <pc:docMk/>
            <pc:sldMk cId="953325580" sldId="256"/>
            <ac:spMk id="2" creationId="{A8A11E26-4C38-41A6-9857-11032CEECD80}"/>
          </ac:spMkLst>
        </pc:spChg>
        <pc:spChg chg="mod">
          <ac:chgData name="Swati badola" userId="06c7c8b8bfa3c803" providerId="LiveId" clId="{2CD2F14B-0407-4A18-8874-FE43C46A95FC}" dt="2025-07-31T07:41:38.521" v="202" actId="20577"/>
          <ac:spMkLst>
            <pc:docMk/>
            <pc:sldMk cId="953325580" sldId="256"/>
            <ac:spMk id="4" creationId="{00000000-0000-0000-0000-000000000000}"/>
          </ac:spMkLst>
        </pc:spChg>
      </pc:sldChg>
      <pc:sldChg chg="modSp mod">
        <pc:chgData name="Swati badola" userId="06c7c8b8bfa3c803" providerId="LiveId" clId="{2CD2F14B-0407-4A18-8874-FE43C46A95FC}" dt="2025-07-31T07:43:07.421" v="204" actId="27636"/>
        <pc:sldMkLst>
          <pc:docMk/>
          <pc:sldMk cId="1186421160" sldId="262"/>
        </pc:sldMkLst>
        <pc:spChg chg="mod">
          <ac:chgData name="Swati badola" userId="06c7c8b8bfa3c803" providerId="LiveId" clId="{2CD2F14B-0407-4A18-8874-FE43C46A95FC}" dt="2025-07-31T07:43:07.421" v="204" actId="27636"/>
          <ac:spMkLst>
            <pc:docMk/>
            <pc:sldMk cId="1186421160" sldId="262"/>
            <ac:spMk id="2" creationId="{8FEE4A9C-3F57-7DA7-91FD-715C3FB47F93}"/>
          </ac:spMkLst>
        </pc:spChg>
      </pc:sldChg>
      <pc:sldChg chg="modSp mod">
        <pc:chgData name="Swati badola" userId="06c7c8b8bfa3c803" providerId="LiveId" clId="{2CD2F14B-0407-4A18-8874-FE43C46A95FC}" dt="2025-07-31T07:56:07.839" v="408" actId="20577"/>
        <pc:sldMkLst>
          <pc:docMk/>
          <pc:sldMk cId="3210358481" sldId="263"/>
        </pc:sldMkLst>
        <pc:spChg chg="mod">
          <ac:chgData name="Swati badola" userId="06c7c8b8bfa3c803" providerId="LiveId" clId="{2CD2F14B-0407-4A18-8874-FE43C46A95FC}" dt="2025-07-31T07:56:07.839" v="408" actId="20577"/>
          <ac:spMkLst>
            <pc:docMk/>
            <pc:sldMk cId="3210358481" sldId="263"/>
            <ac:spMk id="2" creationId="{E041FD9D-DF07-9C37-1E61-1D920E0EF1D4}"/>
          </ac:spMkLst>
        </pc:spChg>
      </pc:sldChg>
      <pc:sldChg chg="modSp mod">
        <pc:chgData name="Swati badola" userId="06c7c8b8bfa3c803" providerId="LiveId" clId="{2CD2F14B-0407-4A18-8874-FE43C46A95FC}" dt="2025-07-31T08:48:17.921" v="673" actId="113"/>
        <pc:sldMkLst>
          <pc:docMk/>
          <pc:sldMk cId="3202024527" sldId="265"/>
        </pc:sldMkLst>
        <pc:spChg chg="mod">
          <ac:chgData name="Swati badola" userId="06c7c8b8bfa3c803" providerId="LiveId" clId="{2CD2F14B-0407-4A18-8874-FE43C46A95FC}" dt="2025-07-31T08:48:17.921" v="673" actId="113"/>
          <ac:spMkLst>
            <pc:docMk/>
            <pc:sldMk cId="3202024527" sldId="265"/>
            <ac:spMk id="2" creationId="{C4FFAF3C-BA60-9181-132C-C36C403AAEA7}"/>
          </ac:spMkLst>
        </pc:spChg>
      </pc:sldChg>
      <pc:sldChg chg="modSp mod">
        <pc:chgData name="Swati badola" userId="06c7c8b8bfa3c803" providerId="LiveId" clId="{2CD2F14B-0407-4A18-8874-FE43C46A95FC}" dt="2025-07-31T08:45:59.206" v="669" actId="20577"/>
        <pc:sldMkLst>
          <pc:docMk/>
          <pc:sldMk cId="2900153716" sldId="2146847054"/>
        </pc:sldMkLst>
        <pc:spChg chg="mod">
          <ac:chgData name="Swati badola" userId="06c7c8b8bfa3c803" providerId="LiveId" clId="{2CD2F14B-0407-4A18-8874-FE43C46A95FC}" dt="2025-07-31T08:45:59.206" v="669" actId="20577"/>
          <ac:spMkLst>
            <pc:docMk/>
            <pc:sldMk cId="2900153716" sldId="2146847054"/>
            <ac:spMk id="3" creationId="{B2678641-EEA3-4EC4-BF39-4075B0C120E8}"/>
          </ac:spMkLst>
        </pc:spChg>
      </pc:sldChg>
      <pc:sldChg chg="addSp delSp modSp mod">
        <pc:chgData name="Swati badola" userId="06c7c8b8bfa3c803" providerId="LiveId" clId="{2CD2F14B-0407-4A18-8874-FE43C46A95FC}" dt="2025-07-31T08:49:23.430" v="685" actId="113"/>
        <pc:sldMkLst>
          <pc:docMk/>
          <pc:sldMk cId="614882681" sldId="2146847055"/>
        </pc:sldMkLst>
        <pc:spChg chg="add">
          <ac:chgData name="Swati badola" userId="06c7c8b8bfa3c803" providerId="LiveId" clId="{2CD2F14B-0407-4A18-8874-FE43C46A95FC}" dt="2025-07-31T08:43:34.508" v="648"/>
          <ac:spMkLst>
            <pc:docMk/>
            <pc:sldMk cId="614882681" sldId="2146847055"/>
            <ac:spMk id="2" creationId="{72FCD725-4649-7FD4-C55E-948324AF37B9}"/>
          </ac:spMkLst>
        </pc:spChg>
        <pc:spChg chg="add del mod">
          <ac:chgData name="Swati badola" userId="06c7c8b8bfa3c803" providerId="LiveId" clId="{2CD2F14B-0407-4A18-8874-FE43C46A95FC}" dt="2025-07-31T08:49:23.430" v="685" actId="113"/>
          <ac:spMkLst>
            <pc:docMk/>
            <pc:sldMk cId="614882681" sldId="2146847055"/>
            <ac:spMk id="3" creationId="{A6638FD1-D00E-E75B-705C-564F06D93D7B}"/>
          </ac:spMkLst>
        </pc:spChg>
        <pc:spChg chg="add">
          <ac:chgData name="Swati badola" userId="06c7c8b8bfa3c803" providerId="LiveId" clId="{2CD2F14B-0407-4A18-8874-FE43C46A95FC}" dt="2025-07-31T08:43:37.612" v="649"/>
          <ac:spMkLst>
            <pc:docMk/>
            <pc:sldMk cId="614882681" sldId="2146847055"/>
            <ac:spMk id="4" creationId="{690BAFA7-DDD3-8907-21B1-484159AE2C87}"/>
          </ac:spMkLst>
        </pc:spChg>
        <pc:spChg chg="add mod">
          <ac:chgData name="Swati badola" userId="06c7c8b8bfa3c803" providerId="LiveId" clId="{2CD2F14B-0407-4A18-8874-FE43C46A95FC}" dt="2025-07-31T08:43:44.144" v="652"/>
          <ac:spMkLst>
            <pc:docMk/>
            <pc:sldMk cId="614882681" sldId="2146847055"/>
            <ac:spMk id="6" creationId="{1A30D576-FF8A-20B9-57D3-6A7DE53A09A4}"/>
          </ac:spMkLst>
        </pc:spChg>
      </pc:sldChg>
      <pc:sldChg chg="modSp mod">
        <pc:chgData name="Swati badola" userId="06c7c8b8bfa3c803" providerId="LiveId" clId="{2CD2F14B-0407-4A18-8874-FE43C46A95FC}" dt="2025-07-31T08:07:34.364" v="546" actId="20577"/>
        <pc:sldMkLst>
          <pc:docMk/>
          <pc:sldMk cId="3819043843" sldId="2146847057"/>
        </pc:sldMkLst>
        <pc:spChg chg="mod">
          <ac:chgData name="Swati badola" userId="06c7c8b8bfa3c803" providerId="LiveId" clId="{2CD2F14B-0407-4A18-8874-FE43C46A95FC}" dt="2025-07-31T08:07:34.364" v="546" actId="20577"/>
          <ac:spMkLst>
            <pc:docMk/>
            <pc:sldMk cId="3819043843" sldId="2146847057"/>
            <ac:spMk id="3" creationId="{AB679E23-F86A-AFA9-FE9C-7F5A518E8198}"/>
          </ac:spMkLst>
        </pc:spChg>
      </pc:sldChg>
      <pc:sldChg chg="addSp delSp modSp mod">
        <pc:chgData name="Swati badola" userId="06c7c8b8bfa3c803" providerId="LiveId" clId="{2CD2F14B-0407-4A18-8874-FE43C46A95FC}" dt="2025-07-31T08:29:10.320" v="619" actId="931"/>
        <pc:sldMkLst>
          <pc:docMk/>
          <pc:sldMk cId="384733178" sldId="2146847059"/>
        </pc:sldMkLst>
        <pc:spChg chg="del mod">
          <ac:chgData name="Swati badola" userId="06c7c8b8bfa3c803" providerId="LiveId" clId="{2CD2F14B-0407-4A18-8874-FE43C46A95FC}" dt="2025-07-31T08:29:10.320" v="619" actId="931"/>
          <ac:spMkLst>
            <pc:docMk/>
            <pc:sldMk cId="384733178" sldId="2146847059"/>
            <ac:spMk id="3" creationId="{177D9613-6E93-8A63-8EC7-750760D77FD8}"/>
          </ac:spMkLst>
        </pc:spChg>
        <pc:picChg chg="add mod">
          <ac:chgData name="Swati badola" userId="06c7c8b8bfa3c803" providerId="LiveId" clId="{2CD2F14B-0407-4A18-8874-FE43C46A95FC}" dt="2025-07-31T08:29:10.320" v="619" actId="931"/>
          <ac:picMkLst>
            <pc:docMk/>
            <pc:sldMk cId="384733178" sldId="2146847059"/>
            <ac:picMk id="5" creationId="{9C1CD14D-0DF2-AB94-A13A-008EC5B8F426}"/>
          </ac:picMkLst>
        </pc:picChg>
      </pc:sldChg>
      <pc:sldChg chg="addSp delSp modSp mod">
        <pc:chgData name="Swati badola" userId="06c7c8b8bfa3c803" providerId="LiveId" clId="{2CD2F14B-0407-4A18-8874-FE43C46A95FC}" dt="2025-07-31T08:13:38.302" v="581" actId="1076"/>
        <pc:sldMkLst>
          <pc:docMk/>
          <pc:sldMk cId="2083715239" sldId="2146847060"/>
        </pc:sldMkLst>
        <pc:spChg chg="add del mod">
          <ac:chgData name="Swati badola" userId="06c7c8b8bfa3c803" providerId="LiveId" clId="{2CD2F14B-0407-4A18-8874-FE43C46A95FC}" dt="2025-07-31T08:09:22.180" v="554" actId="931"/>
          <ac:spMkLst>
            <pc:docMk/>
            <pc:sldMk cId="2083715239" sldId="2146847060"/>
            <ac:spMk id="4" creationId="{1E8A74A4-8F5D-0001-D158-45A21F73C586}"/>
          </ac:spMkLst>
        </pc:spChg>
        <pc:picChg chg="add mod modCrop">
          <ac:chgData name="Swati badola" userId="06c7c8b8bfa3c803" providerId="LiveId" clId="{2CD2F14B-0407-4A18-8874-FE43C46A95FC}" dt="2025-07-31T08:13:38.302" v="581" actId="1076"/>
          <ac:picMkLst>
            <pc:docMk/>
            <pc:sldMk cId="2083715239" sldId="2146847060"/>
            <ac:picMk id="6" creationId="{255CED9D-E87B-1AA4-AC34-871F0A7AA91C}"/>
          </ac:picMkLst>
        </pc:picChg>
        <pc:picChg chg="del">
          <ac:chgData name="Swati badola" userId="06c7c8b8bfa3c803" providerId="LiveId" clId="{2CD2F14B-0407-4A18-8874-FE43C46A95FC}" dt="2025-07-31T08:09:03.366" v="553" actId="478"/>
          <ac:picMkLst>
            <pc:docMk/>
            <pc:sldMk cId="2083715239" sldId="2146847060"/>
            <ac:picMk id="9" creationId="{B585371A-5E60-DF5B-ECF8-E4CE137EA724}"/>
          </ac:picMkLst>
        </pc:picChg>
      </pc:sldChg>
      <pc:sldChg chg="del">
        <pc:chgData name="Swati badola" userId="06c7c8b8bfa3c803" providerId="LiveId" clId="{2CD2F14B-0407-4A18-8874-FE43C46A95FC}" dt="2025-07-31T08:41:00.794" v="647" actId="47"/>
        <pc:sldMkLst>
          <pc:docMk/>
          <pc:sldMk cId="2230664768" sldId="2146847061"/>
        </pc:sldMkLst>
      </pc:sldChg>
      <pc:sldChg chg="addSp delSp modSp mod">
        <pc:chgData name="Swati badola" userId="06c7c8b8bfa3c803" providerId="LiveId" clId="{2CD2F14B-0407-4A18-8874-FE43C46A95FC}" dt="2025-07-31T08:48:54.232" v="678" actId="113"/>
        <pc:sldMkLst>
          <pc:docMk/>
          <pc:sldMk cId="4233882376" sldId="2146847062"/>
        </pc:sldMkLst>
        <pc:spChg chg="add del mod">
          <ac:chgData name="Swati badola" userId="06c7c8b8bfa3c803" providerId="LiveId" clId="{2CD2F14B-0407-4A18-8874-FE43C46A95FC}" dt="2025-07-31T08:48:54.232" v="678" actId="113"/>
          <ac:spMkLst>
            <pc:docMk/>
            <pc:sldMk cId="4233882376" sldId="2146847062"/>
            <ac:spMk id="3" creationId="{D4974547-DF1B-77BB-E545-9344EDB9AD3F}"/>
          </ac:spMkLst>
        </pc:spChg>
        <pc:spChg chg="add">
          <ac:chgData name="Swati badola" userId="06c7c8b8bfa3c803" providerId="LiveId" clId="{2CD2F14B-0407-4A18-8874-FE43C46A95FC}" dt="2025-07-31T08:18:07.775" v="598"/>
          <ac:spMkLst>
            <pc:docMk/>
            <pc:sldMk cId="4233882376" sldId="2146847062"/>
            <ac:spMk id="4" creationId="{4CF7A624-228D-01D8-B825-4D06CA4F2215}"/>
          </ac:spMkLst>
        </pc:spChg>
        <pc:spChg chg="add mod">
          <ac:chgData name="Swati badola" userId="06c7c8b8bfa3c803" providerId="LiveId" clId="{2CD2F14B-0407-4A18-8874-FE43C46A95FC}" dt="2025-07-31T08:18:19.021" v="601"/>
          <ac:spMkLst>
            <pc:docMk/>
            <pc:sldMk cId="4233882376" sldId="2146847062"/>
            <ac:spMk id="5" creationId="{E7237A0E-C86C-799E-C114-5CF1A965FC8E}"/>
          </ac:spMkLst>
        </pc:spChg>
      </pc:sldChg>
      <pc:sldChg chg="addSp delSp modSp mod">
        <pc:chgData name="Swati badola" userId="06c7c8b8bfa3c803" providerId="LiveId" clId="{2CD2F14B-0407-4A18-8874-FE43C46A95FC}" dt="2025-07-31T08:08:48.158" v="552" actId="1076"/>
        <pc:sldMkLst>
          <pc:docMk/>
          <pc:sldMk cId="4068668583" sldId="2146847066"/>
        </pc:sldMkLst>
        <pc:picChg chg="del">
          <ac:chgData name="Swati badola" userId="06c7c8b8bfa3c803" providerId="LiveId" clId="{2CD2F14B-0407-4A18-8874-FE43C46A95FC}" dt="2025-07-31T08:07:52.652" v="547" actId="478"/>
          <ac:picMkLst>
            <pc:docMk/>
            <pc:sldMk cId="4068668583" sldId="2146847066"/>
            <ac:picMk id="4" creationId="{52A59727-7B5F-F198-C013-B2ABF221F54C}"/>
          </ac:picMkLst>
        </pc:picChg>
        <pc:picChg chg="add mod">
          <ac:chgData name="Swati badola" userId="06c7c8b8bfa3c803" providerId="LiveId" clId="{2CD2F14B-0407-4A18-8874-FE43C46A95FC}" dt="2025-07-31T08:08:48.158" v="552" actId="1076"/>
          <ac:picMkLst>
            <pc:docMk/>
            <pc:sldMk cId="4068668583" sldId="2146847066"/>
            <ac:picMk id="5" creationId="{FDE12131-C138-5ED6-7C49-425A6D5EA8A3}"/>
          </ac:picMkLst>
        </pc:picChg>
      </pc:sldChg>
      <pc:sldChg chg="addSp delSp modSp mod">
        <pc:chgData name="Swati badola" userId="06c7c8b8bfa3c803" providerId="LiveId" clId="{2CD2F14B-0407-4A18-8874-FE43C46A95FC}" dt="2025-07-31T08:13:04.038" v="576" actId="1076"/>
        <pc:sldMkLst>
          <pc:docMk/>
          <pc:sldMk cId="1189541472" sldId="2146847067"/>
        </pc:sldMkLst>
        <pc:picChg chg="del">
          <ac:chgData name="Swati badola" userId="06c7c8b8bfa3c803" providerId="LiveId" clId="{2CD2F14B-0407-4A18-8874-FE43C46A95FC}" dt="2025-07-31T08:10:16.348" v="557" actId="478"/>
          <ac:picMkLst>
            <pc:docMk/>
            <pc:sldMk cId="1189541472" sldId="2146847067"/>
            <ac:picMk id="4" creationId="{58160D06-7AB9-E123-40C6-37292A37FD84}"/>
          </ac:picMkLst>
        </pc:picChg>
        <pc:picChg chg="add mod modCrop">
          <ac:chgData name="Swati badola" userId="06c7c8b8bfa3c803" providerId="LiveId" clId="{2CD2F14B-0407-4A18-8874-FE43C46A95FC}" dt="2025-07-31T08:13:04.038" v="576" actId="1076"/>
          <ac:picMkLst>
            <pc:docMk/>
            <pc:sldMk cId="1189541472" sldId="2146847067"/>
            <ac:picMk id="5" creationId="{C93FC0C1-CD4A-60B6-F684-D8A9A1166C7A}"/>
          </ac:picMkLst>
        </pc:picChg>
      </pc:sldChg>
      <pc:sldChg chg="addSp delSp modSp mod">
        <pc:chgData name="Swati badola" userId="06c7c8b8bfa3c803" providerId="LiveId" clId="{2CD2F14B-0407-4A18-8874-FE43C46A95FC}" dt="2025-07-31T08:16:01.338" v="595" actId="1076"/>
        <pc:sldMkLst>
          <pc:docMk/>
          <pc:sldMk cId="1126302864" sldId="2146847068"/>
        </pc:sldMkLst>
        <pc:picChg chg="del">
          <ac:chgData name="Swati badola" userId="06c7c8b8bfa3c803" providerId="LiveId" clId="{2CD2F14B-0407-4A18-8874-FE43C46A95FC}" dt="2025-07-31T08:15:13.510" v="589" actId="478"/>
          <ac:picMkLst>
            <pc:docMk/>
            <pc:sldMk cId="1126302864" sldId="2146847068"/>
            <ac:picMk id="3" creationId="{D5693625-3FD5-932E-3334-F54965E8A468}"/>
          </ac:picMkLst>
        </pc:picChg>
        <pc:picChg chg="add mod modCrop">
          <ac:chgData name="Swati badola" userId="06c7c8b8bfa3c803" providerId="LiveId" clId="{2CD2F14B-0407-4A18-8874-FE43C46A95FC}" dt="2025-07-31T08:16:01.338" v="595" actId="1076"/>
          <ac:picMkLst>
            <pc:docMk/>
            <pc:sldMk cId="1126302864" sldId="2146847068"/>
            <ac:picMk id="6" creationId="{5C9AE48E-46F1-A8EB-8DD9-0F7DE3D9707E}"/>
          </ac:picMkLst>
        </pc:picChg>
      </pc:sldChg>
      <pc:sldChg chg="addSp delSp modSp mod">
        <pc:chgData name="Swati badola" userId="06c7c8b8bfa3c803" providerId="LiveId" clId="{2CD2F14B-0407-4A18-8874-FE43C46A95FC}" dt="2025-07-31T08:31:51.355" v="637" actId="1076"/>
        <pc:sldMkLst>
          <pc:docMk/>
          <pc:sldMk cId="1406661210" sldId="2146847069"/>
        </pc:sldMkLst>
        <pc:spChg chg="add mod">
          <ac:chgData name="Swati badola" userId="06c7c8b8bfa3c803" providerId="LiveId" clId="{2CD2F14B-0407-4A18-8874-FE43C46A95FC}" dt="2025-07-31T08:30:01.463" v="623" actId="1076"/>
          <ac:spMkLst>
            <pc:docMk/>
            <pc:sldMk cId="1406661210" sldId="2146847069"/>
            <ac:spMk id="2" creationId="{430B7730-EF16-334B-FF62-DA103CD8DA85}"/>
          </ac:spMkLst>
        </pc:spChg>
        <pc:spChg chg="add del mod">
          <ac:chgData name="Swati badola" userId="06c7c8b8bfa3c803" providerId="LiveId" clId="{2CD2F14B-0407-4A18-8874-FE43C46A95FC}" dt="2025-07-31T08:30:17.457" v="628" actId="478"/>
          <ac:spMkLst>
            <pc:docMk/>
            <pc:sldMk cId="1406661210" sldId="2146847069"/>
            <ac:spMk id="4" creationId="{00000000-0000-0000-0000-000000000000}"/>
          </ac:spMkLst>
        </pc:spChg>
        <pc:spChg chg="add mod">
          <ac:chgData name="Swati badola" userId="06c7c8b8bfa3c803" providerId="LiveId" clId="{2CD2F14B-0407-4A18-8874-FE43C46A95FC}" dt="2025-07-31T08:31:17.865" v="633" actId="1076"/>
          <ac:spMkLst>
            <pc:docMk/>
            <pc:sldMk cId="1406661210" sldId="2146847069"/>
            <ac:spMk id="5" creationId="{7A80B2D4-B6F0-557B-81F1-C658A87B3839}"/>
          </ac:spMkLst>
        </pc:spChg>
        <pc:picChg chg="add mod">
          <ac:chgData name="Swati badola" userId="06c7c8b8bfa3c803" providerId="LiveId" clId="{2CD2F14B-0407-4A18-8874-FE43C46A95FC}" dt="2025-07-31T08:31:51.355" v="637" actId="1076"/>
          <ac:picMkLst>
            <pc:docMk/>
            <pc:sldMk cId="1406661210" sldId="2146847069"/>
            <ac:picMk id="7" creationId="{B325BE37-76F7-D8BD-7115-4178F63FC9B6}"/>
          </ac:picMkLst>
        </pc:picChg>
      </pc:sldChg>
      <pc:sldChg chg="addSp delSp modSp add mod">
        <pc:chgData name="Swati badola" userId="06c7c8b8bfa3c803" providerId="LiveId" clId="{2CD2F14B-0407-4A18-8874-FE43C46A95FC}" dt="2025-07-31T08:12:38.697" v="572" actId="1076"/>
        <pc:sldMkLst>
          <pc:docMk/>
          <pc:sldMk cId="1394604063" sldId="2146847070"/>
        </pc:sldMkLst>
        <pc:picChg chg="add mod modCrop">
          <ac:chgData name="Swati badola" userId="06c7c8b8bfa3c803" providerId="LiveId" clId="{2CD2F14B-0407-4A18-8874-FE43C46A95FC}" dt="2025-07-31T08:12:38.697" v="572" actId="1076"/>
          <ac:picMkLst>
            <pc:docMk/>
            <pc:sldMk cId="1394604063" sldId="2146847070"/>
            <ac:picMk id="4" creationId="{6CF71926-F58E-A314-0580-3A85E60AA5DB}"/>
          </ac:picMkLst>
        </pc:picChg>
        <pc:picChg chg="del">
          <ac:chgData name="Swati badola" userId="06c7c8b8bfa3c803" providerId="LiveId" clId="{2CD2F14B-0407-4A18-8874-FE43C46A95FC}" dt="2025-07-31T08:11:10.277" v="563" actId="478"/>
          <ac:picMkLst>
            <pc:docMk/>
            <pc:sldMk cId="1394604063" sldId="2146847070"/>
            <ac:picMk id="5" creationId="{59D124FD-CACC-4C42-6418-BF03CD34CEFB}"/>
          </ac:picMkLst>
        </pc:picChg>
      </pc:sldChg>
      <pc:sldChg chg="delSp add del mod">
        <pc:chgData name="Swati badola" userId="06c7c8b8bfa3c803" providerId="LiveId" clId="{2CD2F14B-0407-4A18-8874-FE43C46A95FC}" dt="2025-07-31T08:27:07.475" v="617" actId="47"/>
        <pc:sldMkLst>
          <pc:docMk/>
          <pc:sldMk cId="125179089" sldId="2146847071"/>
        </pc:sldMkLst>
        <pc:picChg chg="del">
          <ac:chgData name="Swati badola" userId="06c7c8b8bfa3c803" providerId="LiveId" clId="{2CD2F14B-0407-4A18-8874-FE43C46A95FC}" dt="2025-07-31T08:16:17.509" v="597" actId="478"/>
          <ac:picMkLst>
            <pc:docMk/>
            <pc:sldMk cId="125179089" sldId="2146847071"/>
            <ac:picMk id="6" creationId="{EB382A39-C5C7-B6EC-2D3C-5451E1BAB585}"/>
          </ac:picMkLst>
        </pc:picChg>
      </pc:sldChg>
      <pc:sldChg chg="addSp delSp modSp add mod">
        <pc:chgData name="Swati badola" userId="06c7c8b8bfa3c803" providerId="LiveId" clId="{2CD2F14B-0407-4A18-8874-FE43C46A95FC}" dt="2025-07-31T08:33:05.436" v="646" actId="14100"/>
        <pc:sldMkLst>
          <pc:docMk/>
          <pc:sldMk cId="3489957491" sldId="2146847071"/>
        </pc:sldMkLst>
        <pc:spChg chg="add del mod">
          <ac:chgData name="Swati badola" userId="06c7c8b8bfa3c803" providerId="LiveId" clId="{2CD2F14B-0407-4A18-8874-FE43C46A95FC}" dt="2025-07-31T08:32:46.645" v="640" actId="931"/>
          <ac:spMkLst>
            <pc:docMk/>
            <pc:sldMk cId="3489957491" sldId="2146847071"/>
            <ac:spMk id="4" creationId="{928170A6-6906-21C6-4BA8-152743BCAFE7}"/>
          </ac:spMkLst>
        </pc:spChg>
        <pc:picChg chg="del">
          <ac:chgData name="Swati badola" userId="06c7c8b8bfa3c803" providerId="LiveId" clId="{2CD2F14B-0407-4A18-8874-FE43C46A95FC}" dt="2025-07-31T08:32:05.115" v="639" actId="478"/>
          <ac:picMkLst>
            <pc:docMk/>
            <pc:sldMk cId="3489957491" sldId="2146847071"/>
            <ac:picMk id="5" creationId="{6AC066FB-CA3B-9AA8-3F44-EA20BAC618CB}"/>
          </ac:picMkLst>
        </pc:picChg>
        <pc:picChg chg="add mod">
          <ac:chgData name="Swati badola" userId="06c7c8b8bfa3c803" providerId="LiveId" clId="{2CD2F14B-0407-4A18-8874-FE43C46A95FC}" dt="2025-07-31T08:33:05.436" v="646" actId="14100"/>
          <ac:picMkLst>
            <pc:docMk/>
            <pc:sldMk cId="3489957491" sldId="2146847071"/>
            <ac:picMk id="7" creationId="{48189CDE-1253-66FF-719D-FE3A60EF763D}"/>
          </ac:picMkLst>
        </pc:picChg>
      </pc:sldChg>
      <pc:sldChg chg="addSp delSp modSp add del mod">
        <pc:chgData name="Swati badola" userId="06c7c8b8bfa3c803" providerId="LiveId" clId="{2CD2F14B-0407-4A18-8874-FE43C46A95FC}" dt="2025-07-31T08:14:45.480" v="588" actId="47"/>
        <pc:sldMkLst>
          <pc:docMk/>
          <pc:sldMk cId="3647203907" sldId="2146847071"/>
        </pc:sldMkLst>
        <pc:picChg chg="del">
          <ac:chgData name="Swati badola" userId="06c7c8b8bfa3c803" providerId="LiveId" clId="{2CD2F14B-0407-4A18-8874-FE43C46A95FC}" dt="2025-07-31T08:14:04.675" v="583" actId="478"/>
          <ac:picMkLst>
            <pc:docMk/>
            <pc:sldMk cId="3647203907" sldId="2146847071"/>
            <ac:picMk id="4" creationId="{CD5A9F8B-0647-7994-055B-0871E8B48204}"/>
          </ac:picMkLst>
        </pc:picChg>
        <pc:picChg chg="add del mod">
          <ac:chgData name="Swati badola" userId="06c7c8b8bfa3c803" providerId="LiveId" clId="{2CD2F14B-0407-4A18-8874-FE43C46A95FC}" dt="2025-07-31T08:14:21.282" v="585" actId="478"/>
          <ac:picMkLst>
            <pc:docMk/>
            <pc:sldMk cId="3647203907" sldId="2146847071"/>
            <ac:picMk id="5" creationId="{502E3A0E-43E4-73CA-C0F4-65667D055128}"/>
          </ac:picMkLst>
        </pc:picChg>
        <pc:picChg chg="add del mod">
          <ac:chgData name="Swati badola" userId="06c7c8b8bfa3c803" providerId="LiveId" clId="{2CD2F14B-0407-4A18-8874-FE43C46A95FC}" dt="2025-07-31T08:14:36.259" v="587" actId="478"/>
          <ac:picMkLst>
            <pc:docMk/>
            <pc:sldMk cId="3647203907" sldId="2146847071"/>
            <ac:picMk id="7" creationId="{76C616A1-6A4B-F347-7BAB-4CBEEFACE5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290214" y="37481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t>
            </a:r>
            <a:r>
              <a:rPr lang="en-US" sz="2000" dirty="0">
                <a:solidFill>
                  <a:schemeClr val="accent1">
                    <a:lumMod val="75000"/>
                  </a:schemeClr>
                </a:solidFill>
                <a:latin typeface="Arial" pitchFamily="34" charset="0"/>
                <a:cs typeface="Arial" pitchFamily="34" charset="0"/>
              </a:rPr>
              <a:t>Swati</a:t>
            </a:r>
          </a:p>
          <a:p>
            <a:r>
              <a:rPr lang="en-US" sz="2000" b="1" dirty="0">
                <a:solidFill>
                  <a:schemeClr val="accent1">
                    <a:lumMod val="75000"/>
                  </a:schemeClr>
                </a:solidFill>
                <a:latin typeface="Arial"/>
                <a:cs typeface="Arial"/>
              </a:rPr>
              <a:t>College Name : </a:t>
            </a:r>
            <a:r>
              <a:rPr lang="en-US" sz="2000" dirty="0">
                <a:solidFill>
                  <a:schemeClr val="accent1">
                    <a:lumMod val="75000"/>
                  </a:schemeClr>
                </a:solidFill>
                <a:latin typeface="Arial"/>
                <a:cs typeface="Arial"/>
              </a:rPr>
              <a:t>Maharaja Agrasen Institute of Management and 		Technology , </a:t>
            </a:r>
            <a:r>
              <a:rPr lang="en-US" sz="2000" dirty="0" err="1">
                <a:solidFill>
                  <a:schemeClr val="accent1">
                    <a:lumMod val="75000"/>
                  </a:schemeClr>
                </a:solidFill>
                <a:latin typeface="Arial"/>
                <a:cs typeface="Arial"/>
              </a:rPr>
              <a:t>Jagadhri</a:t>
            </a:r>
            <a:r>
              <a:rPr lang="en-US" sz="2000" dirty="0">
                <a:solidFill>
                  <a:schemeClr val="accent1">
                    <a:lumMod val="75000"/>
                  </a:schemeClr>
                </a:solidFill>
                <a:latin typeface="Arial"/>
                <a:cs typeface="Arial"/>
              </a:rPr>
              <a:t> , Yamuna Nagar (Haryana)</a:t>
            </a:r>
          </a:p>
          <a:p>
            <a:r>
              <a:rPr lang="en-US" sz="2000" b="1" dirty="0">
                <a:solidFill>
                  <a:schemeClr val="accent1">
                    <a:lumMod val="75000"/>
                  </a:schemeClr>
                </a:solidFill>
                <a:latin typeface="Arial"/>
                <a:cs typeface="Arial"/>
              </a:rPr>
              <a:t>Department : </a:t>
            </a:r>
            <a:r>
              <a:rPr lang="en-US" sz="2000" dirty="0">
                <a:solidFill>
                  <a:schemeClr val="accent1">
                    <a:lumMod val="75000"/>
                  </a:schemeClr>
                </a:solidFill>
                <a:latin typeface="Arial"/>
                <a:cs typeface="Arial"/>
              </a:rPr>
              <a:t>Bachelor of Computer Applications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C93FC0C1-CD4A-60B6-F684-D8A9A1166C7A}"/>
              </a:ext>
            </a:extLst>
          </p:cNvPr>
          <p:cNvPicPr>
            <a:picLocks noChangeAspect="1"/>
          </p:cNvPicPr>
          <p:nvPr/>
        </p:nvPicPr>
        <p:blipFill>
          <a:blip r:embed="rId2"/>
          <a:srcRect l="52934" t="9625"/>
          <a:stretch>
            <a:fillRect/>
          </a:stretch>
        </p:blipFill>
        <p:spPr>
          <a:xfrm>
            <a:off x="3668486" y="1232452"/>
            <a:ext cx="5236027" cy="462865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03E30-0953-833E-4B52-2537B8790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4F950-0F69-5AD3-46AA-142D2F88E41C}"/>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6CF71926-F58E-A314-0580-3A85E60AA5DB}"/>
              </a:ext>
            </a:extLst>
          </p:cNvPr>
          <p:cNvPicPr>
            <a:picLocks noChangeAspect="1"/>
          </p:cNvPicPr>
          <p:nvPr/>
        </p:nvPicPr>
        <p:blipFill>
          <a:blip r:embed="rId2"/>
          <a:srcRect l="49041" t="8549"/>
          <a:stretch>
            <a:fillRect/>
          </a:stretch>
        </p:blipFill>
        <p:spPr>
          <a:xfrm>
            <a:off x="3799114" y="1232452"/>
            <a:ext cx="5736771" cy="4589415"/>
          </a:xfrm>
          <a:prstGeom prst="rect">
            <a:avLst/>
          </a:prstGeom>
        </p:spPr>
      </p:pic>
    </p:spTree>
    <p:extLst>
      <p:ext uri="{BB962C8B-B14F-4D97-AF65-F5344CB8AC3E}">
        <p14:creationId xmlns:p14="http://schemas.microsoft.com/office/powerpoint/2010/main" val="139460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C9AE48E-46F1-A8EB-8DD9-0F7DE3D9707E}"/>
              </a:ext>
            </a:extLst>
          </p:cNvPr>
          <p:cNvPicPr>
            <a:picLocks noChangeAspect="1"/>
          </p:cNvPicPr>
          <p:nvPr/>
        </p:nvPicPr>
        <p:blipFill>
          <a:blip r:embed="rId2"/>
          <a:srcRect t="8784"/>
          <a:stretch>
            <a:fillRect/>
          </a:stretch>
        </p:blipFill>
        <p:spPr>
          <a:xfrm>
            <a:off x="1914153" y="2201640"/>
            <a:ext cx="7565572" cy="4216016"/>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pPr marL="305435" indent="-305435"/>
            <a:r>
              <a:rPr lang="en-US" sz="2800" b="1" dirty="0">
                <a:latin typeface="Calibri"/>
                <a:ea typeface="Calibri"/>
                <a:cs typeface="Calibri"/>
              </a:rPr>
              <a:t>AI-Driven Personalization</a:t>
            </a:r>
            <a:r>
              <a:rPr lang="en-US" sz="2800" dirty="0">
                <a:latin typeface="Calibri"/>
                <a:ea typeface="Calibri"/>
                <a:cs typeface="Calibri"/>
              </a:rPr>
              <a:t>: Delivers custom travel experiences based on user preferences and constraints.</a:t>
            </a:r>
          </a:p>
          <a:p>
            <a:pPr marL="305435" indent="-305435"/>
            <a:r>
              <a:rPr lang="en-US" sz="2800" b="1" dirty="0">
                <a:latin typeface="Calibri"/>
                <a:ea typeface="Calibri"/>
                <a:cs typeface="Calibri"/>
              </a:rPr>
              <a:t>Real-Time Data Integration</a:t>
            </a:r>
            <a:r>
              <a:rPr lang="en-US" sz="2800" dirty="0">
                <a:latin typeface="Calibri"/>
                <a:ea typeface="Calibri"/>
                <a:cs typeface="Calibri"/>
              </a:rPr>
              <a:t>: Ensures up-to-date suggestions, bookings, and alerts.</a:t>
            </a:r>
          </a:p>
          <a:p>
            <a:pPr marL="305435" indent="-305435"/>
            <a:r>
              <a:rPr lang="en-US" sz="2800" dirty="0">
                <a:latin typeface="Calibri"/>
                <a:ea typeface="Calibri"/>
                <a:cs typeface="Calibri"/>
              </a:rPr>
              <a:t> </a:t>
            </a:r>
            <a:r>
              <a:rPr lang="en-US" sz="2800" b="1" dirty="0">
                <a:latin typeface="Calibri"/>
                <a:ea typeface="Calibri"/>
                <a:cs typeface="Calibri"/>
              </a:rPr>
              <a:t>End-to-End Assistance</a:t>
            </a:r>
            <a:r>
              <a:rPr lang="en-US" sz="2800" dirty="0">
                <a:latin typeface="Calibri"/>
                <a:ea typeface="Calibri"/>
                <a:cs typeface="Calibri"/>
              </a:rPr>
              <a:t>: Manages itineraries, transport, accommodations, and local activities.</a:t>
            </a:r>
          </a:p>
          <a:p>
            <a:pPr marL="305435" indent="-305435"/>
            <a:r>
              <a:rPr lang="en-US" sz="2800" dirty="0">
                <a:latin typeface="Calibri"/>
                <a:ea typeface="Calibri"/>
                <a:cs typeface="Calibri"/>
              </a:rPr>
              <a:t> </a:t>
            </a:r>
            <a:r>
              <a:rPr lang="en-US" sz="2800" b="1" dirty="0">
                <a:latin typeface="Calibri"/>
                <a:ea typeface="Calibri"/>
                <a:cs typeface="Calibri"/>
              </a:rPr>
              <a:t>Adaptive and Responsive</a:t>
            </a:r>
            <a:r>
              <a:rPr lang="en-US" sz="2800" dirty="0">
                <a:latin typeface="Calibri"/>
                <a:ea typeface="Calibri"/>
                <a:cs typeface="Calibri"/>
              </a:rPr>
              <a:t>: Optimizes plans dynamically in response to real-world changes.</a:t>
            </a:r>
          </a:p>
          <a:p>
            <a:pPr marL="305435" indent="-305435"/>
            <a:r>
              <a:rPr lang="en-US" sz="2800" dirty="0">
                <a:latin typeface="Calibri"/>
                <a:ea typeface="Calibri"/>
                <a:cs typeface="Calibri"/>
              </a:rPr>
              <a:t> </a:t>
            </a:r>
            <a:r>
              <a:rPr lang="en-US" sz="2800" b="1" dirty="0">
                <a:latin typeface="Calibri"/>
                <a:ea typeface="Calibri"/>
                <a:cs typeface="Calibri"/>
              </a:rPr>
              <a:t>Enhanced User Experience</a:t>
            </a:r>
            <a:r>
              <a:rPr lang="en-US" sz="2800" dirty="0">
                <a:latin typeface="Calibri"/>
                <a:ea typeface="Calibri"/>
                <a:cs typeface="Calibri"/>
              </a:rPr>
              <a:t>: Offers a smarter, faster, and more enjoyable way to travel.</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305435" indent="-305435"/>
            <a:r>
              <a:rPr lang="en-US" sz="2800" b="1" dirty="0">
                <a:latin typeface="Calibri"/>
                <a:ea typeface="+mn-lt"/>
                <a:cs typeface="+mn-lt"/>
              </a:rPr>
              <a:t>Voice &amp; Multilingual Support </a:t>
            </a:r>
            <a:r>
              <a:rPr lang="en-US" sz="2800" dirty="0">
                <a:latin typeface="Calibri"/>
                <a:ea typeface="+mn-lt"/>
                <a:cs typeface="+mn-lt"/>
              </a:rPr>
              <a:t>– Enable users to interact via voice and in multiple languages.</a:t>
            </a:r>
          </a:p>
          <a:p>
            <a:pPr marL="305435" indent="-305435"/>
            <a:r>
              <a:rPr lang="en-US" sz="2800" b="1" dirty="0">
                <a:latin typeface="Calibri"/>
                <a:ea typeface="+mn-lt"/>
                <a:cs typeface="+mn-lt"/>
              </a:rPr>
              <a:t>AI-Based Personalization</a:t>
            </a:r>
            <a:r>
              <a:rPr lang="en-US" sz="2800" dirty="0">
                <a:latin typeface="Calibri"/>
                <a:ea typeface="+mn-lt"/>
                <a:cs typeface="+mn-lt"/>
              </a:rPr>
              <a:t> – Use machine learning to suggest smarter, user-specific plans.</a:t>
            </a:r>
          </a:p>
          <a:p>
            <a:pPr marL="305435" indent="-305435"/>
            <a:r>
              <a:rPr lang="en-US" sz="2800" b="1" dirty="0">
                <a:latin typeface="Calibri"/>
                <a:ea typeface="+mn-lt"/>
                <a:cs typeface="+mn-lt"/>
              </a:rPr>
              <a:t>AR/VR Destination Previews </a:t>
            </a:r>
            <a:r>
              <a:rPr lang="en-US" sz="2800" dirty="0">
                <a:latin typeface="Calibri"/>
                <a:ea typeface="+mn-lt"/>
                <a:cs typeface="+mn-lt"/>
              </a:rPr>
              <a:t>– Let users explore places virtually before visiting.</a:t>
            </a:r>
          </a:p>
          <a:p>
            <a:pPr marL="305435" indent="-305435"/>
            <a:r>
              <a:rPr lang="en-US" sz="2800" b="1" dirty="0">
                <a:latin typeface="Calibri"/>
                <a:ea typeface="+mn-lt"/>
                <a:cs typeface="+mn-lt"/>
              </a:rPr>
              <a:t>Eco-Friendly Travel Options </a:t>
            </a:r>
            <a:r>
              <a:rPr lang="en-US" sz="2800" dirty="0">
                <a:latin typeface="Calibri"/>
                <a:ea typeface="+mn-lt"/>
                <a:cs typeface="+mn-lt"/>
              </a:rPr>
              <a:t>– Promote sustainable transport and accommodations.</a:t>
            </a:r>
          </a:p>
          <a:p>
            <a:pPr marL="305435" indent="-305435"/>
            <a:r>
              <a:rPr lang="en-US" sz="2800" b="1" dirty="0">
                <a:latin typeface="Calibri"/>
                <a:ea typeface="+mn-lt"/>
                <a:cs typeface="+mn-lt"/>
              </a:rPr>
              <a:t>Emergency Support Integration </a:t>
            </a:r>
            <a:r>
              <a:rPr lang="en-US" sz="2800" dirty="0">
                <a:latin typeface="Calibri"/>
                <a:ea typeface="+mn-lt"/>
                <a:cs typeface="+mn-lt"/>
              </a:rPr>
              <a:t>– Provide real-time help and alerts during travel.</a:t>
            </a:r>
          </a:p>
          <a:p>
            <a:pPr marL="305435" indent="-305435"/>
            <a:r>
              <a:rPr lang="en-US" sz="2800" b="1" dirty="0">
                <a:latin typeface="Calibri"/>
                <a:ea typeface="+mn-lt"/>
                <a:cs typeface="+mn-lt"/>
              </a:rPr>
              <a:t>Social Trip Planning </a:t>
            </a:r>
            <a:r>
              <a:rPr lang="en-US" sz="2800" dirty="0">
                <a:latin typeface="Calibri"/>
                <a:ea typeface="+mn-lt"/>
                <a:cs typeface="+mn-lt"/>
              </a:rPr>
              <a:t>– Allow collaborative planning with friends or groups.</a:t>
            </a:r>
          </a:p>
          <a:p>
            <a:pPr marL="305435" indent="-305435"/>
            <a:r>
              <a:rPr lang="en-US" sz="2800" b="1" dirty="0">
                <a:latin typeface="Calibri"/>
                <a:ea typeface="+mn-lt"/>
                <a:cs typeface="+mn-lt"/>
              </a:rPr>
              <a:t>Offline Access </a:t>
            </a:r>
            <a:r>
              <a:rPr lang="en-US" sz="2800" dirty="0">
                <a:latin typeface="Calibri"/>
                <a:ea typeface="+mn-lt"/>
                <a:cs typeface="+mn-lt"/>
              </a:rPr>
              <a:t>– Provide access to itineraries and maps without internet.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C1CD14D-0DF2-AB94-A13A-008EC5B8F426}"/>
              </a:ext>
            </a:extLst>
          </p:cNvPr>
          <p:cNvPicPr>
            <a:picLocks noGrp="1" noChangeAspect="1"/>
          </p:cNvPicPr>
          <p:nvPr>
            <p:ph idx="1"/>
          </p:nvPr>
        </p:nvPicPr>
        <p:blipFill>
          <a:blip r:embed="rId2"/>
          <a:stretch>
            <a:fillRect/>
          </a:stretch>
        </p:blipFill>
        <p:spPr>
          <a:xfrm>
            <a:off x="2987807" y="1301750"/>
            <a:ext cx="6216386"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D4D23-EEA7-24B9-A7CA-8E2A96C2E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36322-2BF5-36E8-17B4-55B46DFF99DF}"/>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48189CDE-1253-66FF-719D-FE3A60EF763D}"/>
              </a:ext>
            </a:extLst>
          </p:cNvPr>
          <p:cNvPicPr>
            <a:picLocks noGrp="1" noChangeAspect="1"/>
          </p:cNvPicPr>
          <p:nvPr>
            <p:ph idx="1"/>
          </p:nvPr>
        </p:nvPicPr>
        <p:blipFill>
          <a:blip r:embed="rId2"/>
          <a:stretch>
            <a:fillRect/>
          </a:stretch>
        </p:blipFill>
        <p:spPr>
          <a:xfrm>
            <a:off x="3028188" y="1271360"/>
            <a:ext cx="6206050" cy="4628697"/>
          </a:xfrm>
        </p:spPr>
      </p:pic>
    </p:spTree>
    <p:extLst>
      <p:ext uri="{BB962C8B-B14F-4D97-AF65-F5344CB8AC3E}">
        <p14:creationId xmlns:p14="http://schemas.microsoft.com/office/powerpoint/2010/main" val="348995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80B2D4-B6F0-557B-81F1-C658A87B3839}"/>
              </a:ext>
            </a:extLst>
          </p:cNvPr>
          <p:cNvSpPr txBox="1"/>
          <p:nvPr/>
        </p:nvSpPr>
        <p:spPr>
          <a:xfrm>
            <a:off x="566058" y="871248"/>
            <a:ext cx="6096000" cy="523220"/>
          </a:xfrm>
          <a:prstGeom prst="rect">
            <a:avLst/>
          </a:prstGeom>
          <a:noFill/>
        </p:spPr>
        <p:txBody>
          <a:bodyPr wrap="square">
            <a:spAutoFit/>
          </a:bodyPr>
          <a:lstStyle/>
          <a:p>
            <a:r>
              <a:rPr lang="en-IN" sz="2800" cap="all" dirty="0">
                <a:solidFill>
                  <a:schemeClr val="accent1"/>
                </a:solidFill>
                <a:latin typeface="+mj-lt"/>
                <a:ea typeface="+mj-ea"/>
                <a:cs typeface="+mj-cs"/>
              </a:rPr>
              <a:t>RAG</a:t>
            </a:r>
            <a:r>
              <a:rPr lang="en-IN" dirty="0"/>
              <a:t> </a:t>
            </a:r>
            <a:r>
              <a:rPr lang="en-IN" sz="2800" cap="all" dirty="0">
                <a:solidFill>
                  <a:schemeClr val="accent1"/>
                </a:solidFill>
                <a:latin typeface="+mj-lt"/>
                <a:ea typeface="+mj-ea"/>
                <a:cs typeface="+mj-cs"/>
              </a:rPr>
              <a:t>LAB</a:t>
            </a:r>
            <a:r>
              <a:rPr lang="en-IN" dirty="0"/>
              <a:t> </a:t>
            </a:r>
            <a:r>
              <a:rPr lang="en-IN" sz="2800" cap="all" dirty="0">
                <a:solidFill>
                  <a:schemeClr val="accent1"/>
                </a:solidFill>
                <a:latin typeface="+mj-lt"/>
                <a:ea typeface="+mj-ea"/>
                <a:cs typeface="+mj-cs"/>
              </a:rPr>
              <a:t>certificate</a:t>
            </a:r>
            <a:r>
              <a:rPr lang="en-IN" dirty="0"/>
              <a:t> </a:t>
            </a:r>
          </a:p>
        </p:txBody>
      </p:sp>
      <p:pic>
        <p:nvPicPr>
          <p:cNvPr id="7" name="Picture 6">
            <a:extLst>
              <a:ext uri="{FF2B5EF4-FFF2-40B4-BE49-F238E27FC236}">
                <a16:creationId xmlns:a16="http://schemas.microsoft.com/office/drawing/2014/main" id="{B325BE37-76F7-D8BD-7115-4178F63FC9B6}"/>
              </a:ext>
            </a:extLst>
          </p:cNvPr>
          <p:cNvPicPr>
            <a:picLocks noChangeAspect="1"/>
          </p:cNvPicPr>
          <p:nvPr/>
        </p:nvPicPr>
        <p:blipFill>
          <a:blip r:embed="rId2"/>
          <a:stretch>
            <a:fillRect/>
          </a:stretch>
        </p:blipFill>
        <p:spPr>
          <a:xfrm>
            <a:off x="1289335" y="1502229"/>
            <a:ext cx="8299459" cy="448452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technology</a:t>
            </a:r>
          </a:p>
          <a:p>
            <a:pPr marL="0" indent="0">
              <a:buNone/>
            </a:pPr>
            <a:r>
              <a:rPr lang="en-US" sz="2800" b="1" dirty="0">
                <a:solidFill>
                  <a:srgbClr val="000000"/>
                </a:solidFill>
                <a:latin typeface="Calibri"/>
                <a:ea typeface="Calibri"/>
                <a:cs typeface="Calibri"/>
              </a:rPr>
              <a:t>Framework: </a:t>
            </a:r>
            <a:r>
              <a:rPr lang="en-US" sz="2800" dirty="0">
                <a:solidFill>
                  <a:srgbClr val="000000"/>
                </a:solidFill>
                <a:latin typeface="Calibri"/>
                <a:ea typeface="Calibri"/>
                <a:cs typeface="Calibri"/>
              </a:rPr>
              <a:t>Lang Graph</a:t>
            </a:r>
          </a:p>
          <a:p>
            <a:pPr marL="0" indent="0">
              <a:buNone/>
            </a:pPr>
            <a:r>
              <a:rPr lang="en-US" sz="2800" b="1" dirty="0">
                <a:solidFill>
                  <a:srgbClr val="000000"/>
                </a:solidFill>
                <a:latin typeface="Calibri"/>
                <a:ea typeface="Calibri"/>
                <a:cs typeface="Calibri"/>
              </a:rPr>
              <a:t>IBM Granite model:</a:t>
            </a:r>
            <a:r>
              <a:rPr lang="en-US" sz="2800" dirty="0">
                <a:solidFill>
                  <a:srgbClr val="000000"/>
                </a:solidFill>
                <a:latin typeface="Calibri"/>
                <a:ea typeface="Calibri"/>
                <a:cs typeface="Calibri"/>
              </a:rPr>
              <a:t> granite-3-3-8b-instruct</a:t>
            </a:r>
          </a:p>
          <a:p>
            <a:pPr marL="0" indent="0">
              <a:buNone/>
            </a:pPr>
            <a:r>
              <a:rPr lang="en-US" sz="2800" b="1" dirty="0">
                <a:solidFill>
                  <a:srgbClr val="000000"/>
                </a:solidFill>
                <a:latin typeface="Calibri"/>
                <a:ea typeface="Calibri"/>
                <a:cs typeface="Calibri"/>
              </a:rPr>
              <a:t>Tools: </a:t>
            </a:r>
            <a:r>
              <a:rPr lang="en-US" sz="2800" dirty="0">
                <a:solidFill>
                  <a:srgbClr val="000000"/>
                </a:solidFill>
                <a:latin typeface="Calibri"/>
                <a:ea typeface="Calibri"/>
                <a:cs typeface="Calibri"/>
              </a:rPr>
              <a:t>Google search, Wikipedia search , Weather, Web crawler, Duck </a:t>
            </a:r>
            <a:r>
              <a:rPr lang="en-US" sz="2800" dirty="0" err="1">
                <a:solidFill>
                  <a:srgbClr val="000000"/>
                </a:solidFill>
                <a:latin typeface="Calibri"/>
                <a:ea typeface="Calibri"/>
                <a:cs typeface="Calibri"/>
              </a:rPr>
              <a:t>Duck</a:t>
            </a:r>
            <a:r>
              <a:rPr lang="en-US" sz="2800" dirty="0">
                <a:solidFill>
                  <a:srgbClr val="000000"/>
                </a:solidFill>
                <a:latin typeface="Calibri"/>
                <a:ea typeface="Calibri"/>
                <a:cs typeface="Calibri"/>
              </a:rPr>
              <a:t> Go search</a:t>
            </a:r>
            <a:endParaRPr lang="en-US" sz="2800" b="1"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dirty="0">
                <a:solidFill>
                  <a:srgbClr val="0F0F0F"/>
                </a:solidFill>
                <a:latin typeface="Calibri"/>
                <a:ea typeface="+mn-lt"/>
                <a:cs typeface="+mn-lt"/>
              </a:rPr>
              <a:t>Imagine a travel assistant that thinks ahead, adapts in real time, and handles everything from planning to booking—tailored perfectly to you. With live updates, smart scheduling, and instant rebooking, this AI agent makes travel stress-free and unforgettable.</a:t>
            </a:r>
          </a:p>
          <a:p>
            <a:pPr marL="0" indent="0">
              <a:buNone/>
            </a:pPr>
            <a:r>
              <a:rPr lang="en-IN" sz="2800" b="1" dirty="0">
                <a:solidFill>
                  <a:srgbClr val="0F0F0F"/>
                </a:solidFill>
                <a:latin typeface="Calibri"/>
                <a:ea typeface="Calibri"/>
                <a:cs typeface="Calibri"/>
              </a:rPr>
              <a:t>Features</a:t>
            </a:r>
            <a:r>
              <a:rPr lang="en-IN" sz="2800" dirty="0">
                <a:solidFill>
                  <a:srgbClr val="0F0F0F"/>
                </a:solidFill>
                <a:latin typeface="Calibri"/>
                <a:ea typeface="Calibri"/>
                <a:cs typeface="Calibri"/>
              </a:rPr>
              <a:t>:</a:t>
            </a:r>
          </a:p>
          <a:p>
            <a:pPr marL="0" indent="0">
              <a:buNone/>
            </a:pPr>
            <a:r>
              <a:rPr lang="en-US" sz="2800" b="1" dirty="0">
                <a:solidFill>
                  <a:srgbClr val="0F0F0F"/>
                </a:solidFill>
                <a:latin typeface="Calibri"/>
                <a:ea typeface="Calibri"/>
                <a:cs typeface="Calibri"/>
              </a:rPr>
              <a:t>AI-Powered Personalization </a:t>
            </a:r>
            <a:r>
              <a:rPr lang="en-US" sz="2800" dirty="0">
                <a:solidFill>
                  <a:srgbClr val="0F0F0F"/>
                </a:solidFill>
                <a:latin typeface="Calibri"/>
                <a:ea typeface="Calibri"/>
                <a:cs typeface="Calibri"/>
              </a:rPr>
              <a:t>– Understands user preferences, budget, and constraints to tailor travel plans uniquely for each user.</a:t>
            </a:r>
          </a:p>
          <a:p>
            <a:pPr marL="0" indent="0">
              <a:buNone/>
            </a:pPr>
            <a:r>
              <a:rPr lang="en-US" sz="2800" b="1" dirty="0">
                <a:solidFill>
                  <a:srgbClr val="0F0F0F"/>
                </a:solidFill>
                <a:latin typeface="Calibri"/>
                <a:ea typeface="Calibri"/>
                <a:cs typeface="Calibri"/>
              </a:rPr>
              <a:t>Real-Time Data Integration </a:t>
            </a:r>
            <a:r>
              <a:rPr lang="en-US" sz="2800" dirty="0">
                <a:solidFill>
                  <a:srgbClr val="0F0F0F"/>
                </a:solidFill>
                <a:latin typeface="Calibri"/>
                <a:ea typeface="Calibri"/>
                <a:cs typeface="Calibri"/>
              </a:rPr>
              <a:t>– Uses live data for destinations, weather, transport, and accommodation to keep plans updated and relevant.</a:t>
            </a:r>
          </a:p>
          <a:p>
            <a:pPr marL="0" indent="0">
              <a:buNone/>
            </a:pPr>
            <a:r>
              <a:rPr lang="en-US" sz="2800" b="1" dirty="0">
                <a:solidFill>
                  <a:srgbClr val="0F0F0F"/>
                </a:solidFill>
                <a:latin typeface="Calibri"/>
                <a:ea typeface="Calibri"/>
                <a:cs typeface="Calibri"/>
              </a:rPr>
              <a:t>End-to-End Travel Management</a:t>
            </a:r>
            <a:r>
              <a:rPr lang="en-US" sz="2800" dirty="0">
                <a:solidFill>
                  <a:srgbClr val="0F0F0F"/>
                </a:solidFill>
                <a:latin typeface="Calibri"/>
                <a:ea typeface="Calibri"/>
                <a:cs typeface="Calibri"/>
              </a:rPr>
              <a:t> – Not just planning, but also booking, alerting, and optimizing schedules on the go.</a:t>
            </a:r>
          </a:p>
          <a:p>
            <a:pPr marL="0" indent="0">
              <a:buNone/>
            </a:pPr>
            <a:r>
              <a:rPr lang="en-US" sz="2800" b="1" dirty="0">
                <a:solidFill>
                  <a:srgbClr val="0F0F0F"/>
                </a:solidFill>
                <a:latin typeface="Calibri"/>
                <a:ea typeface="Calibri"/>
                <a:cs typeface="Calibri"/>
              </a:rPr>
              <a:t>Seamless Experience</a:t>
            </a:r>
            <a:r>
              <a:rPr lang="en-US" sz="2800" dirty="0">
                <a:solidFill>
                  <a:srgbClr val="0F0F0F"/>
                </a:solidFill>
                <a:latin typeface="Calibri"/>
                <a:ea typeface="Calibri"/>
                <a:cs typeface="Calibri"/>
              </a:rPr>
              <a:t> – Turns a complex, time-consuming task into an effortless and enjoyable journey.</a:t>
            </a: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marL="305435" indent="-305435"/>
            <a:r>
              <a:rPr lang="en-IN" sz="2800" dirty="0">
                <a:latin typeface="Calibri"/>
                <a:ea typeface="+mn-lt"/>
                <a:cs typeface="+mn-lt"/>
              </a:rPr>
              <a:t>Travel Agents / Tour Operators</a:t>
            </a:r>
          </a:p>
          <a:p>
            <a:pPr marL="305435" indent="-305435"/>
            <a:r>
              <a:rPr lang="en-IN" sz="2800" dirty="0">
                <a:latin typeface="Calibri"/>
                <a:ea typeface="+mn-lt"/>
                <a:cs typeface="+mn-lt"/>
              </a:rPr>
              <a:t>Leisure Travelers</a:t>
            </a:r>
          </a:p>
          <a:p>
            <a:pPr marL="305435" indent="-305435"/>
            <a:r>
              <a:rPr lang="en-IN" sz="2800" dirty="0">
                <a:latin typeface="Calibri"/>
                <a:ea typeface="+mn-lt"/>
                <a:cs typeface="+mn-lt"/>
              </a:rPr>
              <a:t>Business Travelers</a:t>
            </a:r>
          </a:p>
          <a:p>
            <a:pPr marL="305435" indent="-305435"/>
            <a:r>
              <a:rPr lang="en-IN" sz="2800" dirty="0">
                <a:latin typeface="Calibri"/>
                <a:ea typeface="+mn-lt"/>
                <a:cs typeface="+mn-lt"/>
              </a:rPr>
              <a:t>Frequent Travelers</a:t>
            </a:r>
          </a:p>
          <a:p>
            <a:pPr marL="305435" indent="-305435"/>
            <a:r>
              <a:rPr lang="en-IN" sz="2800" dirty="0">
                <a:latin typeface="Calibri"/>
                <a:ea typeface="+mn-lt"/>
                <a:cs typeface="+mn-lt"/>
              </a:rPr>
              <a:t>Group Travelers</a:t>
            </a:r>
          </a:p>
          <a:p>
            <a:pPr marL="305435" indent="-305435"/>
            <a:r>
              <a:rPr lang="en-IN" sz="2800" dirty="0">
                <a:latin typeface="Calibri"/>
                <a:ea typeface="+mn-lt"/>
                <a:cs typeface="+mn-lt"/>
              </a:rPr>
              <a:t>Budget Travelers</a:t>
            </a:r>
          </a:p>
          <a:p>
            <a:pPr marL="305435" indent="-305435"/>
            <a:r>
              <a:rPr lang="en-IN" sz="2800" dirty="0">
                <a:latin typeface="Calibri"/>
                <a:ea typeface="+mn-lt"/>
                <a:cs typeface="+mn-lt"/>
              </a:rPr>
              <a:t>Luxury Travelers</a:t>
            </a:r>
          </a:p>
          <a:p>
            <a:pPr marL="305435" indent="-305435"/>
            <a:r>
              <a:rPr lang="en-IN" sz="2800" dirty="0">
                <a:latin typeface="Calibri"/>
                <a:ea typeface="+mn-lt"/>
                <a:cs typeface="+mn-lt"/>
              </a:rPr>
              <a:t>Solo Travelers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DE12131-C138-5ED6-7C49-425A6D5EA8A3}"/>
              </a:ext>
            </a:extLst>
          </p:cNvPr>
          <p:cNvPicPr>
            <a:picLocks noChangeAspect="1"/>
          </p:cNvPicPr>
          <p:nvPr/>
        </p:nvPicPr>
        <p:blipFill>
          <a:blip r:embed="rId2"/>
          <a:stretch>
            <a:fillRect/>
          </a:stretch>
        </p:blipFill>
        <p:spPr>
          <a:xfrm>
            <a:off x="2211255" y="1232452"/>
            <a:ext cx="8922910" cy="495388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255CED9D-E87B-1AA4-AC34-871F0A7AA91C}"/>
              </a:ext>
            </a:extLst>
          </p:cNvPr>
          <p:cNvPicPr>
            <a:picLocks noGrp="1" noChangeAspect="1"/>
          </p:cNvPicPr>
          <p:nvPr>
            <p:ph idx="1"/>
          </p:nvPr>
        </p:nvPicPr>
        <p:blipFill>
          <a:blip r:embed="rId2"/>
          <a:srcRect l="52123" t="17565"/>
          <a:stretch>
            <a:fillRect/>
          </a:stretch>
        </p:blipFill>
        <p:spPr>
          <a:xfrm>
            <a:off x="3810000" y="1232452"/>
            <a:ext cx="5796301" cy="454920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554</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Swati badola</cp:lastModifiedBy>
  <cp:revision>142</cp:revision>
  <dcterms:created xsi:type="dcterms:W3CDTF">2021-05-26T16:50:10Z</dcterms:created>
  <dcterms:modified xsi:type="dcterms:W3CDTF">2025-07-31T08:49:23Z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