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62" r:id="rId17"/>
    <p:sldId id="2146847071" r:id="rId18"/>
    <p:sldId id="2146847055" r:id="rId19"/>
    <p:sldId id="2146847059"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2F14B-0407-4A18-8874-FE43C46A95FC}" v="57" dt="2025-07-31T14:22:31.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ti badola" userId="06c7c8b8bfa3c803" providerId="LiveId" clId="{2CD2F14B-0407-4A18-8874-FE43C46A95FC}"/>
    <pc:docChg chg="undo custSel addSld delSld modSld">
      <pc:chgData name="Swati badola" userId="06c7c8b8bfa3c803" providerId="LiveId" clId="{2CD2F14B-0407-4A18-8874-FE43C46A95FC}" dt="2025-07-31T14:27:33.050" v="1023" actId="1076"/>
      <pc:docMkLst>
        <pc:docMk/>
      </pc:docMkLst>
      <pc:sldChg chg="modSp mod">
        <pc:chgData name="Swati badola" userId="06c7c8b8bfa3c803" providerId="LiveId" clId="{2CD2F14B-0407-4A18-8874-FE43C46A95FC}" dt="2025-07-31T13:34:28.498" v="692" actId="20577"/>
        <pc:sldMkLst>
          <pc:docMk/>
          <pc:sldMk cId="953325580" sldId="256"/>
        </pc:sldMkLst>
        <pc:spChg chg="mod">
          <ac:chgData name="Swati badola" userId="06c7c8b8bfa3c803" providerId="LiveId" clId="{2CD2F14B-0407-4A18-8874-FE43C46A95FC}" dt="2025-07-31T07:40:37.204" v="195" actId="20577"/>
          <ac:spMkLst>
            <pc:docMk/>
            <pc:sldMk cId="953325580" sldId="256"/>
            <ac:spMk id="2" creationId="{A8A11E26-4C38-41A6-9857-11032CEECD80}"/>
          </ac:spMkLst>
        </pc:spChg>
        <pc:spChg chg="mod">
          <ac:chgData name="Swati badola" userId="06c7c8b8bfa3c803" providerId="LiveId" clId="{2CD2F14B-0407-4A18-8874-FE43C46A95FC}" dt="2025-07-31T13:34:28.498" v="692" actId="20577"/>
          <ac:spMkLst>
            <pc:docMk/>
            <pc:sldMk cId="953325580" sldId="256"/>
            <ac:spMk id="3" creationId="{00000000-0000-0000-0000-000000000000}"/>
          </ac:spMkLst>
        </pc:spChg>
        <pc:spChg chg="mod">
          <ac:chgData name="Swati badola" userId="06c7c8b8bfa3c803" providerId="LiveId" clId="{2CD2F14B-0407-4A18-8874-FE43C46A95FC}" dt="2025-07-31T07:41:38.521" v="202" actId="20577"/>
          <ac:spMkLst>
            <pc:docMk/>
            <pc:sldMk cId="953325580" sldId="256"/>
            <ac:spMk id="4" creationId="{00000000-0000-0000-0000-000000000000}"/>
          </ac:spMkLst>
        </pc:spChg>
      </pc:sldChg>
      <pc:sldChg chg="modSp mod">
        <pc:chgData name="Swati badola" userId="06c7c8b8bfa3c803" providerId="LiveId" clId="{2CD2F14B-0407-4A18-8874-FE43C46A95FC}" dt="2025-07-31T07:43:07.421" v="204" actId="27636"/>
        <pc:sldMkLst>
          <pc:docMk/>
          <pc:sldMk cId="1186421160" sldId="262"/>
        </pc:sldMkLst>
        <pc:spChg chg="mod">
          <ac:chgData name="Swati badola" userId="06c7c8b8bfa3c803" providerId="LiveId" clId="{2CD2F14B-0407-4A18-8874-FE43C46A95FC}" dt="2025-07-31T07:43:07.421" v="204" actId="27636"/>
          <ac:spMkLst>
            <pc:docMk/>
            <pc:sldMk cId="1186421160" sldId="262"/>
            <ac:spMk id="2" creationId="{8FEE4A9C-3F57-7DA7-91FD-715C3FB47F93}"/>
          </ac:spMkLst>
        </pc:spChg>
      </pc:sldChg>
      <pc:sldChg chg="modSp mod">
        <pc:chgData name="Swati badola" userId="06c7c8b8bfa3c803" providerId="LiveId" clId="{2CD2F14B-0407-4A18-8874-FE43C46A95FC}" dt="2025-07-31T07:56:07.839" v="408" actId="20577"/>
        <pc:sldMkLst>
          <pc:docMk/>
          <pc:sldMk cId="3210358481" sldId="263"/>
        </pc:sldMkLst>
        <pc:spChg chg="mod">
          <ac:chgData name="Swati badola" userId="06c7c8b8bfa3c803" providerId="LiveId" clId="{2CD2F14B-0407-4A18-8874-FE43C46A95FC}" dt="2025-07-31T07:56:07.839" v="408" actId="20577"/>
          <ac:spMkLst>
            <pc:docMk/>
            <pc:sldMk cId="3210358481" sldId="263"/>
            <ac:spMk id="2" creationId="{E041FD9D-DF07-9C37-1E61-1D920E0EF1D4}"/>
          </ac:spMkLst>
        </pc:spChg>
      </pc:sldChg>
      <pc:sldChg chg="modSp mod">
        <pc:chgData name="Swati badola" userId="06c7c8b8bfa3c803" providerId="LiveId" clId="{2CD2F14B-0407-4A18-8874-FE43C46A95FC}" dt="2025-07-31T08:48:17.921" v="673" actId="113"/>
        <pc:sldMkLst>
          <pc:docMk/>
          <pc:sldMk cId="3202024527" sldId="265"/>
        </pc:sldMkLst>
        <pc:spChg chg="mod">
          <ac:chgData name="Swati badola" userId="06c7c8b8bfa3c803" providerId="LiveId" clId="{2CD2F14B-0407-4A18-8874-FE43C46A95FC}" dt="2025-07-31T08:48:17.921" v="673" actId="113"/>
          <ac:spMkLst>
            <pc:docMk/>
            <pc:sldMk cId="3202024527" sldId="265"/>
            <ac:spMk id="2" creationId="{C4FFAF3C-BA60-9181-132C-C36C403AAEA7}"/>
          </ac:spMkLst>
        </pc:spChg>
      </pc:sldChg>
      <pc:sldChg chg="modSp mod">
        <pc:chgData name="Swati badola" userId="06c7c8b8bfa3c803" providerId="LiveId" clId="{2CD2F14B-0407-4A18-8874-FE43C46A95FC}" dt="2025-07-31T14:27:33.050" v="1023" actId="1076"/>
        <pc:sldMkLst>
          <pc:docMk/>
          <pc:sldMk cId="2900153716" sldId="2146847054"/>
        </pc:sldMkLst>
        <pc:spChg chg="mod">
          <ac:chgData name="Swati badola" userId="06c7c8b8bfa3c803" providerId="LiveId" clId="{2CD2F14B-0407-4A18-8874-FE43C46A95FC}" dt="2025-07-31T14:27:25.634" v="1022" actId="14100"/>
          <ac:spMkLst>
            <pc:docMk/>
            <pc:sldMk cId="2900153716" sldId="2146847054"/>
            <ac:spMk id="2" creationId="{49FFEB4C-F209-4AE7-AA2B-B3C26CE2C51D}"/>
          </ac:spMkLst>
        </pc:spChg>
        <pc:spChg chg="mod">
          <ac:chgData name="Swati badola" userId="06c7c8b8bfa3c803" providerId="LiveId" clId="{2CD2F14B-0407-4A18-8874-FE43C46A95FC}" dt="2025-07-31T14:27:33.050" v="1023" actId="1076"/>
          <ac:spMkLst>
            <pc:docMk/>
            <pc:sldMk cId="2900153716" sldId="2146847054"/>
            <ac:spMk id="3" creationId="{B2678641-EEA3-4EC4-BF39-4075B0C120E8}"/>
          </ac:spMkLst>
        </pc:spChg>
      </pc:sldChg>
      <pc:sldChg chg="addSp delSp modSp mod">
        <pc:chgData name="Swati badola" userId="06c7c8b8bfa3c803" providerId="LiveId" clId="{2CD2F14B-0407-4A18-8874-FE43C46A95FC}" dt="2025-07-31T08:49:23.430" v="685" actId="113"/>
        <pc:sldMkLst>
          <pc:docMk/>
          <pc:sldMk cId="614882681" sldId="2146847055"/>
        </pc:sldMkLst>
        <pc:spChg chg="add">
          <ac:chgData name="Swati badola" userId="06c7c8b8bfa3c803" providerId="LiveId" clId="{2CD2F14B-0407-4A18-8874-FE43C46A95FC}" dt="2025-07-31T08:43:34.508" v="648"/>
          <ac:spMkLst>
            <pc:docMk/>
            <pc:sldMk cId="614882681" sldId="2146847055"/>
            <ac:spMk id="2" creationId="{72FCD725-4649-7FD4-C55E-948324AF37B9}"/>
          </ac:spMkLst>
        </pc:spChg>
        <pc:spChg chg="add del mod">
          <ac:chgData name="Swati badola" userId="06c7c8b8bfa3c803" providerId="LiveId" clId="{2CD2F14B-0407-4A18-8874-FE43C46A95FC}" dt="2025-07-31T08:49:23.430" v="685" actId="113"/>
          <ac:spMkLst>
            <pc:docMk/>
            <pc:sldMk cId="614882681" sldId="2146847055"/>
            <ac:spMk id="3" creationId="{A6638FD1-D00E-E75B-705C-564F06D93D7B}"/>
          </ac:spMkLst>
        </pc:spChg>
        <pc:spChg chg="add">
          <ac:chgData name="Swati badola" userId="06c7c8b8bfa3c803" providerId="LiveId" clId="{2CD2F14B-0407-4A18-8874-FE43C46A95FC}" dt="2025-07-31T08:43:37.612" v="649"/>
          <ac:spMkLst>
            <pc:docMk/>
            <pc:sldMk cId="614882681" sldId="2146847055"/>
            <ac:spMk id="4" creationId="{690BAFA7-DDD3-8907-21B1-484159AE2C87}"/>
          </ac:spMkLst>
        </pc:spChg>
        <pc:spChg chg="add mod">
          <ac:chgData name="Swati badola" userId="06c7c8b8bfa3c803" providerId="LiveId" clId="{2CD2F14B-0407-4A18-8874-FE43C46A95FC}" dt="2025-07-31T08:43:44.144" v="652"/>
          <ac:spMkLst>
            <pc:docMk/>
            <pc:sldMk cId="614882681" sldId="2146847055"/>
            <ac:spMk id="6" creationId="{1A30D576-FF8A-20B9-57D3-6A7DE53A09A4}"/>
          </ac:spMkLst>
        </pc:spChg>
      </pc:sldChg>
      <pc:sldChg chg="modSp mod">
        <pc:chgData name="Swati badola" userId="06c7c8b8bfa3c803" providerId="LiveId" clId="{2CD2F14B-0407-4A18-8874-FE43C46A95FC}" dt="2025-07-31T08:07:34.364" v="546" actId="20577"/>
        <pc:sldMkLst>
          <pc:docMk/>
          <pc:sldMk cId="3819043843" sldId="2146847057"/>
        </pc:sldMkLst>
        <pc:spChg chg="mod">
          <ac:chgData name="Swati badola" userId="06c7c8b8bfa3c803" providerId="LiveId" clId="{2CD2F14B-0407-4A18-8874-FE43C46A95FC}" dt="2025-07-31T08:07:34.364" v="546" actId="20577"/>
          <ac:spMkLst>
            <pc:docMk/>
            <pc:sldMk cId="3819043843" sldId="2146847057"/>
            <ac:spMk id="3" creationId="{AB679E23-F86A-AFA9-FE9C-7F5A518E8198}"/>
          </ac:spMkLst>
        </pc:spChg>
      </pc:sldChg>
      <pc:sldChg chg="modSp mod">
        <pc:chgData name="Swati badola" userId="06c7c8b8bfa3c803" providerId="LiveId" clId="{2CD2F14B-0407-4A18-8874-FE43C46A95FC}" dt="2025-07-31T14:11:08.383" v="968" actId="113"/>
        <pc:sldMkLst>
          <pc:docMk/>
          <pc:sldMk cId="1366800925" sldId="2146847058"/>
        </pc:sldMkLst>
        <pc:spChg chg="mod">
          <ac:chgData name="Swati badola" userId="06c7c8b8bfa3c803" providerId="LiveId" clId="{2CD2F14B-0407-4A18-8874-FE43C46A95FC}" dt="2025-07-31T14:11:08.383" v="968" actId="113"/>
          <ac:spMkLst>
            <pc:docMk/>
            <pc:sldMk cId="1366800925" sldId="2146847058"/>
            <ac:spMk id="3" creationId="{40B9234A-56AB-47BB-E0BD-725AF6684B23}"/>
          </ac:spMkLst>
        </pc:spChg>
      </pc:sldChg>
      <pc:sldChg chg="addSp delSp modSp mod">
        <pc:chgData name="Swati badola" userId="06c7c8b8bfa3c803" providerId="LiveId" clId="{2CD2F14B-0407-4A18-8874-FE43C46A95FC}" dt="2025-07-31T08:29:10.320" v="619" actId="931"/>
        <pc:sldMkLst>
          <pc:docMk/>
          <pc:sldMk cId="384733178" sldId="2146847059"/>
        </pc:sldMkLst>
        <pc:spChg chg="del mod">
          <ac:chgData name="Swati badola" userId="06c7c8b8bfa3c803" providerId="LiveId" clId="{2CD2F14B-0407-4A18-8874-FE43C46A95FC}" dt="2025-07-31T08:29:10.320" v="619" actId="931"/>
          <ac:spMkLst>
            <pc:docMk/>
            <pc:sldMk cId="384733178" sldId="2146847059"/>
            <ac:spMk id="3" creationId="{177D9613-6E93-8A63-8EC7-750760D77FD8}"/>
          </ac:spMkLst>
        </pc:spChg>
        <pc:picChg chg="add mod">
          <ac:chgData name="Swati badola" userId="06c7c8b8bfa3c803" providerId="LiveId" clId="{2CD2F14B-0407-4A18-8874-FE43C46A95FC}" dt="2025-07-31T08:29:10.320" v="619" actId="931"/>
          <ac:picMkLst>
            <pc:docMk/>
            <pc:sldMk cId="384733178" sldId="2146847059"/>
            <ac:picMk id="5" creationId="{9C1CD14D-0DF2-AB94-A13A-008EC5B8F426}"/>
          </ac:picMkLst>
        </pc:picChg>
      </pc:sldChg>
      <pc:sldChg chg="addSp delSp modSp mod">
        <pc:chgData name="Swati badola" userId="06c7c8b8bfa3c803" providerId="LiveId" clId="{2CD2F14B-0407-4A18-8874-FE43C46A95FC}" dt="2025-07-31T14:25:03.073" v="1009" actId="12"/>
        <pc:sldMkLst>
          <pc:docMk/>
          <pc:sldMk cId="2083715239" sldId="2146847060"/>
        </pc:sldMkLst>
        <pc:spChg chg="add del mod">
          <ac:chgData name="Swati badola" userId="06c7c8b8bfa3c803" providerId="LiveId" clId="{2CD2F14B-0407-4A18-8874-FE43C46A95FC}" dt="2025-07-31T08:09:22.180" v="554" actId="931"/>
          <ac:spMkLst>
            <pc:docMk/>
            <pc:sldMk cId="2083715239" sldId="2146847060"/>
            <ac:spMk id="4" creationId="{1E8A74A4-8F5D-0001-D158-45A21F73C586}"/>
          </ac:spMkLst>
        </pc:spChg>
        <pc:spChg chg="add mod">
          <ac:chgData name="Swati badola" userId="06c7c8b8bfa3c803" providerId="LiveId" clId="{2CD2F14B-0407-4A18-8874-FE43C46A95FC}" dt="2025-07-31T14:25:03.073" v="1009" actId="12"/>
          <ac:spMkLst>
            <pc:docMk/>
            <pc:sldMk cId="2083715239" sldId="2146847060"/>
            <ac:spMk id="4" creationId="{34954814-C332-870A-B11E-5A06660CF12C}"/>
          </ac:spMkLst>
        </pc:spChg>
        <pc:picChg chg="add mod modCrop">
          <ac:chgData name="Swati badola" userId="06c7c8b8bfa3c803" providerId="LiveId" clId="{2CD2F14B-0407-4A18-8874-FE43C46A95FC}" dt="2025-07-31T13:51:39.380" v="775" actId="1076"/>
          <ac:picMkLst>
            <pc:docMk/>
            <pc:sldMk cId="2083715239" sldId="2146847060"/>
            <ac:picMk id="6" creationId="{255CED9D-E87B-1AA4-AC34-871F0A7AA91C}"/>
          </ac:picMkLst>
        </pc:picChg>
        <pc:picChg chg="del">
          <ac:chgData name="Swati badola" userId="06c7c8b8bfa3c803" providerId="LiveId" clId="{2CD2F14B-0407-4A18-8874-FE43C46A95FC}" dt="2025-07-31T08:09:03.366" v="553" actId="478"/>
          <ac:picMkLst>
            <pc:docMk/>
            <pc:sldMk cId="2083715239" sldId="2146847060"/>
            <ac:picMk id="9" creationId="{B585371A-5E60-DF5B-ECF8-E4CE137EA724}"/>
          </ac:picMkLst>
        </pc:picChg>
      </pc:sldChg>
      <pc:sldChg chg="del">
        <pc:chgData name="Swati badola" userId="06c7c8b8bfa3c803" providerId="LiveId" clId="{2CD2F14B-0407-4A18-8874-FE43C46A95FC}" dt="2025-07-31T08:41:00.794" v="647" actId="47"/>
        <pc:sldMkLst>
          <pc:docMk/>
          <pc:sldMk cId="2230664768" sldId="2146847061"/>
        </pc:sldMkLst>
      </pc:sldChg>
      <pc:sldChg chg="addSp delSp modSp mod">
        <pc:chgData name="Swati badola" userId="06c7c8b8bfa3c803" providerId="LiveId" clId="{2CD2F14B-0407-4A18-8874-FE43C46A95FC}" dt="2025-07-31T14:16:18.752" v="981" actId="113"/>
        <pc:sldMkLst>
          <pc:docMk/>
          <pc:sldMk cId="4233882376" sldId="2146847062"/>
        </pc:sldMkLst>
        <pc:spChg chg="add del mod">
          <ac:chgData name="Swati badola" userId="06c7c8b8bfa3c803" providerId="LiveId" clId="{2CD2F14B-0407-4A18-8874-FE43C46A95FC}" dt="2025-07-31T14:16:18.752" v="981" actId="113"/>
          <ac:spMkLst>
            <pc:docMk/>
            <pc:sldMk cId="4233882376" sldId="2146847062"/>
            <ac:spMk id="3" creationId="{D4974547-DF1B-77BB-E545-9344EDB9AD3F}"/>
          </ac:spMkLst>
        </pc:spChg>
        <pc:spChg chg="add">
          <ac:chgData name="Swati badola" userId="06c7c8b8bfa3c803" providerId="LiveId" clId="{2CD2F14B-0407-4A18-8874-FE43C46A95FC}" dt="2025-07-31T08:18:07.775" v="598"/>
          <ac:spMkLst>
            <pc:docMk/>
            <pc:sldMk cId="4233882376" sldId="2146847062"/>
            <ac:spMk id="4" creationId="{4CF7A624-228D-01D8-B825-4D06CA4F2215}"/>
          </ac:spMkLst>
        </pc:spChg>
        <pc:spChg chg="add mod">
          <ac:chgData name="Swati badola" userId="06c7c8b8bfa3c803" providerId="LiveId" clId="{2CD2F14B-0407-4A18-8874-FE43C46A95FC}" dt="2025-07-31T08:18:19.021" v="601"/>
          <ac:spMkLst>
            <pc:docMk/>
            <pc:sldMk cId="4233882376" sldId="2146847062"/>
            <ac:spMk id="5" creationId="{E7237A0E-C86C-799E-C114-5CF1A965FC8E}"/>
          </ac:spMkLst>
        </pc:spChg>
      </pc:sldChg>
      <pc:sldChg chg="addSp delSp modSp mod">
        <pc:chgData name="Swati badola" userId="06c7c8b8bfa3c803" providerId="LiveId" clId="{2CD2F14B-0407-4A18-8874-FE43C46A95FC}" dt="2025-07-31T14:23:45.958" v="1002" actId="14100"/>
        <pc:sldMkLst>
          <pc:docMk/>
          <pc:sldMk cId="4068668583" sldId="2146847066"/>
        </pc:sldMkLst>
        <pc:spChg chg="add mod">
          <ac:chgData name="Swati badola" userId="06c7c8b8bfa3c803" providerId="LiveId" clId="{2CD2F14B-0407-4A18-8874-FE43C46A95FC}" dt="2025-07-31T14:20:15.611" v="986" actId="20577"/>
          <ac:spMkLst>
            <pc:docMk/>
            <pc:sldMk cId="4068668583" sldId="2146847066"/>
            <ac:spMk id="3" creationId="{4C6C4B34-0399-1553-B515-174FAE91B8FF}"/>
          </ac:spMkLst>
        </pc:spChg>
        <pc:spChg chg="add mod">
          <ac:chgData name="Swati badola" userId="06c7c8b8bfa3c803" providerId="LiveId" clId="{2CD2F14B-0407-4A18-8874-FE43C46A95FC}" dt="2025-07-31T14:23:45.958" v="1002" actId="14100"/>
          <ac:spMkLst>
            <pc:docMk/>
            <pc:sldMk cId="4068668583" sldId="2146847066"/>
            <ac:spMk id="4" creationId="{D2FE4F64-68E5-47F6-F8FD-36D6A5439B92}"/>
          </ac:spMkLst>
        </pc:spChg>
        <pc:spChg chg="add">
          <ac:chgData name="Swati badola" userId="06c7c8b8bfa3c803" providerId="LiveId" clId="{2CD2F14B-0407-4A18-8874-FE43C46A95FC}" dt="2025-07-31T14:20:28.344" v="988"/>
          <ac:spMkLst>
            <pc:docMk/>
            <pc:sldMk cId="4068668583" sldId="2146847066"/>
            <ac:spMk id="6" creationId="{9B4F9995-2CFD-9911-2F63-8B44C37F5223}"/>
          </ac:spMkLst>
        </pc:spChg>
        <pc:spChg chg="add">
          <ac:chgData name="Swati badola" userId="06c7c8b8bfa3c803" providerId="LiveId" clId="{2CD2F14B-0407-4A18-8874-FE43C46A95FC}" dt="2025-07-31T14:20:32.908" v="989"/>
          <ac:spMkLst>
            <pc:docMk/>
            <pc:sldMk cId="4068668583" sldId="2146847066"/>
            <ac:spMk id="7" creationId="{0EECAB57-A184-3725-4F6F-66E241FE8529}"/>
          </ac:spMkLst>
        </pc:spChg>
        <pc:spChg chg="add">
          <ac:chgData name="Swati badola" userId="06c7c8b8bfa3c803" providerId="LiveId" clId="{2CD2F14B-0407-4A18-8874-FE43C46A95FC}" dt="2025-07-31T14:21:59.497" v="994"/>
          <ac:spMkLst>
            <pc:docMk/>
            <pc:sldMk cId="4068668583" sldId="2146847066"/>
            <ac:spMk id="8" creationId="{9E5DC8E7-2C43-E06C-5B7F-92FB459AA45B}"/>
          </ac:spMkLst>
        </pc:spChg>
        <pc:picChg chg="del">
          <ac:chgData name="Swati badola" userId="06c7c8b8bfa3c803" providerId="LiveId" clId="{2CD2F14B-0407-4A18-8874-FE43C46A95FC}" dt="2025-07-31T08:07:52.652" v="547" actId="478"/>
          <ac:picMkLst>
            <pc:docMk/>
            <pc:sldMk cId="4068668583" sldId="2146847066"/>
            <ac:picMk id="4" creationId="{52A59727-7B5F-F198-C013-B2ABF221F54C}"/>
          </ac:picMkLst>
        </pc:picChg>
        <pc:picChg chg="add mod">
          <ac:chgData name="Swati badola" userId="06c7c8b8bfa3c803" providerId="LiveId" clId="{2CD2F14B-0407-4A18-8874-FE43C46A95FC}" dt="2025-07-31T14:22:39.020" v="996" actId="1076"/>
          <ac:picMkLst>
            <pc:docMk/>
            <pc:sldMk cId="4068668583" sldId="2146847066"/>
            <ac:picMk id="5" creationId="{FDE12131-C138-5ED6-7C49-425A6D5EA8A3}"/>
          </ac:picMkLst>
        </pc:picChg>
      </pc:sldChg>
      <pc:sldChg chg="addSp delSp modSp mod">
        <pc:chgData name="Swati badola" userId="06c7c8b8bfa3c803" providerId="LiveId" clId="{2CD2F14B-0407-4A18-8874-FE43C46A95FC}" dt="2025-07-31T14:24:53.674" v="1008" actId="12"/>
        <pc:sldMkLst>
          <pc:docMk/>
          <pc:sldMk cId="1189541472" sldId="2146847067"/>
        </pc:sldMkLst>
        <pc:spChg chg="add mod">
          <ac:chgData name="Swati badola" userId="06c7c8b8bfa3c803" providerId="LiveId" clId="{2CD2F14B-0407-4A18-8874-FE43C46A95FC}" dt="2025-07-31T14:24:53.674" v="1008" actId="12"/>
          <ac:spMkLst>
            <pc:docMk/>
            <pc:sldMk cId="1189541472" sldId="2146847067"/>
            <ac:spMk id="3" creationId="{C0FF8DD3-B154-0596-491D-CB1F1D020681}"/>
          </ac:spMkLst>
        </pc:spChg>
        <pc:picChg chg="del">
          <ac:chgData name="Swati badola" userId="06c7c8b8bfa3c803" providerId="LiveId" clId="{2CD2F14B-0407-4A18-8874-FE43C46A95FC}" dt="2025-07-31T08:10:16.348" v="557" actId="478"/>
          <ac:picMkLst>
            <pc:docMk/>
            <pc:sldMk cId="1189541472" sldId="2146847067"/>
            <ac:picMk id="4" creationId="{58160D06-7AB9-E123-40C6-37292A37FD84}"/>
          </ac:picMkLst>
        </pc:picChg>
        <pc:picChg chg="add mod modCrop">
          <ac:chgData name="Swati badola" userId="06c7c8b8bfa3c803" providerId="LiveId" clId="{2CD2F14B-0407-4A18-8874-FE43C46A95FC}" dt="2025-07-31T13:48:38.251" v="713" actId="1076"/>
          <ac:picMkLst>
            <pc:docMk/>
            <pc:sldMk cId="1189541472" sldId="2146847067"/>
            <ac:picMk id="5" creationId="{C93FC0C1-CD4A-60B6-F684-D8A9A1166C7A}"/>
          </ac:picMkLst>
        </pc:picChg>
      </pc:sldChg>
      <pc:sldChg chg="addSp delSp modSp mod">
        <pc:chgData name="Swati badola" userId="06c7c8b8bfa3c803" providerId="LiveId" clId="{2CD2F14B-0407-4A18-8874-FE43C46A95FC}" dt="2025-07-31T13:55:23.556" v="854" actId="113"/>
        <pc:sldMkLst>
          <pc:docMk/>
          <pc:sldMk cId="1126302864" sldId="2146847068"/>
        </pc:sldMkLst>
        <pc:spChg chg="add mod">
          <ac:chgData name="Swati badola" userId="06c7c8b8bfa3c803" providerId="LiveId" clId="{2CD2F14B-0407-4A18-8874-FE43C46A95FC}" dt="2025-07-31T13:55:23.556" v="854" actId="113"/>
          <ac:spMkLst>
            <pc:docMk/>
            <pc:sldMk cId="1126302864" sldId="2146847068"/>
            <ac:spMk id="4" creationId="{3F3535F0-432A-46BB-74E0-07B34F354027}"/>
          </ac:spMkLst>
        </pc:spChg>
        <pc:picChg chg="del">
          <ac:chgData name="Swati badola" userId="06c7c8b8bfa3c803" providerId="LiveId" clId="{2CD2F14B-0407-4A18-8874-FE43C46A95FC}" dt="2025-07-31T08:15:13.510" v="589" actId="478"/>
          <ac:picMkLst>
            <pc:docMk/>
            <pc:sldMk cId="1126302864" sldId="2146847068"/>
            <ac:picMk id="3" creationId="{D5693625-3FD5-932E-3334-F54965E8A468}"/>
          </ac:picMkLst>
        </pc:picChg>
        <pc:picChg chg="add mod modCrop">
          <ac:chgData name="Swati badola" userId="06c7c8b8bfa3c803" providerId="LiveId" clId="{2CD2F14B-0407-4A18-8874-FE43C46A95FC}" dt="2025-07-31T13:54:57.856" v="848" actId="1076"/>
          <ac:picMkLst>
            <pc:docMk/>
            <pc:sldMk cId="1126302864" sldId="2146847068"/>
            <ac:picMk id="6" creationId="{5C9AE48E-46F1-A8EB-8DD9-0F7DE3D9707E}"/>
          </ac:picMkLst>
        </pc:picChg>
      </pc:sldChg>
      <pc:sldChg chg="addSp delSp modSp mod">
        <pc:chgData name="Swati badola" userId="06c7c8b8bfa3c803" providerId="LiveId" clId="{2CD2F14B-0407-4A18-8874-FE43C46A95FC}" dt="2025-07-31T08:31:51.355" v="637" actId="1076"/>
        <pc:sldMkLst>
          <pc:docMk/>
          <pc:sldMk cId="1406661210" sldId="2146847069"/>
        </pc:sldMkLst>
        <pc:spChg chg="add mod">
          <ac:chgData name="Swati badola" userId="06c7c8b8bfa3c803" providerId="LiveId" clId="{2CD2F14B-0407-4A18-8874-FE43C46A95FC}" dt="2025-07-31T08:30:01.463" v="623" actId="1076"/>
          <ac:spMkLst>
            <pc:docMk/>
            <pc:sldMk cId="1406661210" sldId="2146847069"/>
            <ac:spMk id="2" creationId="{430B7730-EF16-334B-FF62-DA103CD8DA85}"/>
          </ac:spMkLst>
        </pc:spChg>
        <pc:spChg chg="add del mod">
          <ac:chgData name="Swati badola" userId="06c7c8b8bfa3c803" providerId="LiveId" clId="{2CD2F14B-0407-4A18-8874-FE43C46A95FC}" dt="2025-07-31T08:30:17.457" v="628" actId="478"/>
          <ac:spMkLst>
            <pc:docMk/>
            <pc:sldMk cId="1406661210" sldId="2146847069"/>
            <ac:spMk id="4" creationId="{00000000-0000-0000-0000-000000000000}"/>
          </ac:spMkLst>
        </pc:spChg>
        <pc:spChg chg="add mod">
          <ac:chgData name="Swati badola" userId="06c7c8b8bfa3c803" providerId="LiveId" clId="{2CD2F14B-0407-4A18-8874-FE43C46A95FC}" dt="2025-07-31T08:31:17.865" v="633" actId="1076"/>
          <ac:spMkLst>
            <pc:docMk/>
            <pc:sldMk cId="1406661210" sldId="2146847069"/>
            <ac:spMk id="5" creationId="{7A80B2D4-B6F0-557B-81F1-C658A87B3839}"/>
          </ac:spMkLst>
        </pc:spChg>
        <pc:picChg chg="add mod">
          <ac:chgData name="Swati badola" userId="06c7c8b8bfa3c803" providerId="LiveId" clId="{2CD2F14B-0407-4A18-8874-FE43C46A95FC}" dt="2025-07-31T08:31:51.355" v="637" actId="1076"/>
          <ac:picMkLst>
            <pc:docMk/>
            <pc:sldMk cId="1406661210" sldId="2146847069"/>
            <ac:picMk id="7" creationId="{B325BE37-76F7-D8BD-7115-4178F63FC9B6}"/>
          </ac:picMkLst>
        </pc:picChg>
      </pc:sldChg>
      <pc:sldChg chg="addSp delSp modSp add mod">
        <pc:chgData name="Swati badola" userId="06c7c8b8bfa3c803" providerId="LiveId" clId="{2CD2F14B-0407-4A18-8874-FE43C46A95FC}" dt="2025-07-31T13:57:37.810" v="938" actId="14100"/>
        <pc:sldMkLst>
          <pc:docMk/>
          <pc:sldMk cId="1394604063" sldId="2146847070"/>
        </pc:sldMkLst>
        <pc:spChg chg="add mod">
          <ac:chgData name="Swati badola" userId="06c7c8b8bfa3c803" providerId="LiveId" clId="{2CD2F14B-0407-4A18-8874-FE43C46A95FC}" dt="2025-07-31T13:57:37.810" v="938" actId="14100"/>
          <ac:spMkLst>
            <pc:docMk/>
            <pc:sldMk cId="1394604063" sldId="2146847070"/>
            <ac:spMk id="5" creationId="{2AF8F7C9-1358-731E-BDE3-48D2D6981079}"/>
          </ac:spMkLst>
        </pc:spChg>
        <pc:picChg chg="add mod modCrop">
          <ac:chgData name="Swati badola" userId="06c7c8b8bfa3c803" providerId="LiveId" clId="{2CD2F14B-0407-4A18-8874-FE43C46A95FC}" dt="2025-07-31T13:55:41.247" v="855" actId="1076"/>
          <ac:picMkLst>
            <pc:docMk/>
            <pc:sldMk cId="1394604063" sldId="2146847070"/>
            <ac:picMk id="4" creationId="{6CF71926-F58E-A314-0580-3A85E60AA5DB}"/>
          </ac:picMkLst>
        </pc:picChg>
        <pc:picChg chg="del">
          <ac:chgData name="Swati badola" userId="06c7c8b8bfa3c803" providerId="LiveId" clId="{2CD2F14B-0407-4A18-8874-FE43C46A95FC}" dt="2025-07-31T08:11:10.277" v="563" actId="478"/>
          <ac:picMkLst>
            <pc:docMk/>
            <pc:sldMk cId="1394604063" sldId="2146847070"/>
            <ac:picMk id="5" creationId="{59D124FD-CACC-4C42-6418-BF03CD34CEFB}"/>
          </ac:picMkLst>
        </pc:picChg>
      </pc:sldChg>
      <pc:sldChg chg="delSp add del mod">
        <pc:chgData name="Swati badola" userId="06c7c8b8bfa3c803" providerId="LiveId" clId="{2CD2F14B-0407-4A18-8874-FE43C46A95FC}" dt="2025-07-31T08:27:07.475" v="617" actId="47"/>
        <pc:sldMkLst>
          <pc:docMk/>
          <pc:sldMk cId="125179089" sldId="2146847071"/>
        </pc:sldMkLst>
        <pc:picChg chg="del">
          <ac:chgData name="Swati badola" userId="06c7c8b8bfa3c803" providerId="LiveId" clId="{2CD2F14B-0407-4A18-8874-FE43C46A95FC}" dt="2025-07-31T08:16:17.509" v="597" actId="478"/>
          <ac:picMkLst>
            <pc:docMk/>
            <pc:sldMk cId="125179089" sldId="2146847071"/>
            <ac:picMk id="6" creationId="{EB382A39-C5C7-B6EC-2D3C-5451E1BAB585}"/>
          </ac:picMkLst>
        </pc:picChg>
      </pc:sldChg>
      <pc:sldChg chg="modSp add mod">
        <pc:chgData name="Swati badola" userId="06c7c8b8bfa3c803" providerId="LiveId" clId="{2CD2F14B-0407-4A18-8874-FE43C46A95FC}" dt="2025-07-31T13:41:38.870" v="708"/>
        <pc:sldMkLst>
          <pc:docMk/>
          <pc:sldMk cId="2335335998" sldId="2146847071"/>
        </pc:sldMkLst>
        <pc:spChg chg="mod">
          <ac:chgData name="Swati badola" userId="06c7c8b8bfa3c803" providerId="LiveId" clId="{2CD2F14B-0407-4A18-8874-FE43C46A95FC}" dt="2025-07-31T13:40:04.921" v="705" actId="20577"/>
          <ac:spMkLst>
            <pc:docMk/>
            <pc:sldMk cId="2335335998" sldId="2146847071"/>
            <ac:spMk id="2" creationId="{C590AF16-600F-3EB8-57FF-47F19016915D}"/>
          </ac:spMkLst>
        </pc:spChg>
        <pc:spChg chg="mod">
          <ac:chgData name="Swati badola" userId="06c7c8b8bfa3c803" providerId="LiveId" clId="{2CD2F14B-0407-4A18-8874-FE43C46A95FC}" dt="2025-07-31T13:41:38.870" v="708"/>
          <ac:spMkLst>
            <pc:docMk/>
            <pc:sldMk cId="2335335998" sldId="2146847071"/>
            <ac:spMk id="3" creationId="{CDFCD451-1B06-C418-8580-BDE00CE6E678}"/>
          </ac:spMkLst>
        </pc:spChg>
      </pc:sldChg>
      <pc:sldChg chg="addSp delSp modSp add del mod">
        <pc:chgData name="Swati badola" userId="06c7c8b8bfa3c803" providerId="LiveId" clId="{2CD2F14B-0407-4A18-8874-FE43C46A95FC}" dt="2025-07-31T13:36:30.472" v="693" actId="47"/>
        <pc:sldMkLst>
          <pc:docMk/>
          <pc:sldMk cId="3489957491" sldId="2146847071"/>
        </pc:sldMkLst>
        <pc:spChg chg="add del mod">
          <ac:chgData name="Swati badola" userId="06c7c8b8bfa3c803" providerId="LiveId" clId="{2CD2F14B-0407-4A18-8874-FE43C46A95FC}" dt="2025-07-31T08:32:46.645" v="640" actId="931"/>
          <ac:spMkLst>
            <pc:docMk/>
            <pc:sldMk cId="3489957491" sldId="2146847071"/>
            <ac:spMk id="4" creationId="{928170A6-6906-21C6-4BA8-152743BCAFE7}"/>
          </ac:spMkLst>
        </pc:spChg>
        <pc:picChg chg="del">
          <ac:chgData name="Swati badola" userId="06c7c8b8bfa3c803" providerId="LiveId" clId="{2CD2F14B-0407-4A18-8874-FE43C46A95FC}" dt="2025-07-31T08:32:05.115" v="639" actId="478"/>
          <ac:picMkLst>
            <pc:docMk/>
            <pc:sldMk cId="3489957491" sldId="2146847071"/>
            <ac:picMk id="5" creationId="{6AC066FB-CA3B-9AA8-3F44-EA20BAC618CB}"/>
          </ac:picMkLst>
        </pc:picChg>
        <pc:picChg chg="add mod">
          <ac:chgData name="Swati badola" userId="06c7c8b8bfa3c803" providerId="LiveId" clId="{2CD2F14B-0407-4A18-8874-FE43C46A95FC}" dt="2025-07-31T08:33:05.436" v="646" actId="14100"/>
          <ac:picMkLst>
            <pc:docMk/>
            <pc:sldMk cId="3489957491" sldId="2146847071"/>
            <ac:picMk id="7" creationId="{48189CDE-1253-66FF-719D-FE3A60EF763D}"/>
          </ac:picMkLst>
        </pc:picChg>
      </pc:sldChg>
      <pc:sldChg chg="addSp delSp modSp add del mod">
        <pc:chgData name="Swati badola" userId="06c7c8b8bfa3c803" providerId="LiveId" clId="{2CD2F14B-0407-4A18-8874-FE43C46A95FC}" dt="2025-07-31T08:14:45.480" v="588" actId="47"/>
        <pc:sldMkLst>
          <pc:docMk/>
          <pc:sldMk cId="3647203907" sldId="2146847071"/>
        </pc:sldMkLst>
        <pc:picChg chg="del">
          <ac:chgData name="Swati badola" userId="06c7c8b8bfa3c803" providerId="LiveId" clId="{2CD2F14B-0407-4A18-8874-FE43C46A95FC}" dt="2025-07-31T08:14:04.675" v="583" actId="478"/>
          <ac:picMkLst>
            <pc:docMk/>
            <pc:sldMk cId="3647203907" sldId="2146847071"/>
            <ac:picMk id="4" creationId="{CD5A9F8B-0647-7994-055B-0871E8B48204}"/>
          </ac:picMkLst>
        </pc:picChg>
        <pc:picChg chg="add del mod">
          <ac:chgData name="Swati badola" userId="06c7c8b8bfa3c803" providerId="LiveId" clId="{2CD2F14B-0407-4A18-8874-FE43C46A95FC}" dt="2025-07-31T08:14:21.282" v="585" actId="478"/>
          <ac:picMkLst>
            <pc:docMk/>
            <pc:sldMk cId="3647203907" sldId="2146847071"/>
            <ac:picMk id="5" creationId="{502E3A0E-43E4-73CA-C0F4-65667D055128}"/>
          </ac:picMkLst>
        </pc:picChg>
        <pc:picChg chg="add del mod">
          <ac:chgData name="Swati badola" userId="06c7c8b8bfa3c803" providerId="LiveId" clId="{2CD2F14B-0407-4A18-8874-FE43C46A95FC}" dt="2025-07-31T08:14:36.259" v="587" actId="478"/>
          <ac:picMkLst>
            <pc:docMk/>
            <pc:sldMk cId="3647203907" sldId="2146847071"/>
            <ac:picMk id="7" creationId="{76C616A1-6A4B-F347-7BAB-4CBEEFACE5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290214" y="37481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t>
            </a:r>
            <a:r>
              <a:rPr lang="en-US" sz="2000" dirty="0">
                <a:solidFill>
                  <a:schemeClr val="accent1">
                    <a:lumMod val="75000"/>
                  </a:schemeClr>
                </a:solidFill>
                <a:latin typeface="Arial" pitchFamily="34" charset="0"/>
                <a:cs typeface="Arial" pitchFamily="34" charset="0"/>
              </a:rPr>
              <a:t>Swati</a:t>
            </a:r>
          </a:p>
          <a:p>
            <a:r>
              <a:rPr lang="en-US" sz="2000" b="1" dirty="0">
                <a:solidFill>
                  <a:schemeClr val="accent1">
                    <a:lumMod val="75000"/>
                  </a:schemeClr>
                </a:solidFill>
                <a:latin typeface="Arial"/>
                <a:cs typeface="Arial"/>
              </a:rPr>
              <a:t>College Name : </a:t>
            </a:r>
            <a:r>
              <a:rPr lang="en-US" sz="2000" dirty="0">
                <a:solidFill>
                  <a:schemeClr val="accent1">
                    <a:lumMod val="75000"/>
                  </a:schemeClr>
                </a:solidFill>
                <a:latin typeface="Arial"/>
                <a:cs typeface="Arial"/>
              </a:rPr>
              <a:t>Maharaja Agrasen Institute of Management and 		Technology , </a:t>
            </a:r>
            <a:r>
              <a:rPr lang="en-US" sz="2000" dirty="0" err="1">
                <a:solidFill>
                  <a:schemeClr val="accent1">
                    <a:lumMod val="75000"/>
                  </a:schemeClr>
                </a:solidFill>
                <a:latin typeface="Arial"/>
                <a:cs typeface="Arial"/>
              </a:rPr>
              <a:t>Jagadhri</a:t>
            </a:r>
            <a:r>
              <a:rPr lang="en-US" sz="2000" dirty="0">
                <a:solidFill>
                  <a:schemeClr val="accent1">
                    <a:lumMod val="75000"/>
                  </a:schemeClr>
                </a:solidFill>
                <a:latin typeface="Arial"/>
                <a:cs typeface="Arial"/>
              </a:rPr>
              <a:t> , Yamuna Nagar (Haryana)</a:t>
            </a:r>
          </a:p>
          <a:p>
            <a:r>
              <a:rPr lang="en-US" sz="2000" b="1" dirty="0">
                <a:solidFill>
                  <a:schemeClr val="accent1">
                    <a:lumMod val="75000"/>
                  </a:schemeClr>
                </a:solidFill>
                <a:latin typeface="Arial"/>
                <a:cs typeface="Arial"/>
              </a:rPr>
              <a:t>Department : </a:t>
            </a:r>
            <a:r>
              <a:rPr lang="en-US" sz="2000" dirty="0">
                <a:solidFill>
                  <a:schemeClr val="accent1">
                    <a:lumMod val="75000"/>
                  </a:schemeClr>
                </a:solidFill>
                <a:latin typeface="Arial"/>
                <a:cs typeface="Arial"/>
              </a:rPr>
              <a:t>Bachelor of Computer Applications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C93FC0C1-CD4A-60B6-F684-D8A9A1166C7A}"/>
              </a:ext>
            </a:extLst>
          </p:cNvPr>
          <p:cNvPicPr>
            <a:picLocks noChangeAspect="1"/>
          </p:cNvPicPr>
          <p:nvPr/>
        </p:nvPicPr>
        <p:blipFill>
          <a:blip r:embed="rId2"/>
          <a:srcRect l="52934" t="9625"/>
          <a:stretch>
            <a:fillRect/>
          </a:stretch>
        </p:blipFill>
        <p:spPr>
          <a:xfrm>
            <a:off x="5529944" y="1232452"/>
            <a:ext cx="5236027" cy="4628651"/>
          </a:xfrm>
          <a:prstGeom prst="rect">
            <a:avLst/>
          </a:prstGeom>
        </p:spPr>
      </p:pic>
      <p:sp>
        <p:nvSpPr>
          <p:cNvPr id="3" name="TextBox 2">
            <a:extLst>
              <a:ext uri="{FF2B5EF4-FFF2-40B4-BE49-F238E27FC236}">
                <a16:creationId xmlns:a16="http://schemas.microsoft.com/office/drawing/2014/main" id="{C0FF8DD3-B154-0596-491D-CB1F1D020681}"/>
              </a:ext>
            </a:extLst>
          </p:cNvPr>
          <p:cNvSpPr txBox="1"/>
          <p:nvPr/>
        </p:nvSpPr>
        <p:spPr>
          <a:xfrm>
            <a:off x="581192" y="2155371"/>
            <a:ext cx="4103915" cy="646331"/>
          </a:xfrm>
          <a:prstGeom prst="rect">
            <a:avLst/>
          </a:prstGeom>
          <a:noFill/>
        </p:spPr>
        <p:txBody>
          <a:bodyPr wrap="square" rtlCol="0">
            <a:spAutoFit/>
          </a:bodyPr>
          <a:lstStyle/>
          <a:p>
            <a:pPr>
              <a:buClr>
                <a:schemeClr val="accent1">
                  <a:lumMod val="75000"/>
                </a:schemeClr>
              </a:buClr>
            </a:pPr>
            <a:r>
              <a:rPr lang="en-US" dirty="0"/>
              <a:t>you can plan your entire itinerary through this interface</a:t>
            </a:r>
            <a:endParaRPr lang="en-IN" dirty="0"/>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03E30-0953-833E-4B52-2537B8790A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4F950-0F69-5AD3-46AA-142D2F88E41C}"/>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6CF71926-F58E-A314-0580-3A85E60AA5DB}"/>
              </a:ext>
            </a:extLst>
          </p:cNvPr>
          <p:cNvPicPr>
            <a:picLocks noChangeAspect="1"/>
          </p:cNvPicPr>
          <p:nvPr/>
        </p:nvPicPr>
        <p:blipFill>
          <a:blip r:embed="rId2"/>
          <a:srcRect l="49041" t="8549"/>
          <a:stretch>
            <a:fillRect/>
          </a:stretch>
        </p:blipFill>
        <p:spPr>
          <a:xfrm>
            <a:off x="5475514" y="1134292"/>
            <a:ext cx="5736771" cy="4589415"/>
          </a:xfrm>
          <a:prstGeom prst="rect">
            <a:avLst/>
          </a:prstGeom>
        </p:spPr>
      </p:pic>
      <p:sp>
        <p:nvSpPr>
          <p:cNvPr id="5" name="TextBox 4">
            <a:extLst>
              <a:ext uri="{FF2B5EF4-FFF2-40B4-BE49-F238E27FC236}">
                <a16:creationId xmlns:a16="http://schemas.microsoft.com/office/drawing/2014/main" id="{2AF8F7C9-1358-731E-BDE3-48D2D6981079}"/>
              </a:ext>
            </a:extLst>
          </p:cNvPr>
          <p:cNvSpPr txBox="1"/>
          <p:nvPr/>
        </p:nvSpPr>
        <p:spPr>
          <a:xfrm>
            <a:off x="1382486" y="1900534"/>
            <a:ext cx="3233057" cy="646331"/>
          </a:xfrm>
          <a:prstGeom prst="rect">
            <a:avLst/>
          </a:prstGeom>
          <a:noFill/>
        </p:spPr>
        <p:txBody>
          <a:bodyPr wrap="square">
            <a:spAutoFit/>
          </a:bodyPr>
          <a:lstStyle/>
          <a:p>
            <a:r>
              <a:rPr lang="en-US" dirty="0"/>
              <a:t>We can get recommendation of hotels related to the budget</a:t>
            </a:r>
            <a:endParaRPr lang="en-IN" dirty="0"/>
          </a:p>
        </p:txBody>
      </p:sp>
    </p:spTree>
    <p:extLst>
      <p:ext uri="{BB962C8B-B14F-4D97-AF65-F5344CB8AC3E}">
        <p14:creationId xmlns:p14="http://schemas.microsoft.com/office/powerpoint/2010/main" val="1394604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C9AE48E-46F1-A8EB-8DD9-0F7DE3D9707E}"/>
              </a:ext>
            </a:extLst>
          </p:cNvPr>
          <p:cNvPicPr>
            <a:picLocks noChangeAspect="1"/>
          </p:cNvPicPr>
          <p:nvPr/>
        </p:nvPicPr>
        <p:blipFill>
          <a:blip r:embed="rId2"/>
          <a:srcRect t="8784"/>
          <a:stretch>
            <a:fillRect/>
          </a:stretch>
        </p:blipFill>
        <p:spPr>
          <a:xfrm>
            <a:off x="5321381" y="2082602"/>
            <a:ext cx="6187462" cy="3448046"/>
          </a:xfrm>
          <a:prstGeom prst="rect">
            <a:avLst/>
          </a:prstGeom>
        </p:spPr>
      </p:pic>
      <p:sp>
        <p:nvSpPr>
          <p:cNvPr id="4" name="TextBox 3">
            <a:extLst>
              <a:ext uri="{FF2B5EF4-FFF2-40B4-BE49-F238E27FC236}">
                <a16:creationId xmlns:a16="http://schemas.microsoft.com/office/drawing/2014/main" id="{3F3535F0-432A-46BB-74E0-07B34F354027}"/>
              </a:ext>
            </a:extLst>
          </p:cNvPr>
          <p:cNvSpPr txBox="1"/>
          <p:nvPr/>
        </p:nvSpPr>
        <p:spPr>
          <a:xfrm>
            <a:off x="1295400" y="2381610"/>
            <a:ext cx="3037114" cy="1754326"/>
          </a:xfrm>
          <a:prstGeom prst="rect">
            <a:avLst/>
          </a:prstGeom>
          <a:noFill/>
        </p:spPr>
        <p:txBody>
          <a:bodyPr wrap="square">
            <a:spAutoFit/>
          </a:bodyPr>
          <a:lstStyle/>
          <a:p>
            <a:r>
              <a:rPr lang="en-US" dirty="0"/>
              <a:t>In IBM Cloud, a Deployment Space is a workspace or environment specifically designed to deploy, test, and manage machine learning models and AI assets.</a:t>
            </a:r>
            <a:endParaRPr lang="en-IN" dirty="0"/>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marL="305435" indent="-305435"/>
            <a:r>
              <a:rPr lang="en-US" sz="2800" dirty="0"/>
              <a:t>Using IBM watsonx.ai, we successfully created an intelligent travel agent powered by foundation models like IBM Granite. The development process involved designing prompts, integrating retrieval-augmented generation (RAG) for personalized recommendations, and testing workflows within Watsonx.ai Studio. </a:t>
            </a:r>
          </a:p>
          <a:p>
            <a:pPr marL="305435" indent="-305435"/>
            <a:r>
              <a:rPr lang="en-US" sz="2800" dirty="0"/>
              <a:t>After building and validating the model, we deployed it seamlessly via Watsonx.ai Runtime as a scalable API, enabling real-time responses and integration into web or mobile platforms.</a:t>
            </a:r>
          </a:p>
          <a:p>
            <a:pPr marL="305435" indent="-305435"/>
            <a:r>
              <a:rPr lang="en-US" sz="2800" dirty="0"/>
              <a:t> This end-to-end deployment showcases how watsonx.ai supports rapid, governed, and production-ready AI solutions.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5AD99-5D0A-5743-3358-DE731D18F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0AF16-600F-3EB8-57FF-47F19016915D}"/>
              </a:ext>
            </a:extLst>
          </p:cNvPr>
          <p:cNvSpPr>
            <a:spLocks noGrp="1"/>
          </p:cNvSpPr>
          <p:nvPr>
            <p:ph type="title"/>
          </p:nvPr>
        </p:nvSpPr>
        <p:spPr/>
        <p:txBody>
          <a:bodyPr/>
          <a:lstStyle/>
          <a:p>
            <a:r>
              <a:rPr lang="en-IN" dirty="0" err="1">
                <a:solidFill>
                  <a:schemeClr val="accent1"/>
                </a:solidFill>
              </a:rPr>
              <a:t>Github</a:t>
            </a:r>
            <a:r>
              <a:rPr lang="en-IN" dirty="0">
                <a:solidFill>
                  <a:schemeClr val="accent1"/>
                </a:solidFill>
              </a:rPr>
              <a:t> Link</a:t>
            </a:r>
          </a:p>
        </p:txBody>
      </p:sp>
      <p:sp>
        <p:nvSpPr>
          <p:cNvPr id="3" name="Content Placeholder 2">
            <a:extLst>
              <a:ext uri="{FF2B5EF4-FFF2-40B4-BE49-F238E27FC236}">
                <a16:creationId xmlns:a16="http://schemas.microsoft.com/office/drawing/2014/main" id="{CDFCD451-1B06-C418-8580-BDE00CE6E678}"/>
              </a:ext>
            </a:extLst>
          </p:cNvPr>
          <p:cNvSpPr>
            <a:spLocks noGrp="1"/>
          </p:cNvSpPr>
          <p:nvPr>
            <p:ph idx="1"/>
          </p:nvPr>
        </p:nvSpPr>
        <p:spPr/>
        <p:txBody>
          <a:bodyPr>
            <a:normAutofit/>
          </a:bodyPr>
          <a:lstStyle/>
          <a:p>
            <a:pPr marL="305435" indent="-305435"/>
            <a:r>
              <a:rPr lang="en-US" sz="2800" dirty="0">
                <a:latin typeface="Calibri"/>
                <a:ea typeface="Calibri"/>
                <a:cs typeface="Calibri"/>
              </a:rPr>
              <a:t>https://github.com/SwatiBadola1/Travel-Agent</a:t>
            </a:r>
          </a:p>
        </p:txBody>
      </p:sp>
    </p:spTree>
    <p:extLst>
      <p:ext uri="{BB962C8B-B14F-4D97-AF65-F5344CB8AC3E}">
        <p14:creationId xmlns:p14="http://schemas.microsoft.com/office/powerpoint/2010/main" val="233533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10000"/>
          </a:bodyPr>
          <a:lstStyle/>
          <a:p>
            <a:pPr marL="305435" indent="-305435"/>
            <a:r>
              <a:rPr lang="en-US" sz="2800" b="1" dirty="0">
                <a:latin typeface="Calibri"/>
                <a:ea typeface="+mn-lt"/>
                <a:cs typeface="+mn-lt"/>
              </a:rPr>
              <a:t>Voice &amp; Multilingual Support </a:t>
            </a:r>
            <a:r>
              <a:rPr lang="en-US" sz="2800" dirty="0">
                <a:latin typeface="Calibri"/>
                <a:ea typeface="+mn-lt"/>
                <a:cs typeface="+mn-lt"/>
              </a:rPr>
              <a:t>– Enable users to interact via voice and in multiple languages.</a:t>
            </a:r>
          </a:p>
          <a:p>
            <a:pPr marL="305435" indent="-305435"/>
            <a:r>
              <a:rPr lang="en-US" sz="2800" b="1" dirty="0">
                <a:latin typeface="Calibri"/>
                <a:ea typeface="+mn-lt"/>
                <a:cs typeface="+mn-lt"/>
              </a:rPr>
              <a:t>AI-Based Personalization</a:t>
            </a:r>
            <a:r>
              <a:rPr lang="en-US" sz="2800" dirty="0">
                <a:latin typeface="Calibri"/>
                <a:ea typeface="+mn-lt"/>
                <a:cs typeface="+mn-lt"/>
              </a:rPr>
              <a:t> – Use machine learning to suggest smarter, user-specific plans.</a:t>
            </a:r>
          </a:p>
          <a:p>
            <a:pPr marL="305435" indent="-305435"/>
            <a:r>
              <a:rPr lang="en-US" sz="2800" b="1" dirty="0">
                <a:latin typeface="Calibri"/>
                <a:ea typeface="+mn-lt"/>
                <a:cs typeface="+mn-lt"/>
              </a:rPr>
              <a:t>AR/VR Destination Previews </a:t>
            </a:r>
            <a:r>
              <a:rPr lang="en-US" sz="2800" dirty="0">
                <a:latin typeface="Calibri"/>
                <a:ea typeface="+mn-lt"/>
                <a:cs typeface="+mn-lt"/>
              </a:rPr>
              <a:t>– Let users explore places virtually before visiting.</a:t>
            </a:r>
          </a:p>
          <a:p>
            <a:pPr marL="305435" indent="-305435"/>
            <a:r>
              <a:rPr lang="en-US" sz="2800" b="1" dirty="0">
                <a:latin typeface="Calibri"/>
                <a:ea typeface="+mn-lt"/>
                <a:cs typeface="+mn-lt"/>
              </a:rPr>
              <a:t>Eco-Friendly Travel Options </a:t>
            </a:r>
            <a:r>
              <a:rPr lang="en-US" sz="2800" dirty="0">
                <a:latin typeface="Calibri"/>
                <a:ea typeface="+mn-lt"/>
                <a:cs typeface="+mn-lt"/>
              </a:rPr>
              <a:t>– Promote sustainable transport and accommodations.</a:t>
            </a:r>
          </a:p>
          <a:p>
            <a:pPr marL="305435" indent="-305435"/>
            <a:r>
              <a:rPr lang="en-US" sz="2800" b="1" dirty="0">
                <a:latin typeface="Calibri"/>
                <a:ea typeface="+mn-lt"/>
                <a:cs typeface="+mn-lt"/>
              </a:rPr>
              <a:t>Emergency Support Integration </a:t>
            </a:r>
            <a:r>
              <a:rPr lang="en-US" sz="2800" dirty="0">
                <a:latin typeface="Calibri"/>
                <a:ea typeface="+mn-lt"/>
                <a:cs typeface="+mn-lt"/>
              </a:rPr>
              <a:t>– Provide real-time help and alerts during travel.</a:t>
            </a:r>
          </a:p>
          <a:p>
            <a:pPr marL="305435" indent="-305435"/>
            <a:r>
              <a:rPr lang="en-US" sz="2800" b="1" dirty="0">
                <a:latin typeface="Calibri"/>
                <a:ea typeface="+mn-lt"/>
                <a:cs typeface="+mn-lt"/>
              </a:rPr>
              <a:t>Social Trip Planning </a:t>
            </a:r>
            <a:r>
              <a:rPr lang="en-US" sz="2800" dirty="0">
                <a:latin typeface="Calibri"/>
                <a:ea typeface="+mn-lt"/>
                <a:cs typeface="+mn-lt"/>
              </a:rPr>
              <a:t>– Allow collaborative planning with friends or groups.</a:t>
            </a:r>
          </a:p>
          <a:p>
            <a:pPr marL="305435" indent="-305435"/>
            <a:r>
              <a:rPr lang="en-US" sz="2800" b="1" dirty="0">
                <a:latin typeface="Calibri"/>
                <a:ea typeface="+mn-lt"/>
                <a:cs typeface="+mn-lt"/>
              </a:rPr>
              <a:t>Offline Access </a:t>
            </a:r>
            <a:r>
              <a:rPr lang="en-US" sz="2800" dirty="0">
                <a:latin typeface="Calibri"/>
                <a:ea typeface="+mn-lt"/>
                <a:cs typeface="+mn-lt"/>
              </a:rPr>
              <a:t>– Provide access to itineraries and maps without internet.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C1CD14D-0DF2-AB94-A13A-008EC5B8F426}"/>
              </a:ext>
            </a:extLst>
          </p:cNvPr>
          <p:cNvPicPr>
            <a:picLocks noGrp="1" noChangeAspect="1"/>
          </p:cNvPicPr>
          <p:nvPr>
            <p:ph idx="1"/>
          </p:nvPr>
        </p:nvPicPr>
        <p:blipFill>
          <a:blip r:embed="rId2"/>
          <a:stretch>
            <a:fillRect/>
          </a:stretch>
        </p:blipFill>
        <p:spPr>
          <a:xfrm>
            <a:off x="2987807" y="1301750"/>
            <a:ext cx="6216386"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80B2D4-B6F0-557B-81F1-C658A87B3839}"/>
              </a:ext>
            </a:extLst>
          </p:cNvPr>
          <p:cNvSpPr txBox="1"/>
          <p:nvPr/>
        </p:nvSpPr>
        <p:spPr>
          <a:xfrm>
            <a:off x="566058" y="871248"/>
            <a:ext cx="6096000" cy="523220"/>
          </a:xfrm>
          <a:prstGeom prst="rect">
            <a:avLst/>
          </a:prstGeom>
          <a:noFill/>
        </p:spPr>
        <p:txBody>
          <a:bodyPr wrap="square">
            <a:spAutoFit/>
          </a:bodyPr>
          <a:lstStyle/>
          <a:p>
            <a:r>
              <a:rPr lang="en-IN" sz="2800" cap="all" dirty="0">
                <a:solidFill>
                  <a:schemeClr val="accent1"/>
                </a:solidFill>
                <a:latin typeface="+mj-lt"/>
                <a:ea typeface="+mj-ea"/>
                <a:cs typeface="+mj-cs"/>
              </a:rPr>
              <a:t>RAG</a:t>
            </a:r>
            <a:r>
              <a:rPr lang="en-IN" dirty="0"/>
              <a:t> </a:t>
            </a:r>
            <a:r>
              <a:rPr lang="en-IN" sz="2800" cap="all" dirty="0">
                <a:solidFill>
                  <a:schemeClr val="accent1"/>
                </a:solidFill>
                <a:latin typeface="+mj-lt"/>
                <a:ea typeface="+mj-ea"/>
                <a:cs typeface="+mj-cs"/>
              </a:rPr>
              <a:t>LAB</a:t>
            </a:r>
            <a:r>
              <a:rPr lang="en-IN" dirty="0"/>
              <a:t> </a:t>
            </a:r>
            <a:r>
              <a:rPr lang="en-IN" sz="2800" cap="all" dirty="0">
                <a:solidFill>
                  <a:schemeClr val="accent1"/>
                </a:solidFill>
                <a:latin typeface="+mj-lt"/>
                <a:ea typeface="+mj-ea"/>
                <a:cs typeface="+mj-cs"/>
              </a:rPr>
              <a:t>certificate</a:t>
            </a:r>
            <a:r>
              <a:rPr lang="en-IN" dirty="0"/>
              <a:t> </a:t>
            </a:r>
          </a:p>
        </p:txBody>
      </p:sp>
      <p:pic>
        <p:nvPicPr>
          <p:cNvPr id="7" name="Picture 6">
            <a:extLst>
              <a:ext uri="{FF2B5EF4-FFF2-40B4-BE49-F238E27FC236}">
                <a16:creationId xmlns:a16="http://schemas.microsoft.com/office/drawing/2014/main" id="{B325BE37-76F7-D8BD-7115-4178F63FC9B6}"/>
              </a:ext>
            </a:extLst>
          </p:cNvPr>
          <p:cNvPicPr>
            <a:picLocks noChangeAspect="1"/>
          </p:cNvPicPr>
          <p:nvPr/>
        </p:nvPicPr>
        <p:blipFill>
          <a:blip r:embed="rId2"/>
          <a:stretch>
            <a:fillRect/>
          </a:stretch>
        </p:blipFill>
        <p:spPr>
          <a:xfrm>
            <a:off x="1289335" y="1502229"/>
            <a:ext cx="8299459" cy="448452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060470"/>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3903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technology</a:t>
            </a:r>
          </a:p>
          <a:p>
            <a:pPr marL="0" indent="0">
              <a:buNone/>
            </a:pPr>
            <a:r>
              <a:rPr lang="en-US" sz="2800" b="1" dirty="0">
                <a:solidFill>
                  <a:srgbClr val="000000"/>
                </a:solidFill>
                <a:latin typeface="Calibri"/>
                <a:ea typeface="Calibri"/>
                <a:cs typeface="Calibri"/>
              </a:rPr>
              <a:t>Framework: </a:t>
            </a:r>
            <a:r>
              <a:rPr lang="en-US" sz="2800" dirty="0">
                <a:solidFill>
                  <a:srgbClr val="000000"/>
                </a:solidFill>
                <a:latin typeface="Calibri"/>
                <a:ea typeface="Calibri"/>
                <a:cs typeface="Calibri"/>
              </a:rPr>
              <a:t>Lang Graph</a:t>
            </a:r>
          </a:p>
          <a:p>
            <a:pPr marL="0" indent="0">
              <a:buNone/>
            </a:pPr>
            <a:r>
              <a:rPr lang="en-US" sz="2800" b="1" dirty="0">
                <a:solidFill>
                  <a:srgbClr val="000000"/>
                </a:solidFill>
                <a:latin typeface="Calibri"/>
                <a:ea typeface="Calibri"/>
                <a:cs typeface="Calibri"/>
              </a:rPr>
              <a:t>IBM Granite model:</a:t>
            </a:r>
            <a:r>
              <a:rPr lang="en-US" sz="2800" dirty="0">
                <a:solidFill>
                  <a:srgbClr val="000000"/>
                </a:solidFill>
                <a:latin typeface="Calibri"/>
                <a:ea typeface="Calibri"/>
                <a:cs typeface="Calibri"/>
              </a:rPr>
              <a:t> granite-3-3-8b-instruct</a:t>
            </a:r>
          </a:p>
          <a:p>
            <a:pPr marL="0" indent="0">
              <a:buNone/>
            </a:pPr>
            <a:r>
              <a:rPr lang="en-US" sz="2800" b="1" dirty="0">
                <a:solidFill>
                  <a:srgbClr val="000000"/>
                </a:solidFill>
                <a:latin typeface="Calibri"/>
                <a:ea typeface="Calibri"/>
                <a:cs typeface="Calibri"/>
              </a:rPr>
              <a:t>Tools: </a:t>
            </a:r>
            <a:r>
              <a:rPr lang="en-US" sz="2800" dirty="0">
                <a:solidFill>
                  <a:srgbClr val="000000"/>
                </a:solidFill>
                <a:latin typeface="Calibri"/>
                <a:ea typeface="Calibri"/>
                <a:cs typeface="Calibri"/>
              </a:rPr>
              <a:t>Google search, Wikipedia search , Weather, Web crawler, Duck </a:t>
            </a:r>
            <a:r>
              <a:rPr lang="en-US" sz="2800" dirty="0" err="1">
                <a:solidFill>
                  <a:srgbClr val="000000"/>
                </a:solidFill>
                <a:latin typeface="Calibri"/>
                <a:ea typeface="Calibri"/>
                <a:cs typeface="Calibri"/>
              </a:rPr>
              <a:t>Duck</a:t>
            </a:r>
            <a:r>
              <a:rPr lang="en-US" sz="2800" dirty="0">
                <a:solidFill>
                  <a:srgbClr val="000000"/>
                </a:solidFill>
                <a:latin typeface="Calibri"/>
                <a:ea typeface="Calibri"/>
                <a:cs typeface="Calibri"/>
              </a:rPr>
              <a:t> Go search</a:t>
            </a:r>
            <a:endParaRPr lang="en-US" sz="2800" b="1"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lnSpcReduction="10000"/>
          </a:bodyPr>
          <a:lstStyle/>
          <a:p>
            <a:pPr marL="305435" indent="-305435"/>
            <a:r>
              <a:rPr lang="en-IN" sz="2000" b="1" dirty="0"/>
              <a:t>IBM Cloud </a:t>
            </a:r>
            <a:r>
              <a:rPr lang="en-IN" sz="2000" b="1" dirty="0" err="1"/>
              <a:t>Watsonx</a:t>
            </a:r>
            <a:r>
              <a:rPr lang="en-IN" sz="2000" b="1" dirty="0"/>
              <a:t> AI Studio: </a:t>
            </a:r>
            <a:r>
              <a:rPr lang="en-US" sz="2000" dirty="0"/>
              <a:t>IBM Watsonx.ai Studio is a cloud-based platform for building, training, and deploying AI models, including traditional machine learning and generative AI. It supports foundation models, </a:t>
            </a:r>
            <a:r>
              <a:rPr lang="en-US" sz="2000" dirty="0" err="1"/>
              <a:t>AutoAI</a:t>
            </a:r>
            <a:r>
              <a:rPr lang="en-US" sz="2000" dirty="0"/>
              <a:t>, and integrates with governance and data tools for end-to-end AI lifecycle management.</a:t>
            </a:r>
            <a:endParaRPr lang="en-IN" sz="2000" b="1" dirty="0"/>
          </a:p>
          <a:p>
            <a:r>
              <a:rPr lang="en-IN" sz="2000" b="1" dirty="0"/>
              <a:t>IBM Cloud </a:t>
            </a:r>
            <a:r>
              <a:rPr lang="en-IN" sz="2000" b="1" dirty="0" err="1"/>
              <a:t>Watsonx</a:t>
            </a:r>
            <a:r>
              <a:rPr lang="en-IN" sz="2000" b="1" dirty="0"/>
              <a:t> AI runtime: </a:t>
            </a:r>
            <a:r>
              <a:rPr lang="en-US" sz="2000" dirty="0"/>
              <a:t>IBM watsonx.ai Runtime is the backend service for running and deploying AI models, including foundation models and machine learning workflows, with support for prompt-based inference, </a:t>
            </a:r>
            <a:r>
              <a:rPr lang="en-US" sz="2000" dirty="0" err="1"/>
              <a:t>AutoAI</a:t>
            </a:r>
            <a:r>
              <a:rPr lang="en-US" sz="2000" dirty="0"/>
              <a:t>, and scalable APIs. It powers the execution layer of Watsonx.ai Studio.</a:t>
            </a:r>
            <a:endParaRPr lang="en-IN" sz="2000" b="1" dirty="0"/>
          </a:p>
          <a:p>
            <a:pPr marL="305435" indent="-305435"/>
            <a:r>
              <a:rPr lang="en-IN" sz="2000" b="1" dirty="0"/>
              <a:t>IBM Cloud Agent Lab</a:t>
            </a:r>
            <a:r>
              <a:rPr lang="en-IN" sz="2000" dirty="0"/>
              <a:t>: </a:t>
            </a:r>
            <a:r>
              <a:rPr lang="en-US" sz="2000" dirty="0"/>
              <a:t>IBM Cloud Agent Lab is a development environment for building, testing, and deploying intelligent AI agents and automation workflows on IBM Cloud.</a:t>
            </a:r>
            <a:endParaRPr lang="en-IN" sz="2000" b="1" dirty="0"/>
          </a:p>
          <a:p>
            <a:pPr marL="305435" indent="-305435"/>
            <a:r>
              <a:rPr lang="en-IN" sz="2000" b="1" dirty="0"/>
              <a:t>IBM Granite foundation model: </a:t>
            </a:r>
            <a:r>
              <a:rPr lang="en-US" sz="2000" dirty="0"/>
              <a:t>IBM Granite foundation model is IBM's family of enterprise-grade large language models designed for trusted, efficient, and domain-adaptable generative AI applications.</a:t>
            </a:r>
            <a:endParaRPr lang="en-IN" sz="2000" b="1"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2800" dirty="0">
                <a:solidFill>
                  <a:srgbClr val="0F0F0F"/>
                </a:solidFill>
                <a:latin typeface="Calibri"/>
                <a:ea typeface="+mn-lt"/>
                <a:cs typeface="+mn-lt"/>
              </a:rPr>
              <a:t>Imagine a travel assistant that thinks ahead, adapts in real time, and handles everything from planning to booking—tailored perfectly to you. With live updates, smart scheduling, and instant rebooking, this AI agent makes travel stress-free and unforgettable.</a:t>
            </a:r>
          </a:p>
          <a:p>
            <a:pPr marL="0" indent="0">
              <a:buNone/>
            </a:pPr>
            <a:r>
              <a:rPr lang="en-IN" sz="2800" b="1" dirty="0">
                <a:solidFill>
                  <a:srgbClr val="0F0F0F"/>
                </a:solidFill>
                <a:latin typeface="Calibri"/>
                <a:ea typeface="Calibri"/>
                <a:cs typeface="Calibri"/>
              </a:rPr>
              <a:t>Features</a:t>
            </a:r>
            <a:r>
              <a:rPr lang="en-IN" sz="2800" dirty="0">
                <a:solidFill>
                  <a:srgbClr val="0F0F0F"/>
                </a:solidFill>
                <a:latin typeface="Calibri"/>
                <a:ea typeface="Calibri"/>
                <a:cs typeface="Calibri"/>
              </a:rPr>
              <a:t>:</a:t>
            </a:r>
          </a:p>
          <a:p>
            <a:pPr marL="0" indent="0">
              <a:buNone/>
            </a:pPr>
            <a:r>
              <a:rPr lang="en-US" sz="2800" b="1" dirty="0">
                <a:solidFill>
                  <a:srgbClr val="0F0F0F"/>
                </a:solidFill>
                <a:latin typeface="Calibri"/>
                <a:ea typeface="Calibri"/>
                <a:cs typeface="Calibri"/>
              </a:rPr>
              <a:t>AI-Powered Personalization </a:t>
            </a:r>
            <a:r>
              <a:rPr lang="en-US" sz="2800" dirty="0">
                <a:solidFill>
                  <a:srgbClr val="0F0F0F"/>
                </a:solidFill>
                <a:latin typeface="Calibri"/>
                <a:ea typeface="Calibri"/>
                <a:cs typeface="Calibri"/>
              </a:rPr>
              <a:t>– Understands user preferences, budget, and constraints to tailor travel plans uniquely for each user.</a:t>
            </a:r>
          </a:p>
          <a:p>
            <a:pPr marL="0" indent="0">
              <a:buNone/>
            </a:pPr>
            <a:r>
              <a:rPr lang="en-US" sz="2800" b="1" dirty="0">
                <a:solidFill>
                  <a:srgbClr val="0F0F0F"/>
                </a:solidFill>
                <a:latin typeface="Calibri"/>
                <a:ea typeface="Calibri"/>
                <a:cs typeface="Calibri"/>
              </a:rPr>
              <a:t>Real-Time Data Integration </a:t>
            </a:r>
            <a:r>
              <a:rPr lang="en-US" sz="2800" dirty="0">
                <a:solidFill>
                  <a:srgbClr val="0F0F0F"/>
                </a:solidFill>
                <a:latin typeface="Calibri"/>
                <a:ea typeface="Calibri"/>
                <a:cs typeface="Calibri"/>
              </a:rPr>
              <a:t>– Uses live data for destinations, weather, transport, and accommodation to keep plans updated and relevant.</a:t>
            </a:r>
          </a:p>
          <a:p>
            <a:pPr marL="0" indent="0">
              <a:buNone/>
            </a:pPr>
            <a:r>
              <a:rPr lang="en-US" sz="2800" b="1" dirty="0">
                <a:solidFill>
                  <a:srgbClr val="0F0F0F"/>
                </a:solidFill>
                <a:latin typeface="Calibri"/>
                <a:ea typeface="Calibri"/>
                <a:cs typeface="Calibri"/>
              </a:rPr>
              <a:t>End-to-End Travel Management</a:t>
            </a:r>
            <a:r>
              <a:rPr lang="en-US" sz="2800" dirty="0">
                <a:solidFill>
                  <a:srgbClr val="0F0F0F"/>
                </a:solidFill>
                <a:latin typeface="Calibri"/>
                <a:ea typeface="Calibri"/>
                <a:cs typeface="Calibri"/>
              </a:rPr>
              <a:t> – Not just planning, but also booking, alerting, and optimizing schedules on the go.</a:t>
            </a:r>
          </a:p>
          <a:p>
            <a:pPr marL="0" indent="0">
              <a:buNone/>
            </a:pPr>
            <a:r>
              <a:rPr lang="en-US" sz="2800" b="1" dirty="0">
                <a:solidFill>
                  <a:srgbClr val="0F0F0F"/>
                </a:solidFill>
                <a:latin typeface="Calibri"/>
                <a:ea typeface="Calibri"/>
                <a:cs typeface="Calibri"/>
              </a:rPr>
              <a:t>Seamless Experience</a:t>
            </a:r>
            <a:r>
              <a:rPr lang="en-US" sz="2800" dirty="0">
                <a:solidFill>
                  <a:srgbClr val="0F0F0F"/>
                </a:solidFill>
                <a:latin typeface="Calibri"/>
                <a:ea typeface="Calibri"/>
                <a:cs typeface="Calibri"/>
              </a:rPr>
              <a:t> – Turns a complex, time-consuming task into an effortless and enjoyable journey.</a:t>
            </a: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marL="305435" indent="-305435"/>
            <a:r>
              <a:rPr lang="en-IN" sz="2800" dirty="0">
                <a:latin typeface="Calibri"/>
                <a:ea typeface="+mn-lt"/>
                <a:cs typeface="+mn-lt"/>
              </a:rPr>
              <a:t>Travel Agents / Tour Operators</a:t>
            </a:r>
          </a:p>
          <a:p>
            <a:pPr marL="305435" indent="-305435"/>
            <a:r>
              <a:rPr lang="en-IN" sz="2800" dirty="0">
                <a:latin typeface="Calibri"/>
                <a:ea typeface="+mn-lt"/>
                <a:cs typeface="+mn-lt"/>
              </a:rPr>
              <a:t>Leisure Travelers</a:t>
            </a:r>
          </a:p>
          <a:p>
            <a:pPr marL="305435" indent="-305435"/>
            <a:r>
              <a:rPr lang="en-IN" sz="2800" dirty="0">
                <a:latin typeface="Calibri"/>
                <a:ea typeface="+mn-lt"/>
                <a:cs typeface="+mn-lt"/>
              </a:rPr>
              <a:t>Business Travelers</a:t>
            </a:r>
          </a:p>
          <a:p>
            <a:pPr marL="305435" indent="-305435"/>
            <a:r>
              <a:rPr lang="en-IN" sz="2800" dirty="0">
                <a:latin typeface="Calibri"/>
                <a:ea typeface="+mn-lt"/>
                <a:cs typeface="+mn-lt"/>
              </a:rPr>
              <a:t>Frequent Travelers</a:t>
            </a:r>
          </a:p>
          <a:p>
            <a:pPr marL="305435" indent="-305435"/>
            <a:r>
              <a:rPr lang="en-IN" sz="2800" dirty="0">
                <a:latin typeface="Calibri"/>
                <a:ea typeface="+mn-lt"/>
                <a:cs typeface="+mn-lt"/>
              </a:rPr>
              <a:t>Group Travelers</a:t>
            </a:r>
          </a:p>
          <a:p>
            <a:pPr marL="305435" indent="-305435"/>
            <a:r>
              <a:rPr lang="en-IN" sz="2800" dirty="0">
                <a:latin typeface="Calibri"/>
                <a:ea typeface="+mn-lt"/>
                <a:cs typeface="+mn-lt"/>
              </a:rPr>
              <a:t>Budget Travelers</a:t>
            </a:r>
          </a:p>
          <a:p>
            <a:pPr marL="305435" indent="-305435"/>
            <a:r>
              <a:rPr lang="en-IN" sz="2800" dirty="0">
                <a:latin typeface="Calibri"/>
                <a:ea typeface="+mn-lt"/>
                <a:cs typeface="+mn-lt"/>
              </a:rPr>
              <a:t>Luxury Travelers</a:t>
            </a:r>
          </a:p>
          <a:p>
            <a:pPr marL="305435" indent="-305435"/>
            <a:r>
              <a:rPr lang="en-IN" sz="2800" dirty="0">
                <a:latin typeface="Calibri"/>
                <a:ea typeface="+mn-lt"/>
                <a:cs typeface="+mn-lt"/>
              </a:rPr>
              <a:t>Solo Travelers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DE12131-C138-5ED6-7C49-425A6D5EA8A3}"/>
              </a:ext>
            </a:extLst>
          </p:cNvPr>
          <p:cNvPicPr>
            <a:picLocks noChangeAspect="1"/>
          </p:cNvPicPr>
          <p:nvPr/>
        </p:nvPicPr>
        <p:blipFill>
          <a:blip r:embed="rId2"/>
          <a:stretch>
            <a:fillRect/>
          </a:stretch>
        </p:blipFill>
        <p:spPr>
          <a:xfrm>
            <a:off x="5063313" y="1123595"/>
            <a:ext cx="6819075" cy="3785862"/>
          </a:xfrm>
          <a:prstGeom prst="rect">
            <a:avLst/>
          </a:prstGeom>
        </p:spPr>
      </p:pic>
      <p:sp>
        <p:nvSpPr>
          <p:cNvPr id="4" name="TextBox 3">
            <a:extLst>
              <a:ext uri="{FF2B5EF4-FFF2-40B4-BE49-F238E27FC236}">
                <a16:creationId xmlns:a16="http://schemas.microsoft.com/office/drawing/2014/main" id="{D2FE4F64-68E5-47F6-F8FD-36D6A5439B92}"/>
              </a:ext>
            </a:extLst>
          </p:cNvPr>
          <p:cNvSpPr txBox="1"/>
          <p:nvPr/>
        </p:nvSpPr>
        <p:spPr>
          <a:xfrm>
            <a:off x="424543" y="1360714"/>
            <a:ext cx="4638770" cy="1754326"/>
          </a:xfrm>
          <a:prstGeom prst="rect">
            <a:avLst/>
          </a:prstGeom>
          <a:noFill/>
        </p:spPr>
        <p:txBody>
          <a:bodyPr wrap="square" rtlCol="0">
            <a:spAutoFit/>
          </a:bodyPr>
          <a:lstStyle/>
          <a:p>
            <a:pPr marL="285750" indent="-285750">
              <a:buClr>
                <a:srgbClr val="00B0F0"/>
              </a:buClr>
              <a:buSzPct val="112000"/>
              <a:buFont typeface="Wingdings" panose="05000000000000000000" pitchFamily="2" charset="2"/>
              <a:buChar char="§"/>
            </a:pPr>
            <a:r>
              <a:rPr lang="en-US" dirty="0"/>
              <a:t>This agent uses the Granite-3-3-8b-instruct model with </a:t>
            </a:r>
            <a:r>
              <a:rPr lang="en-US" dirty="0" err="1"/>
              <a:t>LangGraph</a:t>
            </a:r>
            <a:r>
              <a:rPr lang="en-US" dirty="0"/>
              <a:t> and </a:t>
            </a:r>
            <a:r>
              <a:rPr lang="en-US" dirty="0" err="1"/>
              <a:t>ReAct</a:t>
            </a:r>
            <a:r>
              <a:rPr lang="en-US" dirty="0"/>
              <a:t> to create an interactive AI travel assistant that plans trips based on user inputs like number of travelers and accommodation preferences.</a:t>
            </a:r>
          </a:p>
          <a:p>
            <a:endParaRPr lang="en-US" dirty="0"/>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255CED9D-E87B-1AA4-AC34-871F0A7AA91C}"/>
              </a:ext>
            </a:extLst>
          </p:cNvPr>
          <p:cNvPicPr>
            <a:picLocks noGrp="1" noChangeAspect="1"/>
          </p:cNvPicPr>
          <p:nvPr>
            <p:ph idx="1"/>
          </p:nvPr>
        </p:nvPicPr>
        <p:blipFill>
          <a:blip r:embed="rId2"/>
          <a:srcRect l="52123" t="17565"/>
          <a:stretch>
            <a:fillRect/>
          </a:stretch>
        </p:blipFill>
        <p:spPr>
          <a:xfrm>
            <a:off x="5399315" y="1232452"/>
            <a:ext cx="5796301" cy="4549206"/>
          </a:xfrm>
        </p:spPr>
      </p:pic>
      <p:sp>
        <p:nvSpPr>
          <p:cNvPr id="4" name="TextBox 3">
            <a:extLst>
              <a:ext uri="{FF2B5EF4-FFF2-40B4-BE49-F238E27FC236}">
                <a16:creationId xmlns:a16="http://schemas.microsoft.com/office/drawing/2014/main" id="{34954814-C332-870A-B11E-5A06660CF12C}"/>
              </a:ext>
            </a:extLst>
          </p:cNvPr>
          <p:cNvSpPr txBox="1"/>
          <p:nvPr/>
        </p:nvSpPr>
        <p:spPr>
          <a:xfrm>
            <a:off x="478971" y="2612963"/>
            <a:ext cx="4505152" cy="646331"/>
          </a:xfrm>
          <a:prstGeom prst="rect">
            <a:avLst/>
          </a:prstGeom>
          <a:noFill/>
        </p:spPr>
        <p:txBody>
          <a:bodyPr wrap="square">
            <a:spAutoFit/>
          </a:bodyPr>
          <a:lstStyle/>
          <a:p>
            <a:pPr>
              <a:buClr>
                <a:schemeClr val="accent1">
                  <a:lumMod val="60000"/>
                  <a:lumOff val="40000"/>
                </a:schemeClr>
              </a:buClr>
            </a:pPr>
            <a:r>
              <a:rPr lang="en-US" dirty="0"/>
              <a:t>You can access temperature of the place and plan accordingly</a:t>
            </a:r>
            <a:endParaRPr lang="en-IN" dirty="0"/>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208</TotalTime>
  <Words>825</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Swati badola</cp:lastModifiedBy>
  <cp:revision>142</cp:revision>
  <dcterms:created xsi:type="dcterms:W3CDTF">2021-05-26T16:50:10Z</dcterms:created>
  <dcterms:modified xsi:type="dcterms:W3CDTF">2025-07-31T14:27:39Z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