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91" r:id="rId5"/>
    <p:sldId id="275" r:id="rId6"/>
    <p:sldId id="270" r:id="rId7"/>
    <p:sldId id="266" r:id="rId8"/>
    <p:sldId id="292" r:id="rId9"/>
    <p:sldId id="262" r:id="rId10"/>
    <p:sldId id="293" r:id="rId11"/>
    <p:sldId id="285" r:id="rId12"/>
    <p:sldId id="259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3332"/>
    <a:srgbClr val="8BC5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FA16C4-4DCB-4884-8348-97DFEE2DAC8F}">
  <a:tblStyle styleId="{B5FA16C4-4DCB-4884-8348-97DFEE2DAC8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971" autoAdjust="0"/>
  </p:normalViewPr>
  <p:slideViewPr>
    <p:cSldViewPr snapToGrid="0">
      <p:cViewPr varScale="1">
        <p:scale>
          <a:sx n="127" d="100"/>
          <a:sy n="127" d="100"/>
        </p:scale>
        <p:origin x="11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710588771940918"/>
          <c:y val="0.135455011748809"/>
          <c:w val="0.71003744167329741"/>
          <c:h val="0.6950935682101571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avg_duration!$B$1</c:f>
              <c:strCache>
                <c:ptCount val="1"/>
                <c:pt idx="0">
                  <c:v>average_rental_duration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avg_duration!$A$2:$A$18</c:f>
              <c:strCache>
                <c:ptCount val="17"/>
                <c:pt idx="0">
                  <c:v>Sports</c:v>
                </c:pt>
                <c:pt idx="1">
                  <c:v>New</c:v>
                </c:pt>
                <c:pt idx="2">
                  <c:v>Documentary</c:v>
                </c:pt>
                <c:pt idx="3">
                  <c:v>Horror</c:v>
                </c:pt>
                <c:pt idx="4">
                  <c:v>Sci-Fi</c:v>
                </c:pt>
                <c:pt idx="5">
                  <c:v>Animation</c:v>
                </c:pt>
                <c:pt idx="6">
                  <c:v>Comedy</c:v>
                </c:pt>
                <c:pt idx="7">
                  <c:v>Action</c:v>
                </c:pt>
                <c:pt idx="8">
                  <c:v>Children</c:v>
                </c:pt>
                <c:pt idx="9">
                  <c:v>Games</c:v>
                </c:pt>
                <c:pt idx="10">
                  <c:v>Classics</c:v>
                </c:pt>
                <c:pt idx="11">
                  <c:v>Drama</c:v>
                </c:pt>
                <c:pt idx="12">
                  <c:v>Foreign</c:v>
                </c:pt>
                <c:pt idx="13">
                  <c:v>Family</c:v>
                </c:pt>
                <c:pt idx="14">
                  <c:v>Music</c:v>
                </c:pt>
                <c:pt idx="15">
                  <c:v>Travel</c:v>
                </c:pt>
                <c:pt idx="16">
                  <c:v>Thriller</c:v>
                </c:pt>
              </c:strCache>
            </c:strRef>
          </c:cat>
          <c:val>
            <c:numRef>
              <c:f>avg_duration!$B$2:$B$18</c:f>
              <c:numCache>
                <c:formatCode>General</c:formatCode>
                <c:ptCount val="17"/>
                <c:pt idx="0">
                  <c:v>4.7162162162162096</c:v>
                </c:pt>
                <c:pt idx="1">
                  <c:v>4.7460317460317398</c:v>
                </c:pt>
                <c:pt idx="2">
                  <c:v>4.7647058823529402</c:v>
                </c:pt>
                <c:pt idx="3">
                  <c:v>4.8571428571428497</c:v>
                </c:pt>
                <c:pt idx="4">
                  <c:v>4.8852459016393404</c:v>
                </c:pt>
                <c:pt idx="5">
                  <c:v>4.89393939393939</c:v>
                </c:pt>
                <c:pt idx="6">
                  <c:v>4.9310344827586201</c:v>
                </c:pt>
                <c:pt idx="7">
                  <c:v>4.953125</c:v>
                </c:pt>
                <c:pt idx="8">
                  <c:v>5.0333333333333297</c:v>
                </c:pt>
                <c:pt idx="9">
                  <c:v>5.0655737704917998</c:v>
                </c:pt>
                <c:pt idx="10">
                  <c:v>5.0701754385964897</c:v>
                </c:pt>
                <c:pt idx="11">
                  <c:v>5.0806451612903203</c:v>
                </c:pt>
                <c:pt idx="12">
                  <c:v>5.10958904109589</c:v>
                </c:pt>
                <c:pt idx="13">
                  <c:v>5.1617647058823497</c:v>
                </c:pt>
                <c:pt idx="14">
                  <c:v>5.23529411764705</c:v>
                </c:pt>
                <c:pt idx="15">
                  <c:v>5.3508771929824501</c:v>
                </c:pt>
                <c:pt idx="16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08-42B8-8957-F3AB725BA8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32745615"/>
        <c:axId val="1324203471"/>
      </c:barChart>
      <c:catAx>
        <c:axId val="153274561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Genre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4203471"/>
        <c:crosses val="autoZero"/>
        <c:auto val="1"/>
        <c:lblAlgn val="ctr"/>
        <c:lblOffset val="100"/>
        <c:noMultiLvlLbl val="0"/>
      </c:catAx>
      <c:valAx>
        <c:axId val="132420347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 Days</a:t>
                </a:r>
              </a:p>
            </c:rich>
          </c:tx>
          <c:layout>
            <c:manualLayout>
              <c:xMode val="edge"/>
              <c:yMode val="edge"/>
              <c:x val="0.56678849518810148"/>
              <c:y val="0.8829029224633169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2745615"/>
        <c:crosses val="autoZero"/>
        <c:crossBetween val="between"/>
      </c:valAx>
      <c:spPr>
        <a:solidFill>
          <a:srgbClr val="063332"/>
        </a:solidFill>
        <a:ln>
          <a:noFill/>
          <a:prstDash val="solid"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063332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4540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" name="Google Shape;3717;g135a1632ad4_0_7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8" name="Google Shape;3718;g135a1632ad4_0_7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13227e36c8a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13227e36c8a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3227e36c8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3227e36c8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e9f3193e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e9f3193e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0" name="Google Shape;2530;g11fed2d86c8_1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1" name="Google Shape;2531;g11fed2d86c8_1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8085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0" name="Google Shape;2530;g11fed2d86c8_1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1" name="Google Shape;2531;g11fed2d86c8_1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" name="Google Shape;1773;g11fed2d86c8_1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4" name="Google Shape;1774;g11fed2d86c8_1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g11fed2d86c8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7" name="Google Shape;1357;g11fed2d86c8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g11fed2d86c8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7" name="Google Shape;1357;g11fed2d86c8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49881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11fed2d86c8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11fed2d86c8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3030875"/>
            <a:ext cx="9143958" cy="2112614"/>
            <a:chOff x="0" y="3030900"/>
            <a:chExt cx="9143958" cy="2112614"/>
          </a:xfrm>
        </p:grpSpPr>
        <p:sp>
          <p:nvSpPr>
            <p:cNvPr id="10" name="Google Shape;10;p2"/>
            <p:cNvSpPr/>
            <p:nvPr/>
          </p:nvSpPr>
          <p:spPr>
            <a:xfrm>
              <a:off x="2220593" y="3031086"/>
              <a:ext cx="2464972" cy="590906"/>
            </a:xfrm>
            <a:custGeom>
              <a:avLst/>
              <a:gdLst/>
              <a:ahLst/>
              <a:cxnLst/>
              <a:rect l="l" t="t" r="r" b="b"/>
              <a:pathLst>
                <a:path w="36847" h="9520" extrusionOk="0">
                  <a:moveTo>
                    <a:pt x="31438" y="101"/>
                  </a:moveTo>
                  <a:cubicBezTo>
                    <a:pt x="30078" y="188"/>
                    <a:pt x="28716" y="393"/>
                    <a:pt x="27400" y="793"/>
                  </a:cubicBezTo>
                  <a:cubicBezTo>
                    <a:pt x="25549" y="1355"/>
                    <a:pt x="23744" y="2362"/>
                    <a:pt x="22563" y="4079"/>
                  </a:cubicBezTo>
                  <a:cubicBezTo>
                    <a:pt x="21283" y="1206"/>
                    <a:pt x="18134" y="443"/>
                    <a:pt x="15498" y="168"/>
                  </a:cubicBezTo>
                  <a:cubicBezTo>
                    <a:pt x="14085" y="22"/>
                    <a:pt x="12661" y="9"/>
                    <a:pt x="11244" y="56"/>
                  </a:cubicBezTo>
                  <a:cubicBezTo>
                    <a:pt x="9821" y="102"/>
                    <a:pt x="8389" y="251"/>
                    <a:pt x="7001" y="603"/>
                  </a:cubicBezTo>
                  <a:cubicBezTo>
                    <a:pt x="5644" y="948"/>
                    <a:pt x="4294" y="1470"/>
                    <a:pt x="3141" y="2351"/>
                  </a:cubicBezTo>
                  <a:cubicBezTo>
                    <a:pt x="2018" y="3208"/>
                    <a:pt x="1124" y="4365"/>
                    <a:pt x="609" y="5765"/>
                  </a:cubicBezTo>
                  <a:cubicBezTo>
                    <a:pt x="167" y="6966"/>
                    <a:pt x="1" y="8237"/>
                    <a:pt x="13" y="9520"/>
                  </a:cubicBezTo>
                  <a:cubicBezTo>
                    <a:pt x="23" y="8338"/>
                    <a:pt x="197" y="7168"/>
                    <a:pt x="609" y="6059"/>
                  </a:cubicBezTo>
                  <a:cubicBezTo>
                    <a:pt x="1124" y="4673"/>
                    <a:pt x="2018" y="3528"/>
                    <a:pt x="3141" y="2679"/>
                  </a:cubicBezTo>
                  <a:cubicBezTo>
                    <a:pt x="4294" y="1810"/>
                    <a:pt x="5642" y="1290"/>
                    <a:pt x="7001" y="948"/>
                  </a:cubicBezTo>
                  <a:cubicBezTo>
                    <a:pt x="8389" y="600"/>
                    <a:pt x="9821" y="453"/>
                    <a:pt x="11244" y="407"/>
                  </a:cubicBezTo>
                  <a:cubicBezTo>
                    <a:pt x="12661" y="360"/>
                    <a:pt x="14085" y="374"/>
                    <a:pt x="15498" y="519"/>
                  </a:cubicBezTo>
                  <a:cubicBezTo>
                    <a:pt x="18137" y="791"/>
                    <a:pt x="21283" y="1546"/>
                    <a:pt x="22563" y="4389"/>
                  </a:cubicBezTo>
                  <a:cubicBezTo>
                    <a:pt x="23744" y="2692"/>
                    <a:pt x="25549" y="1694"/>
                    <a:pt x="27400" y="1137"/>
                  </a:cubicBezTo>
                  <a:cubicBezTo>
                    <a:pt x="28713" y="739"/>
                    <a:pt x="30078" y="539"/>
                    <a:pt x="31438" y="451"/>
                  </a:cubicBezTo>
                  <a:cubicBezTo>
                    <a:pt x="32879" y="360"/>
                    <a:pt x="34332" y="352"/>
                    <a:pt x="35773" y="451"/>
                  </a:cubicBezTo>
                  <a:cubicBezTo>
                    <a:pt x="36131" y="476"/>
                    <a:pt x="36489" y="507"/>
                    <a:pt x="36847" y="547"/>
                  </a:cubicBezTo>
                  <a:lnTo>
                    <a:pt x="36847" y="198"/>
                  </a:lnTo>
                  <a:cubicBezTo>
                    <a:pt x="36489" y="156"/>
                    <a:pt x="36131" y="123"/>
                    <a:pt x="35773" y="101"/>
                  </a:cubicBezTo>
                  <a:cubicBezTo>
                    <a:pt x="34330" y="0"/>
                    <a:pt x="32879" y="7"/>
                    <a:pt x="31438" y="101"/>
                  </a:cubicBezTo>
                  <a:close/>
                </a:path>
              </a:pathLst>
            </a:custGeom>
            <a:solidFill>
              <a:srgbClr val="2A64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3030900"/>
              <a:ext cx="2139449" cy="500160"/>
            </a:xfrm>
            <a:custGeom>
              <a:avLst/>
              <a:gdLst/>
              <a:ahLst/>
              <a:cxnLst/>
              <a:rect l="l" t="t" r="r" b="b"/>
              <a:pathLst>
                <a:path w="31981" h="8058" extrusionOk="0">
                  <a:moveTo>
                    <a:pt x="3167" y="520"/>
                  </a:moveTo>
                  <a:cubicBezTo>
                    <a:pt x="5804" y="792"/>
                    <a:pt x="8950" y="1549"/>
                    <a:pt x="10230" y="4391"/>
                  </a:cubicBezTo>
                  <a:cubicBezTo>
                    <a:pt x="11417" y="2685"/>
                    <a:pt x="13243" y="1672"/>
                    <a:pt x="15107" y="1126"/>
                  </a:cubicBezTo>
                  <a:cubicBezTo>
                    <a:pt x="16426" y="738"/>
                    <a:pt x="17788" y="533"/>
                    <a:pt x="19153" y="449"/>
                  </a:cubicBezTo>
                  <a:cubicBezTo>
                    <a:pt x="20593" y="361"/>
                    <a:pt x="22046" y="354"/>
                    <a:pt x="23487" y="454"/>
                  </a:cubicBezTo>
                  <a:cubicBezTo>
                    <a:pt x="24872" y="552"/>
                    <a:pt x="26269" y="746"/>
                    <a:pt x="27593" y="1212"/>
                  </a:cubicBezTo>
                  <a:cubicBezTo>
                    <a:pt x="28851" y="1654"/>
                    <a:pt x="30059" y="2378"/>
                    <a:pt x="30855" y="3558"/>
                  </a:cubicBezTo>
                  <a:cubicBezTo>
                    <a:pt x="31673" y="4765"/>
                    <a:pt x="31949" y="6281"/>
                    <a:pt x="31978" y="7755"/>
                  </a:cubicBezTo>
                  <a:cubicBezTo>
                    <a:pt x="31979" y="7855"/>
                    <a:pt x="31978" y="7957"/>
                    <a:pt x="31978" y="8057"/>
                  </a:cubicBezTo>
                  <a:cubicBezTo>
                    <a:pt x="31981" y="7864"/>
                    <a:pt x="31981" y="7671"/>
                    <a:pt x="31978" y="7477"/>
                  </a:cubicBezTo>
                  <a:cubicBezTo>
                    <a:pt x="31948" y="5989"/>
                    <a:pt x="31673" y="4457"/>
                    <a:pt x="30855" y="3237"/>
                  </a:cubicBezTo>
                  <a:cubicBezTo>
                    <a:pt x="30059" y="2048"/>
                    <a:pt x="28851" y="1315"/>
                    <a:pt x="27593" y="868"/>
                  </a:cubicBezTo>
                  <a:cubicBezTo>
                    <a:pt x="26269" y="397"/>
                    <a:pt x="24872" y="201"/>
                    <a:pt x="23487" y="102"/>
                  </a:cubicBezTo>
                  <a:cubicBezTo>
                    <a:pt x="22046" y="0"/>
                    <a:pt x="20593" y="6"/>
                    <a:pt x="19153" y="96"/>
                  </a:cubicBezTo>
                  <a:cubicBezTo>
                    <a:pt x="17788" y="181"/>
                    <a:pt x="16427" y="388"/>
                    <a:pt x="15107" y="779"/>
                  </a:cubicBezTo>
                  <a:cubicBezTo>
                    <a:pt x="13243" y="1333"/>
                    <a:pt x="11417" y="2352"/>
                    <a:pt x="10230" y="4077"/>
                  </a:cubicBezTo>
                  <a:cubicBezTo>
                    <a:pt x="8949" y="1207"/>
                    <a:pt x="5804" y="441"/>
                    <a:pt x="3167" y="168"/>
                  </a:cubicBezTo>
                  <a:cubicBezTo>
                    <a:pt x="2114" y="59"/>
                    <a:pt x="1057" y="23"/>
                    <a:pt x="0" y="32"/>
                  </a:cubicBezTo>
                  <a:lnTo>
                    <a:pt x="0" y="383"/>
                  </a:lnTo>
                  <a:cubicBezTo>
                    <a:pt x="1057" y="377"/>
                    <a:pt x="2114" y="413"/>
                    <a:pt x="3167" y="520"/>
                  </a:cubicBezTo>
                  <a:close/>
                </a:path>
              </a:pathLst>
            </a:custGeom>
            <a:solidFill>
              <a:srgbClr val="2A64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973206" y="4282663"/>
              <a:ext cx="446073" cy="103843"/>
            </a:xfrm>
            <a:custGeom>
              <a:avLst/>
              <a:gdLst/>
              <a:ahLst/>
              <a:cxnLst/>
              <a:rect l="l" t="t" r="r" b="b"/>
              <a:pathLst>
                <a:path w="6668" h="1673" extrusionOk="0">
                  <a:moveTo>
                    <a:pt x="3707" y="1673"/>
                  </a:moveTo>
                  <a:cubicBezTo>
                    <a:pt x="3965" y="1132"/>
                    <a:pt x="4379" y="666"/>
                    <a:pt x="4892" y="415"/>
                  </a:cubicBezTo>
                  <a:cubicBezTo>
                    <a:pt x="5451" y="140"/>
                    <a:pt x="6099" y="183"/>
                    <a:pt x="6668" y="400"/>
                  </a:cubicBezTo>
                  <a:lnTo>
                    <a:pt x="6586" y="223"/>
                  </a:lnTo>
                  <a:cubicBezTo>
                    <a:pt x="6038" y="28"/>
                    <a:pt x="5424" y="1"/>
                    <a:pt x="4890" y="269"/>
                  </a:cubicBezTo>
                  <a:cubicBezTo>
                    <a:pt x="4377" y="523"/>
                    <a:pt x="3965" y="993"/>
                    <a:pt x="3706" y="1538"/>
                  </a:cubicBezTo>
                  <a:cubicBezTo>
                    <a:pt x="2950" y="217"/>
                    <a:pt x="1172" y="50"/>
                    <a:pt x="47" y="873"/>
                  </a:cubicBezTo>
                  <a:cubicBezTo>
                    <a:pt x="32" y="930"/>
                    <a:pt x="18" y="989"/>
                    <a:pt x="1" y="1046"/>
                  </a:cubicBezTo>
                  <a:cubicBezTo>
                    <a:pt x="1127" y="193"/>
                    <a:pt x="2941" y="349"/>
                    <a:pt x="3707" y="1673"/>
                  </a:cubicBezTo>
                  <a:close/>
                </a:path>
              </a:pathLst>
            </a:custGeom>
            <a:solidFill>
              <a:srgbClr val="2A64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68" y="3054487"/>
              <a:ext cx="4685434" cy="2089028"/>
            </a:xfrm>
            <a:custGeom>
              <a:avLst/>
              <a:gdLst/>
              <a:ahLst/>
              <a:cxnLst/>
              <a:rect l="l" t="t" r="r" b="b"/>
              <a:pathLst>
                <a:path w="70039" h="33656" extrusionOk="0">
                  <a:moveTo>
                    <a:pt x="21319" y="1"/>
                  </a:moveTo>
                  <a:cubicBezTo>
                    <a:pt x="20596" y="1"/>
                    <a:pt x="19872" y="24"/>
                    <a:pt x="19151" y="69"/>
                  </a:cubicBezTo>
                  <a:cubicBezTo>
                    <a:pt x="17789" y="153"/>
                    <a:pt x="16427" y="358"/>
                    <a:pt x="15106" y="746"/>
                  </a:cubicBezTo>
                  <a:cubicBezTo>
                    <a:pt x="13244" y="1292"/>
                    <a:pt x="11417" y="2305"/>
                    <a:pt x="10230" y="4011"/>
                  </a:cubicBezTo>
                  <a:cubicBezTo>
                    <a:pt x="8949" y="1169"/>
                    <a:pt x="5802" y="412"/>
                    <a:pt x="3166" y="140"/>
                  </a:cubicBezTo>
                  <a:cubicBezTo>
                    <a:pt x="2225" y="44"/>
                    <a:pt x="1280" y="5"/>
                    <a:pt x="337" y="5"/>
                  </a:cubicBezTo>
                  <a:cubicBezTo>
                    <a:pt x="225" y="5"/>
                    <a:pt x="112" y="6"/>
                    <a:pt x="0" y="7"/>
                  </a:cubicBezTo>
                  <a:lnTo>
                    <a:pt x="0" y="33655"/>
                  </a:lnTo>
                  <a:lnTo>
                    <a:pt x="70038" y="33655"/>
                  </a:lnTo>
                  <a:lnTo>
                    <a:pt x="70038" y="169"/>
                  </a:lnTo>
                  <a:cubicBezTo>
                    <a:pt x="69680" y="127"/>
                    <a:pt x="69322" y="97"/>
                    <a:pt x="68965" y="73"/>
                  </a:cubicBezTo>
                  <a:cubicBezTo>
                    <a:pt x="68256" y="24"/>
                    <a:pt x="67546" y="1"/>
                    <a:pt x="66836" y="1"/>
                  </a:cubicBezTo>
                  <a:cubicBezTo>
                    <a:pt x="66099" y="1"/>
                    <a:pt x="65362" y="26"/>
                    <a:pt x="64628" y="73"/>
                  </a:cubicBezTo>
                  <a:cubicBezTo>
                    <a:pt x="63268" y="160"/>
                    <a:pt x="61906" y="361"/>
                    <a:pt x="60590" y="759"/>
                  </a:cubicBezTo>
                  <a:cubicBezTo>
                    <a:pt x="58739" y="1314"/>
                    <a:pt x="56934" y="2313"/>
                    <a:pt x="55753" y="4011"/>
                  </a:cubicBezTo>
                  <a:cubicBezTo>
                    <a:pt x="54473" y="1168"/>
                    <a:pt x="51324" y="412"/>
                    <a:pt x="48688" y="140"/>
                  </a:cubicBezTo>
                  <a:cubicBezTo>
                    <a:pt x="47734" y="42"/>
                    <a:pt x="46775" y="5"/>
                    <a:pt x="45816" y="5"/>
                  </a:cubicBezTo>
                  <a:cubicBezTo>
                    <a:pt x="45355" y="5"/>
                    <a:pt x="44894" y="14"/>
                    <a:pt x="44434" y="28"/>
                  </a:cubicBezTo>
                  <a:cubicBezTo>
                    <a:pt x="43011" y="74"/>
                    <a:pt x="41579" y="222"/>
                    <a:pt x="40191" y="570"/>
                  </a:cubicBezTo>
                  <a:cubicBezTo>
                    <a:pt x="38834" y="912"/>
                    <a:pt x="37484" y="1431"/>
                    <a:pt x="36331" y="2300"/>
                  </a:cubicBezTo>
                  <a:cubicBezTo>
                    <a:pt x="35208" y="3149"/>
                    <a:pt x="34314" y="4294"/>
                    <a:pt x="33799" y="5680"/>
                  </a:cubicBezTo>
                  <a:cubicBezTo>
                    <a:pt x="33385" y="6790"/>
                    <a:pt x="33213" y="7959"/>
                    <a:pt x="33203" y="9142"/>
                  </a:cubicBezTo>
                  <a:cubicBezTo>
                    <a:pt x="33185" y="10997"/>
                    <a:pt x="33568" y="12886"/>
                    <a:pt x="34052" y="14624"/>
                  </a:cubicBezTo>
                  <a:cubicBezTo>
                    <a:pt x="34572" y="16484"/>
                    <a:pt x="35291" y="18270"/>
                    <a:pt x="36081" y="20008"/>
                  </a:cubicBezTo>
                  <a:lnTo>
                    <a:pt x="36161" y="20186"/>
                  </a:lnTo>
                  <a:cubicBezTo>
                    <a:pt x="35868" y="20073"/>
                    <a:pt x="35554" y="20007"/>
                    <a:pt x="35243" y="20007"/>
                  </a:cubicBezTo>
                  <a:cubicBezTo>
                    <a:pt x="34949" y="20007"/>
                    <a:pt x="34657" y="20066"/>
                    <a:pt x="34386" y="20200"/>
                  </a:cubicBezTo>
                  <a:cubicBezTo>
                    <a:pt x="33872" y="20452"/>
                    <a:pt x="33461" y="20917"/>
                    <a:pt x="33201" y="21458"/>
                  </a:cubicBezTo>
                  <a:cubicBezTo>
                    <a:pt x="32748" y="20676"/>
                    <a:pt x="31930" y="20302"/>
                    <a:pt x="31105" y="20302"/>
                  </a:cubicBezTo>
                  <a:cubicBezTo>
                    <a:pt x="30533" y="20302"/>
                    <a:pt x="29958" y="20481"/>
                    <a:pt x="29499" y="20830"/>
                  </a:cubicBezTo>
                  <a:cubicBezTo>
                    <a:pt x="29513" y="20773"/>
                    <a:pt x="29527" y="20714"/>
                    <a:pt x="29543" y="20657"/>
                  </a:cubicBezTo>
                  <a:cubicBezTo>
                    <a:pt x="30286" y="17725"/>
                    <a:pt x="31058" y="14789"/>
                    <a:pt x="31567" y="11798"/>
                  </a:cubicBezTo>
                  <a:cubicBezTo>
                    <a:pt x="31798" y="10443"/>
                    <a:pt x="31977" y="9061"/>
                    <a:pt x="31977" y="7677"/>
                  </a:cubicBezTo>
                  <a:cubicBezTo>
                    <a:pt x="31977" y="7577"/>
                    <a:pt x="31979" y="7475"/>
                    <a:pt x="31977" y="7375"/>
                  </a:cubicBezTo>
                  <a:cubicBezTo>
                    <a:pt x="31947" y="5901"/>
                    <a:pt x="31673" y="4385"/>
                    <a:pt x="30854" y="3178"/>
                  </a:cubicBezTo>
                  <a:cubicBezTo>
                    <a:pt x="30058" y="1998"/>
                    <a:pt x="28850" y="1274"/>
                    <a:pt x="27593" y="832"/>
                  </a:cubicBezTo>
                  <a:cubicBezTo>
                    <a:pt x="26269" y="366"/>
                    <a:pt x="24870" y="172"/>
                    <a:pt x="23486" y="74"/>
                  </a:cubicBezTo>
                  <a:cubicBezTo>
                    <a:pt x="22766" y="24"/>
                    <a:pt x="22043" y="1"/>
                    <a:pt x="21319" y="1"/>
                  </a:cubicBezTo>
                  <a:close/>
                </a:path>
              </a:pathLst>
            </a:custGeom>
            <a:solidFill>
              <a:srgbClr val="0C1F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78850" y="3031086"/>
              <a:ext cx="2464972" cy="590906"/>
            </a:xfrm>
            <a:custGeom>
              <a:avLst/>
              <a:gdLst/>
              <a:ahLst/>
              <a:cxnLst/>
              <a:rect l="l" t="t" r="r" b="b"/>
              <a:pathLst>
                <a:path w="36847" h="9520" extrusionOk="0">
                  <a:moveTo>
                    <a:pt x="31438" y="101"/>
                  </a:moveTo>
                  <a:cubicBezTo>
                    <a:pt x="30078" y="188"/>
                    <a:pt x="28716" y="393"/>
                    <a:pt x="27400" y="793"/>
                  </a:cubicBezTo>
                  <a:cubicBezTo>
                    <a:pt x="25549" y="1355"/>
                    <a:pt x="23744" y="2362"/>
                    <a:pt x="22563" y="4079"/>
                  </a:cubicBezTo>
                  <a:cubicBezTo>
                    <a:pt x="21283" y="1206"/>
                    <a:pt x="18134" y="443"/>
                    <a:pt x="15498" y="168"/>
                  </a:cubicBezTo>
                  <a:cubicBezTo>
                    <a:pt x="14085" y="22"/>
                    <a:pt x="12661" y="9"/>
                    <a:pt x="11244" y="56"/>
                  </a:cubicBezTo>
                  <a:cubicBezTo>
                    <a:pt x="9821" y="102"/>
                    <a:pt x="8389" y="251"/>
                    <a:pt x="7001" y="603"/>
                  </a:cubicBezTo>
                  <a:cubicBezTo>
                    <a:pt x="5644" y="948"/>
                    <a:pt x="4294" y="1470"/>
                    <a:pt x="3141" y="2351"/>
                  </a:cubicBezTo>
                  <a:cubicBezTo>
                    <a:pt x="2018" y="3208"/>
                    <a:pt x="1124" y="4365"/>
                    <a:pt x="609" y="5765"/>
                  </a:cubicBezTo>
                  <a:cubicBezTo>
                    <a:pt x="167" y="6966"/>
                    <a:pt x="1" y="8237"/>
                    <a:pt x="13" y="9520"/>
                  </a:cubicBezTo>
                  <a:cubicBezTo>
                    <a:pt x="23" y="8338"/>
                    <a:pt x="197" y="7168"/>
                    <a:pt x="609" y="6059"/>
                  </a:cubicBezTo>
                  <a:cubicBezTo>
                    <a:pt x="1124" y="4673"/>
                    <a:pt x="2018" y="3528"/>
                    <a:pt x="3141" y="2679"/>
                  </a:cubicBezTo>
                  <a:cubicBezTo>
                    <a:pt x="4294" y="1810"/>
                    <a:pt x="5642" y="1290"/>
                    <a:pt x="7001" y="948"/>
                  </a:cubicBezTo>
                  <a:cubicBezTo>
                    <a:pt x="8389" y="600"/>
                    <a:pt x="9821" y="453"/>
                    <a:pt x="11244" y="407"/>
                  </a:cubicBezTo>
                  <a:cubicBezTo>
                    <a:pt x="12661" y="360"/>
                    <a:pt x="14085" y="374"/>
                    <a:pt x="15498" y="519"/>
                  </a:cubicBezTo>
                  <a:cubicBezTo>
                    <a:pt x="18137" y="791"/>
                    <a:pt x="21283" y="1546"/>
                    <a:pt x="22563" y="4389"/>
                  </a:cubicBezTo>
                  <a:cubicBezTo>
                    <a:pt x="23744" y="2692"/>
                    <a:pt x="25549" y="1694"/>
                    <a:pt x="27400" y="1137"/>
                  </a:cubicBezTo>
                  <a:cubicBezTo>
                    <a:pt x="28713" y="739"/>
                    <a:pt x="30078" y="539"/>
                    <a:pt x="31438" y="451"/>
                  </a:cubicBezTo>
                  <a:cubicBezTo>
                    <a:pt x="32879" y="360"/>
                    <a:pt x="34332" y="352"/>
                    <a:pt x="35773" y="451"/>
                  </a:cubicBezTo>
                  <a:cubicBezTo>
                    <a:pt x="36131" y="476"/>
                    <a:pt x="36489" y="507"/>
                    <a:pt x="36847" y="547"/>
                  </a:cubicBezTo>
                  <a:lnTo>
                    <a:pt x="36847" y="198"/>
                  </a:lnTo>
                  <a:cubicBezTo>
                    <a:pt x="36489" y="156"/>
                    <a:pt x="36131" y="123"/>
                    <a:pt x="35773" y="101"/>
                  </a:cubicBezTo>
                  <a:cubicBezTo>
                    <a:pt x="34330" y="0"/>
                    <a:pt x="32879" y="7"/>
                    <a:pt x="31438" y="101"/>
                  </a:cubicBezTo>
                  <a:close/>
                </a:path>
              </a:pathLst>
            </a:custGeom>
            <a:solidFill>
              <a:srgbClr val="2A64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458257" y="3030900"/>
              <a:ext cx="2139449" cy="500160"/>
            </a:xfrm>
            <a:custGeom>
              <a:avLst/>
              <a:gdLst/>
              <a:ahLst/>
              <a:cxnLst/>
              <a:rect l="l" t="t" r="r" b="b"/>
              <a:pathLst>
                <a:path w="31981" h="8058" extrusionOk="0">
                  <a:moveTo>
                    <a:pt x="3167" y="520"/>
                  </a:moveTo>
                  <a:cubicBezTo>
                    <a:pt x="5804" y="792"/>
                    <a:pt x="8950" y="1549"/>
                    <a:pt x="10230" y="4391"/>
                  </a:cubicBezTo>
                  <a:cubicBezTo>
                    <a:pt x="11417" y="2685"/>
                    <a:pt x="13243" y="1672"/>
                    <a:pt x="15107" y="1126"/>
                  </a:cubicBezTo>
                  <a:cubicBezTo>
                    <a:pt x="16426" y="738"/>
                    <a:pt x="17788" y="533"/>
                    <a:pt x="19153" y="449"/>
                  </a:cubicBezTo>
                  <a:cubicBezTo>
                    <a:pt x="20593" y="361"/>
                    <a:pt x="22046" y="354"/>
                    <a:pt x="23487" y="454"/>
                  </a:cubicBezTo>
                  <a:cubicBezTo>
                    <a:pt x="24872" y="552"/>
                    <a:pt x="26269" y="746"/>
                    <a:pt x="27593" y="1212"/>
                  </a:cubicBezTo>
                  <a:cubicBezTo>
                    <a:pt x="28851" y="1654"/>
                    <a:pt x="30059" y="2378"/>
                    <a:pt x="30855" y="3558"/>
                  </a:cubicBezTo>
                  <a:cubicBezTo>
                    <a:pt x="31673" y="4765"/>
                    <a:pt x="31949" y="6281"/>
                    <a:pt x="31978" y="7755"/>
                  </a:cubicBezTo>
                  <a:cubicBezTo>
                    <a:pt x="31979" y="7855"/>
                    <a:pt x="31978" y="7957"/>
                    <a:pt x="31978" y="8057"/>
                  </a:cubicBezTo>
                  <a:cubicBezTo>
                    <a:pt x="31981" y="7864"/>
                    <a:pt x="31981" y="7671"/>
                    <a:pt x="31978" y="7477"/>
                  </a:cubicBezTo>
                  <a:cubicBezTo>
                    <a:pt x="31948" y="5989"/>
                    <a:pt x="31673" y="4457"/>
                    <a:pt x="30855" y="3237"/>
                  </a:cubicBezTo>
                  <a:cubicBezTo>
                    <a:pt x="30059" y="2048"/>
                    <a:pt x="28851" y="1315"/>
                    <a:pt x="27593" y="868"/>
                  </a:cubicBezTo>
                  <a:cubicBezTo>
                    <a:pt x="26269" y="397"/>
                    <a:pt x="24872" y="201"/>
                    <a:pt x="23487" y="102"/>
                  </a:cubicBezTo>
                  <a:cubicBezTo>
                    <a:pt x="22046" y="0"/>
                    <a:pt x="20593" y="6"/>
                    <a:pt x="19153" y="96"/>
                  </a:cubicBezTo>
                  <a:cubicBezTo>
                    <a:pt x="17788" y="181"/>
                    <a:pt x="16427" y="388"/>
                    <a:pt x="15107" y="779"/>
                  </a:cubicBezTo>
                  <a:cubicBezTo>
                    <a:pt x="13243" y="1333"/>
                    <a:pt x="11417" y="2352"/>
                    <a:pt x="10230" y="4077"/>
                  </a:cubicBezTo>
                  <a:cubicBezTo>
                    <a:pt x="8949" y="1207"/>
                    <a:pt x="5804" y="441"/>
                    <a:pt x="3167" y="168"/>
                  </a:cubicBezTo>
                  <a:cubicBezTo>
                    <a:pt x="2114" y="59"/>
                    <a:pt x="1057" y="23"/>
                    <a:pt x="0" y="32"/>
                  </a:cubicBezTo>
                  <a:lnTo>
                    <a:pt x="0" y="383"/>
                  </a:lnTo>
                  <a:cubicBezTo>
                    <a:pt x="1057" y="377"/>
                    <a:pt x="2114" y="413"/>
                    <a:pt x="3167" y="520"/>
                  </a:cubicBezTo>
                  <a:close/>
                </a:path>
              </a:pathLst>
            </a:custGeom>
            <a:solidFill>
              <a:srgbClr val="2A64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431463" y="4282663"/>
              <a:ext cx="446073" cy="103843"/>
            </a:xfrm>
            <a:custGeom>
              <a:avLst/>
              <a:gdLst/>
              <a:ahLst/>
              <a:cxnLst/>
              <a:rect l="l" t="t" r="r" b="b"/>
              <a:pathLst>
                <a:path w="6668" h="1673" extrusionOk="0">
                  <a:moveTo>
                    <a:pt x="3707" y="1673"/>
                  </a:moveTo>
                  <a:cubicBezTo>
                    <a:pt x="3965" y="1132"/>
                    <a:pt x="4379" y="666"/>
                    <a:pt x="4892" y="415"/>
                  </a:cubicBezTo>
                  <a:cubicBezTo>
                    <a:pt x="5451" y="140"/>
                    <a:pt x="6099" y="183"/>
                    <a:pt x="6668" y="400"/>
                  </a:cubicBezTo>
                  <a:lnTo>
                    <a:pt x="6586" y="223"/>
                  </a:lnTo>
                  <a:cubicBezTo>
                    <a:pt x="6038" y="28"/>
                    <a:pt x="5424" y="1"/>
                    <a:pt x="4890" y="269"/>
                  </a:cubicBezTo>
                  <a:cubicBezTo>
                    <a:pt x="4377" y="523"/>
                    <a:pt x="3965" y="993"/>
                    <a:pt x="3706" y="1538"/>
                  </a:cubicBezTo>
                  <a:cubicBezTo>
                    <a:pt x="2950" y="217"/>
                    <a:pt x="1172" y="50"/>
                    <a:pt x="47" y="873"/>
                  </a:cubicBezTo>
                  <a:cubicBezTo>
                    <a:pt x="32" y="930"/>
                    <a:pt x="18" y="989"/>
                    <a:pt x="1" y="1046"/>
                  </a:cubicBezTo>
                  <a:cubicBezTo>
                    <a:pt x="1127" y="193"/>
                    <a:pt x="2941" y="349"/>
                    <a:pt x="3707" y="1673"/>
                  </a:cubicBezTo>
                  <a:close/>
                </a:path>
              </a:pathLst>
            </a:custGeom>
            <a:solidFill>
              <a:srgbClr val="2A64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458524" y="3054487"/>
              <a:ext cx="4685434" cy="2089028"/>
            </a:xfrm>
            <a:custGeom>
              <a:avLst/>
              <a:gdLst/>
              <a:ahLst/>
              <a:cxnLst/>
              <a:rect l="l" t="t" r="r" b="b"/>
              <a:pathLst>
                <a:path w="70039" h="33656" extrusionOk="0">
                  <a:moveTo>
                    <a:pt x="21319" y="1"/>
                  </a:moveTo>
                  <a:cubicBezTo>
                    <a:pt x="20596" y="1"/>
                    <a:pt x="19872" y="24"/>
                    <a:pt x="19151" y="69"/>
                  </a:cubicBezTo>
                  <a:cubicBezTo>
                    <a:pt x="17789" y="153"/>
                    <a:pt x="16427" y="358"/>
                    <a:pt x="15106" y="746"/>
                  </a:cubicBezTo>
                  <a:cubicBezTo>
                    <a:pt x="13244" y="1292"/>
                    <a:pt x="11417" y="2305"/>
                    <a:pt x="10230" y="4011"/>
                  </a:cubicBezTo>
                  <a:cubicBezTo>
                    <a:pt x="8949" y="1169"/>
                    <a:pt x="5802" y="412"/>
                    <a:pt x="3166" y="140"/>
                  </a:cubicBezTo>
                  <a:cubicBezTo>
                    <a:pt x="2225" y="44"/>
                    <a:pt x="1280" y="5"/>
                    <a:pt x="337" y="5"/>
                  </a:cubicBezTo>
                  <a:cubicBezTo>
                    <a:pt x="225" y="5"/>
                    <a:pt x="112" y="6"/>
                    <a:pt x="0" y="7"/>
                  </a:cubicBezTo>
                  <a:lnTo>
                    <a:pt x="0" y="33655"/>
                  </a:lnTo>
                  <a:lnTo>
                    <a:pt x="70038" y="33655"/>
                  </a:lnTo>
                  <a:lnTo>
                    <a:pt x="70038" y="169"/>
                  </a:lnTo>
                  <a:cubicBezTo>
                    <a:pt x="69680" y="127"/>
                    <a:pt x="69322" y="97"/>
                    <a:pt x="68965" y="73"/>
                  </a:cubicBezTo>
                  <a:cubicBezTo>
                    <a:pt x="68256" y="24"/>
                    <a:pt x="67546" y="1"/>
                    <a:pt x="66836" y="1"/>
                  </a:cubicBezTo>
                  <a:cubicBezTo>
                    <a:pt x="66099" y="1"/>
                    <a:pt x="65362" y="26"/>
                    <a:pt x="64628" y="73"/>
                  </a:cubicBezTo>
                  <a:cubicBezTo>
                    <a:pt x="63268" y="160"/>
                    <a:pt x="61906" y="361"/>
                    <a:pt x="60590" y="759"/>
                  </a:cubicBezTo>
                  <a:cubicBezTo>
                    <a:pt x="58739" y="1314"/>
                    <a:pt x="56934" y="2313"/>
                    <a:pt x="55753" y="4011"/>
                  </a:cubicBezTo>
                  <a:cubicBezTo>
                    <a:pt x="54473" y="1168"/>
                    <a:pt x="51324" y="412"/>
                    <a:pt x="48688" y="140"/>
                  </a:cubicBezTo>
                  <a:cubicBezTo>
                    <a:pt x="47734" y="42"/>
                    <a:pt x="46775" y="5"/>
                    <a:pt x="45816" y="5"/>
                  </a:cubicBezTo>
                  <a:cubicBezTo>
                    <a:pt x="45355" y="5"/>
                    <a:pt x="44894" y="14"/>
                    <a:pt x="44434" y="28"/>
                  </a:cubicBezTo>
                  <a:cubicBezTo>
                    <a:pt x="43011" y="74"/>
                    <a:pt x="41579" y="222"/>
                    <a:pt x="40191" y="570"/>
                  </a:cubicBezTo>
                  <a:cubicBezTo>
                    <a:pt x="38834" y="912"/>
                    <a:pt x="37484" y="1431"/>
                    <a:pt x="36331" y="2300"/>
                  </a:cubicBezTo>
                  <a:cubicBezTo>
                    <a:pt x="35208" y="3149"/>
                    <a:pt x="34314" y="4294"/>
                    <a:pt x="33799" y="5680"/>
                  </a:cubicBezTo>
                  <a:cubicBezTo>
                    <a:pt x="33385" y="6790"/>
                    <a:pt x="33213" y="7959"/>
                    <a:pt x="33203" y="9142"/>
                  </a:cubicBezTo>
                  <a:cubicBezTo>
                    <a:pt x="33185" y="10997"/>
                    <a:pt x="33568" y="12886"/>
                    <a:pt x="34052" y="14624"/>
                  </a:cubicBezTo>
                  <a:cubicBezTo>
                    <a:pt x="34572" y="16484"/>
                    <a:pt x="35291" y="18270"/>
                    <a:pt x="36081" y="20008"/>
                  </a:cubicBezTo>
                  <a:lnTo>
                    <a:pt x="36161" y="20186"/>
                  </a:lnTo>
                  <a:cubicBezTo>
                    <a:pt x="35868" y="20073"/>
                    <a:pt x="35554" y="20007"/>
                    <a:pt x="35243" y="20007"/>
                  </a:cubicBezTo>
                  <a:cubicBezTo>
                    <a:pt x="34949" y="20007"/>
                    <a:pt x="34657" y="20066"/>
                    <a:pt x="34386" y="20200"/>
                  </a:cubicBezTo>
                  <a:cubicBezTo>
                    <a:pt x="33872" y="20452"/>
                    <a:pt x="33461" y="20917"/>
                    <a:pt x="33201" y="21458"/>
                  </a:cubicBezTo>
                  <a:cubicBezTo>
                    <a:pt x="32748" y="20676"/>
                    <a:pt x="31930" y="20302"/>
                    <a:pt x="31105" y="20302"/>
                  </a:cubicBezTo>
                  <a:cubicBezTo>
                    <a:pt x="30533" y="20302"/>
                    <a:pt x="29958" y="20481"/>
                    <a:pt x="29499" y="20830"/>
                  </a:cubicBezTo>
                  <a:cubicBezTo>
                    <a:pt x="29513" y="20773"/>
                    <a:pt x="29527" y="20714"/>
                    <a:pt x="29543" y="20657"/>
                  </a:cubicBezTo>
                  <a:cubicBezTo>
                    <a:pt x="30286" y="17725"/>
                    <a:pt x="31058" y="14789"/>
                    <a:pt x="31567" y="11798"/>
                  </a:cubicBezTo>
                  <a:cubicBezTo>
                    <a:pt x="31798" y="10443"/>
                    <a:pt x="31977" y="9061"/>
                    <a:pt x="31977" y="7677"/>
                  </a:cubicBezTo>
                  <a:cubicBezTo>
                    <a:pt x="31977" y="7577"/>
                    <a:pt x="31979" y="7475"/>
                    <a:pt x="31977" y="7375"/>
                  </a:cubicBezTo>
                  <a:cubicBezTo>
                    <a:pt x="31947" y="5901"/>
                    <a:pt x="31673" y="4385"/>
                    <a:pt x="30854" y="3178"/>
                  </a:cubicBezTo>
                  <a:cubicBezTo>
                    <a:pt x="30058" y="1998"/>
                    <a:pt x="28850" y="1274"/>
                    <a:pt x="27593" y="832"/>
                  </a:cubicBezTo>
                  <a:cubicBezTo>
                    <a:pt x="26269" y="366"/>
                    <a:pt x="24870" y="172"/>
                    <a:pt x="23486" y="74"/>
                  </a:cubicBezTo>
                  <a:cubicBezTo>
                    <a:pt x="22766" y="24"/>
                    <a:pt x="22043" y="1"/>
                    <a:pt x="21319" y="1"/>
                  </a:cubicBezTo>
                  <a:close/>
                </a:path>
              </a:pathLst>
            </a:custGeom>
            <a:solidFill>
              <a:srgbClr val="0C1F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;p2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rgbClr val="8BC5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 rot="-539">
            <a:off x="628650" y="4178917"/>
            <a:ext cx="38292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628650" y="537988"/>
            <a:ext cx="3829200" cy="344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 b="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Yeseva One"/>
              <a:buNone/>
              <a:defRPr sz="60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Yeseva One"/>
              <a:buNone/>
              <a:defRPr sz="60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Yeseva One"/>
              <a:buNone/>
              <a:defRPr sz="60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Yeseva One"/>
              <a:buNone/>
              <a:defRPr sz="60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Yeseva One"/>
              <a:buNone/>
              <a:defRPr sz="60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Yeseva One"/>
              <a:buNone/>
              <a:defRPr sz="60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Yeseva One"/>
              <a:buNone/>
              <a:defRPr sz="60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Yeseva One"/>
              <a:buNone/>
              <a:defRPr sz="60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 rot="350">
            <a:off x="1625221" y="1694478"/>
            <a:ext cx="5893500" cy="15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subTitle" idx="1"/>
          </p:nvPr>
        </p:nvSpPr>
        <p:spPr>
          <a:xfrm>
            <a:off x="2458275" y="3176113"/>
            <a:ext cx="4227300" cy="4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2391900" y="2412425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 hasCustomPrompt="1"/>
          </p:nvPr>
        </p:nvSpPr>
        <p:spPr>
          <a:xfrm>
            <a:off x="3796851" y="1053785"/>
            <a:ext cx="1550100" cy="1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 rot="462">
            <a:off x="3455476" y="3455300"/>
            <a:ext cx="2233200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lt2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722400" y="540000"/>
            <a:ext cx="77085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457200" y="1404125"/>
            <a:ext cx="8238900" cy="26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6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6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■"/>
              <a:defRPr>
                <a:solidFill>
                  <a:schemeClr val="accent6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●"/>
              <a:defRPr>
                <a:solidFill>
                  <a:schemeClr val="accent6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○"/>
              <a:defRPr>
                <a:solidFill>
                  <a:schemeClr val="accent6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■"/>
              <a:defRPr>
                <a:solidFill>
                  <a:schemeClr val="accent6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●"/>
              <a:defRPr>
                <a:solidFill>
                  <a:schemeClr val="accent6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○"/>
              <a:defRPr>
                <a:solidFill>
                  <a:schemeClr val="accent6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SzPts val="1400"/>
              <a:buChar char="■"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rgbClr val="8BC5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subTitle" idx="1"/>
          </p:nvPr>
        </p:nvSpPr>
        <p:spPr>
          <a:xfrm>
            <a:off x="1290775" y="2988700"/>
            <a:ext cx="29076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2"/>
          </p:nvPr>
        </p:nvSpPr>
        <p:spPr>
          <a:xfrm>
            <a:off x="4945650" y="2988700"/>
            <a:ext cx="29076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3"/>
          </p:nvPr>
        </p:nvSpPr>
        <p:spPr>
          <a:xfrm>
            <a:off x="1290763" y="36090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4"/>
          </p:nvPr>
        </p:nvSpPr>
        <p:spPr>
          <a:xfrm>
            <a:off x="4945638" y="36090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722400" y="540000"/>
            <a:ext cx="77085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rgbClr val="8BC5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722400" y="540000"/>
            <a:ext cx="7708500" cy="6309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722400" y="540000"/>
            <a:ext cx="77085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ubTitle" idx="1"/>
          </p:nvPr>
        </p:nvSpPr>
        <p:spPr>
          <a:xfrm rot="-355">
            <a:off x="1324085" y="2499407"/>
            <a:ext cx="2907600" cy="10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1789200" y="919200"/>
            <a:ext cx="5565600" cy="136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1131850" y="1294750"/>
            <a:ext cx="4162800" cy="11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1442600" y="2589925"/>
            <a:ext cx="3541200" cy="12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noFill/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title"/>
          </p:nvPr>
        </p:nvSpPr>
        <p:spPr>
          <a:xfrm>
            <a:off x="2547150" y="1653250"/>
            <a:ext cx="4049700" cy="8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457200" y="1080275"/>
            <a:ext cx="8238900" cy="36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umbh Sans"/>
              <a:buChar char="●"/>
              <a:defRPr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umbh Sans"/>
              <a:buChar char="○"/>
              <a:defRPr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umbh Sans"/>
              <a:buChar char="■"/>
              <a:defRPr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umbh Sans"/>
              <a:buChar char="●"/>
              <a:defRPr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umbh Sans"/>
              <a:buChar char="○"/>
              <a:defRPr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umbh Sans"/>
              <a:buChar char="■"/>
              <a:defRPr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umbh Sans"/>
              <a:buChar char="●"/>
              <a:defRPr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umbh Sans"/>
              <a:buChar char="○"/>
              <a:defRPr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umbh Sans"/>
              <a:buChar char="■"/>
              <a:defRPr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22400" y="540000"/>
            <a:ext cx="77085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Yeseva One"/>
              <a:buNone/>
              <a:defRPr sz="2800" b="1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59">
          <p15:clr>
            <a:srgbClr val="EA4335"/>
          </p15:clr>
        </p15:guide>
        <p15:guide id="2" pos="288">
          <p15:clr>
            <a:srgbClr val="EA4335"/>
          </p15:clr>
        </p15:guide>
        <p15:guide id="3" orient="horz" pos="2984">
          <p15:clr>
            <a:srgbClr val="EA4335"/>
          </p15:clr>
        </p15:guide>
        <p15:guide id="4" pos="5478">
          <p15:clr>
            <a:srgbClr val="EA4335"/>
          </p15:clr>
        </p15:guide>
        <p15:guide id="5" orient="horz" pos="1620">
          <p15:clr>
            <a:srgbClr val="EA4335"/>
          </p15:clr>
        </p15:guide>
        <p15:guide id="6" pos="2880">
          <p15:clr>
            <a:srgbClr val="EA4335"/>
          </p15:clr>
        </p15:guide>
        <p15:guide id="7" orient="horz" pos="864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swati.gaikwad1742/viz/Task3_10_16806428095510/Grographic_Count?publish=ye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15"/>
          <p:cNvGrpSpPr/>
          <p:nvPr/>
        </p:nvGrpSpPr>
        <p:grpSpPr>
          <a:xfrm>
            <a:off x="3773191" y="823639"/>
            <a:ext cx="5233290" cy="4376961"/>
            <a:chOff x="834119" y="1351401"/>
            <a:chExt cx="3283736" cy="2746415"/>
          </a:xfrm>
        </p:grpSpPr>
        <p:sp>
          <p:nvSpPr>
            <p:cNvPr id="61" name="Google Shape;61;p15"/>
            <p:cNvSpPr/>
            <p:nvPr/>
          </p:nvSpPr>
          <p:spPr>
            <a:xfrm>
              <a:off x="1754719" y="3369716"/>
              <a:ext cx="1961443" cy="697455"/>
            </a:xfrm>
            <a:custGeom>
              <a:avLst/>
              <a:gdLst/>
              <a:ahLst/>
              <a:cxnLst/>
              <a:rect l="l" t="t" r="r" b="b"/>
              <a:pathLst>
                <a:path w="20420" h="7261" extrusionOk="0">
                  <a:moveTo>
                    <a:pt x="20420" y="1"/>
                  </a:moveTo>
                  <a:lnTo>
                    <a:pt x="0" y="1063"/>
                  </a:lnTo>
                  <a:lnTo>
                    <a:pt x="3127" y="7260"/>
                  </a:lnTo>
                  <a:lnTo>
                    <a:pt x="17047" y="7067"/>
                  </a:lnTo>
                  <a:lnTo>
                    <a:pt x="20420" y="1"/>
                  </a:lnTo>
                  <a:close/>
                </a:path>
              </a:pathLst>
            </a:custGeom>
            <a:solidFill>
              <a:srgbClr val="2A64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834119" y="1351401"/>
              <a:ext cx="3283736" cy="2133093"/>
            </a:xfrm>
            <a:custGeom>
              <a:avLst/>
              <a:gdLst/>
              <a:ahLst/>
              <a:cxnLst/>
              <a:rect l="l" t="t" r="r" b="b"/>
              <a:pathLst>
                <a:path w="34186" h="22207" extrusionOk="0">
                  <a:moveTo>
                    <a:pt x="22389" y="1"/>
                  </a:moveTo>
                  <a:cubicBezTo>
                    <a:pt x="21443" y="1"/>
                    <a:pt x="20392" y="53"/>
                    <a:pt x="19227" y="158"/>
                  </a:cubicBezTo>
                  <a:cubicBezTo>
                    <a:pt x="0" y="1902"/>
                    <a:pt x="14503" y="22207"/>
                    <a:pt x="14503" y="22207"/>
                  </a:cubicBezTo>
                  <a:lnTo>
                    <a:pt x="25540" y="22131"/>
                  </a:lnTo>
                  <a:cubicBezTo>
                    <a:pt x="29731" y="8105"/>
                    <a:pt x="34186" y="1"/>
                    <a:pt x="22389" y="1"/>
                  </a:cubicBezTo>
                  <a:close/>
                </a:path>
              </a:pathLst>
            </a:custGeom>
            <a:solidFill>
              <a:srgbClr val="2A64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989634" y="1396931"/>
              <a:ext cx="2969252" cy="2079303"/>
            </a:xfrm>
            <a:custGeom>
              <a:avLst/>
              <a:gdLst/>
              <a:ahLst/>
              <a:cxnLst/>
              <a:rect l="l" t="t" r="r" b="b"/>
              <a:pathLst>
                <a:path w="30912" h="21647" extrusionOk="0">
                  <a:moveTo>
                    <a:pt x="19745" y="0"/>
                  </a:moveTo>
                  <a:cubicBezTo>
                    <a:pt x="18998" y="0"/>
                    <a:pt x="18185" y="44"/>
                    <a:pt x="17300" y="133"/>
                  </a:cubicBezTo>
                  <a:cubicBezTo>
                    <a:pt x="0" y="1870"/>
                    <a:pt x="14198" y="21647"/>
                    <a:pt x="14198" y="21647"/>
                  </a:cubicBezTo>
                  <a:lnTo>
                    <a:pt x="22103" y="21500"/>
                  </a:lnTo>
                  <a:cubicBezTo>
                    <a:pt x="27194" y="9678"/>
                    <a:pt x="30911" y="0"/>
                    <a:pt x="19745" y="0"/>
                  </a:cubicBez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1676914" y="1436218"/>
              <a:ext cx="2418857" cy="1436310"/>
            </a:xfrm>
            <a:custGeom>
              <a:avLst/>
              <a:gdLst/>
              <a:ahLst/>
              <a:cxnLst/>
              <a:rect l="l" t="t" r="r" b="b"/>
              <a:pathLst>
                <a:path w="25182" h="14953" extrusionOk="0">
                  <a:moveTo>
                    <a:pt x="12809" y="0"/>
                  </a:moveTo>
                  <a:cubicBezTo>
                    <a:pt x="12487" y="0"/>
                    <a:pt x="12147" y="10"/>
                    <a:pt x="11790" y="31"/>
                  </a:cubicBezTo>
                  <a:cubicBezTo>
                    <a:pt x="0" y="724"/>
                    <a:pt x="2093" y="14009"/>
                    <a:pt x="8224" y="14932"/>
                  </a:cubicBezTo>
                  <a:cubicBezTo>
                    <a:pt x="8316" y="14946"/>
                    <a:pt x="8412" y="14953"/>
                    <a:pt x="8511" y="14953"/>
                  </a:cubicBezTo>
                  <a:cubicBezTo>
                    <a:pt x="13160" y="14953"/>
                    <a:pt x="25182" y="0"/>
                    <a:pt x="12809" y="0"/>
                  </a:cubicBez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1928484" y="3314772"/>
              <a:ext cx="1585484" cy="359534"/>
            </a:xfrm>
            <a:custGeom>
              <a:avLst/>
              <a:gdLst/>
              <a:ahLst/>
              <a:cxnLst/>
              <a:rect l="l" t="t" r="r" b="b"/>
              <a:pathLst>
                <a:path w="16506" h="3743" extrusionOk="0">
                  <a:moveTo>
                    <a:pt x="7425" y="0"/>
                  </a:moveTo>
                  <a:cubicBezTo>
                    <a:pt x="3749" y="0"/>
                    <a:pt x="147" y="998"/>
                    <a:pt x="1" y="3387"/>
                  </a:cubicBezTo>
                  <a:lnTo>
                    <a:pt x="15061" y="3742"/>
                  </a:lnTo>
                  <a:cubicBezTo>
                    <a:pt x="16505" y="1487"/>
                    <a:pt x="11910" y="0"/>
                    <a:pt x="7425" y="0"/>
                  </a:cubicBezTo>
                  <a:close/>
                </a:path>
              </a:pathLst>
            </a:custGeom>
            <a:solidFill>
              <a:srgbClr val="2A64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1989960" y="1547354"/>
              <a:ext cx="102395" cy="348680"/>
            </a:xfrm>
            <a:custGeom>
              <a:avLst/>
              <a:gdLst/>
              <a:ahLst/>
              <a:cxnLst/>
              <a:rect l="l" t="t" r="r" b="b"/>
              <a:pathLst>
                <a:path w="1066" h="3630" extrusionOk="0">
                  <a:moveTo>
                    <a:pt x="1066" y="1"/>
                  </a:moveTo>
                  <a:lnTo>
                    <a:pt x="599" y="234"/>
                  </a:lnTo>
                  <a:cubicBezTo>
                    <a:pt x="599" y="234"/>
                    <a:pt x="1" y="1450"/>
                    <a:pt x="399" y="3630"/>
                  </a:cubicBezTo>
                  <a:cubicBezTo>
                    <a:pt x="399" y="3630"/>
                    <a:pt x="487" y="528"/>
                    <a:pt x="1066" y="1"/>
                  </a:cubicBezTo>
                  <a:close/>
                </a:path>
              </a:pathLst>
            </a:custGeom>
            <a:solidFill>
              <a:srgbClr val="2A64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2185626" y="1459367"/>
              <a:ext cx="91829" cy="352138"/>
            </a:xfrm>
            <a:custGeom>
              <a:avLst/>
              <a:gdLst/>
              <a:ahLst/>
              <a:cxnLst/>
              <a:rect l="l" t="t" r="r" b="b"/>
              <a:pathLst>
                <a:path w="956" h="3666" extrusionOk="0">
                  <a:moveTo>
                    <a:pt x="956" y="1"/>
                  </a:moveTo>
                  <a:lnTo>
                    <a:pt x="509" y="264"/>
                  </a:lnTo>
                  <a:cubicBezTo>
                    <a:pt x="509" y="264"/>
                    <a:pt x="1" y="1517"/>
                    <a:pt x="555" y="3665"/>
                  </a:cubicBezTo>
                  <a:cubicBezTo>
                    <a:pt x="555" y="3665"/>
                    <a:pt x="419" y="563"/>
                    <a:pt x="956" y="1"/>
                  </a:cubicBezTo>
                  <a:close/>
                </a:path>
              </a:pathLst>
            </a:custGeom>
            <a:solidFill>
              <a:srgbClr val="2A64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2364578" y="1401542"/>
              <a:ext cx="91925" cy="352234"/>
            </a:xfrm>
            <a:custGeom>
              <a:avLst/>
              <a:gdLst/>
              <a:ahLst/>
              <a:cxnLst/>
              <a:rect l="l" t="t" r="r" b="b"/>
              <a:pathLst>
                <a:path w="957" h="3667" extrusionOk="0">
                  <a:moveTo>
                    <a:pt x="956" y="0"/>
                  </a:moveTo>
                  <a:lnTo>
                    <a:pt x="507" y="265"/>
                  </a:lnTo>
                  <a:cubicBezTo>
                    <a:pt x="507" y="265"/>
                    <a:pt x="0" y="1517"/>
                    <a:pt x="553" y="3666"/>
                  </a:cubicBezTo>
                  <a:cubicBezTo>
                    <a:pt x="553" y="3666"/>
                    <a:pt x="417" y="564"/>
                    <a:pt x="956" y="0"/>
                  </a:cubicBezTo>
                  <a:close/>
                </a:path>
              </a:pathLst>
            </a:custGeom>
            <a:solidFill>
              <a:srgbClr val="2A64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2884721" y="1369555"/>
              <a:ext cx="86353" cy="354251"/>
            </a:xfrm>
            <a:custGeom>
              <a:avLst/>
              <a:gdLst/>
              <a:ahLst/>
              <a:cxnLst/>
              <a:rect l="l" t="t" r="r" b="b"/>
              <a:pathLst>
                <a:path w="899" h="3688" extrusionOk="0">
                  <a:moveTo>
                    <a:pt x="1" y="1"/>
                  </a:moveTo>
                  <a:lnTo>
                    <a:pt x="1" y="1"/>
                  </a:lnTo>
                  <a:cubicBezTo>
                    <a:pt x="520" y="598"/>
                    <a:pt x="203" y="3687"/>
                    <a:pt x="203" y="3687"/>
                  </a:cubicBezTo>
                  <a:cubicBezTo>
                    <a:pt x="898" y="1576"/>
                    <a:pt x="360" y="108"/>
                    <a:pt x="360" y="10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2A64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3063961" y="1381466"/>
              <a:ext cx="86353" cy="353963"/>
            </a:xfrm>
            <a:custGeom>
              <a:avLst/>
              <a:gdLst/>
              <a:ahLst/>
              <a:cxnLst/>
              <a:rect l="l" t="t" r="r" b="b"/>
              <a:pathLst>
                <a:path w="899" h="3685" extrusionOk="0">
                  <a:moveTo>
                    <a:pt x="0" y="0"/>
                  </a:moveTo>
                  <a:cubicBezTo>
                    <a:pt x="521" y="596"/>
                    <a:pt x="203" y="3685"/>
                    <a:pt x="203" y="3685"/>
                  </a:cubicBezTo>
                  <a:cubicBezTo>
                    <a:pt x="899" y="1575"/>
                    <a:pt x="448" y="292"/>
                    <a:pt x="448" y="29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A64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3305542" y="1434489"/>
              <a:ext cx="86257" cy="354059"/>
            </a:xfrm>
            <a:custGeom>
              <a:avLst/>
              <a:gdLst/>
              <a:ahLst/>
              <a:cxnLst/>
              <a:rect l="l" t="t" r="r" b="b"/>
              <a:pathLst>
                <a:path w="898" h="3686" extrusionOk="0">
                  <a:moveTo>
                    <a:pt x="0" y="1"/>
                  </a:moveTo>
                  <a:lnTo>
                    <a:pt x="0" y="1"/>
                  </a:lnTo>
                  <a:cubicBezTo>
                    <a:pt x="520" y="596"/>
                    <a:pt x="202" y="3685"/>
                    <a:pt x="202" y="3685"/>
                  </a:cubicBezTo>
                  <a:cubicBezTo>
                    <a:pt x="898" y="1575"/>
                    <a:pt x="447" y="293"/>
                    <a:pt x="447" y="29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A64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1682965" y="1919664"/>
              <a:ext cx="250031" cy="592948"/>
            </a:xfrm>
            <a:custGeom>
              <a:avLst/>
              <a:gdLst/>
              <a:ahLst/>
              <a:cxnLst/>
              <a:rect l="l" t="t" r="r" b="b"/>
              <a:pathLst>
                <a:path w="2603" h="6173" extrusionOk="0">
                  <a:moveTo>
                    <a:pt x="1476" y="0"/>
                  </a:moveTo>
                  <a:cubicBezTo>
                    <a:pt x="1" y="2060"/>
                    <a:pt x="1444" y="6154"/>
                    <a:pt x="1449" y="6173"/>
                  </a:cubicBezTo>
                  <a:lnTo>
                    <a:pt x="1449" y="6173"/>
                  </a:lnTo>
                  <a:cubicBezTo>
                    <a:pt x="746" y="2714"/>
                    <a:pt x="2603" y="2064"/>
                    <a:pt x="2603" y="2064"/>
                  </a:cubicBezTo>
                  <a:cubicBezTo>
                    <a:pt x="1379" y="1993"/>
                    <a:pt x="1476" y="0"/>
                    <a:pt x="1476" y="0"/>
                  </a:cubicBezTo>
                  <a:close/>
                  <a:moveTo>
                    <a:pt x="1449" y="6173"/>
                  </a:moveTo>
                  <a:cubicBezTo>
                    <a:pt x="1449" y="6173"/>
                    <a:pt x="1449" y="6173"/>
                    <a:pt x="1449" y="6173"/>
                  </a:cubicBezTo>
                  <a:cubicBezTo>
                    <a:pt x="1449" y="6173"/>
                    <a:pt x="1449" y="6173"/>
                    <a:pt x="1449" y="6173"/>
                  </a:cubicBezTo>
                  <a:close/>
                </a:path>
              </a:pathLst>
            </a:custGeom>
            <a:solidFill>
              <a:srgbClr val="2A64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3482669" y="1659354"/>
              <a:ext cx="248782" cy="588721"/>
            </a:xfrm>
            <a:custGeom>
              <a:avLst/>
              <a:gdLst/>
              <a:ahLst/>
              <a:cxnLst/>
              <a:rect l="l" t="t" r="r" b="b"/>
              <a:pathLst>
                <a:path w="2590" h="6129" extrusionOk="0">
                  <a:moveTo>
                    <a:pt x="1635" y="0"/>
                  </a:moveTo>
                  <a:cubicBezTo>
                    <a:pt x="1924" y="3515"/>
                    <a:pt x="0" y="3953"/>
                    <a:pt x="0" y="3953"/>
                  </a:cubicBezTo>
                  <a:cubicBezTo>
                    <a:pt x="1207" y="4160"/>
                    <a:pt x="876" y="6129"/>
                    <a:pt x="876" y="6129"/>
                  </a:cubicBezTo>
                  <a:cubicBezTo>
                    <a:pt x="2590" y="4242"/>
                    <a:pt x="1635" y="1"/>
                    <a:pt x="1635" y="0"/>
                  </a:cubicBezTo>
                  <a:close/>
                </a:path>
              </a:pathLst>
            </a:custGeom>
            <a:solidFill>
              <a:srgbClr val="2A64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2168624" y="2053661"/>
              <a:ext cx="1179555" cy="88563"/>
            </a:xfrm>
            <a:custGeom>
              <a:avLst/>
              <a:gdLst/>
              <a:ahLst/>
              <a:cxnLst/>
              <a:rect l="l" t="t" r="r" b="b"/>
              <a:pathLst>
                <a:path w="12280" h="922" extrusionOk="0">
                  <a:moveTo>
                    <a:pt x="12280" y="1"/>
                  </a:moveTo>
                  <a:cubicBezTo>
                    <a:pt x="12280" y="1"/>
                    <a:pt x="12280" y="1"/>
                    <a:pt x="12280" y="1"/>
                  </a:cubicBezTo>
                  <a:lnTo>
                    <a:pt x="12280" y="1"/>
                  </a:lnTo>
                  <a:cubicBezTo>
                    <a:pt x="12280" y="1"/>
                    <a:pt x="12280" y="1"/>
                    <a:pt x="12280" y="1"/>
                  </a:cubicBezTo>
                  <a:cubicBezTo>
                    <a:pt x="12280" y="1"/>
                    <a:pt x="12280" y="1"/>
                    <a:pt x="12280" y="1"/>
                  </a:cubicBezTo>
                  <a:close/>
                  <a:moveTo>
                    <a:pt x="12280" y="1"/>
                  </a:moveTo>
                  <a:cubicBezTo>
                    <a:pt x="8976" y="566"/>
                    <a:pt x="5136" y="676"/>
                    <a:pt x="2641" y="676"/>
                  </a:cubicBezTo>
                  <a:cubicBezTo>
                    <a:pt x="1045" y="676"/>
                    <a:pt x="0" y="631"/>
                    <a:pt x="0" y="631"/>
                  </a:cubicBezTo>
                  <a:lnTo>
                    <a:pt x="0" y="631"/>
                  </a:lnTo>
                  <a:cubicBezTo>
                    <a:pt x="1418" y="840"/>
                    <a:pt x="2829" y="921"/>
                    <a:pt x="4162" y="921"/>
                  </a:cubicBezTo>
                  <a:cubicBezTo>
                    <a:pt x="8635" y="921"/>
                    <a:pt x="12233" y="11"/>
                    <a:pt x="12280" y="1"/>
                  </a:cubicBez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3208141" y="2932376"/>
              <a:ext cx="652310" cy="861037"/>
            </a:xfrm>
            <a:custGeom>
              <a:avLst/>
              <a:gdLst/>
              <a:ahLst/>
              <a:cxnLst/>
              <a:rect l="l" t="t" r="r" b="b"/>
              <a:pathLst>
                <a:path w="6791" h="8964" extrusionOk="0">
                  <a:moveTo>
                    <a:pt x="3990" y="0"/>
                  </a:moveTo>
                  <a:cubicBezTo>
                    <a:pt x="2931" y="0"/>
                    <a:pt x="1687" y="596"/>
                    <a:pt x="1130" y="2457"/>
                  </a:cubicBezTo>
                  <a:cubicBezTo>
                    <a:pt x="187" y="5602"/>
                    <a:pt x="1" y="8578"/>
                    <a:pt x="706" y="8923"/>
                  </a:cubicBezTo>
                  <a:cubicBezTo>
                    <a:pt x="762" y="8950"/>
                    <a:pt x="827" y="8964"/>
                    <a:pt x="901" y="8964"/>
                  </a:cubicBezTo>
                  <a:cubicBezTo>
                    <a:pt x="1697" y="8964"/>
                    <a:pt x="3472" y="7389"/>
                    <a:pt x="5090" y="5076"/>
                  </a:cubicBezTo>
                  <a:cubicBezTo>
                    <a:pt x="6790" y="2646"/>
                    <a:pt x="6208" y="788"/>
                    <a:pt x="5138" y="255"/>
                  </a:cubicBezTo>
                  <a:cubicBezTo>
                    <a:pt x="4827" y="101"/>
                    <a:pt x="4424" y="0"/>
                    <a:pt x="3990" y="0"/>
                  </a:cubicBezTo>
                  <a:close/>
                </a:path>
              </a:pathLst>
            </a:custGeom>
            <a:solidFill>
              <a:srgbClr val="2A64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1583259" y="2959944"/>
              <a:ext cx="615136" cy="905510"/>
            </a:xfrm>
            <a:custGeom>
              <a:avLst/>
              <a:gdLst/>
              <a:ahLst/>
              <a:cxnLst/>
              <a:rect l="l" t="t" r="r" b="b"/>
              <a:pathLst>
                <a:path w="6404" h="9427" extrusionOk="0">
                  <a:moveTo>
                    <a:pt x="2899" y="1"/>
                  </a:moveTo>
                  <a:cubicBezTo>
                    <a:pt x="2676" y="1"/>
                    <a:pt x="2466" y="36"/>
                    <a:pt x="2279" y="103"/>
                  </a:cubicBezTo>
                  <a:cubicBezTo>
                    <a:pt x="1154" y="505"/>
                    <a:pt x="0" y="2230"/>
                    <a:pt x="1346" y="4613"/>
                  </a:cubicBezTo>
                  <a:cubicBezTo>
                    <a:pt x="2870" y="7316"/>
                    <a:pt x="4750" y="9427"/>
                    <a:pt x="5575" y="9427"/>
                  </a:cubicBezTo>
                  <a:cubicBezTo>
                    <a:pt x="5624" y="9427"/>
                    <a:pt x="5668" y="9420"/>
                    <a:pt x="5709" y="9405"/>
                  </a:cubicBezTo>
                  <a:cubicBezTo>
                    <a:pt x="6403" y="9151"/>
                    <a:pt x="6365" y="6174"/>
                    <a:pt x="5835" y="3139"/>
                  </a:cubicBezTo>
                  <a:cubicBezTo>
                    <a:pt x="5441" y="889"/>
                    <a:pt x="4014" y="1"/>
                    <a:pt x="2899" y="1"/>
                  </a:cubicBezTo>
                  <a:close/>
                </a:path>
              </a:pathLst>
            </a:custGeom>
            <a:solidFill>
              <a:srgbClr val="2A64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1786225" y="2991930"/>
              <a:ext cx="381627" cy="881305"/>
            </a:xfrm>
            <a:custGeom>
              <a:avLst/>
              <a:gdLst/>
              <a:ahLst/>
              <a:cxnLst/>
              <a:rect l="l" t="t" r="r" b="b"/>
              <a:pathLst>
                <a:path w="3973" h="9175" extrusionOk="0">
                  <a:moveTo>
                    <a:pt x="899" y="0"/>
                  </a:moveTo>
                  <a:cubicBezTo>
                    <a:pt x="575" y="0"/>
                    <a:pt x="265" y="102"/>
                    <a:pt x="0" y="261"/>
                  </a:cubicBezTo>
                  <a:cubicBezTo>
                    <a:pt x="1850" y="2303"/>
                    <a:pt x="2812" y="6657"/>
                    <a:pt x="3258" y="9173"/>
                  </a:cubicBezTo>
                  <a:cubicBezTo>
                    <a:pt x="3267" y="9174"/>
                    <a:pt x="3276" y="9174"/>
                    <a:pt x="3285" y="9174"/>
                  </a:cubicBezTo>
                  <a:cubicBezTo>
                    <a:pt x="3323" y="9174"/>
                    <a:pt x="3359" y="9169"/>
                    <a:pt x="3390" y="9155"/>
                  </a:cubicBezTo>
                  <a:cubicBezTo>
                    <a:pt x="3973" y="8926"/>
                    <a:pt x="3883" y="4635"/>
                    <a:pt x="3089" y="2269"/>
                  </a:cubicBezTo>
                  <a:cubicBezTo>
                    <a:pt x="2518" y="564"/>
                    <a:pt x="1665" y="0"/>
                    <a:pt x="899" y="0"/>
                  </a:cubicBez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3335896" y="2966860"/>
              <a:ext cx="380954" cy="828859"/>
            </a:xfrm>
            <a:custGeom>
              <a:avLst/>
              <a:gdLst/>
              <a:ahLst/>
              <a:cxnLst/>
              <a:rect l="l" t="t" r="r" b="b"/>
              <a:pathLst>
                <a:path w="3966" h="8629" extrusionOk="0">
                  <a:moveTo>
                    <a:pt x="3340" y="0"/>
                  </a:moveTo>
                  <a:cubicBezTo>
                    <a:pt x="2649" y="0"/>
                    <a:pt x="1574" y="546"/>
                    <a:pt x="795" y="2864"/>
                  </a:cubicBezTo>
                  <a:cubicBezTo>
                    <a:pt x="1" y="5219"/>
                    <a:pt x="141" y="8388"/>
                    <a:pt x="738" y="8628"/>
                  </a:cubicBezTo>
                  <a:cubicBezTo>
                    <a:pt x="997" y="7317"/>
                    <a:pt x="1449" y="5721"/>
                    <a:pt x="2101" y="4088"/>
                  </a:cubicBezTo>
                  <a:cubicBezTo>
                    <a:pt x="2685" y="2629"/>
                    <a:pt x="3342" y="1353"/>
                    <a:pt x="3966" y="346"/>
                  </a:cubicBezTo>
                  <a:cubicBezTo>
                    <a:pt x="3907" y="195"/>
                    <a:pt x="3823" y="97"/>
                    <a:pt x="3714" y="59"/>
                  </a:cubicBezTo>
                  <a:cubicBezTo>
                    <a:pt x="3610" y="23"/>
                    <a:pt x="3483" y="0"/>
                    <a:pt x="3340" y="0"/>
                  </a:cubicBez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2475811" y="1470605"/>
              <a:ext cx="392673" cy="103259"/>
            </a:xfrm>
            <a:custGeom>
              <a:avLst/>
              <a:gdLst/>
              <a:ahLst/>
              <a:cxnLst/>
              <a:rect l="l" t="t" r="r" b="b"/>
              <a:pathLst>
                <a:path w="4088" h="1075" extrusionOk="0">
                  <a:moveTo>
                    <a:pt x="2757" y="1"/>
                  </a:moveTo>
                  <a:cubicBezTo>
                    <a:pt x="2513" y="1"/>
                    <a:pt x="2245" y="18"/>
                    <a:pt x="1967" y="54"/>
                  </a:cubicBezTo>
                  <a:cubicBezTo>
                    <a:pt x="861" y="197"/>
                    <a:pt x="0" y="584"/>
                    <a:pt x="43" y="919"/>
                  </a:cubicBezTo>
                  <a:cubicBezTo>
                    <a:pt x="58" y="1033"/>
                    <a:pt x="167" y="1075"/>
                    <a:pt x="349" y="1075"/>
                  </a:cubicBezTo>
                  <a:cubicBezTo>
                    <a:pt x="699" y="1075"/>
                    <a:pt x="1318" y="919"/>
                    <a:pt x="2047" y="824"/>
                  </a:cubicBezTo>
                  <a:cubicBezTo>
                    <a:pt x="3151" y="681"/>
                    <a:pt x="4087" y="736"/>
                    <a:pt x="4044" y="402"/>
                  </a:cubicBezTo>
                  <a:cubicBezTo>
                    <a:pt x="4012" y="151"/>
                    <a:pt x="3484" y="1"/>
                    <a:pt x="2757" y="1"/>
                  </a:cubicBez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2217997" y="3547034"/>
              <a:ext cx="1109339" cy="509284"/>
            </a:xfrm>
            <a:custGeom>
              <a:avLst/>
              <a:gdLst/>
              <a:ahLst/>
              <a:cxnLst/>
              <a:rect l="l" t="t" r="r" b="b"/>
              <a:pathLst>
                <a:path w="11549" h="5302" extrusionOk="0">
                  <a:moveTo>
                    <a:pt x="11548" y="0"/>
                  </a:moveTo>
                  <a:lnTo>
                    <a:pt x="0" y="780"/>
                  </a:lnTo>
                  <a:lnTo>
                    <a:pt x="740" y="5301"/>
                  </a:lnTo>
                  <a:lnTo>
                    <a:pt x="10435" y="5169"/>
                  </a:lnTo>
                  <a:lnTo>
                    <a:pt x="11548" y="0"/>
                  </a:lnTo>
                  <a:close/>
                </a:path>
              </a:pathLst>
            </a:custGeom>
            <a:solidFill>
              <a:srgbClr val="2A64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2188027" y="3583631"/>
              <a:ext cx="546937" cy="502464"/>
            </a:xfrm>
            <a:custGeom>
              <a:avLst/>
              <a:gdLst/>
              <a:ahLst/>
              <a:cxnLst/>
              <a:rect l="l" t="t" r="r" b="b"/>
              <a:pathLst>
                <a:path w="5694" h="5231" extrusionOk="0">
                  <a:moveTo>
                    <a:pt x="0" y="0"/>
                  </a:moveTo>
                  <a:lnTo>
                    <a:pt x="2239" y="5231"/>
                  </a:lnTo>
                  <a:lnTo>
                    <a:pt x="5693" y="48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2169393" y="3379802"/>
              <a:ext cx="1185991" cy="328796"/>
            </a:xfrm>
            <a:custGeom>
              <a:avLst/>
              <a:gdLst/>
              <a:ahLst/>
              <a:cxnLst/>
              <a:rect l="l" t="t" r="r" b="b"/>
              <a:pathLst>
                <a:path w="12347" h="3423" extrusionOk="0">
                  <a:moveTo>
                    <a:pt x="5298" y="1"/>
                  </a:moveTo>
                  <a:cubicBezTo>
                    <a:pt x="2311" y="1"/>
                    <a:pt x="40" y="1058"/>
                    <a:pt x="21" y="1830"/>
                  </a:cubicBezTo>
                  <a:cubicBezTo>
                    <a:pt x="1" y="2629"/>
                    <a:pt x="2532" y="3339"/>
                    <a:pt x="5675" y="3418"/>
                  </a:cubicBezTo>
                  <a:cubicBezTo>
                    <a:pt x="5807" y="3421"/>
                    <a:pt x="5940" y="3422"/>
                    <a:pt x="6073" y="3422"/>
                  </a:cubicBezTo>
                  <a:cubicBezTo>
                    <a:pt x="9105" y="3422"/>
                    <a:pt x="12309" y="2582"/>
                    <a:pt x="12326" y="1817"/>
                  </a:cubicBezTo>
                  <a:cubicBezTo>
                    <a:pt x="12346" y="1020"/>
                    <a:pt x="8759" y="82"/>
                    <a:pt x="5615" y="5"/>
                  </a:cubicBezTo>
                  <a:cubicBezTo>
                    <a:pt x="5509" y="2"/>
                    <a:pt x="5403" y="1"/>
                    <a:pt x="5298" y="1"/>
                  </a:cubicBezTo>
                  <a:close/>
                </a:path>
              </a:pathLst>
            </a:custGeom>
            <a:solidFill>
              <a:srgbClr val="2A64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2180823" y="3334944"/>
              <a:ext cx="1034801" cy="262134"/>
            </a:xfrm>
            <a:custGeom>
              <a:avLst/>
              <a:gdLst/>
              <a:ahLst/>
              <a:cxnLst/>
              <a:rect l="l" t="t" r="r" b="b"/>
              <a:pathLst>
                <a:path w="10773" h="2729" extrusionOk="0">
                  <a:moveTo>
                    <a:pt x="4882" y="1"/>
                  </a:moveTo>
                  <a:cubicBezTo>
                    <a:pt x="2119" y="1"/>
                    <a:pt x="36" y="811"/>
                    <a:pt x="18" y="1415"/>
                  </a:cubicBezTo>
                  <a:cubicBezTo>
                    <a:pt x="1" y="2048"/>
                    <a:pt x="2390" y="2632"/>
                    <a:pt x="5353" y="2718"/>
                  </a:cubicBezTo>
                  <a:cubicBezTo>
                    <a:pt x="5600" y="2725"/>
                    <a:pt x="5843" y="2728"/>
                    <a:pt x="6082" y="2728"/>
                  </a:cubicBezTo>
                  <a:cubicBezTo>
                    <a:pt x="8704" y="2728"/>
                    <a:pt x="10739" y="2307"/>
                    <a:pt x="10754" y="1726"/>
                  </a:cubicBezTo>
                  <a:cubicBezTo>
                    <a:pt x="10773" y="1093"/>
                    <a:pt x="8259" y="92"/>
                    <a:pt x="5293" y="7"/>
                  </a:cubicBezTo>
                  <a:cubicBezTo>
                    <a:pt x="5155" y="3"/>
                    <a:pt x="5017" y="1"/>
                    <a:pt x="4882" y="1"/>
                  </a:cubicBez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2182360" y="3338786"/>
              <a:ext cx="916077" cy="179911"/>
            </a:xfrm>
            <a:custGeom>
              <a:avLst/>
              <a:gdLst/>
              <a:ahLst/>
              <a:cxnLst/>
              <a:rect l="l" t="t" r="r" b="b"/>
              <a:pathLst>
                <a:path w="9537" h="1873" extrusionOk="0">
                  <a:moveTo>
                    <a:pt x="4872" y="0"/>
                  </a:moveTo>
                  <a:cubicBezTo>
                    <a:pt x="2697" y="0"/>
                    <a:pt x="487" y="374"/>
                    <a:pt x="51" y="1332"/>
                  </a:cubicBezTo>
                  <a:cubicBezTo>
                    <a:pt x="0" y="1703"/>
                    <a:pt x="1721" y="1873"/>
                    <a:pt x="3709" y="1873"/>
                  </a:cubicBezTo>
                  <a:cubicBezTo>
                    <a:pt x="6368" y="1873"/>
                    <a:pt x="9503" y="1570"/>
                    <a:pt x="9519" y="1042"/>
                  </a:cubicBezTo>
                  <a:cubicBezTo>
                    <a:pt x="9537" y="437"/>
                    <a:pt x="7225" y="0"/>
                    <a:pt x="4872" y="0"/>
                  </a:cubicBez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2248543" y="3368851"/>
              <a:ext cx="230052" cy="93269"/>
            </a:xfrm>
            <a:custGeom>
              <a:avLst/>
              <a:gdLst/>
              <a:ahLst/>
              <a:cxnLst/>
              <a:rect l="l" t="t" r="r" b="b"/>
              <a:pathLst>
                <a:path w="2395" h="971" extrusionOk="0">
                  <a:moveTo>
                    <a:pt x="2265" y="1"/>
                  </a:moveTo>
                  <a:cubicBezTo>
                    <a:pt x="2150" y="1"/>
                    <a:pt x="1953" y="39"/>
                    <a:pt x="1686" y="99"/>
                  </a:cubicBezTo>
                  <a:cubicBezTo>
                    <a:pt x="945" y="268"/>
                    <a:pt x="0" y="696"/>
                    <a:pt x="50" y="918"/>
                  </a:cubicBezTo>
                  <a:cubicBezTo>
                    <a:pt x="59" y="955"/>
                    <a:pt x="95" y="971"/>
                    <a:pt x="152" y="971"/>
                  </a:cubicBezTo>
                  <a:cubicBezTo>
                    <a:pt x="400" y="971"/>
                    <a:pt x="1050" y="669"/>
                    <a:pt x="1608" y="471"/>
                  </a:cubicBezTo>
                  <a:cubicBezTo>
                    <a:pt x="2066" y="309"/>
                    <a:pt x="2332" y="202"/>
                    <a:pt x="2375" y="82"/>
                  </a:cubicBezTo>
                  <a:cubicBezTo>
                    <a:pt x="2395" y="25"/>
                    <a:pt x="2356" y="1"/>
                    <a:pt x="2265" y="1"/>
                  </a:cubicBez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1984869" y="4005698"/>
              <a:ext cx="1451679" cy="92117"/>
            </a:xfrm>
            <a:custGeom>
              <a:avLst/>
              <a:gdLst/>
              <a:ahLst/>
              <a:cxnLst/>
              <a:rect l="l" t="t" r="r" b="b"/>
              <a:pathLst>
                <a:path w="15113" h="959" extrusionOk="0">
                  <a:moveTo>
                    <a:pt x="15112" y="1"/>
                  </a:moveTo>
                  <a:lnTo>
                    <a:pt x="1" y="102"/>
                  </a:lnTo>
                  <a:lnTo>
                    <a:pt x="240" y="959"/>
                  </a:lnTo>
                  <a:lnTo>
                    <a:pt x="15091" y="734"/>
                  </a:lnTo>
                  <a:lnTo>
                    <a:pt x="15112" y="1"/>
                  </a:ln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2016375" y="3580269"/>
              <a:ext cx="51005" cy="90580"/>
            </a:xfrm>
            <a:custGeom>
              <a:avLst/>
              <a:gdLst/>
              <a:ahLst/>
              <a:cxnLst/>
              <a:rect l="l" t="t" r="r" b="b"/>
              <a:pathLst>
                <a:path w="531" h="943" extrusionOk="0">
                  <a:moveTo>
                    <a:pt x="311" y="1"/>
                  </a:moveTo>
                  <a:lnTo>
                    <a:pt x="1" y="79"/>
                  </a:lnTo>
                  <a:lnTo>
                    <a:pt x="220" y="943"/>
                  </a:lnTo>
                  <a:lnTo>
                    <a:pt x="530" y="864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rgbClr val="0C1F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2351515" y="2064131"/>
              <a:ext cx="58401" cy="135726"/>
            </a:xfrm>
            <a:custGeom>
              <a:avLst/>
              <a:gdLst/>
              <a:ahLst/>
              <a:cxnLst/>
              <a:rect l="l" t="t" r="r" b="b"/>
              <a:pathLst>
                <a:path w="608" h="1413" extrusionOk="0">
                  <a:moveTo>
                    <a:pt x="319" y="1"/>
                  </a:moveTo>
                  <a:cubicBezTo>
                    <a:pt x="161" y="1"/>
                    <a:pt x="22" y="312"/>
                    <a:pt x="12" y="698"/>
                  </a:cubicBezTo>
                  <a:cubicBezTo>
                    <a:pt x="0" y="1089"/>
                    <a:pt x="122" y="1406"/>
                    <a:pt x="284" y="1412"/>
                  </a:cubicBezTo>
                  <a:cubicBezTo>
                    <a:pt x="285" y="1412"/>
                    <a:pt x="286" y="1412"/>
                    <a:pt x="287" y="1412"/>
                  </a:cubicBezTo>
                  <a:cubicBezTo>
                    <a:pt x="446" y="1412"/>
                    <a:pt x="584" y="1102"/>
                    <a:pt x="596" y="715"/>
                  </a:cubicBezTo>
                  <a:cubicBezTo>
                    <a:pt x="607" y="324"/>
                    <a:pt x="486" y="6"/>
                    <a:pt x="324" y="1"/>
                  </a:cubicBezTo>
                  <a:cubicBezTo>
                    <a:pt x="322" y="1"/>
                    <a:pt x="321" y="1"/>
                    <a:pt x="319" y="1"/>
                  </a:cubicBez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3060311" y="2034835"/>
              <a:ext cx="58401" cy="135822"/>
            </a:xfrm>
            <a:custGeom>
              <a:avLst/>
              <a:gdLst/>
              <a:ahLst/>
              <a:cxnLst/>
              <a:rect l="l" t="t" r="r" b="b"/>
              <a:pathLst>
                <a:path w="608" h="1414" extrusionOk="0">
                  <a:moveTo>
                    <a:pt x="321" y="1"/>
                  </a:moveTo>
                  <a:cubicBezTo>
                    <a:pt x="162" y="1"/>
                    <a:pt x="22" y="311"/>
                    <a:pt x="11" y="699"/>
                  </a:cubicBezTo>
                  <a:cubicBezTo>
                    <a:pt x="1" y="1089"/>
                    <a:pt x="122" y="1408"/>
                    <a:pt x="284" y="1414"/>
                  </a:cubicBezTo>
                  <a:cubicBezTo>
                    <a:pt x="285" y="1414"/>
                    <a:pt x="286" y="1414"/>
                    <a:pt x="288" y="1414"/>
                  </a:cubicBezTo>
                  <a:cubicBezTo>
                    <a:pt x="446" y="1414"/>
                    <a:pt x="585" y="1103"/>
                    <a:pt x="596" y="715"/>
                  </a:cubicBezTo>
                  <a:cubicBezTo>
                    <a:pt x="608" y="326"/>
                    <a:pt x="486" y="6"/>
                    <a:pt x="324" y="1"/>
                  </a:cubicBezTo>
                  <a:cubicBezTo>
                    <a:pt x="323" y="1"/>
                    <a:pt x="322" y="1"/>
                    <a:pt x="321" y="1"/>
                  </a:cubicBez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418504" y="3084239"/>
              <a:ext cx="352714" cy="489400"/>
            </a:xfrm>
            <a:custGeom>
              <a:avLst/>
              <a:gdLst/>
              <a:ahLst/>
              <a:cxnLst/>
              <a:rect l="l" t="t" r="r" b="b"/>
              <a:pathLst>
                <a:path w="3672" h="5095" extrusionOk="0">
                  <a:moveTo>
                    <a:pt x="2535" y="1"/>
                  </a:moveTo>
                  <a:cubicBezTo>
                    <a:pt x="2038" y="1"/>
                    <a:pt x="1033" y="943"/>
                    <a:pt x="536" y="2249"/>
                  </a:cubicBezTo>
                  <a:cubicBezTo>
                    <a:pt x="1" y="3646"/>
                    <a:pt x="250" y="4928"/>
                    <a:pt x="700" y="5077"/>
                  </a:cubicBezTo>
                  <a:cubicBezTo>
                    <a:pt x="735" y="5089"/>
                    <a:pt x="772" y="5095"/>
                    <a:pt x="810" y="5095"/>
                  </a:cubicBezTo>
                  <a:cubicBezTo>
                    <a:pt x="1901" y="5095"/>
                    <a:pt x="3671" y="354"/>
                    <a:pt x="2634" y="15"/>
                  </a:cubicBezTo>
                  <a:cubicBezTo>
                    <a:pt x="2604" y="6"/>
                    <a:pt x="2571" y="1"/>
                    <a:pt x="2535" y="1"/>
                  </a:cubicBez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1655878" y="3313523"/>
              <a:ext cx="347815" cy="463369"/>
            </a:xfrm>
            <a:custGeom>
              <a:avLst/>
              <a:gdLst/>
              <a:ahLst/>
              <a:cxnLst/>
              <a:rect l="l" t="t" r="r" b="b"/>
              <a:pathLst>
                <a:path w="3621" h="4824" extrusionOk="0">
                  <a:moveTo>
                    <a:pt x="3023" y="0"/>
                  </a:moveTo>
                  <a:lnTo>
                    <a:pt x="0" y="914"/>
                  </a:lnTo>
                  <a:lnTo>
                    <a:pt x="1815" y="4823"/>
                  </a:lnTo>
                  <a:lnTo>
                    <a:pt x="3620" y="4339"/>
                  </a:lnTo>
                  <a:lnTo>
                    <a:pt x="3023" y="0"/>
                  </a:ln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1732146" y="3397380"/>
              <a:ext cx="228323" cy="223424"/>
            </a:xfrm>
            <a:custGeom>
              <a:avLst/>
              <a:gdLst/>
              <a:ahLst/>
              <a:cxnLst/>
              <a:rect l="l" t="t" r="r" b="b"/>
              <a:pathLst>
                <a:path w="2377" h="2326" extrusionOk="0">
                  <a:moveTo>
                    <a:pt x="2038" y="1"/>
                  </a:moveTo>
                  <a:lnTo>
                    <a:pt x="1" y="917"/>
                  </a:lnTo>
                  <a:lnTo>
                    <a:pt x="628" y="2326"/>
                  </a:lnTo>
                  <a:lnTo>
                    <a:pt x="2377" y="2147"/>
                  </a:lnTo>
                  <a:lnTo>
                    <a:pt x="2038" y="1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1718026" y="3537525"/>
              <a:ext cx="373846" cy="141009"/>
            </a:xfrm>
            <a:custGeom>
              <a:avLst/>
              <a:gdLst/>
              <a:ahLst/>
              <a:cxnLst/>
              <a:rect l="l" t="t" r="r" b="b"/>
              <a:pathLst>
                <a:path w="3892" h="1468" extrusionOk="0">
                  <a:moveTo>
                    <a:pt x="3741" y="0"/>
                  </a:moveTo>
                  <a:lnTo>
                    <a:pt x="0" y="666"/>
                  </a:lnTo>
                  <a:lnTo>
                    <a:pt x="319" y="1468"/>
                  </a:lnTo>
                  <a:lnTo>
                    <a:pt x="3891" y="623"/>
                  </a:lnTo>
                  <a:lnTo>
                    <a:pt x="3741" y="0"/>
                  </a:lnTo>
                  <a:close/>
                </a:path>
              </a:pathLst>
            </a:custGeom>
            <a:solidFill>
              <a:srgbClr val="0C1F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1718026" y="3566533"/>
              <a:ext cx="196144" cy="112000"/>
            </a:xfrm>
            <a:custGeom>
              <a:avLst/>
              <a:gdLst/>
              <a:ahLst/>
              <a:cxnLst/>
              <a:rect l="l" t="t" r="r" b="b"/>
              <a:pathLst>
                <a:path w="2042" h="1166" extrusionOk="0">
                  <a:moveTo>
                    <a:pt x="2042" y="1"/>
                  </a:moveTo>
                  <a:lnTo>
                    <a:pt x="0" y="364"/>
                  </a:lnTo>
                  <a:lnTo>
                    <a:pt x="319" y="1166"/>
                  </a:lnTo>
                  <a:lnTo>
                    <a:pt x="2020" y="764"/>
                  </a:lnTo>
                  <a:lnTo>
                    <a:pt x="2042" y="1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1625428" y="3272700"/>
              <a:ext cx="355692" cy="182697"/>
            </a:xfrm>
            <a:custGeom>
              <a:avLst/>
              <a:gdLst/>
              <a:ahLst/>
              <a:cxnLst/>
              <a:rect l="l" t="t" r="r" b="b"/>
              <a:pathLst>
                <a:path w="3703" h="1902" extrusionOk="0">
                  <a:moveTo>
                    <a:pt x="3449" y="0"/>
                  </a:moveTo>
                  <a:lnTo>
                    <a:pt x="1" y="955"/>
                  </a:lnTo>
                  <a:lnTo>
                    <a:pt x="180" y="1901"/>
                  </a:lnTo>
                  <a:lnTo>
                    <a:pt x="3703" y="740"/>
                  </a:lnTo>
                  <a:lnTo>
                    <a:pt x="3449" y="0"/>
                  </a:ln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1663082" y="3260693"/>
              <a:ext cx="268282" cy="124295"/>
            </a:xfrm>
            <a:custGeom>
              <a:avLst/>
              <a:gdLst/>
              <a:ahLst/>
              <a:cxnLst/>
              <a:rect l="l" t="t" r="r" b="b"/>
              <a:pathLst>
                <a:path w="2793" h="1294" extrusionOk="0">
                  <a:moveTo>
                    <a:pt x="2578" y="1"/>
                  </a:moveTo>
                  <a:lnTo>
                    <a:pt x="1" y="715"/>
                  </a:lnTo>
                  <a:lnTo>
                    <a:pt x="51" y="1293"/>
                  </a:lnTo>
                  <a:lnTo>
                    <a:pt x="2792" y="563"/>
                  </a:lnTo>
                  <a:lnTo>
                    <a:pt x="2578" y="1"/>
                  </a:ln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3514656" y="3001920"/>
              <a:ext cx="134957" cy="79437"/>
            </a:xfrm>
            <a:custGeom>
              <a:avLst/>
              <a:gdLst/>
              <a:ahLst/>
              <a:cxnLst/>
              <a:rect l="l" t="t" r="r" b="b"/>
              <a:pathLst>
                <a:path w="1405" h="827" extrusionOk="0">
                  <a:moveTo>
                    <a:pt x="1105" y="1"/>
                  </a:moveTo>
                  <a:cubicBezTo>
                    <a:pt x="960" y="1"/>
                    <a:pt x="765" y="52"/>
                    <a:pt x="569" y="152"/>
                  </a:cubicBezTo>
                  <a:cubicBezTo>
                    <a:pt x="222" y="330"/>
                    <a:pt x="1" y="589"/>
                    <a:pt x="74" y="734"/>
                  </a:cubicBezTo>
                  <a:cubicBezTo>
                    <a:pt x="107" y="796"/>
                    <a:pt x="190" y="827"/>
                    <a:pt x="301" y="827"/>
                  </a:cubicBezTo>
                  <a:cubicBezTo>
                    <a:pt x="447" y="827"/>
                    <a:pt x="640" y="775"/>
                    <a:pt x="837" y="675"/>
                  </a:cubicBezTo>
                  <a:cubicBezTo>
                    <a:pt x="1183" y="497"/>
                    <a:pt x="1405" y="238"/>
                    <a:pt x="1332" y="94"/>
                  </a:cubicBezTo>
                  <a:cubicBezTo>
                    <a:pt x="1300" y="31"/>
                    <a:pt x="1217" y="1"/>
                    <a:pt x="1105" y="1"/>
                  </a:cubicBez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2511832" y="3354731"/>
              <a:ext cx="57729" cy="24110"/>
            </a:xfrm>
            <a:custGeom>
              <a:avLst/>
              <a:gdLst/>
              <a:ahLst/>
              <a:cxnLst/>
              <a:rect l="l" t="t" r="r" b="b"/>
              <a:pathLst>
                <a:path w="601" h="251" extrusionOk="0">
                  <a:moveTo>
                    <a:pt x="367" y="0"/>
                  </a:moveTo>
                  <a:cubicBezTo>
                    <a:pt x="342" y="0"/>
                    <a:pt x="314" y="2"/>
                    <a:pt x="287" y="5"/>
                  </a:cubicBezTo>
                  <a:cubicBezTo>
                    <a:pt x="126" y="22"/>
                    <a:pt x="0" y="93"/>
                    <a:pt x="8" y="158"/>
                  </a:cubicBezTo>
                  <a:cubicBezTo>
                    <a:pt x="14" y="213"/>
                    <a:pt x="109" y="250"/>
                    <a:pt x="235" y="250"/>
                  </a:cubicBezTo>
                  <a:cubicBezTo>
                    <a:pt x="260" y="250"/>
                    <a:pt x="287" y="249"/>
                    <a:pt x="314" y="246"/>
                  </a:cubicBezTo>
                  <a:cubicBezTo>
                    <a:pt x="476" y="229"/>
                    <a:pt x="600" y="158"/>
                    <a:pt x="593" y="93"/>
                  </a:cubicBezTo>
                  <a:cubicBezTo>
                    <a:pt x="587" y="38"/>
                    <a:pt x="492" y="0"/>
                    <a:pt x="367" y="0"/>
                  </a:cubicBez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1635033" y="3305935"/>
              <a:ext cx="350505" cy="153880"/>
            </a:xfrm>
            <a:custGeom>
              <a:avLst/>
              <a:gdLst/>
              <a:ahLst/>
              <a:cxnLst/>
              <a:rect l="l" t="t" r="r" b="b"/>
              <a:pathLst>
                <a:path w="3649" h="1602" extrusionOk="0">
                  <a:moveTo>
                    <a:pt x="3484" y="1"/>
                  </a:moveTo>
                  <a:lnTo>
                    <a:pt x="1" y="1094"/>
                  </a:lnTo>
                  <a:lnTo>
                    <a:pt x="67" y="1601"/>
                  </a:lnTo>
                  <a:lnTo>
                    <a:pt x="3648" y="420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1690362" y="3130538"/>
              <a:ext cx="105564" cy="182024"/>
            </a:xfrm>
            <a:custGeom>
              <a:avLst/>
              <a:gdLst/>
              <a:ahLst/>
              <a:cxnLst/>
              <a:rect l="l" t="t" r="r" b="b"/>
              <a:pathLst>
                <a:path w="1099" h="1895" extrusionOk="0">
                  <a:moveTo>
                    <a:pt x="227" y="0"/>
                  </a:moveTo>
                  <a:lnTo>
                    <a:pt x="0" y="112"/>
                  </a:lnTo>
                  <a:lnTo>
                    <a:pt x="872" y="1894"/>
                  </a:lnTo>
                  <a:lnTo>
                    <a:pt x="1098" y="1784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1530332" y="3129385"/>
              <a:ext cx="188172" cy="85201"/>
            </a:xfrm>
            <a:custGeom>
              <a:avLst/>
              <a:gdLst/>
              <a:ahLst/>
              <a:cxnLst/>
              <a:rect l="l" t="t" r="r" b="b"/>
              <a:pathLst>
                <a:path w="1959" h="887" extrusionOk="0">
                  <a:moveTo>
                    <a:pt x="1877" y="1"/>
                  </a:moveTo>
                  <a:lnTo>
                    <a:pt x="0" y="649"/>
                  </a:lnTo>
                  <a:lnTo>
                    <a:pt x="83" y="887"/>
                  </a:lnTo>
                  <a:lnTo>
                    <a:pt x="1958" y="240"/>
                  </a:lnTo>
                  <a:lnTo>
                    <a:pt x="1877" y="1"/>
                  </a:ln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3216306" y="2545849"/>
              <a:ext cx="77036" cy="52638"/>
            </a:xfrm>
            <a:custGeom>
              <a:avLst/>
              <a:gdLst/>
              <a:ahLst/>
              <a:cxnLst/>
              <a:rect l="l" t="t" r="r" b="b"/>
              <a:pathLst>
                <a:path w="802" h="548" extrusionOk="0">
                  <a:moveTo>
                    <a:pt x="221" y="0"/>
                  </a:moveTo>
                  <a:cubicBezTo>
                    <a:pt x="156" y="0"/>
                    <a:pt x="99" y="43"/>
                    <a:pt x="47" y="181"/>
                  </a:cubicBezTo>
                  <a:cubicBezTo>
                    <a:pt x="0" y="309"/>
                    <a:pt x="97" y="467"/>
                    <a:pt x="269" y="531"/>
                  </a:cubicBezTo>
                  <a:cubicBezTo>
                    <a:pt x="299" y="542"/>
                    <a:pt x="331" y="547"/>
                    <a:pt x="363" y="547"/>
                  </a:cubicBezTo>
                  <a:cubicBezTo>
                    <a:pt x="514" y="547"/>
                    <a:pt x="675" y="439"/>
                    <a:pt x="706" y="331"/>
                  </a:cubicBezTo>
                  <a:cubicBezTo>
                    <a:pt x="802" y="3"/>
                    <a:pt x="623" y="142"/>
                    <a:pt x="453" y="80"/>
                  </a:cubicBezTo>
                  <a:cubicBezTo>
                    <a:pt x="365" y="47"/>
                    <a:pt x="289" y="0"/>
                    <a:pt x="221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3335896" y="2651894"/>
              <a:ext cx="60034" cy="65413"/>
            </a:xfrm>
            <a:custGeom>
              <a:avLst/>
              <a:gdLst/>
              <a:ahLst/>
              <a:cxnLst/>
              <a:rect l="l" t="t" r="r" b="b"/>
              <a:pathLst>
                <a:path w="625" h="681" extrusionOk="0">
                  <a:moveTo>
                    <a:pt x="297" y="0"/>
                  </a:moveTo>
                  <a:cubicBezTo>
                    <a:pt x="171" y="0"/>
                    <a:pt x="56" y="123"/>
                    <a:pt x="29" y="291"/>
                  </a:cubicBezTo>
                  <a:cubicBezTo>
                    <a:pt x="1" y="470"/>
                    <a:pt x="175" y="667"/>
                    <a:pt x="311" y="677"/>
                  </a:cubicBezTo>
                  <a:cubicBezTo>
                    <a:pt x="339" y="679"/>
                    <a:pt x="363" y="680"/>
                    <a:pt x="384" y="680"/>
                  </a:cubicBezTo>
                  <a:cubicBezTo>
                    <a:pt x="625" y="680"/>
                    <a:pt x="480" y="544"/>
                    <a:pt x="506" y="379"/>
                  </a:cubicBezTo>
                  <a:cubicBezTo>
                    <a:pt x="535" y="198"/>
                    <a:pt x="625" y="50"/>
                    <a:pt x="327" y="3"/>
                  </a:cubicBezTo>
                  <a:cubicBezTo>
                    <a:pt x="317" y="1"/>
                    <a:pt x="307" y="0"/>
                    <a:pt x="297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3368747" y="2729795"/>
              <a:ext cx="65606" cy="47163"/>
            </a:xfrm>
            <a:custGeom>
              <a:avLst/>
              <a:gdLst/>
              <a:ahLst/>
              <a:cxnLst/>
              <a:rect l="l" t="t" r="r" b="b"/>
              <a:pathLst>
                <a:path w="683" h="491" extrusionOk="0">
                  <a:moveTo>
                    <a:pt x="191" y="0"/>
                  </a:moveTo>
                  <a:cubicBezTo>
                    <a:pt x="156" y="0"/>
                    <a:pt x="116" y="20"/>
                    <a:pt x="68" y="69"/>
                  </a:cubicBezTo>
                  <a:cubicBezTo>
                    <a:pt x="1" y="138"/>
                    <a:pt x="37" y="287"/>
                    <a:pt x="151" y="400"/>
                  </a:cubicBezTo>
                  <a:cubicBezTo>
                    <a:pt x="212" y="462"/>
                    <a:pt x="301" y="490"/>
                    <a:pt x="380" y="490"/>
                  </a:cubicBezTo>
                  <a:cubicBezTo>
                    <a:pt x="445" y="490"/>
                    <a:pt x="502" y="471"/>
                    <a:pt x="530" y="437"/>
                  </a:cubicBezTo>
                  <a:cubicBezTo>
                    <a:pt x="682" y="250"/>
                    <a:pt x="512" y="274"/>
                    <a:pt x="399" y="162"/>
                  </a:cubicBezTo>
                  <a:cubicBezTo>
                    <a:pt x="321" y="86"/>
                    <a:pt x="265" y="0"/>
                    <a:pt x="191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3294688" y="2592244"/>
              <a:ext cx="65413" cy="83952"/>
            </a:xfrm>
            <a:custGeom>
              <a:avLst/>
              <a:gdLst/>
              <a:ahLst/>
              <a:cxnLst/>
              <a:rect l="l" t="t" r="r" b="b"/>
              <a:pathLst>
                <a:path w="681" h="874" extrusionOk="0">
                  <a:moveTo>
                    <a:pt x="269" y="0"/>
                  </a:moveTo>
                  <a:cubicBezTo>
                    <a:pt x="142" y="0"/>
                    <a:pt x="152" y="105"/>
                    <a:pt x="87" y="269"/>
                  </a:cubicBezTo>
                  <a:cubicBezTo>
                    <a:pt x="0" y="492"/>
                    <a:pt x="105" y="810"/>
                    <a:pt x="245" y="850"/>
                  </a:cubicBezTo>
                  <a:cubicBezTo>
                    <a:pt x="301" y="866"/>
                    <a:pt x="346" y="873"/>
                    <a:pt x="381" y="873"/>
                  </a:cubicBezTo>
                  <a:cubicBezTo>
                    <a:pt x="559" y="873"/>
                    <a:pt x="495" y="685"/>
                    <a:pt x="567" y="498"/>
                  </a:cubicBezTo>
                  <a:cubicBezTo>
                    <a:pt x="653" y="277"/>
                    <a:pt x="680" y="107"/>
                    <a:pt x="451" y="37"/>
                  </a:cubicBezTo>
                  <a:cubicBezTo>
                    <a:pt x="370" y="12"/>
                    <a:pt x="312" y="0"/>
                    <a:pt x="269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3315244" y="2576106"/>
              <a:ext cx="29585" cy="19499"/>
            </a:xfrm>
            <a:custGeom>
              <a:avLst/>
              <a:gdLst/>
              <a:ahLst/>
              <a:cxnLst/>
              <a:rect l="l" t="t" r="r" b="b"/>
              <a:pathLst>
                <a:path w="308" h="203" extrusionOk="0">
                  <a:moveTo>
                    <a:pt x="263" y="1"/>
                  </a:moveTo>
                  <a:cubicBezTo>
                    <a:pt x="239" y="1"/>
                    <a:pt x="205" y="17"/>
                    <a:pt x="165" y="17"/>
                  </a:cubicBezTo>
                  <a:cubicBezTo>
                    <a:pt x="163" y="17"/>
                    <a:pt x="161" y="17"/>
                    <a:pt x="160" y="17"/>
                  </a:cubicBezTo>
                  <a:cubicBezTo>
                    <a:pt x="131" y="16"/>
                    <a:pt x="103" y="11"/>
                    <a:pt x="79" y="11"/>
                  </a:cubicBezTo>
                  <a:cubicBezTo>
                    <a:pt x="36" y="11"/>
                    <a:pt x="6" y="26"/>
                    <a:pt x="2" y="99"/>
                  </a:cubicBezTo>
                  <a:cubicBezTo>
                    <a:pt x="1" y="152"/>
                    <a:pt x="64" y="198"/>
                    <a:pt x="145" y="202"/>
                  </a:cubicBezTo>
                  <a:cubicBezTo>
                    <a:pt x="147" y="202"/>
                    <a:pt x="149" y="202"/>
                    <a:pt x="150" y="202"/>
                  </a:cubicBezTo>
                  <a:cubicBezTo>
                    <a:pt x="231" y="202"/>
                    <a:pt x="307" y="131"/>
                    <a:pt x="303" y="80"/>
                  </a:cubicBezTo>
                  <a:cubicBezTo>
                    <a:pt x="300" y="17"/>
                    <a:pt x="286" y="1"/>
                    <a:pt x="263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3336568" y="2642769"/>
              <a:ext cx="29297" cy="19499"/>
            </a:xfrm>
            <a:custGeom>
              <a:avLst/>
              <a:gdLst/>
              <a:ahLst/>
              <a:cxnLst/>
              <a:rect l="l" t="t" r="r" b="b"/>
              <a:pathLst>
                <a:path w="305" h="203" extrusionOk="0">
                  <a:moveTo>
                    <a:pt x="263" y="1"/>
                  </a:moveTo>
                  <a:cubicBezTo>
                    <a:pt x="239" y="1"/>
                    <a:pt x="205" y="18"/>
                    <a:pt x="165" y="18"/>
                  </a:cubicBezTo>
                  <a:cubicBezTo>
                    <a:pt x="163" y="18"/>
                    <a:pt x="161" y="18"/>
                    <a:pt x="160" y="18"/>
                  </a:cubicBezTo>
                  <a:cubicBezTo>
                    <a:pt x="131" y="16"/>
                    <a:pt x="103" y="11"/>
                    <a:pt x="79" y="11"/>
                  </a:cubicBezTo>
                  <a:cubicBezTo>
                    <a:pt x="36" y="11"/>
                    <a:pt x="6" y="26"/>
                    <a:pt x="2" y="99"/>
                  </a:cubicBezTo>
                  <a:cubicBezTo>
                    <a:pt x="1" y="152"/>
                    <a:pt x="64" y="198"/>
                    <a:pt x="145" y="202"/>
                  </a:cubicBezTo>
                  <a:cubicBezTo>
                    <a:pt x="148" y="202"/>
                    <a:pt x="150" y="203"/>
                    <a:pt x="152" y="203"/>
                  </a:cubicBezTo>
                  <a:cubicBezTo>
                    <a:pt x="230" y="203"/>
                    <a:pt x="304" y="131"/>
                    <a:pt x="303" y="81"/>
                  </a:cubicBezTo>
                  <a:cubicBezTo>
                    <a:pt x="300" y="17"/>
                    <a:pt x="286" y="1"/>
                    <a:pt x="263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3339930" y="2614913"/>
              <a:ext cx="29201" cy="19307"/>
            </a:xfrm>
            <a:custGeom>
              <a:avLst/>
              <a:gdLst/>
              <a:ahLst/>
              <a:cxnLst/>
              <a:rect l="l" t="t" r="r" b="b"/>
              <a:pathLst>
                <a:path w="304" h="201" extrusionOk="0">
                  <a:moveTo>
                    <a:pt x="261" y="0"/>
                  </a:moveTo>
                  <a:cubicBezTo>
                    <a:pt x="238" y="0"/>
                    <a:pt x="205" y="16"/>
                    <a:pt x="166" y="16"/>
                  </a:cubicBezTo>
                  <a:cubicBezTo>
                    <a:pt x="164" y="16"/>
                    <a:pt x="161" y="16"/>
                    <a:pt x="159" y="16"/>
                  </a:cubicBezTo>
                  <a:cubicBezTo>
                    <a:pt x="130" y="15"/>
                    <a:pt x="102" y="10"/>
                    <a:pt x="79" y="10"/>
                  </a:cubicBezTo>
                  <a:cubicBezTo>
                    <a:pt x="35" y="10"/>
                    <a:pt x="5" y="25"/>
                    <a:pt x="2" y="99"/>
                  </a:cubicBezTo>
                  <a:cubicBezTo>
                    <a:pt x="0" y="150"/>
                    <a:pt x="62" y="196"/>
                    <a:pt x="145" y="200"/>
                  </a:cubicBezTo>
                  <a:cubicBezTo>
                    <a:pt x="146" y="200"/>
                    <a:pt x="148" y="200"/>
                    <a:pt x="149" y="200"/>
                  </a:cubicBezTo>
                  <a:cubicBezTo>
                    <a:pt x="229" y="200"/>
                    <a:pt x="304" y="131"/>
                    <a:pt x="302" y="79"/>
                  </a:cubicBezTo>
                  <a:cubicBezTo>
                    <a:pt x="299" y="16"/>
                    <a:pt x="285" y="0"/>
                    <a:pt x="261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3274708" y="2588690"/>
              <a:ext cx="29201" cy="19403"/>
            </a:xfrm>
            <a:custGeom>
              <a:avLst/>
              <a:gdLst/>
              <a:ahLst/>
              <a:cxnLst/>
              <a:rect l="l" t="t" r="r" b="b"/>
              <a:pathLst>
                <a:path w="304" h="202" extrusionOk="0">
                  <a:moveTo>
                    <a:pt x="262" y="1"/>
                  </a:moveTo>
                  <a:cubicBezTo>
                    <a:pt x="239" y="1"/>
                    <a:pt x="206" y="17"/>
                    <a:pt x="167" y="17"/>
                  </a:cubicBezTo>
                  <a:cubicBezTo>
                    <a:pt x="164" y="17"/>
                    <a:pt x="162" y="17"/>
                    <a:pt x="159" y="17"/>
                  </a:cubicBezTo>
                  <a:cubicBezTo>
                    <a:pt x="131" y="16"/>
                    <a:pt x="104" y="11"/>
                    <a:pt x="80" y="11"/>
                  </a:cubicBezTo>
                  <a:cubicBezTo>
                    <a:pt x="37" y="11"/>
                    <a:pt x="6" y="26"/>
                    <a:pt x="2" y="100"/>
                  </a:cubicBezTo>
                  <a:cubicBezTo>
                    <a:pt x="1" y="151"/>
                    <a:pt x="64" y="197"/>
                    <a:pt x="145" y="201"/>
                  </a:cubicBezTo>
                  <a:cubicBezTo>
                    <a:pt x="147" y="201"/>
                    <a:pt x="148" y="201"/>
                    <a:pt x="150" y="201"/>
                  </a:cubicBezTo>
                  <a:cubicBezTo>
                    <a:pt x="231" y="201"/>
                    <a:pt x="304" y="130"/>
                    <a:pt x="303" y="80"/>
                  </a:cubicBezTo>
                  <a:cubicBezTo>
                    <a:pt x="300" y="17"/>
                    <a:pt x="286" y="1"/>
                    <a:pt x="262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3373165" y="2718268"/>
              <a:ext cx="29393" cy="19403"/>
            </a:xfrm>
            <a:custGeom>
              <a:avLst/>
              <a:gdLst/>
              <a:ahLst/>
              <a:cxnLst/>
              <a:rect l="l" t="t" r="r" b="b"/>
              <a:pathLst>
                <a:path w="306" h="202" extrusionOk="0">
                  <a:moveTo>
                    <a:pt x="263" y="1"/>
                  </a:moveTo>
                  <a:cubicBezTo>
                    <a:pt x="239" y="1"/>
                    <a:pt x="205" y="18"/>
                    <a:pt x="164" y="18"/>
                  </a:cubicBezTo>
                  <a:cubicBezTo>
                    <a:pt x="163" y="18"/>
                    <a:pt x="161" y="18"/>
                    <a:pt x="159" y="18"/>
                  </a:cubicBezTo>
                  <a:cubicBezTo>
                    <a:pt x="130" y="16"/>
                    <a:pt x="103" y="11"/>
                    <a:pt x="79" y="11"/>
                  </a:cubicBezTo>
                  <a:cubicBezTo>
                    <a:pt x="36" y="11"/>
                    <a:pt x="6" y="26"/>
                    <a:pt x="2" y="99"/>
                  </a:cubicBezTo>
                  <a:cubicBezTo>
                    <a:pt x="1" y="151"/>
                    <a:pt x="64" y="198"/>
                    <a:pt x="145" y="201"/>
                  </a:cubicBezTo>
                  <a:cubicBezTo>
                    <a:pt x="148" y="201"/>
                    <a:pt x="151" y="201"/>
                    <a:pt x="154" y="201"/>
                  </a:cubicBezTo>
                  <a:cubicBezTo>
                    <a:pt x="234" y="201"/>
                    <a:pt x="305" y="132"/>
                    <a:pt x="303" y="79"/>
                  </a:cubicBezTo>
                  <a:cubicBezTo>
                    <a:pt x="301" y="16"/>
                    <a:pt x="287" y="1"/>
                    <a:pt x="263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3197191" y="2555262"/>
              <a:ext cx="47451" cy="25455"/>
            </a:xfrm>
            <a:custGeom>
              <a:avLst/>
              <a:gdLst/>
              <a:ahLst/>
              <a:cxnLst/>
              <a:rect l="l" t="t" r="r" b="b"/>
              <a:pathLst>
                <a:path w="494" h="265" extrusionOk="0">
                  <a:moveTo>
                    <a:pt x="117" y="1"/>
                  </a:moveTo>
                  <a:cubicBezTo>
                    <a:pt x="60" y="1"/>
                    <a:pt x="19" y="22"/>
                    <a:pt x="9" y="108"/>
                  </a:cubicBezTo>
                  <a:cubicBezTo>
                    <a:pt x="0" y="179"/>
                    <a:pt x="100" y="249"/>
                    <a:pt x="229" y="263"/>
                  </a:cubicBezTo>
                  <a:cubicBezTo>
                    <a:pt x="240" y="264"/>
                    <a:pt x="251" y="265"/>
                    <a:pt x="261" y="265"/>
                  </a:cubicBezTo>
                  <a:cubicBezTo>
                    <a:pt x="382" y="265"/>
                    <a:pt x="493" y="186"/>
                    <a:pt x="493" y="120"/>
                  </a:cubicBezTo>
                  <a:cubicBezTo>
                    <a:pt x="493" y="30"/>
                    <a:pt x="468" y="10"/>
                    <a:pt x="425" y="10"/>
                  </a:cubicBezTo>
                  <a:cubicBezTo>
                    <a:pt x="393" y="10"/>
                    <a:pt x="350" y="21"/>
                    <a:pt x="301" y="21"/>
                  </a:cubicBezTo>
                  <a:cubicBezTo>
                    <a:pt x="291" y="21"/>
                    <a:pt x="280" y="21"/>
                    <a:pt x="269" y="20"/>
                  </a:cubicBezTo>
                  <a:cubicBezTo>
                    <a:pt x="213" y="13"/>
                    <a:pt x="160" y="1"/>
                    <a:pt x="117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2747265" y="2566885"/>
              <a:ext cx="655575" cy="389887"/>
            </a:xfrm>
            <a:custGeom>
              <a:avLst/>
              <a:gdLst/>
              <a:ahLst/>
              <a:cxnLst/>
              <a:rect l="l" t="t" r="r" b="b"/>
              <a:pathLst>
                <a:path w="6825" h="4059" extrusionOk="0">
                  <a:moveTo>
                    <a:pt x="4490" y="1"/>
                  </a:moveTo>
                  <a:cubicBezTo>
                    <a:pt x="2956" y="1"/>
                    <a:pt x="75" y="1420"/>
                    <a:pt x="37" y="2729"/>
                  </a:cubicBezTo>
                  <a:cubicBezTo>
                    <a:pt x="0" y="4059"/>
                    <a:pt x="2166" y="3904"/>
                    <a:pt x="3682" y="3947"/>
                  </a:cubicBezTo>
                  <a:cubicBezTo>
                    <a:pt x="4032" y="3958"/>
                    <a:pt x="4385" y="3972"/>
                    <a:pt x="4720" y="3972"/>
                  </a:cubicBezTo>
                  <a:cubicBezTo>
                    <a:pt x="5833" y="3972"/>
                    <a:pt x="6756" y="3809"/>
                    <a:pt x="6787" y="2786"/>
                  </a:cubicBezTo>
                  <a:cubicBezTo>
                    <a:pt x="6824" y="1458"/>
                    <a:pt x="6074" y="45"/>
                    <a:pt x="4560" y="2"/>
                  </a:cubicBezTo>
                  <a:cubicBezTo>
                    <a:pt x="4537" y="1"/>
                    <a:pt x="4514" y="1"/>
                    <a:pt x="4490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3160017" y="2523564"/>
              <a:ext cx="24878" cy="18635"/>
            </a:xfrm>
            <a:custGeom>
              <a:avLst/>
              <a:gdLst/>
              <a:ahLst/>
              <a:cxnLst/>
              <a:rect l="l" t="t" r="r" b="b"/>
              <a:pathLst>
                <a:path w="259" h="194" extrusionOk="0">
                  <a:moveTo>
                    <a:pt x="160" y="1"/>
                  </a:moveTo>
                  <a:cubicBezTo>
                    <a:pt x="115" y="1"/>
                    <a:pt x="76" y="68"/>
                    <a:pt x="1" y="108"/>
                  </a:cubicBezTo>
                  <a:cubicBezTo>
                    <a:pt x="85" y="131"/>
                    <a:pt x="162" y="159"/>
                    <a:pt x="231" y="194"/>
                  </a:cubicBezTo>
                  <a:cubicBezTo>
                    <a:pt x="253" y="145"/>
                    <a:pt x="258" y="98"/>
                    <a:pt x="241" y="69"/>
                  </a:cubicBezTo>
                  <a:cubicBezTo>
                    <a:pt x="208" y="19"/>
                    <a:pt x="183" y="1"/>
                    <a:pt x="160" y="1"/>
                  </a:cubicBezTo>
                  <a:close/>
                </a:path>
              </a:pathLst>
            </a:custGeom>
            <a:solidFill>
              <a:srgbClr val="9A4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2746785" y="2545657"/>
              <a:ext cx="687562" cy="411019"/>
            </a:xfrm>
            <a:custGeom>
              <a:avLst/>
              <a:gdLst/>
              <a:ahLst/>
              <a:cxnLst/>
              <a:rect l="l" t="t" r="r" b="b"/>
              <a:pathLst>
                <a:path w="7158" h="4279" extrusionOk="0">
                  <a:moveTo>
                    <a:pt x="5108" y="1"/>
                  </a:moveTo>
                  <a:cubicBezTo>
                    <a:pt x="5054" y="1"/>
                    <a:pt x="5006" y="30"/>
                    <a:pt x="4961" y="118"/>
                  </a:cubicBezTo>
                  <a:lnTo>
                    <a:pt x="4955" y="118"/>
                  </a:lnTo>
                  <a:cubicBezTo>
                    <a:pt x="4901" y="111"/>
                    <a:pt x="4850" y="100"/>
                    <a:pt x="4808" y="100"/>
                  </a:cubicBezTo>
                  <a:cubicBezTo>
                    <a:pt x="4791" y="100"/>
                    <a:pt x="4775" y="102"/>
                    <a:pt x="4761" y="107"/>
                  </a:cubicBezTo>
                  <a:cubicBezTo>
                    <a:pt x="4852" y="185"/>
                    <a:pt x="4914" y="277"/>
                    <a:pt x="4941" y="380"/>
                  </a:cubicBezTo>
                  <a:cubicBezTo>
                    <a:pt x="5091" y="989"/>
                    <a:pt x="3982" y="1787"/>
                    <a:pt x="2462" y="2162"/>
                  </a:cubicBezTo>
                  <a:cubicBezTo>
                    <a:pt x="1935" y="2292"/>
                    <a:pt x="1429" y="2354"/>
                    <a:pt x="985" y="2354"/>
                  </a:cubicBezTo>
                  <a:cubicBezTo>
                    <a:pt x="725" y="2354"/>
                    <a:pt x="486" y="2333"/>
                    <a:pt x="279" y="2291"/>
                  </a:cubicBezTo>
                  <a:cubicBezTo>
                    <a:pt x="133" y="2509"/>
                    <a:pt x="45" y="2731"/>
                    <a:pt x="38" y="2948"/>
                  </a:cubicBezTo>
                  <a:cubicBezTo>
                    <a:pt x="1" y="4278"/>
                    <a:pt x="2168" y="4124"/>
                    <a:pt x="3683" y="4167"/>
                  </a:cubicBezTo>
                  <a:cubicBezTo>
                    <a:pt x="4030" y="4176"/>
                    <a:pt x="4380" y="4191"/>
                    <a:pt x="4713" y="4191"/>
                  </a:cubicBezTo>
                  <a:cubicBezTo>
                    <a:pt x="5830" y="4191"/>
                    <a:pt x="6758" y="4030"/>
                    <a:pt x="6788" y="3006"/>
                  </a:cubicBezTo>
                  <a:cubicBezTo>
                    <a:pt x="6794" y="2799"/>
                    <a:pt x="6781" y="2592"/>
                    <a:pt x="6749" y="2389"/>
                  </a:cubicBezTo>
                  <a:lnTo>
                    <a:pt x="6749" y="2389"/>
                  </a:lnTo>
                  <a:cubicBezTo>
                    <a:pt x="6784" y="2399"/>
                    <a:pt x="6820" y="2404"/>
                    <a:pt x="6854" y="2404"/>
                  </a:cubicBezTo>
                  <a:cubicBezTo>
                    <a:pt x="6917" y="2404"/>
                    <a:pt x="6973" y="2386"/>
                    <a:pt x="7001" y="2353"/>
                  </a:cubicBezTo>
                  <a:cubicBezTo>
                    <a:pt x="7157" y="2167"/>
                    <a:pt x="6987" y="2191"/>
                    <a:pt x="6872" y="2081"/>
                  </a:cubicBezTo>
                  <a:cubicBezTo>
                    <a:pt x="6834" y="2041"/>
                    <a:pt x="6798" y="2001"/>
                    <a:pt x="6763" y="1968"/>
                  </a:cubicBezTo>
                  <a:cubicBezTo>
                    <a:pt x="6799" y="1943"/>
                    <a:pt x="6826" y="1908"/>
                    <a:pt x="6824" y="1879"/>
                  </a:cubicBezTo>
                  <a:cubicBezTo>
                    <a:pt x="6822" y="1815"/>
                    <a:pt x="6807" y="1799"/>
                    <a:pt x="6784" y="1799"/>
                  </a:cubicBezTo>
                  <a:cubicBezTo>
                    <a:pt x="6760" y="1799"/>
                    <a:pt x="6726" y="1816"/>
                    <a:pt x="6685" y="1816"/>
                  </a:cubicBezTo>
                  <a:cubicBezTo>
                    <a:pt x="6684" y="1816"/>
                    <a:pt x="6682" y="1816"/>
                    <a:pt x="6680" y="1816"/>
                  </a:cubicBezTo>
                  <a:cubicBezTo>
                    <a:pt x="6655" y="1815"/>
                    <a:pt x="6629" y="1810"/>
                    <a:pt x="6606" y="1810"/>
                  </a:cubicBezTo>
                  <a:lnTo>
                    <a:pt x="6595" y="1779"/>
                  </a:lnTo>
                  <a:cubicBezTo>
                    <a:pt x="6722" y="1747"/>
                    <a:pt x="6616" y="1626"/>
                    <a:pt x="6639" y="1482"/>
                  </a:cubicBezTo>
                  <a:cubicBezTo>
                    <a:pt x="6668" y="1302"/>
                    <a:pt x="6758" y="1153"/>
                    <a:pt x="6460" y="1107"/>
                  </a:cubicBezTo>
                  <a:cubicBezTo>
                    <a:pt x="6458" y="1107"/>
                    <a:pt x="6455" y="1107"/>
                    <a:pt x="6452" y="1107"/>
                  </a:cubicBezTo>
                  <a:cubicBezTo>
                    <a:pt x="6447" y="1107"/>
                    <a:pt x="6442" y="1107"/>
                    <a:pt x="6437" y="1107"/>
                  </a:cubicBezTo>
                  <a:cubicBezTo>
                    <a:pt x="6440" y="1102"/>
                    <a:pt x="6443" y="1096"/>
                    <a:pt x="6443" y="1092"/>
                  </a:cubicBezTo>
                  <a:cubicBezTo>
                    <a:pt x="6440" y="1028"/>
                    <a:pt x="6426" y="1012"/>
                    <a:pt x="6402" y="1012"/>
                  </a:cubicBezTo>
                  <a:cubicBezTo>
                    <a:pt x="6378" y="1012"/>
                    <a:pt x="6344" y="1029"/>
                    <a:pt x="6304" y="1029"/>
                  </a:cubicBezTo>
                  <a:cubicBezTo>
                    <a:pt x="6303" y="1029"/>
                    <a:pt x="6301" y="1029"/>
                    <a:pt x="6300" y="1029"/>
                  </a:cubicBezTo>
                  <a:cubicBezTo>
                    <a:pt x="6285" y="1029"/>
                    <a:pt x="6271" y="1027"/>
                    <a:pt x="6257" y="1024"/>
                  </a:cubicBezTo>
                  <a:cubicBezTo>
                    <a:pt x="6261" y="1010"/>
                    <a:pt x="6265" y="996"/>
                    <a:pt x="6271" y="984"/>
                  </a:cubicBezTo>
                  <a:cubicBezTo>
                    <a:pt x="6280" y="960"/>
                    <a:pt x="6287" y="938"/>
                    <a:pt x="6295" y="917"/>
                  </a:cubicBezTo>
                  <a:cubicBezTo>
                    <a:pt x="6305" y="920"/>
                    <a:pt x="6313" y="921"/>
                    <a:pt x="6320" y="921"/>
                  </a:cubicBezTo>
                  <a:cubicBezTo>
                    <a:pt x="6321" y="921"/>
                    <a:pt x="6323" y="921"/>
                    <a:pt x="6324" y="921"/>
                  </a:cubicBezTo>
                  <a:cubicBezTo>
                    <a:pt x="6403" y="921"/>
                    <a:pt x="6479" y="850"/>
                    <a:pt x="6477" y="800"/>
                  </a:cubicBezTo>
                  <a:cubicBezTo>
                    <a:pt x="6474" y="737"/>
                    <a:pt x="6460" y="721"/>
                    <a:pt x="6436" y="721"/>
                  </a:cubicBezTo>
                  <a:cubicBezTo>
                    <a:pt x="6413" y="721"/>
                    <a:pt x="6380" y="737"/>
                    <a:pt x="6341" y="737"/>
                  </a:cubicBezTo>
                  <a:cubicBezTo>
                    <a:pt x="6339" y="737"/>
                    <a:pt x="6336" y="737"/>
                    <a:pt x="6334" y="737"/>
                  </a:cubicBezTo>
                  <a:lnTo>
                    <a:pt x="6331" y="737"/>
                  </a:lnTo>
                  <a:cubicBezTo>
                    <a:pt x="6331" y="638"/>
                    <a:pt x="6287" y="563"/>
                    <a:pt x="6152" y="522"/>
                  </a:cubicBezTo>
                  <a:cubicBezTo>
                    <a:pt x="6138" y="519"/>
                    <a:pt x="6124" y="513"/>
                    <a:pt x="6112" y="509"/>
                  </a:cubicBezTo>
                  <a:cubicBezTo>
                    <a:pt x="6172" y="492"/>
                    <a:pt x="6222" y="437"/>
                    <a:pt x="6221" y="394"/>
                  </a:cubicBezTo>
                  <a:cubicBezTo>
                    <a:pt x="6218" y="332"/>
                    <a:pt x="6204" y="316"/>
                    <a:pt x="6181" y="316"/>
                  </a:cubicBezTo>
                  <a:cubicBezTo>
                    <a:pt x="6156" y="316"/>
                    <a:pt x="6123" y="333"/>
                    <a:pt x="6083" y="333"/>
                  </a:cubicBezTo>
                  <a:cubicBezTo>
                    <a:pt x="6081" y="333"/>
                    <a:pt x="6079" y="333"/>
                    <a:pt x="6078" y="333"/>
                  </a:cubicBezTo>
                  <a:cubicBezTo>
                    <a:pt x="6049" y="331"/>
                    <a:pt x="6021" y="327"/>
                    <a:pt x="5997" y="327"/>
                  </a:cubicBezTo>
                  <a:cubicBezTo>
                    <a:pt x="5954" y="327"/>
                    <a:pt x="5924" y="341"/>
                    <a:pt x="5920" y="415"/>
                  </a:cubicBezTo>
                  <a:cubicBezTo>
                    <a:pt x="5919" y="442"/>
                    <a:pt x="5935" y="466"/>
                    <a:pt x="5962" y="485"/>
                  </a:cubicBezTo>
                  <a:cubicBezTo>
                    <a:pt x="5869" y="490"/>
                    <a:pt x="5854" y="556"/>
                    <a:pt x="5820" y="666"/>
                  </a:cubicBezTo>
                  <a:cubicBezTo>
                    <a:pt x="5794" y="648"/>
                    <a:pt x="5770" y="629"/>
                    <a:pt x="5744" y="609"/>
                  </a:cubicBezTo>
                  <a:cubicBezTo>
                    <a:pt x="5777" y="585"/>
                    <a:pt x="5799" y="552"/>
                    <a:pt x="5797" y="526"/>
                  </a:cubicBezTo>
                  <a:cubicBezTo>
                    <a:pt x="5794" y="462"/>
                    <a:pt x="5780" y="446"/>
                    <a:pt x="5756" y="446"/>
                  </a:cubicBezTo>
                  <a:cubicBezTo>
                    <a:pt x="5732" y="446"/>
                    <a:pt x="5699" y="463"/>
                    <a:pt x="5659" y="463"/>
                  </a:cubicBezTo>
                  <a:cubicBezTo>
                    <a:pt x="5657" y="463"/>
                    <a:pt x="5656" y="463"/>
                    <a:pt x="5654" y="463"/>
                  </a:cubicBezTo>
                  <a:cubicBezTo>
                    <a:pt x="5625" y="462"/>
                    <a:pt x="5597" y="458"/>
                    <a:pt x="5573" y="458"/>
                  </a:cubicBezTo>
                  <a:cubicBezTo>
                    <a:pt x="5553" y="458"/>
                    <a:pt x="5535" y="461"/>
                    <a:pt x="5522" y="472"/>
                  </a:cubicBezTo>
                  <a:cubicBezTo>
                    <a:pt x="5514" y="466"/>
                    <a:pt x="5505" y="463"/>
                    <a:pt x="5497" y="457"/>
                  </a:cubicBezTo>
                  <a:cubicBezTo>
                    <a:pt x="5542" y="420"/>
                    <a:pt x="5578" y="377"/>
                    <a:pt x="5592" y="330"/>
                  </a:cubicBezTo>
                  <a:cubicBezTo>
                    <a:pt x="5687" y="4"/>
                    <a:pt x="5508" y="143"/>
                    <a:pt x="5339" y="80"/>
                  </a:cubicBezTo>
                  <a:cubicBezTo>
                    <a:pt x="5251" y="47"/>
                    <a:pt x="5175" y="1"/>
                    <a:pt x="5108" y="1"/>
                  </a:cubicBez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2964255" y="2582542"/>
              <a:ext cx="69256" cy="43801"/>
            </a:xfrm>
            <a:custGeom>
              <a:avLst/>
              <a:gdLst/>
              <a:ahLst/>
              <a:cxnLst/>
              <a:rect l="l" t="t" r="r" b="b"/>
              <a:pathLst>
                <a:path w="721" h="456" extrusionOk="0">
                  <a:moveTo>
                    <a:pt x="582" y="0"/>
                  </a:moveTo>
                  <a:cubicBezTo>
                    <a:pt x="524" y="0"/>
                    <a:pt x="452" y="72"/>
                    <a:pt x="344" y="101"/>
                  </a:cubicBezTo>
                  <a:cubicBezTo>
                    <a:pt x="168" y="146"/>
                    <a:pt x="0" y="142"/>
                    <a:pt x="55" y="347"/>
                  </a:cubicBezTo>
                  <a:cubicBezTo>
                    <a:pt x="72" y="416"/>
                    <a:pt x="162" y="455"/>
                    <a:pt x="277" y="455"/>
                  </a:cubicBezTo>
                  <a:cubicBezTo>
                    <a:pt x="322" y="455"/>
                    <a:pt x="370" y="449"/>
                    <a:pt x="420" y="437"/>
                  </a:cubicBezTo>
                  <a:cubicBezTo>
                    <a:pt x="594" y="393"/>
                    <a:pt x="720" y="209"/>
                    <a:pt x="686" y="118"/>
                  </a:cubicBezTo>
                  <a:cubicBezTo>
                    <a:pt x="652" y="30"/>
                    <a:pt x="620" y="0"/>
                    <a:pt x="582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3120058" y="2688587"/>
              <a:ext cx="65510" cy="35060"/>
            </a:xfrm>
            <a:custGeom>
              <a:avLst/>
              <a:gdLst/>
              <a:ahLst/>
              <a:cxnLst/>
              <a:rect l="l" t="t" r="r" b="b"/>
              <a:pathLst>
                <a:path w="682" h="365" extrusionOk="0">
                  <a:moveTo>
                    <a:pt x="585" y="0"/>
                  </a:moveTo>
                  <a:cubicBezTo>
                    <a:pt x="536" y="0"/>
                    <a:pt x="470" y="23"/>
                    <a:pt x="391" y="23"/>
                  </a:cubicBezTo>
                  <a:cubicBezTo>
                    <a:pt x="381" y="23"/>
                    <a:pt x="371" y="22"/>
                    <a:pt x="361" y="22"/>
                  </a:cubicBezTo>
                  <a:cubicBezTo>
                    <a:pt x="290" y="16"/>
                    <a:pt x="222" y="4"/>
                    <a:pt x="166" y="4"/>
                  </a:cubicBezTo>
                  <a:cubicBezTo>
                    <a:pt x="78" y="4"/>
                    <a:pt x="17" y="33"/>
                    <a:pt x="7" y="162"/>
                  </a:cubicBezTo>
                  <a:cubicBezTo>
                    <a:pt x="0" y="259"/>
                    <a:pt x="142" y="349"/>
                    <a:pt x="322" y="364"/>
                  </a:cubicBezTo>
                  <a:cubicBezTo>
                    <a:pt x="331" y="365"/>
                    <a:pt x="341" y="365"/>
                    <a:pt x="350" y="365"/>
                  </a:cubicBezTo>
                  <a:cubicBezTo>
                    <a:pt x="520" y="365"/>
                    <a:pt x="681" y="243"/>
                    <a:pt x="679" y="149"/>
                  </a:cubicBezTo>
                  <a:cubicBezTo>
                    <a:pt x="674" y="28"/>
                    <a:pt x="640" y="0"/>
                    <a:pt x="585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2889524" y="2610110"/>
              <a:ext cx="61571" cy="42456"/>
            </a:xfrm>
            <a:custGeom>
              <a:avLst/>
              <a:gdLst/>
              <a:ahLst/>
              <a:cxnLst/>
              <a:rect l="l" t="t" r="r" b="b"/>
              <a:pathLst>
                <a:path w="641" h="442" extrusionOk="0">
                  <a:moveTo>
                    <a:pt x="510" y="0"/>
                  </a:moveTo>
                  <a:cubicBezTo>
                    <a:pt x="458" y="0"/>
                    <a:pt x="397" y="67"/>
                    <a:pt x="304" y="91"/>
                  </a:cubicBezTo>
                  <a:cubicBezTo>
                    <a:pt x="148" y="131"/>
                    <a:pt x="1" y="121"/>
                    <a:pt x="54" y="328"/>
                  </a:cubicBezTo>
                  <a:cubicBezTo>
                    <a:pt x="73" y="399"/>
                    <a:pt x="161" y="442"/>
                    <a:pt x="269" y="442"/>
                  </a:cubicBezTo>
                  <a:cubicBezTo>
                    <a:pt x="305" y="442"/>
                    <a:pt x="342" y="437"/>
                    <a:pt x="380" y="428"/>
                  </a:cubicBezTo>
                  <a:cubicBezTo>
                    <a:pt x="533" y="388"/>
                    <a:pt x="641" y="213"/>
                    <a:pt x="606" y="120"/>
                  </a:cubicBezTo>
                  <a:cubicBezTo>
                    <a:pt x="574" y="29"/>
                    <a:pt x="544" y="0"/>
                    <a:pt x="510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2918533" y="2592628"/>
              <a:ext cx="65606" cy="47163"/>
            </a:xfrm>
            <a:custGeom>
              <a:avLst/>
              <a:gdLst/>
              <a:ahLst/>
              <a:cxnLst/>
              <a:rect l="l" t="t" r="r" b="b"/>
              <a:pathLst>
                <a:path w="683" h="491" extrusionOk="0">
                  <a:moveTo>
                    <a:pt x="192" y="0"/>
                  </a:moveTo>
                  <a:cubicBezTo>
                    <a:pt x="156" y="0"/>
                    <a:pt x="116" y="20"/>
                    <a:pt x="68" y="69"/>
                  </a:cubicBezTo>
                  <a:cubicBezTo>
                    <a:pt x="1" y="139"/>
                    <a:pt x="37" y="288"/>
                    <a:pt x="151" y="399"/>
                  </a:cubicBezTo>
                  <a:cubicBezTo>
                    <a:pt x="213" y="463"/>
                    <a:pt x="303" y="491"/>
                    <a:pt x="382" y="491"/>
                  </a:cubicBezTo>
                  <a:cubicBezTo>
                    <a:pt x="446" y="491"/>
                    <a:pt x="503" y="472"/>
                    <a:pt x="531" y="438"/>
                  </a:cubicBezTo>
                  <a:cubicBezTo>
                    <a:pt x="682" y="249"/>
                    <a:pt x="512" y="275"/>
                    <a:pt x="400" y="162"/>
                  </a:cubicBezTo>
                  <a:cubicBezTo>
                    <a:pt x="323" y="85"/>
                    <a:pt x="266" y="0"/>
                    <a:pt x="192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2776946" y="2699442"/>
              <a:ext cx="61571" cy="42456"/>
            </a:xfrm>
            <a:custGeom>
              <a:avLst/>
              <a:gdLst/>
              <a:ahLst/>
              <a:cxnLst/>
              <a:rect l="l" t="t" r="r" b="b"/>
              <a:pathLst>
                <a:path w="641" h="442" extrusionOk="0">
                  <a:moveTo>
                    <a:pt x="510" y="1"/>
                  </a:moveTo>
                  <a:cubicBezTo>
                    <a:pt x="458" y="1"/>
                    <a:pt x="397" y="68"/>
                    <a:pt x="304" y="92"/>
                  </a:cubicBezTo>
                  <a:cubicBezTo>
                    <a:pt x="149" y="131"/>
                    <a:pt x="0" y="122"/>
                    <a:pt x="53" y="328"/>
                  </a:cubicBezTo>
                  <a:cubicBezTo>
                    <a:pt x="73" y="398"/>
                    <a:pt x="158" y="441"/>
                    <a:pt x="264" y="441"/>
                  </a:cubicBezTo>
                  <a:cubicBezTo>
                    <a:pt x="301" y="441"/>
                    <a:pt x="340" y="436"/>
                    <a:pt x="380" y="425"/>
                  </a:cubicBezTo>
                  <a:cubicBezTo>
                    <a:pt x="533" y="388"/>
                    <a:pt x="640" y="214"/>
                    <a:pt x="607" y="121"/>
                  </a:cubicBezTo>
                  <a:cubicBezTo>
                    <a:pt x="574" y="30"/>
                    <a:pt x="544" y="1"/>
                    <a:pt x="510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2805859" y="2682152"/>
              <a:ext cx="65606" cy="47067"/>
            </a:xfrm>
            <a:custGeom>
              <a:avLst/>
              <a:gdLst/>
              <a:ahLst/>
              <a:cxnLst/>
              <a:rect l="l" t="t" r="r" b="b"/>
              <a:pathLst>
                <a:path w="683" h="490" extrusionOk="0">
                  <a:moveTo>
                    <a:pt x="192" y="0"/>
                  </a:moveTo>
                  <a:cubicBezTo>
                    <a:pt x="157" y="0"/>
                    <a:pt x="118" y="20"/>
                    <a:pt x="70" y="69"/>
                  </a:cubicBezTo>
                  <a:cubicBezTo>
                    <a:pt x="0" y="139"/>
                    <a:pt x="37" y="288"/>
                    <a:pt x="152" y="401"/>
                  </a:cubicBezTo>
                  <a:cubicBezTo>
                    <a:pt x="214" y="462"/>
                    <a:pt x="305" y="489"/>
                    <a:pt x="384" y="489"/>
                  </a:cubicBezTo>
                  <a:cubicBezTo>
                    <a:pt x="447" y="489"/>
                    <a:pt x="504" y="471"/>
                    <a:pt x="531" y="438"/>
                  </a:cubicBezTo>
                  <a:cubicBezTo>
                    <a:pt x="683" y="250"/>
                    <a:pt x="514" y="275"/>
                    <a:pt x="401" y="162"/>
                  </a:cubicBezTo>
                  <a:cubicBezTo>
                    <a:pt x="323" y="86"/>
                    <a:pt x="267" y="0"/>
                    <a:pt x="192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3102096" y="2532401"/>
              <a:ext cx="96535" cy="54943"/>
            </a:xfrm>
            <a:custGeom>
              <a:avLst/>
              <a:gdLst/>
              <a:ahLst/>
              <a:cxnLst/>
              <a:rect l="l" t="t" r="r" b="b"/>
              <a:pathLst>
                <a:path w="1005" h="572" extrusionOk="0">
                  <a:moveTo>
                    <a:pt x="308" y="1"/>
                  </a:moveTo>
                  <a:cubicBezTo>
                    <a:pt x="208" y="1"/>
                    <a:pt x="134" y="49"/>
                    <a:pt x="95" y="185"/>
                  </a:cubicBezTo>
                  <a:cubicBezTo>
                    <a:pt x="1" y="510"/>
                    <a:pt x="111" y="461"/>
                    <a:pt x="335" y="544"/>
                  </a:cubicBezTo>
                  <a:cubicBezTo>
                    <a:pt x="387" y="563"/>
                    <a:pt x="445" y="572"/>
                    <a:pt x="503" y="572"/>
                  </a:cubicBezTo>
                  <a:cubicBezTo>
                    <a:pt x="692" y="572"/>
                    <a:pt x="883" y="482"/>
                    <a:pt x="911" y="375"/>
                  </a:cubicBezTo>
                  <a:cubicBezTo>
                    <a:pt x="1004" y="29"/>
                    <a:pt x="780" y="143"/>
                    <a:pt x="555" y="59"/>
                  </a:cubicBezTo>
                  <a:cubicBezTo>
                    <a:pt x="462" y="25"/>
                    <a:pt x="379" y="1"/>
                    <a:pt x="308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3184800" y="2591091"/>
              <a:ext cx="96439" cy="54943"/>
            </a:xfrm>
            <a:custGeom>
              <a:avLst/>
              <a:gdLst/>
              <a:ahLst/>
              <a:cxnLst/>
              <a:rect l="l" t="t" r="r" b="b"/>
              <a:pathLst>
                <a:path w="1004" h="572" extrusionOk="0">
                  <a:moveTo>
                    <a:pt x="309" y="0"/>
                  </a:moveTo>
                  <a:cubicBezTo>
                    <a:pt x="209" y="0"/>
                    <a:pt x="134" y="48"/>
                    <a:pt x="95" y="183"/>
                  </a:cubicBezTo>
                  <a:cubicBezTo>
                    <a:pt x="0" y="508"/>
                    <a:pt x="111" y="461"/>
                    <a:pt x="335" y="543"/>
                  </a:cubicBezTo>
                  <a:cubicBezTo>
                    <a:pt x="388" y="563"/>
                    <a:pt x="446" y="571"/>
                    <a:pt x="504" y="571"/>
                  </a:cubicBezTo>
                  <a:cubicBezTo>
                    <a:pt x="692" y="571"/>
                    <a:pt x="882" y="481"/>
                    <a:pt x="911" y="375"/>
                  </a:cubicBezTo>
                  <a:cubicBezTo>
                    <a:pt x="1004" y="27"/>
                    <a:pt x="779" y="142"/>
                    <a:pt x="556" y="57"/>
                  </a:cubicBezTo>
                  <a:cubicBezTo>
                    <a:pt x="463" y="24"/>
                    <a:pt x="380" y="0"/>
                    <a:pt x="309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2838518" y="2645266"/>
              <a:ext cx="59554" cy="56672"/>
            </a:xfrm>
            <a:custGeom>
              <a:avLst/>
              <a:gdLst/>
              <a:ahLst/>
              <a:cxnLst/>
              <a:rect l="l" t="t" r="r" b="b"/>
              <a:pathLst>
                <a:path w="620" h="590" extrusionOk="0">
                  <a:moveTo>
                    <a:pt x="448" y="0"/>
                  </a:moveTo>
                  <a:cubicBezTo>
                    <a:pt x="392" y="0"/>
                    <a:pt x="336" y="77"/>
                    <a:pt x="247" y="108"/>
                  </a:cubicBezTo>
                  <a:cubicBezTo>
                    <a:pt x="97" y="158"/>
                    <a:pt x="1" y="224"/>
                    <a:pt x="77" y="408"/>
                  </a:cubicBezTo>
                  <a:cubicBezTo>
                    <a:pt x="133" y="549"/>
                    <a:pt x="169" y="590"/>
                    <a:pt x="213" y="590"/>
                  </a:cubicBezTo>
                  <a:cubicBezTo>
                    <a:pt x="250" y="590"/>
                    <a:pt x="295" y="559"/>
                    <a:pt x="364" y="536"/>
                  </a:cubicBezTo>
                  <a:cubicBezTo>
                    <a:pt x="513" y="486"/>
                    <a:pt x="619" y="259"/>
                    <a:pt x="572" y="149"/>
                  </a:cubicBezTo>
                  <a:cubicBezTo>
                    <a:pt x="524" y="37"/>
                    <a:pt x="486" y="0"/>
                    <a:pt x="448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2976839" y="2581966"/>
              <a:ext cx="29393" cy="19403"/>
            </a:xfrm>
            <a:custGeom>
              <a:avLst/>
              <a:gdLst/>
              <a:ahLst/>
              <a:cxnLst/>
              <a:rect l="l" t="t" r="r" b="b"/>
              <a:pathLst>
                <a:path w="306" h="202" extrusionOk="0">
                  <a:moveTo>
                    <a:pt x="262" y="1"/>
                  </a:moveTo>
                  <a:cubicBezTo>
                    <a:pt x="239" y="1"/>
                    <a:pt x="206" y="17"/>
                    <a:pt x="167" y="17"/>
                  </a:cubicBezTo>
                  <a:cubicBezTo>
                    <a:pt x="165" y="17"/>
                    <a:pt x="162" y="17"/>
                    <a:pt x="160" y="16"/>
                  </a:cubicBezTo>
                  <a:cubicBezTo>
                    <a:pt x="131" y="15"/>
                    <a:pt x="104" y="11"/>
                    <a:pt x="81" y="11"/>
                  </a:cubicBezTo>
                  <a:cubicBezTo>
                    <a:pt x="37" y="11"/>
                    <a:pt x="6" y="25"/>
                    <a:pt x="2" y="100"/>
                  </a:cubicBezTo>
                  <a:cubicBezTo>
                    <a:pt x="1" y="151"/>
                    <a:pt x="62" y="198"/>
                    <a:pt x="145" y="201"/>
                  </a:cubicBezTo>
                  <a:cubicBezTo>
                    <a:pt x="148" y="201"/>
                    <a:pt x="151" y="201"/>
                    <a:pt x="154" y="201"/>
                  </a:cubicBezTo>
                  <a:cubicBezTo>
                    <a:pt x="233" y="201"/>
                    <a:pt x="306" y="129"/>
                    <a:pt x="303" y="79"/>
                  </a:cubicBezTo>
                  <a:cubicBezTo>
                    <a:pt x="300" y="16"/>
                    <a:pt x="286" y="1"/>
                    <a:pt x="262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3232924" y="2706934"/>
              <a:ext cx="29393" cy="19403"/>
            </a:xfrm>
            <a:custGeom>
              <a:avLst/>
              <a:gdLst/>
              <a:ahLst/>
              <a:cxnLst/>
              <a:rect l="l" t="t" r="r" b="b"/>
              <a:pathLst>
                <a:path w="306" h="202" extrusionOk="0">
                  <a:moveTo>
                    <a:pt x="263" y="1"/>
                  </a:moveTo>
                  <a:cubicBezTo>
                    <a:pt x="239" y="1"/>
                    <a:pt x="206" y="17"/>
                    <a:pt x="167" y="17"/>
                  </a:cubicBezTo>
                  <a:cubicBezTo>
                    <a:pt x="164" y="17"/>
                    <a:pt x="162" y="17"/>
                    <a:pt x="159" y="17"/>
                  </a:cubicBezTo>
                  <a:cubicBezTo>
                    <a:pt x="131" y="16"/>
                    <a:pt x="104" y="12"/>
                    <a:pt x="80" y="12"/>
                  </a:cubicBezTo>
                  <a:cubicBezTo>
                    <a:pt x="37" y="12"/>
                    <a:pt x="5" y="26"/>
                    <a:pt x="2" y="100"/>
                  </a:cubicBezTo>
                  <a:cubicBezTo>
                    <a:pt x="0" y="151"/>
                    <a:pt x="63" y="197"/>
                    <a:pt x="145" y="201"/>
                  </a:cubicBezTo>
                  <a:cubicBezTo>
                    <a:pt x="147" y="201"/>
                    <a:pt x="148" y="202"/>
                    <a:pt x="150" y="202"/>
                  </a:cubicBezTo>
                  <a:cubicBezTo>
                    <a:pt x="231" y="202"/>
                    <a:pt x="305" y="130"/>
                    <a:pt x="302" y="80"/>
                  </a:cubicBezTo>
                  <a:cubicBezTo>
                    <a:pt x="300" y="17"/>
                    <a:pt x="286" y="1"/>
                    <a:pt x="263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2853119" y="2637774"/>
              <a:ext cx="29393" cy="19307"/>
            </a:xfrm>
            <a:custGeom>
              <a:avLst/>
              <a:gdLst/>
              <a:ahLst/>
              <a:cxnLst/>
              <a:rect l="l" t="t" r="r" b="b"/>
              <a:pathLst>
                <a:path w="306" h="201" extrusionOk="0">
                  <a:moveTo>
                    <a:pt x="261" y="0"/>
                  </a:moveTo>
                  <a:cubicBezTo>
                    <a:pt x="238" y="0"/>
                    <a:pt x="205" y="15"/>
                    <a:pt x="167" y="15"/>
                  </a:cubicBezTo>
                  <a:cubicBezTo>
                    <a:pt x="164" y="15"/>
                    <a:pt x="162" y="15"/>
                    <a:pt x="159" y="15"/>
                  </a:cubicBezTo>
                  <a:cubicBezTo>
                    <a:pt x="131" y="14"/>
                    <a:pt x="104" y="10"/>
                    <a:pt x="80" y="10"/>
                  </a:cubicBezTo>
                  <a:cubicBezTo>
                    <a:pt x="37" y="10"/>
                    <a:pt x="6" y="24"/>
                    <a:pt x="2" y="98"/>
                  </a:cubicBezTo>
                  <a:cubicBezTo>
                    <a:pt x="0" y="150"/>
                    <a:pt x="62" y="197"/>
                    <a:pt x="145" y="200"/>
                  </a:cubicBezTo>
                  <a:cubicBezTo>
                    <a:pt x="147" y="200"/>
                    <a:pt x="150" y="200"/>
                    <a:pt x="152" y="200"/>
                  </a:cubicBezTo>
                  <a:cubicBezTo>
                    <a:pt x="231" y="200"/>
                    <a:pt x="305" y="128"/>
                    <a:pt x="303" y="78"/>
                  </a:cubicBezTo>
                  <a:cubicBezTo>
                    <a:pt x="300" y="16"/>
                    <a:pt x="285" y="0"/>
                    <a:pt x="261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3049073" y="2570055"/>
              <a:ext cx="47163" cy="25455"/>
            </a:xfrm>
            <a:custGeom>
              <a:avLst/>
              <a:gdLst/>
              <a:ahLst/>
              <a:cxnLst/>
              <a:rect l="l" t="t" r="r" b="b"/>
              <a:pathLst>
                <a:path w="491" h="265" extrusionOk="0">
                  <a:moveTo>
                    <a:pt x="117" y="0"/>
                  </a:moveTo>
                  <a:cubicBezTo>
                    <a:pt x="59" y="0"/>
                    <a:pt x="18" y="22"/>
                    <a:pt x="9" y="109"/>
                  </a:cubicBezTo>
                  <a:cubicBezTo>
                    <a:pt x="0" y="178"/>
                    <a:pt x="98" y="248"/>
                    <a:pt x="228" y="262"/>
                  </a:cubicBezTo>
                  <a:cubicBezTo>
                    <a:pt x="239" y="264"/>
                    <a:pt x="250" y="264"/>
                    <a:pt x="261" y="264"/>
                  </a:cubicBezTo>
                  <a:cubicBezTo>
                    <a:pt x="379" y="264"/>
                    <a:pt x="489" y="183"/>
                    <a:pt x="490" y="119"/>
                  </a:cubicBezTo>
                  <a:cubicBezTo>
                    <a:pt x="491" y="29"/>
                    <a:pt x="465" y="9"/>
                    <a:pt x="423" y="9"/>
                  </a:cubicBezTo>
                  <a:cubicBezTo>
                    <a:pt x="390" y="9"/>
                    <a:pt x="347" y="20"/>
                    <a:pt x="298" y="20"/>
                  </a:cubicBezTo>
                  <a:cubicBezTo>
                    <a:pt x="288" y="20"/>
                    <a:pt x="277" y="20"/>
                    <a:pt x="267" y="19"/>
                  </a:cubicBezTo>
                  <a:cubicBezTo>
                    <a:pt x="212" y="12"/>
                    <a:pt x="160" y="0"/>
                    <a:pt x="117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3137348" y="2523660"/>
              <a:ext cx="49468" cy="36021"/>
            </a:xfrm>
            <a:custGeom>
              <a:avLst/>
              <a:gdLst/>
              <a:ahLst/>
              <a:cxnLst/>
              <a:rect l="l" t="t" r="r" b="b"/>
              <a:pathLst>
                <a:path w="515" h="375" extrusionOk="0">
                  <a:moveTo>
                    <a:pt x="396" y="0"/>
                  </a:moveTo>
                  <a:cubicBezTo>
                    <a:pt x="351" y="0"/>
                    <a:pt x="312" y="68"/>
                    <a:pt x="235" y="107"/>
                  </a:cubicBezTo>
                  <a:cubicBezTo>
                    <a:pt x="119" y="165"/>
                    <a:pt x="0" y="190"/>
                    <a:pt x="69" y="326"/>
                  </a:cubicBezTo>
                  <a:cubicBezTo>
                    <a:pt x="86" y="358"/>
                    <a:pt x="127" y="375"/>
                    <a:pt x="178" y="375"/>
                  </a:cubicBezTo>
                  <a:cubicBezTo>
                    <a:pt x="225" y="375"/>
                    <a:pt x="282" y="361"/>
                    <a:pt x="337" y="333"/>
                  </a:cubicBezTo>
                  <a:cubicBezTo>
                    <a:pt x="454" y="271"/>
                    <a:pt x="514" y="125"/>
                    <a:pt x="477" y="68"/>
                  </a:cubicBezTo>
                  <a:cubicBezTo>
                    <a:pt x="444" y="18"/>
                    <a:pt x="419" y="0"/>
                    <a:pt x="396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3135139" y="2659098"/>
              <a:ext cx="49372" cy="36021"/>
            </a:xfrm>
            <a:custGeom>
              <a:avLst/>
              <a:gdLst/>
              <a:ahLst/>
              <a:cxnLst/>
              <a:rect l="l" t="t" r="r" b="b"/>
              <a:pathLst>
                <a:path w="514" h="375" extrusionOk="0">
                  <a:moveTo>
                    <a:pt x="396" y="0"/>
                  </a:moveTo>
                  <a:cubicBezTo>
                    <a:pt x="351" y="0"/>
                    <a:pt x="312" y="68"/>
                    <a:pt x="235" y="107"/>
                  </a:cubicBezTo>
                  <a:cubicBezTo>
                    <a:pt x="118" y="165"/>
                    <a:pt x="1" y="190"/>
                    <a:pt x="68" y="326"/>
                  </a:cubicBezTo>
                  <a:cubicBezTo>
                    <a:pt x="85" y="358"/>
                    <a:pt x="126" y="375"/>
                    <a:pt x="178" y="375"/>
                  </a:cubicBezTo>
                  <a:cubicBezTo>
                    <a:pt x="226" y="375"/>
                    <a:pt x="282" y="361"/>
                    <a:pt x="337" y="333"/>
                  </a:cubicBezTo>
                  <a:cubicBezTo>
                    <a:pt x="453" y="273"/>
                    <a:pt x="513" y="127"/>
                    <a:pt x="476" y="68"/>
                  </a:cubicBezTo>
                  <a:cubicBezTo>
                    <a:pt x="444" y="18"/>
                    <a:pt x="419" y="0"/>
                    <a:pt x="396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3246564" y="2637486"/>
              <a:ext cx="49564" cy="36117"/>
            </a:xfrm>
            <a:custGeom>
              <a:avLst/>
              <a:gdLst/>
              <a:ahLst/>
              <a:cxnLst/>
              <a:rect l="l" t="t" r="r" b="b"/>
              <a:pathLst>
                <a:path w="516" h="376" extrusionOk="0">
                  <a:moveTo>
                    <a:pt x="396" y="1"/>
                  </a:moveTo>
                  <a:cubicBezTo>
                    <a:pt x="351" y="1"/>
                    <a:pt x="312" y="70"/>
                    <a:pt x="235" y="108"/>
                  </a:cubicBezTo>
                  <a:cubicBezTo>
                    <a:pt x="117" y="167"/>
                    <a:pt x="0" y="190"/>
                    <a:pt x="69" y="326"/>
                  </a:cubicBezTo>
                  <a:cubicBezTo>
                    <a:pt x="86" y="359"/>
                    <a:pt x="127" y="376"/>
                    <a:pt x="179" y="376"/>
                  </a:cubicBezTo>
                  <a:cubicBezTo>
                    <a:pt x="226" y="376"/>
                    <a:pt x="283" y="362"/>
                    <a:pt x="338" y="333"/>
                  </a:cubicBezTo>
                  <a:cubicBezTo>
                    <a:pt x="454" y="273"/>
                    <a:pt x="515" y="128"/>
                    <a:pt x="475" y="68"/>
                  </a:cubicBezTo>
                  <a:cubicBezTo>
                    <a:pt x="443" y="19"/>
                    <a:pt x="419" y="1"/>
                    <a:pt x="396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2694722" y="2767737"/>
              <a:ext cx="733284" cy="628104"/>
            </a:xfrm>
            <a:custGeom>
              <a:avLst/>
              <a:gdLst/>
              <a:ahLst/>
              <a:cxnLst/>
              <a:rect l="l" t="t" r="r" b="b"/>
              <a:pathLst>
                <a:path w="7634" h="6539" extrusionOk="0">
                  <a:moveTo>
                    <a:pt x="0" y="1"/>
                  </a:moveTo>
                  <a:lnTo>
                    <a:pt x="500" y="5745"/>
                  </a:lnTo>
                  <a:lnTo>
                    <a:pt x="5712" y="6539"/>
                  </a:lnTo>
                  <a:lnTo>
                    <a:pt x="7633" y="44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633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2694722" y="2767737"/>
              <a:ext cx="109695" cy="560289"/>
            </a:xfrm>
            <a:custGeom>
              <a:avLst/>
              <a:gdLst/>
              <a:ahLst/>
              <a:cxnLst/>
              <a:rect l="l" t="t" r="r" b="b"/>
              <a:pathLst>
                <a:path w="1142" h="5833" extrusionOk="0">
                  <a:moveTo>
                    <a:pt x="0" y="1"/>
                  </a:moveTo>
                  <a:lnTo>
                    <a:pt x="500" y="5745"/>
                  </a:lnTo>
                  <a:lnTo>
                    <a:pt x="1141" y="5833"/>
                  </a:lnTo>
                  <a:lnTo>
                    <a:pt x="962" y="1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2899898" y="2789638"/>
              <a:ext cx="124968" cy="561826"/>
            </a:xfrm>
            <a:custGeom>
              <a:avLst/>
              <a:gdLst/>
              <a:ahLst/>
              <a:cxnLst/>
              <a:rect l="l" t="t" r="r" b="b"/>
              <a:pathLst>
                <a:path w="1301" h="5849" extrusionOk="0">
                  <a:moveTo>
                    <a:pt x="166" y="0"/>
                  </a:moveTo>
                  <a:lnTo>
                    <a:pt x="0" y="5748"/>
                  </a:lnTo>
                  <a:lnTo>
                    <a:pt x="696" y="5848"/>
                  </a:lnTo>
                  <a:lnTo>
                    <a:pt x="1300" y="69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3038026" y="2800492"/>
              <a:ext cx="210264" cy="574217"/>
            </a:xfrm>
            <a:custGeom>
              <a:avLst/>
              <a:gdLst/>
              <a:ahLst/>
              <a:cxnLst/>
              <a:rect l="l" t="t" r="r" b="b"/>
              <a:pathLst>
                <a:path w="2189" h="5978" extrusionOk="0">
                  <a:moveTo>
                    <a:pt x="1054" y="0"/>
                  </a:moveTo>
                  <a:lnTo>
                    <a:pt x="1" y="5861"/>
                  </a:lnTo>
                  <a:lnTo>
                    <a:pt x="831" y="5977"/>
                  </a:lnTo>
                  <a:lnTo>
                    <a:pt x="2188" y="68"/>
                  </a:lnTo>
                  <a:lnTo>
                    <a:pt x="1054" y="0"/>
                  </a:ln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3202762" y="2808368"/>
              <a:ext cx="227458" cy="587568"/>
            </a:xfrm>
            <a:custGeom>
              <a:avLst/>
              <a:gdLst/>
              <a:ahLst/>
              <a:cxnLst/>
              <a:rect l="l" t="t" r="r" b="b"/>
              <a:pathLst>
                <a:path w="2368" h="6117" extrusionOk="0">
                  <a:moveTo>
                    <a:pt x="1737" y="0"/>
                  </a:moveTo>
                  <a:lnTo>
                    <a:pt x="1" y="6034"/>
                  </a:lnTo>
                  <a:lnTo>
                    <a:pt x="469" y="6117"/>
                  </a:lnTo>
                  <a:lnTo>
                    <a:pt x="2367" y="53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2733049" y="2975985"/>
              <a:ext cx="644913" cy="423026"/>
            </a:xfrm>
            <a:custGeom>
              <a:avLst/>
              <a:gdLst/>
              <a:ahLst/>
              <a:cxnLst/>
              <a:rect l="l" t="t" r="r" b="b"/>
              <a:pathLst>
                <a:path w="6714" h="4404" extrusionOk="0">
                  <a:moveTo>
                    <a:pt x="6713" y="0"/>
                  </a:moveTo>
                  <a:lnTo>
                    <a:pt x="6713" y="0"/>
                  </a:lnTo>
                  <a:cubicBezTo>
                    <a:pt x="4602" y="2360"/>
                    <a:pt x="614" y="2443"/>
                    <a:pt x="64" y="2443"/>
                  </a:cubicBezTo>
                  <a:cubicBezTo>
                    <a:pt x="23" y="2443"/>
                    <a:pt x="1" y="2442"/>
                    <a:pt x="1" y="2442"/>
                  </a:cubicBezTo>
                  <a:lnTo>
                    <a:pt x="1" y="2442"/>
                  </a:lnTo>
                  <a:lnTo>
                    <a:pt x="101" y="3576"/>
                  </a:lnTo>
                  <a:lnTo>
                    <a:pt x="5369" y="4403"/>
                  </a:lnTo>
                  <a:lnTo>
                    <a:pt x="6713" y="0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2691649" y="2759092"/>
              <a:ext cx="739816" cy="634731"/>
            </a:xfrm>
            <a:custGeom>
              <a:avLst/>
              <a:gdLst/>
              <a:ahLst/>
              <a:cxnLst/>
              <a:rect l="l" t="t" r="r" b="b"/>
              <a:pathLst>
                <a:path w="7702" h="6608" extrusionOk="0">
                  <a:moveTo>
                    <a:pt x="1" y="1"/>
                  </a:moveTo>
                  <a:lnTo>
                    <a:pt x="60" y="356"/>
                  </a:lnTo>
                  <a:lnTo>
                    <a:pt x="3998" y="1687"/>
                  </a:lnTo>
                  <a:lnTo>
                    <a:pt x="3195" y="6239"/>
                  </a:lnTo>
                  <a:lnTo>
                    <a:pt x="5801" y="6607"/>
                  </a:lnTo>
                  <a:lnTo>
                    <a:pt x="7701" y="5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2676664" y="2742090"/>
              <a:ext cx="780447" cy="79630"/>
            </a:xfrm>
            <a:custGeom>
              <a:avLst/>
              <a:gdLst/>
              <a:ahLst/>
              <a:cxnLst/>
              <a:rect l="l" t="t" r="r" b="b"/>
              <a:pathLst>
                <a:path w="8125" h="829" extrusionOk="0">
                  <a:moveTo>
                    <a:pt x="12" y="0"/>
                  </a:moveTo>
                  <a:lnTo>
                    <a:pt x="1" y="389"/>
                  </a:lnTo>
                  <a:lnTo>
                    <a:pt x="8047" y="829"/>
                  </a:lnTo>
                  <a:lnTo>
                    <a:pt x="8125" y="55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C1F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2746977" y="2856012"/>
              <a:ext cx="48508" cy="311314"/>
            </a:xfrm>
            <a:custGeom>
              <a:avLst/>
              <a:gdLst/>
              <a:ahLst/>
              <a:cxnLst/>
              <a:rect l="l" t="t" r="r" b="b"/>
              <a:pathLst>
                <a:path w="505" h="3241" extrusionOk="0">
                  <a:moveTo>
                    <a:pt x="405" y="1"/>
                  </a:moveTo>
                  <a:lnTo>
                    <a:pt x="0" y="48"/>
                  </a:lnTo>
                  <a:lnTo>
                    <a:pt x="301" y="3240"/>
                  </a:lnTo>
                  <a:lnTo>
                    <a:pt x="504" y="3217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1707844" y="3263479"/>
              <a:ext cx="214203" cy="78189"/>
            </a:xfrm>
            <a:custGeom>
              <a:avLst/>
              <a:gdLst/>
              <a:ahLst/>
              <a:cxnLst/>
              <a:rect l="l" t="t" r="r" b="b"/>
              <a:pathLst>
                <a:path w="2230" h="814" extrusionOk="0">
                  <a:moveTo>
                    <a:pt x="2072" y="0"/>
                  </a:moveTo>
                  <a:lnTo>
                    <a:pt x="0" y="576"/>
                  </a:lnTo>
                  <a:lnTo>
                    <a:pt x="63" y="814"/>
                  </a:lnTo>
                  <a:lnTo>
                    <a:pt x="2229" y="325"/>
                  </a:lnTo>
                  <a:lnTo>
                    <a:pt x="2072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2934286" y="2631530"/>
              <a:ext cx="40727" cy="21997"/>
            </a:xfrm>
            <a:custGeom>
              <a:avLst/>
              <a:gdLst/>
              <a:ahLst/>
              <a:cxnLst/>
              <a:rect l="l" t="t" r="r" b="b"/>
              <a:pathLst>
                <a:path w="424" h="229" extrusionOk="0">
                  <a:moveTo>
                    <a:pt x="364" y="1"/>
                  </a:moveTo>
                  <a:cubicBezTo>
                    <a:pt x="333" y="1"/>
                    <a:pt x="292" y="15"/>
                    <a:pt x="243" y="15"/>
                  </a:cubicBezTo>
                  <a:cubicBezTo>
                    <a:pt x="237" y="15"/>
                    <a:pt x="231" y="15"/>
                    <a:pt x="225" y="14"/>
                  </a:cubicBezTo>
                  <a:cubicBezTo>
                    <a:pt x="181" y="11"/>
                    <a:pt x="140" y="4"/>
                    <a:pt x="105" y="4"/>
                  </a:cubicBezTo>
                  <a:cubicBezTo>
                    <a:pt x="49" y="4"/>
                    <a:pt x="11" y="22"/>
                    <a:pt x="4" y="102"/>
                  </a:cubicBezTo>
                  <a:cubicBezTo>
                    <a:pt x="0" y="163"/>
                    <a:pt x="87" y="219"/>
                    <a:pt x="202" y="228"/>
                  </a:cubicBezTo>
                  <a:cubicBezTo>
                    <a:pt x="207" y="228"/>
                    <a:pt x="211" y="228"/>
                    <a:pt x="216" y="228"/>
                  </a:cubicBezTo>
                  <a:cubicBezTo>
                    <a:pt x="323" y="228"/>
                    <a:pt x="424" y="152"/>
                    <a:pt x="421" y="93"/>
                  </a:cubicBezTo>
                  <a:cubicBezTo>
                    <a:pt x="419" y="18"/>
                    <a:pt x="398" y="1"/>
                    <a:pt x="364" y="1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2804610" y="2712217"/>
              <a:ext cx="40727" cy="21901"/>
            </a:xfrm>
            <a:custGeom>
              <a:avLst/>
              <a:gdLst/>
              <a:ahLst/>
              <a:cxnLst/>
              <a:rect l="l" t="t" r="r" b="b"/>
              <a:pathLst>
                <a:path w="424" h="228" extrusionOk="0">
                  <a:moveTo>
                    <a:pt x="365" y="0"/>
                  </a:moveTo>
                  <a:cubicBezTo>
                    <a:pt x="335" y="0"/>
                    <a:pt x="294" y="14"/>
                    <a:pt x="246" y="14"/>
                  </a:cubicBezTo>
                  <a:cubicBezTo>
                    <a:pt x="240" y="14"/>
                    <a:pt x="233" y="14"/>
                    <a:pt x="226" y="13"/>
                  </a:cubicBezTo>
                  <a:cubicBezTo>
                    <a:pt x="182" y="10"/>
                    <a:pt x="140" y="3"/>
                    <a:pt x="105" y="3"/>
                  </a:cubicBezTo>
                  <a:cubicBezTo>
                    <a:pt x="50" y="3"/>
                    <a:pt x="11" y="21"/>
                    <a:pt x="6" y="102"/>
                  </a:cubicBezTo>
                  <a:cubicBezTo>
                    <a:pt x="0" y="162"/>
                    <a:pt x="87" y="218"/>
                    <a:pt x="202" y="227"/>
                  </a:cubicBezTo>
                  <a:cubicBezTo>
                    <a:pt x="207" y="227"/>
                    <a:pt x="211" y="227"/>
                    <a:pt x="216" y="227"/>
                  </a:cubicBezTo>
                  <a:cubicBezTo>
                    <a:pt x="323" y="227"/>
                    <a:pt x="424" y="151"/>
                    <a:pt x="422" y="92"/>
                  </a:cubicBezTo>
                  <a:cubicBezTo>
                    <a:pt x="420" y="18"/>
                    <a:pt x="399" y="0"/>
                    <a:pt x="365" y="0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2942931" y="2619043"/>
              <a:ext cx="29393" cy="27568"/>
            </a:xfrm>
            <a:custGeom>
              <a:avLst/>
              <a:gdLst/>
              <a:ahLst/>
              <a:cxnLst/>
              <a:rect l="l" t="t" r="r" b="b"/>
              <a:pathLst>
                <a:path w="306" h="287" extrusionOk="0">
                  <a:moveTo>
                    <a:pt x="171" y="0"/>
                  </a:moveTo>
                  <a:cubicBezTo>
                    <a:pt x="137" y="0"/>
                    <a:pt x="143" y="57"/>
                    <a:pt x="110" y="99"/>
                  </a:cubicBezTo>
                  <a:cubicBezTo>
                    <a:pt x="63" y="156"/>
                    <a:pt x="0" y="189"/>
                    <a:pt x="96" y="268"/>
                  </a:cubicBezTo>
                  <a:cubicBezTo>
                    <a:pt x="112" y="280"/>
                    <a:pt x="131" y="287"/>
                    <a:pt x="152" y="287"/>
                  </a:cubicBezTo>
                  <a:cubicBezTo>
                    <a:pt x="188" y="287"/>
                    <a:pt x="229" y="267"/>
                    <a:pt x="258" y="230"/>
                  </a:cubicBezTo>
                  <a:cubicBezTo>
                    <a:pt x="305" y="173"/>
                    <a:pt x="284" y="67"/>
                    <a:pt x="239" y="34"/>
                  </a:cubicBezTo>
                  <a:cubicBezTo>
                    <a:pt x="206" y="10"/>
                    <a:pt x="186" y="0"/>
                    <a:pt x="171" y="0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2851582" y="2655352"/>
              <a:ext cx="29393" cy="27568"/>
            </a:xfrm>
            <a:custGeom>
              <a:avLst/>
              <a:gdLst/>
              <a:ahLst/>
              <a:cxnLst/>
              <a:rect l="l" t="t" r="r" b="b"/>
              <a:pathLst>
                <a:path w="306" h="287" extrusionOk="0">
                  <a:moveTo>
                    <a:pt x="172" y="0"/>
                  </a:moveTo>
                  <a:cubicBezTo>
                    <a:pt x="138" y="0"/>
                    <a:pt x="144" y="56"/>
                    <a:pt x="111" y="97"/>
                  </a:cubicBezTo>
                  <a:cubicBezTo>
                    <a:pt x="64" y="154"/>
                    <a:pt x="1" y="189"/>
                    <a:pt x="97" y="267"/>
                  </a:cubicBezTo>
                  <a:cubicBezTo>
                    <a:pt x="112" y="280"/>
                    <a:pt x="131" y="287"/>
                    <a:pt x="152" y="287"/>
                  </a:cubicBezTo>
                  <a:cubicBezTo>
                    <a:pt x="189" y="287"/>
                    <a:pt x="230" y="267"/>
                    <a:pt x="260" y="230"/>
                  </a:cubicBezTo>
                  <a:cubicBezTo>
                    <a:pt x="306" y="173"/>
                    <a:pt x="286" y="66"/>
                    <a:pt x="240" y="33"/>
                  </a:cubicBezTo>
                  <a:cubicBezTo>
                    <a:pt x="207" y="10"/>
                    <a:pt x="186" y="0"/>
                    <a:pt x="172" y="0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3011899" y="2634412"/>
              <a:ext cx="29297" cy="27568"/>
            </a:xfrm>
            <a:custGeom>
              <a:avLst/>
              <a:gdLst/>
              <a:ahLst/>
              <a:cxnLst/>
              <a:rect l="l" t="t" r="r" b="b"/>
              <a:pathLst>
                <a:path w="305" h="287" extrusionOk="0">
                  <a:moveTo>
                    <a:pt x="171" y="1"/>
                  </a:moveTo>
                  <a:cubicBezTo>
                    <a:pt x="136" y="1"/>
                    <a:pt x="142" y="57"/>
                    <a:pt x="110" y="98"/>
                  </a:cubicBezTo>
                  <a:cubicBezTo>
                    <a:pt x="62" y="155"/>
                    <a:pt x="1" y="189"/>
                    <a:pt x="95" y="268"/>
                  </a:cubicBezTo>
                  <a:cubicBezTo>
                    <a:pt x="111" y="280"/>
                    <a:pt x="129" y="287"/>
                    <a:pt x="150" y="287"/>
                  </a:cubicBezTo>
                  <a:cubicBezTo>
                    <a:pt x="187" y="287"/>
                    <a:pt x="228" y="266"/>
                    <a:pt x="259" y="229"/>
                  </a:cubicBezTo>
                  <a:cubicBezTo>
                    <a:pt x="304" y="171"/>
                    <a:pt x="284" y="65"/>
                    <a:pt x="239" y="33"/>
                  </a:cubicBezTo>
                  <a:cubicBezTo>
                    <a:pt x="206" y="10"/>
                    <a:pt x="185" y="1"/>
                    <a:pt x="171" y="1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3070397" y="2593877"/>
              <a:ext cx="29105" cy="27568"/>
            </a:xfrm>
            <a:custGeom>
              <a:avLst/>
              <a:gdLst/>
              <a:ahLst/>
              <a:cxnLst/>
              <a:rect l="l" t="t" r="r" b="b"/>
              <a:pathLst>
                <a:path w="303" h="287" extrusionOk="0">
                  <a:moveTo>
                    <a:pt x="169" y="0"/>
                  </a:moveTo>
                  <a:cubicBezTo>
                    <a:pt x="134" y="0"/>
                    <a:pt x="140" y="56"/>
                    <a:pt x="108" y="97"/>
                  </a:cubicBezTo>
                  <a:cubicBezTo>
                    <a:pt x="60" y="154"/>
                    <a:pt x="0" y="189"/>
                    <a:pt x="93" y="268"/>
                  </a:cubicBezTo>
                  <a:cubicBezTo>
                    <a:pt x="108" y="280"/>
                    <a:pt x="127" y="286"/>
                    <a:pt x="147" y="286"/>
                  </a:cubicBezTo>
                  <a:cubicBezTo>
                    <a:pt x="184" y="286"/>
                    <a:pt x="225" y="266"/>
                    <a:pt x="255" y="227"/>
                  </a:cubicBezTo>
                  <a:cubicBezTo>
                    <a:pt x="302" y="172"/>
                    <a:pt x="282" y="67"/>
                    <a:pt x="236" y="33"/>
                  </a:cubicBezTo>
                  <a:cubicBezTo>
                    <a:pt x="204" y="10"/>
                    <a:pt x="183" y="0"/>
                    <a:pt x="169" y="0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3141478" y="2646323"/>
              <a:ext cx="29201" cy="27664"/>
            </a:xfrm>
            <a:custGeom>
              <a:avLst/>
              <a:gdLst/>
              <a:ahLst/>
              <a:cxnLst/>
              <a:rect l="l" t="t" r="r" b="b"/>
              <a:pathLst>
                <a:path w="304" h="288" extrusionOk="0">
                  <a:moveTo>
                    <a:pt x="171" y="1"/>
                  </a:moveTo>
                  <a:cubicBezTo>
                    <a:pt x="137" y="1"/>
                    <a:pt x="143" y="57"/>
                    <a:pt x="109" y="98"/>
                  </a:cubicBezTo>
                  <a:cubicBezTo>
                    <a:pt x="63" y="155"/>
                    <a:pt x="0" y="190"/>
                    <a:pt x="95" y="268"/>
                  </a:cubicBezTo>
                  <a:cubicBezTo>
                    <a:pt x="110" y="281"/>
                    <a:pt x="130" y="287"/>
                    <a:pt x="151" y="287"/>
                  </a:cubicBezTo>
                  <a:cubicBezTo>
                    <a:pt x="188" y="287"/>
                    <a:pt x="229" y="268"/>
                    <a:pt x="258" y="231"/>
                  </a:cubicBezTo>
                  <a:cubicBezTo>
                    <a:pt x="304" y="172"/>
                    <a:pt x="284" y="67"/>
                    <a:pt x="238" y="34"/>
                  </a:cubicBezTo>
                  <a:cubicBezTo>
                    <a:pt x="206" y="10"/>
                    <a:pt x="185" y="1"/>
                    <a:pt x="171" y="1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2991823" y="2593685"/>
              <a:ext cx="29393" cy="27472"/>
            </a:xfrm>
            <a:custGeom>
              <a:avLst/>
              <a:gdLst/>
              <a:ahLst/>
              <a:cxnLst/>
              <a:rect l="l" t="t" r="r" b="b"/>
              <a:pathLst>
                <a:path w="306" h="286" extrusionOk="0">
                  <a:moveTo>
                    <a:pt x="172" y="0"/>
                  </a:moveTo>
                  <a:cubicBezTo>
                    <a:pt x="138" y="0"/>
                    <a:pt x="144" y="57"/>
                    <a:pt x="111" y="98"/>
                  </a:cubicBezTo>
                  <a:cubicBezTo>
                    <a:pt x="64" y="155"/>
                    <a:pt x="1" y="188"/>
                    <a:pt x="97" y="267"/>
                  </a:cubicBezTo>
                  <a:cubicBezTo>
                    <a:pt x="112" y="280"/>
                    <a:pt x="131" y="286"/>
                    <a:pt x="152" y="286"/>
                  </a:cubicBezTo>
                  <a:cubicBezTo>
                    <a:pt x="189" y="286"/>
                    <a:pt x="230" y="266"/>
                    <a:pt x="260" y="228"/>
                  </a:cubicBezTo>
                  <a:cubicBezTo>
                    <a:pt x="306" y="171"/>
                    <a:pt x="284" y="65"/>
                    <a:pt x="240" y="33"/>
                  </a:cubicBezTo>
                  <a:cubicBezTo>
                    <a:pt x="207" y="10"/>
                    <a:pt x="187" y="0"/>
                    <a:pt x="172" y="0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2979624" y="2602906"/>
              <a:ext cx="37942" cy="23726"/>
            </a:xfrm>
            <a:custGeom>
              <a:avLst/>
              <a:gdLst/>
              <a:ahLst/>
              <a:cxnLst/>
              <a:rect l="l" t="t" r="r" b="b"/>
              <a:pathLst>
                <a:path w="395" h="247" extrusionOk="0">
                  <a:moveTo>
                    <a:pt x="101" y="0"/>
                  </a:moveTo>
                  <a:cubicBezTo>
                    <a:pt x="75" y="0"/>
                    <a:pt x="50" y="16"/>
                    <a:pt x="26" y="62"/>
                  </a:cubicBezTo>
                  <a:cubicBezTo>
                    <a:pt x="0" y="112"/>
                    <a:pt x="45" y="188"/>
                    <a:pt x="124" y="228"/>
                  </a:cubicBezTo>
                  <a:cubicBezTo>
                    <a:pt x="149" y="241"/>
                    <a:pt x="176" y="246"/>
                    <a:pt x="204" y="246"/>
                  </a:cubicBezTo>
                  <a:cubicBezTo>
                    <a:pt x="266" y="246"/>
                    <a:pt x="325" y="218"/>
                    <a:pt x="340" y="182"/>
                  </a:cubicBezTo>
                  <a:cubicBezTo>
                    <a:pt x="394" y="53"/>
                    <a:pt x="304" y="96"/>
                    <a:pt x="224" y="55"/>
                  </a:cubicBezTo>
                  <a:cubicBezTo>
                    <a:pt x="177" y="31"/>
                    <a:pt x="138" y="0"/>
                    <a:pt x="101" y="0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3133794" y="2548635"/>
              <a:ext cx="29105" cy="27568"/>
            </a:xfrm>
            <a:custGeom>
              <a:avLst/>
              <a:gdLst/>
              <a:ahLst/>
              <a:cxnLst/>
              <a:rect l="l" t="t" r="r" b="b"/>
              <a:pathLst>
                <a:path w="303" h="287" extrusionOk="0">
                  <a:moveTo>
                    <a:pt x="169" y="1"/>
                  </a:moveTo>
                  <a:cubicBezTo>
                    <a:pt x="134" y="1"/>
                    <a:pt x="140" y="56"/>
                    <a:pt x="108" y="97"/>
                  </a:cubicBezTo>
                  <a:cubicBezTo>
                    <a:pt x="60" y="154"/>
                    <a:pt x="0" y="189"/>
                    <a:pt x="93" y="268"/>
                  </a:cubicBezTo>
                  <a:cubicBezTo>
                    <a:pt x="109" y="280"/>
                    <a:pt x="128" y="287"/>
                    <a:pt x="149" y="287"/>
                  </a:cubicBezTo>
                  <a:cubicBezTo>
                    <a:pt x="185" y="287"/>
                    <a:pt x="226" y="267"/>
                    <a:pt x="256" y="230"/>
                  </a:cubicBezTo>
                  <a:cubicBezTo>
                    <a:pt x="302" y="170"/>
                    <a:pt x="281" y="66"/>
                    <a:pt x="236" y="33"/>
                  </a:cubicBezTo>
                  <a:cubicBezTo>
                    <a:pt x="204" y="10"/>
                    <a:pt x="183" y="1"/>
                    <a:pt x="169" y="1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3220532" y="2600793"/>
              <a:ext cx="29201" cy="27472"/>
            </a:xfrm>
            <a:custGeom>
              <a:avLst/>
              <a:gdLst/>
              <a:ahLst/>
              <a:cxnLst/>
              <a:rect l="l" t="t" r="r" b="b"/>
              <a:pathLst>
                <a:path w="304" h="286" extrusionOk="0">
                  <a:moveTo>
                    <a:pt x="172" y="0"/>
                  </a:moveTo>
                  <a:cubicBezTo>
                    <a:pt x="137" y="0"/>
                    <a:pt x="143" y="56"/>
                    <a:pt x="109" y="97"/>
                  </a:cubicBezTo>
                  <a:cubicBezTo>
                    <a:pt x="64" y="154"/>
                    <a:pt x="1" y="188"/>
                    <a:pt x="95" y="267"/>
                  </a:cubicBezTo>
                  <a:cubicBezTo>
                    <a:pt x="110" y="280"/>
                    <a:pt x="129" y="286"/>
                    <a:pt x="150" y="286"/>
                  </a:cubicBezTo>
                  <a:cubicBezTo>
                    <a:pt x="187" y="286"/>
                    <a:pt x="229" y="266"/>
                    <a:pt x="258" y="228"/>
                  </a:cubicBezTo>
                  <a:cubicBezTo>
                    <a:pt x="304" y="171"/>
                    <a:pt x="284" y="64"/>
                    <a:pt x="238" y="32"/>
                  </a:cubicBezTo>
                  <a:cubicBezTo>
                    <a:pt x="206" y="9"/>
                    <a:pt x="186" y="0"/>
                    <a:pt x="172" y="0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3130624" y="2546233"/>
              <a:ext cx="44858" cy="21901"/>
            </a:xfrm>
            <a:custGeom>
              <a:avLst/>
              <a:gdLst/>
              <a:ahLst/>
              <a:cxnLst/>
              <a:rect l="l" t="t" r="r" b="b"/>
              <a:pathLst>
                <a:path w="467" h="228" extrusionOk="0">
                  <a:moveTo>
                    <a:pt x="101" y="1"/>
                  </a:moveTo>
                  <a:cubicBezTo>
                    <a:pt x="58" y="1"/>
                    <a:pt x="26" y="19"/>
                    <a:pt x="13" y="79"/>
                  </a:cubicBezTo>
                  <a:cubicBezTo>
                    <a:pt x="0" y="135"/>
                    <a:pt x="89" y="200"/>
                    <a:pt x="208" y="222"/>
                  </a:cubicBezTo>
                  <a:cubicBezTo>
                    <a:pt x="226" y="226"/>
                    <a:pt x="244" y="228"/>
                    <a:pt x="262" y="228"/>
                  </a:cubicBezTo>
                  <a:cubicBezTo>
                    <a:pt x="362" y="228"/>
                    <a:pt x="454" y="178"/>
                    <a:pt x="458" y="131"/>
                  </a:cubicBezTo>
                  <a:cubicBezTo>
                    <a:pt x="466" y="45"/>
                    <a:pt x="433" y="37"/>
                    <a:pt x="378" y="37"/>
                  </a:cubicBezTo>
                  <a:cubicBezTo>
                    <a:pt x="365" y="37"/>
                    <a:pt x="350" y="37"/>
                    <a:pt x="335" y="37"/>
                  </a:cubicBezTo>
                  <a:cubicBezTo>
                    <a:pt x="311" y="37"/>
                    <a:pt x="285" y="36"/>
                    <a:pt x="258" y="31"/>
                  </a:cubicBezTo>
                  <a:cubicBezTo>
                    <a:pt x="198" y="19"/>
                    <a:pt x="144" y="1"/>
                    <a:pt x="101" y="1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3210639" y="2608189"/>
              <a:ext cx="44954" cy="21804"/>
            </a:xfrm>
            <a:custGeom>
              <a:avLst/>
              <a:gdLst/>
              <a:ahLst/>
              <a:cxnLst/>
              <a:rect l="l" t="t" r="r" b="b"/>
              <a:pathLst>
                <a:path w="468" h="227" extrusionOk="0">
                  <a:moveTo>
                    <a:pt x="101" y="0"/>
                  </a:moveTo>
                  <a:cubicBezTo>
                    <a:pt x="57" y="0"/>
                    <a:pt x="26" y="18"/>
                    <a:pt x="12" y="78"/>
                  </a:cubicBezTo>
                  <a:cubicBezTo>
                    <a:pt x="0" y="134"/>
                    <a:pt x="88" y="197"/>
                    <a:pt x="208" y="222"/>
                  </a:cubicBezTo>
                  <a:cubicBezTo>
                    <a:pt x="226" y="225"/>
                    <a:pt x="244" y="227"/>
                    <a:pt x="262" y="227"/>
                  </a:cubicBezTo>
                  <a:cubicBezTo>
                    <a:pt x="363" y="227"/>
                    <a:pt x="455" y="177"/>
                    <a:pt x="460" y="130"/>
                  </a:cubicBezTo>
                  <a:cubicBezTo>
                    <a:pt x="468" y="45"/>
                    <a:pt x="436" y="36"/>
                    <a:pt x="382" y="36"/>
                  </a:cubicBezTo>
                  <a:cubicBezTo>
                    <a:pt x="367" y="36"/>
                    <a:pt x="351" y="36"/>
                    <a:pt x="334" y="36"/>
                  </a:cubicBezTo>
                  <a:cubicBezTo>
                    <a:pt x="311" y="36"/>
                    <a:pt x="286" y="35"/>
                    <a:pt x="260" y="30"/>
                  </a:cubicBezTo>
                  <a:cubicBezTo>
                    <a:pt x="199" y="18"/>
                    <a:pt x="144" y="0"/>
                    <a:pt x="101" y="0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3130432" y="2660347"/>
              <a:ext cx="45050" cy="21804"/>
            </a:xfrm>
            <a:custGeom>
              <a:avLst/>
              <a:gdLst/>
              <a:ahLst/>
              <a:cxnLst/>
              <a:rect l="l" t="t" r="r" b="b"/>
              <a:pathLst>
                <a:path w="469" h="227" extrusionOk="0">
                  <a:moveTo>
                    <a:pt x="102" y="0"/>
                  </a:moveTo>
                  <a:cubicBezTo>
                    <a:pt x="59" y="0"/>
                    <a:pt x="27" y="18"/>
                    <a:pt x="14" y="78"/>
                  </a:cubicBezTo>
                  <a:cubicBezTo>
                    <a:pt x="1" y="134"/>
                    <a:pt x="88" y="195"/>
                    <a:pt x="208" y="221"/>
                  </a:cubicBezTo>
                  <a:cubicBezTo>
                    <a:pt x="228" y="225"/>
                    <a:pt x="247" y="227"/>
                    <a:pt x="266" y="227"/>
                  </a:cubicBezTo>
                  <a:cubicBezTo>
                    <a:pt x="366" y="227"/>
                    <a:pt x="456" y="178"/>
                    <a:pt x="460" y="131"/>
                  </a:cubicBezTo>
                  <a:cubicBezTo>
                    <a:pt x="469" y="43"/>
                    <a:pt x="433" y="37"/>
                    <a:pt x="376" y="37"/>
                  </a:cubicBezTo>
                  <a:cubicBezTo>
                    <a:pt x="366" y="37"/>
                    <a:pt x="355" y="37"/>
                    <a:pt x="344" y="37"/>
                  </a:cubicBezTo>
                  <a:cubicBezTo>
                    <a:pt x="318" y="37"/>
                    <a:pt x="290" y="36"/>
                    <a:pt x="260" y="29"/>
                  </a:cubicBezTo>
                  <a:cubicBezTo>
                    <a:pt x="200" y="18"/>
                    <a:pt x="145" y="0"/>
                    <a:pt x="102" y="0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3068476" y="2606364"/>
              <a:ext cx="44954" cy="21804"/>
            </a:xfrm>
            <a:custGeom>
              <a:avLst/>
              <a:gdLst/>
              <a:ahLst/>
              <a:cxnLst/>
              <a:rect l="l" t="t" r="r" b="b"/>
              <a:pathLst>
                <a:path w="468" h="227" extrusionOk="0">
                  <a:moveTo>
                    <a:pt x="101" y="1"/>
                  </a:moveTo>
                  <a:cubicBezTo>
                    <a:pt x="58" y="1"/>
                    <a:pt x="26" y="19"/>
                    <a:pt x="13" y="77"/>
                  </a:cubicBezTo>
                  <a:cubicBezTo>
                    <a:pt x="0" y="133"/>
                    <a:pt x="88" y="196"/>
                    <a:pt x="208" y="221"/>
                  </a:cubicBezTo>
                  <a:cubicBezTo>
                    <a:pt x="228" y="225"/>
                    <a:pt x="249" y="227"/>
                    <a:pt x="269" y="227"/>
                  </a:cubicBezTo>
                  <a:cubicBezTo>
                    <a:pt x="367" y="227"/>
                    <a:pt x="455" y="179"/>
                    <a:pt x="460" y="132"/>
                  </a:cubicBezTo>
                  <a:cubicBezTo>
                    <a:pt x="468" y="46"/>
                    <a:pt x="434" y="37"/>
                    <a:pt x="378" y="37"/>
                  </a:cubicBezTo>
                  <a:cubicBezTo>
                    <a:pt x="364" y="37"/>
                    <a:pt x="349" y="38"/>
                    <a:pt x="333" y="38"/>
                  </a:cubicBezTo>
                  <a:cubicBezTo>
                    <a:pt x="310" y="38"/>
                    <a:pt x="285" y="37"/>
                    <a:pt x="259" y="32"/>
                  </a:cubicBezTo>
                  <a:cubicBezTo>
                    <a:pt x="199" y="19"/>
                    <a:pt x="144" y="1"/>
                    <a:pt x="101" y="1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15"/>
          <p:cNvSpPr txBox="1">
            <a:spLocks noGrp="1"/>
          </p:cNvSpPr>
          <p:nvPr>
            <p:ph type="ctrTitle"/>
          </p:nvPr>
        </p:nvSpPr>
        <p:spPr>
          <a:xfrm>
            <a:off x="451381" y="537988"/>
            <a:ext cx="4454369" cy="344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/>
              <a:t>ROCKBUSTER STEALTH </a:t>
            </a:r>
            <a:r>
              <a:rPr lang="en" sz="3200" b="1" dirty="0">
                <a:solidFill>
                  <a:schemeClr val="accent6"/>
                </a:solidFill>
              </a:rPr>
              <a:t>             Data Analysis</a:t>
            </a:r>
            <a:endParaRPr sz="5400" b="1" dirty="0">
              <a:latin typeface="Yeseva One"/>
              <a:ea typeface="Yeseva One"/>
              <a:cs typeface="Yeseva One"/>
              <a:sym typeface="Yeseva One"/>
            </a:endParaRPr>
          </a:p>
        </p:txBody>
      </p:sp>
      <p:cxnSp>
        <p:nvCxnSpPr>
          <p:cNvPr id="158" name="Google Shape;158;p15"/>
          <p:cNvCxnSpPr/>
          <p:nvPr/>
        </p:nvCxnSpPr>
        <p:spPr>
          <a:xfrm>
            <a:off x="2350725" y="4073590"/>
            <a:ext cx="384900" cy="0"/>
          </a:xfrm>
          <a:prstGeom prst="straightConnector1">
            <a:avLst/>
          </a:prstGeom>
          <a:noFill/>
          <a:ln w="9525" cap="rnd" cmpd="sng">
            <a:solidFill>
              <a:srgbClr val="8BC5A7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9" name="Google Shape;159;p15"/>
          <p:cNvGrpSpPr/>
          <p:nvPr/>
        </p:nvGrpSpPr>
        <p:grpSpPr>
          <a:xfrm>
            <a:off x="8008450" y="2044600"/>
            <a:ext cx="677125" cy="426908"/>
            <a:chOff x="6826125" y="2280575"/>
            <a:chExt cx="677125" cy="426908"/>
          </a:xfrm>
        </p:grpSpPr>
        <p:sp>
          <p:nvSpPr>
            <p:cNvPr id="160" name="Google Shape;160;p15"/>
            <p:cNvSpPr/>
            <p:nvPr/>
          </p:nvSpPr>
          <p:spPr>
            <a:xfrm>
              <a:off x="6867997" y="2335225"/>
              <a:ext cx="635253" cy="372258"/>
            </a:xfrm>
            <a:custGeom>
              <a:avLst/>
              <a:gdLst/>
              <a:ahLst/>
              <a:cxnLst/>
              <a:rect l="l" t="t" r="r" b="b"/>
              <a:pathLst>
                <a:path w="16157" h="9468" extrusionOk="0">
                  <a:moveTo>
                    <a:pt x="14565" y="0"/>
                  </a:moveTo>
                  <a:cubicBezTo>
                    <a:pt x="14372" y="2548"/>
                    <a:pt x="7386" y="5001"/>
                    <a:pt x="0" y="5444"/>
                  </a:cubicBezTo>
                  <a:lnTo>
                    <a:pt x="136" y="6014"/>
                  </a:lnTo>
                  <a:lnTo>
                    <a:pt x="1201" y="5935"/>
                  </a:lnTo>
                  <a:lnTo>
                    <a:pt x="1698" y="8748"/>
                  </a:lnTo>
                  <a:lnTo>
                    <a:pt x="888" y="8866"/>
                  </a:lnTo>
                  <a:lnTo>
                    <a:pt x="974" y="9467"/>
                  </a:lnTo>
                  <a:cubicBezTo>
                    <a:pt x="6949" y="9373"/>
                    <a:pt x="16157" y="6200"/>
                    <a:pt x="15653" y="3845"/>
                  </a:cubicBezTo>
                  <a:lnTo>
                    <a:pt x="14565" y="0"/>
                  </a:ln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6826164" y="2280575"/>
              <a:ext cx="658686" cy="271998"/>
            </a:xfrm>
            <a:custGeom>
              <a:avLst/>
              <a:gdLst/>
              <a:ahLst/>
              <a:cxnLst/>
              <a:rect l="l" t="t" r="r" b="b"/>
              <a:pathLst>
                <a:path w="16753" h="6918" extrusionOk="0">
                  <a:moveTo>
                    <a:pt x="11170" y="0"/>
                  </a:moveTo>
                  <a:cubicBezTo>
                    <a:pt x="7723" y="0"/>
                    <a:pt x="3110" y="938"/>
                    <a:pt x="1" y="2533"/>
                  </a:cubicBezTo>
                  <a:lnTo>
                    <a:pt x="211" y="3160"/>
                  </a:lnTo>
                  <a:lnTo>
                    <a:pt x="986" y="2889"/>
                  </a:lnTo>
                  <a:lnTo>
                    <a:pt x="1879" y="5868"/>
                  </a:lnTo>
                  <a:lnTo>
                    <a:pt x="898" y="6296"/>
                  </a:lnTo>
                  <a:lnTo>
                    <a:pt x="1044" y="6918"/>
                  </a:lnTo>
                  <a:cubicBezTo>
                    <a:pt x="5200" y="5028"/>
                    <a:pt x="9666" y="3941"/>
                    <a:pt x="12808" y="3941"/>
                  </a:cubicBezTo>
                  <a:cubicBezTo>
                    <a:pt x="14774" y="3941"/>
                    <a:pt x="16222" y="4367"/>
                    <a:pt x="16753" y="5287"/>
                  </a:cubicBezTo>
                  <a:lnTo>
                    <a:pt x="15802" y="1552"/>
                  </a:lnTo>
                  <a:cubicBezTo>
                    <a:pt x="15516" y="483"/>
                    <a:pt x="13643" y="0"/>
                    <a:pt x="11170" y="0"/>
                  </a:cubicBezTo>
                  <a:close/>
                </a:path>
              </a:pathLst>
            </a:custGeom>
            <a:solidFill>
              <a:srgbClr val="CDA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6892688" y="2305974"/>
              <a:ext cx="565189" cy="192695"/>
            </a:xfrm>
            <a:custGeom>
              <a:avLst/>
              <a:gdLst/>
              <a:ahLst/>
              <a:cxnLst/>
              <a:rect l="l" t="t" r="r" b="b"/>
              <a:pathLst>
                <a:path w="14375" h="4901" extrusionOk="0">
                  <a:moveTo>
                    <a:pt x="9117" y="1"/>
                  </a:moveTo>
                  <a:cubicBezTo>
                    <a:pt x="4427" y="1"/>
                    <a:pt x="1" y="1925"/>
                    <a:pt x="1" y="1925"/>
                  </a:cubicBezTo>
                  <a:lnTo>
                    <a:pt x="838" y="4900"/>
                  </a:lnTo>
                  <a:cubicBezTo>
                    <a:pt x="5396" y="3120"/>
                    <a:pt x="8603" y="2633"/>
                    <a:pt x="10747" y="2633"/>
                  </a:cubicBezTo>
                  <a:cubicBezTo>
                    <a:pt x="13335" y="2633"/>
                    <a:pt x="14375" y="3343"/>
                    <a:pt x="14375" y="3343"/>
                  </a:cubicBezTo>
                  <a:lnTo>
                    <a:pt x="13718" y="776"/>
                  </a:lnTo>
                  <a:cubicBezTo>
                    <a:pt x="12256" y="212"/>
                    <a:pt x="10672" y="1"/>
                    <a:pt x="9117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7024792" y="2325160"/>
              <a:ext cx="57246" cy="135370"/>
            </a:xfrm>
            <a:custGeom>
              <a:avLst/>
              <a:gdLst/>
              <a:ahLst/>
              <a:cxnLst/>
              <a:rect l="l" t="t" r="r" b="b"/>
              <a:pathLst>
                <a:path w="1456" h="3443" extrusionOk="0">
                  <a:moveTo>
                    <a:pt x="381" y="0"/>
                  </a:moveTo>
                  <a:lnTo>
                    <a:pt x="1" y="132"/>
                  </a:lnTo>
                  <a:lnTo>
                    <a:pt x="981" y="3442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DA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7163265" y="2293471"/>
              <a:ext cx="57207" cy="135409"/>
            </a:xfrm>
            <a:custGeom>
              <a:avLst/>
              <a:gdLst/>
              <a:ahLst/>
              <a:cxnLst/>
              <a:rect l="l" t="t" r="r" b="b"/>
              <a:pathLst>
                <a:path w="1455" h="3444" extrusionOk="0">
                  <a:moveTo>
                    <a:pt x="381" y="0"/>
                  </a:moveTo>
                  <a:lnTo>
                    <a:pt x="0" y="135"/>
                  </a:lnTo>
                  <a:lnTo>
                    <a:pt x="981" y="3443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DA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7303743" y="2290601"/>
              <a:ext cx="57286" cy="135370"/>
            </a:xfrm>
            <a:custGeom>
              <a:avLst/>
              <a:gdLst/>
              <a:ahLst/>
              <a:cxnLst/>
              <a:rect l="l" t="t" r="r" b="b"/>
              <a:pathLst>
                <a:path w="1457" h="3443" extrusionOk="0">
                  <a:moveTo>
                    <a:pt x="383" y="0"/>
                  </a:moveTo>
                  <a:lnTo>
                    <a:pt x="0" y="133"/>
                  </a:lnTo>
                  <a:lnTo>
                    <a:pt x="984" y="3442"/>
                  </a:lnTo>
                  <a:lnTo>
                    <a:pt x="1456" y="3443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CDA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6826125" y="2320010"/>
              <a:ext cx="161005" cy="232563"/>
            </a:xfrm>
            <a:custGeom>
              <a:avLst/>
              <a:gdLst/>
              <a:ahLst/>
              <a:cxnLst/>
              <a:rect l="l" t="t" r="r" b="b"/>
              <a:pathLst>
                <a:path w="4095" h="5915" extrusionOk="0">
                  <a:moveTo>
                    <a:pt x="4094" y="1"/>
                  </a:moveTo>
                  <a:cubicBezTo>
                    <a:pt x="2610" y="403"/>
                    <a:pt x="1194" y="918"/>
                    <a:pt x="0" y="1530"/>
                  </a:cubicBezTo>
                  <a:lnTo>
                    <a:pt x="209" y="2157"/>
                  </a:lnTo>
                  <a:lnTo>
                    <a:pt x="985" y="1886"/>
                  </a:lnTo>
                  <a:lnTo>
                    <a:pt x="1877" y="4865"/>
                  </a:lnTo>
                  <a:lnTo>
                    <a:pt x="896" y="5293"/>
                  </a:lnTo>
                  <a:lnTo>
                    <a:pt x="1045" y="5915"/>
                  </a:lnTo>
                  <a:cubicBezTo>
                    <a:pt x="1990" y="5485"/>
                    <a:pt x="2951" y="5099"/>
                    <a:pt x="3908" y="4755"/>
                  </a:cubicBezTo>
                  <a:lnTo>
                    <a:pt x="4094" y="1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6892688" y="2375249"/>
              <a:ext cx="20602" cy="72069"/>
            </a:xfrm>
            <a:custGeom>
              <a:avLst/>
              <a:gdLst/>
              <a:ahLst/>
              <a:cxnLst/>
              <a:rect l="l" t="t" r="r" b="b"/>
              <a:pathLst>
                <a:path w="524" h="1833" extrusionOk="0">
                  <a:moveTo>
                    <a:pt x="523" y="0"/>
                  </a:moveTo>
                  <a:lnTo>
                    <a:pt x="1" y="161"/>
                  </a:lnTo>
                  <a:lnTo>
                    <a:pt x="473" y="1833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" name="Google Shape;168;p15"/>
          <p:cNvGrpSpPr/>
          <p:nvPr/>
        </p:nvGrpSpPr>
        <p:grpSpPr>
          <a:xfrm>
            <a:off x="8422675" y="4178625"/>
            <a:ext cx="338496" cy="262948"/>
            <a:chOff x="7978975" y="2229150"/>
            <a:chExt cx="338496" cy="262948"/>
          </a:xfrm>
        </p:grpSpPr>
        <p:sp>
          <p:nvSpPr>
            <p:cNvPr id="169" name="Google Shape;169;p15"/>
            <p:cNvSpPr/>
            <p:nvPr/>
          </p:nvSpPr>
          <p:spPr>
            <a:xfrm>
              <a:off x="7978975" y="2229150"/>
              <a:ext cx="335419" cy="261455"/>
            </a:xfrm>
            <a:custGeom>
              <a:avLst/>
              <a:gdLst/>
              <a:ahLst/>
              <a:cxnLst/>
              <a:rect l="l" t="t" r="r" b="b"/>
              <a:pathLst>
                <a:path w="10793" h="8413" extrusionOk="0">
                  <a:moveTo>
                    <a:pt x="7145" y="0"/>
                  </a:moveTo>
                  <a:lnTo>
                    <a:pt x="503" y="4664"/>
                  </a:lnTo>
                  <a:cubicBezTo>
                    <a:pt x="533" y="4712"/>
                    <a:pt x="562" y="4762"/>
                    <a:pt x="584" y="4813"/>
                  </a:cubicBezTo>
                  <a:cubicBezTo>
                    <a:pt x="842" y="5392"/>
                    <a:pt x="583" y="6087"/>
                    <a:pt x="0" y="6503"/>
                  </a:cubicBezTo>
                  <a:lnTo>
                    <a:pt x="88" y="6640"/>
                  </a:lnTo>
                  <a:cubicBezTo>
                    <a:pt x="125" y="6619"/>
                    <a:pt x="168" y="6607"/>
                    <a:pt x="212" y="6607"/>
                  </a:cubicBezTo>
                  <a:cubicBezTo>
                    <a:pt x="233" y="6607"/>
                    <a:pt x="255" y="6610"/>
                    <a:pt x="277" y="6616"/>
                  </a:cubicBezTo>
                  <a:cubicBezTo>
                    <a:pt x="413" y="6651"/>
                    <a:pt x="496" y="6790"/>
                    <a:pt x="460" y="6926"/>
                  </a:cubicBezTo>
                  <a:cubicBezTo>
                    <a:pt x="444" y="6986"/>
                    <a:pt x="408" y="7031"/>
                    <a:pt x="363" y="7062"/>
                  </a:cubicBezTo>
                  <a:lnTo>
                    <a:pt x="441" y="7184"/>
                  </a:lnTo>
                  <a:cubicBezTo>
                    <a:pt x="488" y="7154"/>
                    <a:pt x="542" y="7137"/>
                    <a:pt x="597" y="7137"/>
                  </a:cubicBezTo>
                  <a:cubicBezTo>
                    <a:pt x="621" y="7137"/>
                    <a:pt x="645" y="7140"/>
                    <a:pt x="669" y="7147"/>
                  </a:cubicBezTo>
                  <a:cubicBezTo>
                    <a:pt x="825" y="7188"/>
                    <a:pt x="918" y="7351"/>
                    <a:pt x="875" y="7510"/>
                  </a:cubicBezTo>
                  <a:cubicBezTo>
                    <a:pt x="856" y="7582"/>
                    <a:pt x="812" y="7636"/>
                    <a:pt x="759" y="7675"/>
                  </a:cubicBezTo>
                  <a:lnTo>
                    <a:pt x="832" y="7789"/>
                  </a:lnTo>
                  <a:cubicBezTo>
                    <a:pt x="880" y="7750"/>
                    <a:pt x="940" y="7725"/>
                    <a:pt x="1005" y="7725"/>
                  </a:cubicBezTo>
                  <a:cubicBezTo>
                    <a:pt x="1026" y="7725"/>
                    <a:pt x="1047" y="7728"/>
                    <a:pt x="1068" y="7734"/>
                  </a:cubicBezTo>
                  <a:cubicBezTo>
                    <a:pt x="1213" y="7772"/>
                    <a:pt x="1299" y="7920"/>
                    <a:pt x="1262" y="8066"/>
                  </a:cubicBezTo>
                  <a:cubicBezTo>
                    <a:pt x="1240" y="8144"/>
                    <a:pt x="1186" y="8203"/>
                    <a:pt x="1118" y="8238"/>
                  </a:cubicBezTo>
                  <a:lnTo>
                    <a:pt x="1199" y="8362"/>
                  </a:lnTo>
                  <a:cubicBezTo>
                    <a:pt x="1568" y="8039"/>
                    <a:pt x="1904" y="7910"/>
                    <a:pt x="2197" y="7910"/>
                  </a:cubicBezTo>
                  <a:cubicBezTo>
                    <a:pt x="2573" y="7910"/>
                    <a:pt x="2879" y="8123"/>
                    <a:pt x="3093" y="8412"/>
                  </a:cubicBezTo>
                  <a:lnTo>
                    <a:pt x="10202" y="4394"/>
                  </a:lnTo>
                  <a:cubicBezTo>
                    <a:pt x="10169" y="4344"/>
                    <a:pt x="10137" y="4291"/>
                    <a:pt x="10113" y="4234"/>
                  </a:cubicBezTo>
                  <a:cubicBezTo>
                    <a:pt x="9861" y="3671"/>
                    <a:pt x="10237" y="3151"/>
                    <a:pt x="10793" y="2735"/>
                  </a:cubicBezTo>
                  <a:lnTo>
                    <a:pt x="10718" y="2622"/>
                  </a:lnTo>
                  <a:cubicBezTo>
                    <a:pt x="10682" y="2633"/>
                    <a:pt x="10645" y="2639"/>
                    <a:pt x="10606" y="2639"/>
                  </a:cubicBezTo>
                  <a:cubicBezTo>
                    <a:pt x="10576" y="2639"/>
                    <a:pt x="10545" y="2635"/>
                    <a:pt x="10515" y="2627"/>
                  </a:cubicBezTo>
                  <a:cubicBezTo>
                    <a:pt x="10320" y="2576"/>
                    <a:pt x="10207" y="2380"/>
                    <a:pt x="10256" y="2191"/>
                  </a:cubicBezTo>
                  <a:cubicBezTo>
                    <a:pt x="10272" y="2136"/>
                    <a:pt x="10297" y="2089"/>
                    <a:pt x="10333" y="2049"/>
                  </a:cubicBezTo>
                  <a:lnTo>
                    <a:pt x="10239" y="1907"/>
                  </a:lnTo>
                  <a:cubicBezTo>
                    <a:pt x="10177" y="1940"/>
                    <a:pt x="10109" y="1957"/>
                    <a:pt x="10039" y="1957"/>
                  </a:cubicBezTo>
                  <a:cubicBezTo>
                    <a:pt x="10003" y="1957"/>
                    <a:pt x="9967" y="1953"/>
                    <a:pt x="9931" y="1943"/>
                  </a:cubicBezTo>
                  <a:cubicBezTo>
                    <a:pt x="9695" y="1883"/>
                    <a:pt x="9557" y="1631"/>
                    <a:pt x="9623" y="1383"/>
                  </a:cubicBezTo>
                  <a:cubicBezTo>
                    <a:pt x="9649" y="1290"/>
                    <a:pt x="9696" y="1213"/>
                    <a:pt x="9761" y="1154"/>
                  </a:cubicBezTo>
                  <a:lnTo>
                    <a:pt x="9686" y="1035"/>
                  </a:lnTo>
                  <a:cubicBezTo>
                    <a:pt x="9612" y="1107"/>
                    <a:pt x="9519" y="1149"/>
                    <a:pt x="9423" y="1149"/>
                  </a:cubicBezTo>
                  <a:cubicBezTo>
                    <a:pt x="9396" y="1149"/>
                    <a:pt x="9369" y="1145"/>
                    <a:pt x="9343" y="1139"/>
                  </a:cubicBezTo>
                  <a:cubicBezTo>
                    <a:pt x="9141" y="1084"/>
                    <a:pt x="9028" y="848"/>
                    <a:pt x="9092" y="609"/>
                  </a:cubicBezTo>
                  <a:cubicBezTo>
                    <a:pt x="9121" y="502"/>
                    <a:pt x="9179" y="416"/>
                    <a:pt x="9252" y="353"/>
                  </a:cubicBezTo>
                  <a:lnTo>
                    <a:pt x="9178" y="232"/>
                  </a:lnTo>
                  <a:cubicBezTo>
                    <a:pt x="9121" y="265"/>
                    <a:pt x="9062" y="297"/>
                    <a:pt x="8999" y="325"/>
                  </a:cubicBezTo>
                  <a:cubicBezTo>
                    <a:pt x="8751" y="437"/>
                    <a:pt x="8495" y="489"/>
                    <a:pt x="8250" y="489"/>
                  </a:cubicBezTo>
                  <a:cubicBezTo>
                    <a:pt x="7804" y="489"/>
                    <a:pt x="7396" y="315"/>
                    <a:pt x="7145" y="0"/>
                  </a:cubicBezTo>
                  <a:close/>
                </a:path>
              </a:pathLst>
            </a:custGeom>
            <a:solidFill>
              <a:srgbClr val="CDA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7981990" y="2230766"/>
              <a:ext cx="335482" cy="261331"/>
            </a:xfrm>
            <a:custGeom>
              <a:avLst/>
              <a:gdLst/>
              <a:ahLst/>
              <a:cxnLst/>
              <a:rect l="l" t="t" r="r" b="b"/>
              <a:pathLst>
                <a:path w="10795" h="8409" extrusionOk="0">
                  <a:moveTo>
                    <a:pt x="7147" y="0"/>
                  </a:moveTo>
                  <a:lnTo>
                    <a:pt x="505" y="4665"/>
                  </a:lnTo>
                  <a:cubicBezTo>
                    <a:pt x="535" y="4711"/>
                    <a:pt x="563" y="4761"/>
                    <a:pt x="586" y="4813"/>
                  </a:cubicBezTo>
                  <a:cubicBezTo>
                    <a:pt x="844" y="5391"/>
                    <a:pt x="583" y="6085"/>
                    <a:pt x="1" y="6502"/>
                  </a:cubicBezTo>
                  <a:lnTo>
                    <a:pt x="89" y="6638"/>
                  </a:lnTo>
                  <a:cubicBezTo>
                    <a:pt x="129" y="6618"/>
                    <a:pt x="172" y="6605"/>
                    <a:pt x="216" y="6605"/>
                  </a:cubicBezTo>
                  <a:cubicBezTo>
                    <a:pt x="237" y="6605"/>
                    <a:pt x="257" y="6608"/>
                    <a:pt x="278" y="6614"/>
                  </a:cubicBezTo>
                  <a:cubicBezTo>
                    <a:pt x="414" y="6649"/>
                    <a:pt x="497" y="6788"/>
                    <a:pt x="462" y="6927"/>
                  </a:cubicBezTo>
                  <a:cubicBezTo>
                    <a:pt x="447" y="6986"/>
                    <a:pt x="409" y="7030"/>
                    <a:pt x="364" y="7063"/>
                  </a:cubicBezTo>
                  <a:lnTo>
                    <a:pt x="443" y="7185"/>
                  </a:lnTo>
                  <a:cubicBezTo>
                    <a:pt x="490" y="7154"/>
                    <a:pt x="544" y="7137"/>
                    <a:pt x="601" y="7137"/>
                  </a:cubicBezTo>
                  <a:cubicBezTo>
                    <a:pt x="624" y="7137"/>
                    <a:pt x="647" y="7140"/>
                    <a:pt x="671" y="7146"/>
                  </a:cubicBezTo>
                  <a:cubicBezTo>
                    <a:pt x="827" y="7188"/>
                    <a:pt x="917" y="7351"/>
                    <a:pt x="877" y="7510"/>
                  </a:cubicBezTo>
                  <a:cubicBezTo>
                    <a:pt x="858" y="7580"/>
                    <a:pt x="814" y="7636"/>
                    <a:pt x="759" y="7674"/>
                  </a:cubicBezTo>
                  <a:lnTo>
                    <a:pt x="834" y="7789"/>
                  </a:lnTo>
                  <a:cubicBezTo>
                    <a:pt x="879" y="7748"/>
                    <a:pt x="940" y="7722"/>
                    <a:pt x="1004" y="7722"/>
                  </a:cubicBezTo>
                  <a:cubicBezTo>
                    <a:pt x="1025" y="7722"/>
                    <a:pt x="1046" y="7725"/>
                    <a:pt x="1067" y="7730"/>
                  </a:cubicBezTo>
                  <a:cubicBezTo>
                    <a:pt x="1212" y="7768"/>
                    <a:pt x="1299" y="7916"/>
                    <a:pt x="1260" y="8061"/>
                  </a:cubicBezTo>
                  <a:cubicBezTo>
                    <a:pt x="1239" y="8140"/>
                    <a:pt x="1186" y="8200"/>
                    <a:pt x="1117" y="8233"/>
                  </a:cubicBezTo>
                  <a:lnTo>
                    <a:pt x="1200" y="8359"/>
                  </a:lnTo>
                  <a:cubicBezTo>
                    <a:pt x="1569" y="8036"/>
                    <a:pt x="1904" y="7906"/>
                    <a:pt x="2197" y="7906"/>
                  </a:cubicBezTo>
                  <a:cubicBezTo>
                    <a:pt x="2574" y="7906"/>
                    <a:pt x="2879" y="8120"/>
                    <a:pt x="3093" y="8409"/>
                  </a:cubicBezTo>
                  <a:lnTo>
                    <a:pt x="10203" y="4388"/>
                  </a:lnTo>
                  <a:cubicBezTo>
                    <a:pt x="10170" y="4338"/>
                    <a:pt x="10140" y="4286"/>
                    <a:pt x="10115" y="4230"/>
                  </a:cubicBezTo>
                  <a:cubicBezTo>
                    <a:pt x="9863" y="3665"/>
                    <a:pt x="10239" y="3148"/>
                    <a:pt x="10795" y="2731"/>
                  </a:cubicBezTo>
                  <a:lnTo>
                    <a:pt x="10720" y="2618"/>
                  </a:lnTo>
                  <a:cubicBezTo>
                    <a:pt x="10683" y="2629"/>
                    <a:pt x="10645" y="2635"/>
                    <a:pt x="10606" y="2635"/>
                  </a:cubicBezTo>
                  <a:cubicBezTo>
                    <a:pt x="10576" y="2635"/>
                    <a:pt x="10546" y="2631"/>
                    <a:pt x="10515" y="2624"/>
                  </a:cubicBezTo>
                  <a:cubicBezTo>
                    <a:pt x="10322" y="2574"/>
                    <a:pt x="10206" y="2376"/>
                    <a:pt x="10258" y="2187"/>
                  </a:cubicBezTo>
                  <a:cubicBezTo>
                    <a:pt x="10272" y="2133"/>
                    <a:pt x="10299" y="2084"/>
                    <a:pt x="10335" y="2046"/>
                  </a:cubicBezTo>
                  <a:lnTo>
                    <a:pt x="10241" y="1904"/>
                  </a:lnTo>
                  <a:cubicBezTo>
                    <a:pt x="10178" y="1937"/>
                    <a:pt x="10109" y="1954"/>
                    <a:pt x="10038" y="1954"/>
                  </a:cubicBezTo>
                  <a:cubicBezTo>
                    <a:pt x="10003" y="1954"/>
                    <a:pt x="9968" y="1950"/>
                    <a:pt x="9933" y="1941"/>
                  </a:cubicBezTo>
                  <a:cubicBezTo>
                    <a:pt x="9697" y="1878"/>
                    <a:pt x="9559" y="1628"/>
                    <a:pt x="9625" y="1381"/>
                  </a:cubicBezTo>
                  <a:cubicBezTo>
                    <a:pt x="9649" y="1290"/>
                    <a:pt x="9698" y="1211"/>
                    <a:pt x="9762" y="1152"/>
                  </a:cubicBezTo>
                  <a:lnTo>
                    <a:pt x="9688" y="1034"/>
                  </a:lnTo>
                  <a:cubicBezTo>
                    <a:pt x="9613" y="1105"/>
                    <a:pt x="9520" y="1147"/>
                    <a:pt x="9425" y="1147"/>
                  </a:cubicBezTo>
                  <a:cubicBezTo>
                    <a:pt x="9398" y="1147"/>
                    <a:pt x="9371" y="1144"/>
                    <a:pt x="9344" y="1137"/>
                  </a:cubicBezTo>
                  <a:cubicBezTo>
                    <a:pt x="9141" y="1082"/>
                    <a:pt x="9029" y="846"/>
                    <a:pt x="9094" y="608"/>
                  </a:cubicBezTo>
                  <a:cubicBezTo>
                    <a:pt x="9122" y="501"/>
                    <a:pt x="9181" y="415"/>
                    <a:pt x="9254" y="352"/>
                  </a:cubicBezTo>
                  <a:lnTo>
                    <a:pt x="9180" y="232"/>
                  </a:lnTo>
                  <a:cubicBezTo>
                    <a:pt x="9122" y="266"/>
                    <a:pt x="9062" y="296"/>
                    <a:pt x="9001" y="325"/>
                  </a:cubicBezTo>
                  <a:cubicBezTo>
                    <a:pt x="8753" y="436"/>
                    <a:pt x="8497" y="488"/>
                    <a:pt x="8252" y="488"/>
                  </a:cubicBezTo>
                  <a:cubicBezTo>
                    <a:pt x="7806" y="488"/>
                    <a:pt x="7397" y="314"/>
                    <a:pt x="7147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8007504" y="2251495"/>
              <a:ext cx="278610" cy="219656"/>
            </a:xfrm>
            <a:custGeom>
              <a:avLst/>
              <a:gdLst/>
              <a:ahLst/>
              <a:cxnLst/>
              <a:rect l="l" t="t" r="r" b="b"/>
              <a:pathLst>
                <a:path w="8965" h="7068" extrusionOk="0">
                  <a:moveTo>
                    <a:pt x="5879" y="265"/>
                  </a:moveTo>
                  <a:cubicBezTo>
                    <a:pt x="6075" y="509"/>
                    <a:pt x="6394" y="645"/>
                    <a:pt x="6740" y="645"/>
                  </a:cubicBezTo>
                  <a:cubicBezTo>
                    <a:pt x="6930" y="645"/>
                    <a:pt x="7129" y="604"/>
                    <a:pt x="7321" y="518"/>
                  </a:cubicBezTo>
                  <a:cubicBezTo>
                    <a:pt x="7368" y="497"/>
                    <a:pt x="7415" y="471"/>
                    <a:pt x="7460" y="447"/>
                  </a:cubicBezTo>
                  <a:lnTo>
                    <a:pt x="8614" y="2262"/>
                  </a:lnTo>
                  <a:cubicBezTo>
                    <a:pt x="8183" y="2588"/>
                    <a:pt x="7994" y="3114"/>
                    <a:pt x="8188" y="3553"/>
                  </a:cubicBezTo>
                  <a:cubicBezTo>
                    <a:pt x="8208" y="3596"/>
                    <a:pt x="8231" y="3636"/>
                    <a:pt x="8259" y="3676"/>
                  </a:cubicBezTo>
                  <a:lnTo>
                    <a:pt x="2737" y="6797"/>
                  </a:lnTo>
                  <a:cubicBezTo>
                    <a:pt x="2544" y="6536"/>
                    <a:pt x="2217" y="6391"/>
                    <a:pt x="1860" y="6391"/>
                  </a:cubicBezTo>
                  <a:cubicBezTo>
                    <a:pt x="1670" y="6391"/>
                    <a:pt x="1471" y="6432"/>
                    <a:pt x="1280" y="6518"/>
                  </a:cubicBezTo>
                  <a:cubicBezTo>
                    <a:pt x="1233" y="6539"/>
                    <a:pt x="1187" y="6562"/>
                    <a:pt x="1144" y="6589"/>
                  </a:cubicBezTo>
                  <a:lnTo>
                    <a:pt x="332" y="5315"/>
                  </a:lnTo>
                  <a:cubicBezTo>
                    <a:pt x="786" y="4993"/>
                    <a:pt x="988" y="4452"/>
                    <a:pt x="787" y="4004"/>
                  </a:cubicBezTo>
                  <a:cubicBezTo>
                    <a:pt x="769" y="3963"/>
                    <a:pt x="747" y="3925"/>
                    <a:pt x="723" y="3887"/>
                  </a:cubicBezTo>
                  <a:lnTo>
                    <a:pt x="5879" y="265"/>
                  </a:lnTo>
                  <a:close/>
                  <a:moveTo>
                    <a:pt x="6007" y="0"/>
                  </a:moveTo>
                  <a:lnTo>
                    <a:pt x="424" y="3921"/>
                  </a:lnTo>
                  <a:cubicBezTo>
                    <a:pt x="448" y="3960"/>
                    <a:pt x="472" y="4001"/>
                    <a:pt x="491" y="4046"/>
                  </a:cubicBezTo>
                  <a:cubicBezTo>
                    <a:pt x="709" y="4531"/>
                    <a:pt x="490" y="5116"/>
                    <a:pt x="0" y="5466"/>
                  </a:cubicBezTo>
                  <a:lnTo>
                    <a:pt x="876" y="6843"/>
                  </a:lnTo>
                  <a:cubicBezTo>
                    <a:pt x="923" y="6813"/>
                    <a:pt x="973" y="6788"/>
                    <a:pt x="1024" y="6764"/>
                  </a:cubicBezTo>
                  <a:cubicBezTo>
                    <a:pt x="1231" y="6672"/>
                    <a:pt x="1446" y="6628"/>
                    <a:pt x="1651" y="6628"/>
                  </a:cubicBezTo>
                  <a:cubicBezTo>
                    <a:pt x="2039" y="6628"/>
                    <a:pt x="2394" y="6785"/>
                    <a:pt x="2604" y="7068"/>
                  </a:cubicBezTo>
                  <a:lnTo>
                    <a:pt x="8578" y="3689"/>
                  </a:lnTo>
                  <a:cubicBezTo>
                    <a:pt x="8551" y="3646"/>
                    <a:pt x="8525" y="3603"/>
                    <a:pt x="8505" y="3556"/>
                  </a:cubicBezTo>
                  <a:cubicBezTo>
                    <a:pt x="8291" y="3082"/>
                    <a:pt x="8498" y="2511"/>
                    <a:pt x="8964" y="2160"/>
                  </a:cubicBezTo>
                  <a:lnTo>
                    <a:pt x="7716" y="196"/>
                  </a:lnTo>
                  <a:cubicBezTo>
                    <a:pt x="7667" y="225"/>
                    <a:pt x="7617" y="251"/>
                    <a:pt x="7566" y="275"/>
                  </a:cubicBezTo>
                  <a:cubicBezTo>
                    <a:pt x="7358" y="368"/>
                    <a:pt x="7143" y="412"/>
                    <a:pt x="6937" y="412"/>
                  </a:cubicBezTo>
                  <a:cubicBezTo>
                    <a:pt x="6562" y="412"/>
                    <a:pt x="6218" y="265"/>
                    <a:pt x="6007" y="0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8061860" y="2301437"/>
              <a:ext cx="144977" cy="98236"/>
            </a:xfrm>
            <a:custGeom>
              <a:avLst/>
              <a:gdLst/>
              <a:ahLst/>
              <a:cxnLst/>
              <a:rect l="l" t="t" r="r" b="b"/>
              <a:pathLst>
                <a:path w="4665" h="3161" extrusionOk="0">
                  <a:moveTo>
                    <a:pt x="4616" y="1"/>
                  </a:moveTo>
                  <a:lnTo>
                    <a:pt x="0" y="3089"/>
                  </a:lnTo>
                  <a:lnTo>
                    <a:pt x="48" y="3160"/>
                  </a:lnTo>
                  <a:lnTo>
                    <a:pt x="4664" y="72"/>
                  </a:lnTo>
                  <a:lnTo>
                    <a:pt x="4616" y="1"/>
                  </a:ln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8071276" y="2354612"/>
              <a:ext cx="16813" cy="15228"/>
            </a:xfrm>
            <a:custGeom>
              <a:avLst/>
              <a:gdLst/>
              <a:ahLst/>
              <a:cxnLst/>
              <a:rect l="l" t="t" r="r" b="b"/>
              <a:pathLst>
                <a:path w="541" h="490" extrusionOk="0">
                  <a:moveTo>
                    <a:pt x="270" y="1"/>
                  </a:moveTo>
                  <a:cubicBezTo>
                    <a:pt x="162" y="1"/>
                    <a:pt x="63" y="73"/>
                    <a:pt x="34" y="182"/>
                  </a:cubicBezTo>
                  <a:cubicBezTo>
                    <a:pt x="1" y="314"/>
                    <a:pt x="77" y="446"/>
                    <a:pt x="208" y="481"/>
                  </a:cubicBezTo>
                  <a:cubicBezTo>
                    <a:pt x="229" y="487"/>
                    <a:pt x="250" y="490"/>
                    <a:pt x="271" y="490"/>
                  </a:cubicBezTo>
                  <a:cubicBezTo>
                    <a:pt x="379" y="490"/>
                    <a:pt x="479" y="418"/>
                    <a:pt x="506" y="308"/>
                  </a:cubicBezTo>
                  <a:cubicBezTo>
                    <a:pt x="541" y="178"/>
                    <a:pt x="463" y="43"/>
                    <a:pt x="333" y="9"/>
                  </a:cubicBezTo>
                  <a:cubicBezTo>
                    <a:pt x="312" y="3"/>
                    <a:pt x="291" y="1"/>
                    <a:pt x="270" y="1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8113635" y="2325088"/>
              <a:ext cx="16844" cy="15228"/>
            </a:xfrm>
            <a:custGeom>
              <a:avLst/>
              <a:gdLst/>
              <a:ahLst/>
              <a:cxnLst/>
              <a:rect l="l" t="t" r="r" b="b"/>
              <a:pathLst>
                <a:path w="542" h="490" extrusionOk="0">
                  <a:moveTo>
                    <a:pt x="272" y="1"/>
                  </a:moveTo>
                  <a:cubicBezTo>
                    <a:pt x="163" y="1"/>
                    <a:pt x="64" y="72"/>
                    <a:pt x="35" y="183"/>
                  </a:cubicBezTo>
                  <a:cubicBezTo>
                    <a:pt x="1" y="313"/>
                    <a:pt x="78" y="448"/>
                    <a:pt x="208" y="481"/>
                  </a:cubicBezTo>
                  <a:cubicBezTo>
                    <a:pt x="229" y="486"/>
                    <a:pt x="250" y="489"/>
                    <a:pt x="271" y="489"/>
                  </a:cubicBezTo>
                  <a:cubicBezTo>
                    <a:pt x="379" y="489"/>
                    <a:pt x="479" y="417"/>
                    <a:pt x="507" y="308"/>
                  </a:cubicBezTo>
                  <a:cubicBezTo>
                    <a:pt x="542" y="177"/>
                    <a:pt x="464" y="43"/>
                    <a:pt x="334" y="8"/>
                  </a:cubicBezTo>
                  <a:cubicBezTo>
                    <a:pt x="313" y="3"/>
                    <a:pt x="293" y="1"/>
                    <a:pt x="272" y="1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8145583" y="2300039"/>
              <a:ext cx="16813" cy="15197"/>
            </a:xfrm>
            <a:custGeom>
              <a:avLst/>
              <a:gdLst/>
              <a:ahLst/>
              <a:cxnLst/>
              <a:rect l="l" t="t" r="r" b="b"/>
              <a:pathLst>
                <a:path w="541" h="489" extrusionOk="0">
                  <a:moveTo>
                    <a:pt x="270" y="0"/>
                  </a:moveTo>
                  <a:cubicBezTo>
                    <a:pt x="162" y="0"/>
                    <a:pt x="62" y="72"/>
                    <a:pt x="33" y="182"/>
                  </a:cubicBezTo>
                  <a:cubicBezTo>
                    <a:pt x="0" y="312"/>
                    <a:pt x="79" y="447"/>
                    <a:pt x="208" y="481"/>
                  </a:cubicBezTo>
                  <a:cubicBezTo>
                    <a:pt x="229" y="486"/>
                    <a:pt x="249" y="489"/>
                    <a:pt x="269" y="489"/>
                  </a:cubicBezTo>
                  <a:cubicBezTo>
                    <a:pt x="378" y="489"/>
                    <a:pt x="478" y="417"/>
                    <a:pt x="506" y="306"/>
                  </a:cubicBezTo>
                  <a:cubicBezTo>
                    <a:pt x="540" y="176"/>
                    <a:pt x="463" y="41"/>
                    <a:pt x="333" y="9"/>
                  </a:cubicBezTo>
                  <a:cubicBezTo>
                    <a:pt x="312" y="3"/>
                    <a:pt x="291" y="0"/>
                    <a:pt x="270" y="0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7981958" y="2341652"/>
              <a:ext cx="267235" cy="150446"/>
            </a:xfrm>
            <a:custGeom>
              <a:avLst/>
              <a:gdLst/>
              <a:ahLst/>
              <a:cxnLst/>
              <a:rect l="l" t="t" r="r" b="b"/>
              <a:pathLst>
                <a:path w="8599" h="4841" extrusionOk="0">
                  <a:moveTo>
                    <a:pt x="2062" y="1"/>
                  </a:moveTo>
                  <a:lnTo>
                    <a:pt x="503" y="1096"/>
                  </a:lnTo>
                  <a:cubicBezTo>
                    <a:pt x="534" y="1142"/>
                    <a:pt x="563" y="1192"/>
                    <a:pt x="586" y="1243"/>
                  </a:cubicBezTo>
                  <a:cubicBezTo>
                    <a:pt x="843" y="1822"/>
                    <a:pt x="582" y="2516"/>
                    <a:pt x="0" y="2933"/>
                  </a:cubicBezTo>
                  <a:lnTo>
                    <a:pt x="88" y="3069"/>
                  </a:lnTo>
                  <a:cubicBezTo>
                    <a:pt x="127" y="3048"/>
                    <a:pt x="170" y="3036"/>
                    <a:pt x="215" y="3036"/>
                  </a:cubicBezTo>
                  <a:cubicBezTo>
                    <a:pt x="236" y="3036"/>
                    <a:pt x="257" y="3038"/>
                    <a:pt x="278" y="3044"/>
                  </a:cubicBezTo>
                  <a:cubicBezTo>
                    <a:pt x="414" y="3080"/>
                    <a:pt x="496" y="3219"/>
                    <a:pt x="460" y="3358"/>
                  </a:cubicBezTo>
                  <a:cubicBezTo>
                    <a:pt x="446" y="3416"/>
                    <a:pt x="408" y="3461"/>
                    <a:pt x="364" y="3494"/>
                  </a:cubicBezTo>
                  <a:lnTo>
                    <a:pt x="443" y="3615"/>
                  </a:lnTo>
                  <a:cubicBezTo>
                    <a:pt x="489" y="3585"/>
                    <a:pt x="543" y="3568"/>
                    <a:pt x="599" y="3568"/>
                  </a:cubicBezTo>
                  <a:cubicBezTo>
                    <a:pt x="623" y="3568"/>
                    <a:pt x="646" y="3571"/>
                    <a:pt x="670" y="3577"/>
                  </a:cubicBezTo>
                  <a:cubicBezTo>
                    <a:pt x="825" y="3618"/>
                    <a:pt x="916" y="3782"/>
                    <a:pt x="875" y="3940"/>
                  </a:cubicBezTo>
                  <a:cubicBezTo>
                    <a:pt x="858" y="4011"/>
                    <a:pt x="813" y="4066"/>
                    <a:pt x="759" y="4105"/>
                  </a:cubicBezTo>
                  <a:lnTo>
                    <a:pt x="832" y="4220"/>
                  </a:lnTo>
                  <a:cubicBezTo>
                    <a:pt x="881" y="4179"/>
                    <a:pt x="944" y="4154"/>
                    <a:pt x="1009" y="4154"/>
                  </a:cubicBezTo>
                  <a:cubicBezTo>
                    <a:pt x="1030" y="4154"/>
                    <a:pt x="1051" y="4157"/>
                    <a:pt x="1073" y="4162"/>
                  </a:cubicBezTo>
                  <a:cubicBezTo>
                    <a:pt x="1217" y="4200"/>
                    <a:pt x="1303" y="4348"/>
                    <a:pt x="1266" y="4493"/>
                  </a:cubicBezTo>
                  <a:cubicBezTo>
                    <a:pt x="1244" y="4572"/>
                    <a:pt x="1190" y="4632"/>
                    <a:pt x="1123" y="4665"/>
                  </a:cubicBezTo>
                  <a:lnTo>
                    <a:pt x="1204" y="4791"/>
                  </a:lnTo>
                  <a:cubicBezTo>
                    <a:pt x="1572" y="4468"/>
                    <a:pt x="1906" y="4339"/>
                    <a:pt x="2199" y="4339"/>
                  </a:cubicBezTo>
                  <a:cubicBezTo>
                    <a:pt x="2575" y="4339"/>
                    <a:pt x="2880" y="4552"/>
                    <a:pt x="3094" y="4841"/>
                  </a:cubicBezTo>
                  <a:lnTo>
                    <a:pt x="8598" y="1729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" name="Google Shape;177;p15"/>
          <p:cNvGrpSpPr/>
          <p:nvPr/>
        </p:nvGrpSpPr>
        <p:grpSpPr>
          <a:xfrm>
            <a:off x="6319580" y="624154"/>
            <a:ext cx="725612" cy="598673"/>
            <a:chOff x="6630755" y="948704"/>
            <a:chExt cx="725612" cy="598673"/>
          </a:xfrm>
        </p:grpSpPr>
        <p:sp>
          <p:nvSpPr>
            <p:cNvPr id="178" name="Google Shape;178;p15"/>
            <p:cNvSpPr/>
            <p:nvPr/>
          </p:nvSpPr>
          <p:spPr>
            <a:xfrm>
              <a:off x="7153348" y="1153907"/>
              <a:ext cx="192211" cy="298935"/>
            </a:xfrm>
            <a:custGeom>
              <a:avLst/>
              <a:gdLst/>
              <a:ahLst/>
              <a:cxnLst/>
              <a:rect l="l" t="t" r="r" b="b"/>
              <a:pathLst>
                <a:path w="5313" h="8263" extrusionOk="0">
                  <a:moveTo>
                    <a:pt x="225" y="0"/>
                  </a:moveTo>
                  <a:lnTo>
                    <a:pt x="0" y="408"/>
                  </a:lnTo>
                  <a:lnTo>
                    <a:pt x="3957" y="8263"/>
                  </a:lnTo>
                  <a:lnTo>
                    <a:pt x="5313" y="7078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7105991" y="1147431"/>
              <a:ext cx="56292" cy="39651"/>
            </a:xfrm>
            <a:custGeom>
              <a:avLst/>
              <a:gdLst/>
              <a:ahLst/>
              <a:cxnLst/>
              <a:rect l="l" t="t" r="r" b="b"/>
              <a:pathLst>
                <a:path w="1556" h="1096" extrusionOk="0">
                  <a:moveTo>
                    <a:pt x="174" y="0"/>
                  </a:moveTo>
                  <a:lnTo>
                    <a:pt x="1" y="1095"/>
                  </a:lnTo>
                  <a:lnTo>
                    <a:pt x="1494" y="717"/>
                  </a:lnTo>
                  <a:lnTo>
                    <a:pt x="1555" y="202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6739651" y="959775"/>
              <a:ext cx="213085" cy="49491"/>
            </a:xfrm>
            <a:custGeom>
              <a:avLst/>
              <a:gdLst/>
              <a:ahLst/>
              <a:cxnLst/>
              <a:rect l="l" t="t" r="r" b="b"/>
              <a:pathLst>
                <a:path w="5890" h="1368" extrusionOk="0">
                  <a:moveTo>
                    <a:pt x="1371" y="1"/>
                  </a:moveTo>
                  <a:lnTo>
                    <a:pt x="0" y="1368"/>
                  </a:lnTo>
                  <a:lnTo>
                    <a:pt x="5673" y="931"/>
                  </a:lnTo>
                  <a:lnTo>
                    <a:pt x="5889" y="676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6934977" y="984231"/>
              <a:ext cx="56545" cy="57558"/>
            </a:xfrm>
            <a:custGeom>
              <a:avLst/>
              <a:gdLst/>
              <a:ahLst/>
              <a:cxnLst/>
              <a:rect l="l" t="t" r="r" b="b"/>
              <a:pathLst>
                <a:path w="1563" h="1591" extrusionOk="0">
                  <a:moveTo>
                    <a:pt x="490" y="0"/>
                  </a:moveTo>
                  <a:lnTo>
                    <a:pt x="1" y="231"/>
                  </a:lnTo>
                  <a:lnTo>
                    <a:pt x="462" y="1591"/>
                  </a:lnTo>
                  <a:lnTo>
                    <a:pt x="1563" y="1057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6640415" y="950405"/>
              <a:ext cx="715953" cy="594288"/>
            </a:xfrm>
            <a:custGeom>
              <a:avLst/>
              <a:gdLst/>
              <a:ahLst/>
              <a:cxnLst/>
              <a:rect l="l" t="t" r="r" b="b"/>
              <a:pathLst>
                <a:path w="19790" h="16427" extrusionOk="0">
                  <a:moveTo>
                    <a:pt x="4289" y="1"/>
                  </a:moveTo>
                  <a:lnTo>
                    <a:pt x="0" y="5574"/>
                  </a:lnTo>
                  <a:lnTo>
                    <a:pt x="7343" y="9207"/>
                  </a:lnTo>
                  <a:lnTo>
                    <a:pt x="10456" y="6745"/>
                  </a:lnTo>
                  <a:lnTo>
                    <a:pt x="12764" y="8667"/>
                  </a:lnTo>
                  <a:lnTo>
                    <a:pt x="10843" y="11945"/>
                  </a:lnTo>
                  <a:lnTo>
                    <a:pt x="16124" y="16426"/>
                  </a:lnTo>
                  <a:lnTo>
                    <a:pt x="19790" y="12597"/>
                  </a:lnTo>
                  <a:cubicBezTo>
                    <a:pt x="13757" y="8079"/>
                    <a:pt x="10147" y="5209"/>
                    <a:pt x="4289" y="1"/>
                  </a:cubicBezTo>
                  <a:close/>
                </a:path>
              </a:pathLst>
            </a:custGeom>
            <a:solidFill>
              <a:srgbClr val="2A64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6976582" y="1147177"/>
              <a:ext cx="175859" cy="142178"/>
            </a:xfrm>
            <a:custGeom>
              <a:avLst/>
              <a:gdLst/>
              <a:ahLst/>
              <a:cxnLst/>
              <a:rect l="l" t="t" r="r" b="b"/>
              <a:pathLst>
                <a:path w="4861" h="3930" extrusionOk="0">
                  <a:moveTo>
                    <a:pt x="962" y="0"/>
                  </a:moveTo>
                  <a:lnTo>
                    <a:pt x="0" y="1162"/>
                  </a:lnTo>
                  <a:lnTo>
                    <a:pt x="4115" y="3930"/>
                  </a:lnTo>
                  <a:lnTo>
                    <a:pt x="4860" y="3212"/>
                  </a:lnTo>
                  <a:lnTo>
                    <a:pt x="962" y="0"/>
                  </a:ln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6630755" y="948704"/>
              <a:ext cx="396071" cy="336198"/>
            </a:xfrm>
            <a:custGeom>
              <a:avLst/>
              <a:gdLst/>
              <a:ahLst/>
              <a:cxnLst/>
              <a:rect l="l" t="t" r="r" b="b"/>
              <a:pathLst>
                <a:path w="10948" h="9293" extrusionOk="0">
                  <a:moveTo>
                    <a:pt x="4290" y="0"/>
                  </a:moveTo>
                  <a:lnTo>
                    <a:pt x="1" y="5573"/>
                  </a:lnTo>
                  <a:lnTo>
                    <a:pt x="7519" y="9292"/>
                  </a:lnTo>
                  <a:lnTo>
                    <a:pt x="10948" y="5847"/>
                  </a:lnTo>
                  <a:lnTo>
                    <a:pt x="4290" y="0"/>
                  </a:ln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6632383" y="1152821"/>
              <a:ext cx="441076" cy="131831"/>
            </a:xfrm>
            <a:custGeom>
              <a:avLst/>
              <a:gdLst/>
              <a:ahLst/>
              <a:cxnLst/>
              <a:rect l="l" t="t" r="r" b="b"/>
              <a:pathLst>
                <a:path w="12192" h="3644" extrusionOk="0">
                  <a:moveTo>
                    <a:pt x="0" y="0"/>
                  </a:moveTo>
                  <a:lnTo>
                    <a:pt x="7500" y="3643"/>
                  </a:lnTo>
                  <a:lnTo>
                    <a:pt x="10154" y="916"/>
                  </a:lnTo>
                  <a:lnTo>
                    <a:pt x="11189" y="1739"/>
                  </a:lnTo>
                  <a:lnTo>
                    <a:pt x="12191" y="1297"/>
                  </a:lnTo>
                  <a:lnTo>
                    <a:pt x="10891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6682598" y="1003406"/>
              <a:ext cx="306134" cy="247309"/>
            </a:xfrm>
            <a:custGeom>
              <a:avLst/>
              <a:gdLst/>
              <a:ahLst/>
              <a:cxnLst/>
              <a:rect l="l" t="t" r="r" b="b"/>
              <a:pathLst>
                <a:path w="8462" h="6836" extrusionOk="0">
                  <a:moveTo>
                    <a:pt x="2891" y="0"/>
                  </a:moveTo>
                  <a:lnTo>
                    <a:pt x="1" y="3811"/>
                  </a:lnTo>
                  <a:lnTo>
                    <a:pt x="6091" y="6836"/>
                  </a:lnTo>
                  <a:lnTo>
                    <a:pt x="8461" y="4438"/>
                  </a:lnTo>
                  <a:lnTo>
                    <a:pt x="2891" y="0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7023035" y="1230785"/>
              <a:ext cx="325887" cy="316589"/>
            </a:xfrm>
            <a:custGeom>
              <a:avLst/>
              <a:gdLst/>
              <a:ahLst/>
              <a:cxnLst/>
              <a:rect l="l" t="t" r="r" b="b"/>
              <a:pathLst>
                <a:path w="9008" h="8751" extrusionOk="0">
                  <a:moveTo>
                    <a:pt x="2434" y="1"/>
                  </a:moveTo>
                  <a:lnTo>
                    <a:pt x="0" y="4151"/>
                  </a:lnTo>
                  <a:lnTo>
                    <a:pt x="5436" y="8750"/>
                  </a:lnTo>
                  <a:lnTo>
                    <a:pt x="9008" y="4941"/>
                  </a:lnTo>
                  <a:lnTo>
                    <a:pt x="2434" y="1"/>
                  </a:ln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7023035" y="1380924"/>
              <a:ext cx="325561" cy="166453"/>
            </a:xfrm>
            <a:custGeom>
              <a:avLst/>
              <a:gdLst/>
              <a:ahLst/>
              <a:cxnLst/>
              <a:rect l="l" t="t" r="r" b="b"/>
              <a:pathLst>
                <a:path w="8999" h="4601" extrusionOk="0">
                  <a:moveTo>
                    <a:pt x="0" y="1"/>
                  </a:moveTo>
                  <a:lnTo>
                    <a:pt x="5436" y="4600"/>
                  </a:lnTo>
                  <a:lnTo>
                    <a:pt x="8999" y="7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7060370" y="1282954"/>
              <a:ext cx="253387" cy="229474"/>
            </a:xfrm>
            <a:custGeom>
              <a:avLst/>
              <a:gdLst/>
              <a:ahLst/>
              <a:cxnLst/>
              <a:rect l="l" t="t" r="r" b="b"/>
              <a:pathLst>
                <a:path w="7004" h="6343" extrusionOk="0">
                  <a:moveTo>
                    <a:pt x="1824" y="0"/>
                  </a:moveTo>
                  <a:lnTo>
                    <a:pt x="1" y="2440"/>
                  </a:lnTo>
                  <a:lnTo>
                    <a:pt x="4674" y="6342"/>
                  </a:lnTo>
                  <a:lnTo>
                    <a:pt x="7004" y="3828"/>
                  </a:lnTo>
                  <a:lnTo>
                    <a:pt x="1824" y="0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6692149" y="1012342"/>
              <a:ext cx="282582" cy="229112"/>
            </a:xfrm>
            <a:custGeom>
              <a:avLst/>
              <a:gdLst/>
              <a:ahLst/>
              <a:cxnLst/>
              <a:rect l="l" t="t" r="r" b="b"/>
              <a:pathLst>
                <a:path w="7811" h="6333" extrusionOk="0">
                  <a:moveTo>
                    <a:pt x="2656" y="1"/>
                  </a:moveTo>
                  <a:lnTo>
                    <a:pt x="0" y="3548"/>
                  </a:lnTo>
                  <a:lnTo>
                    <a:pt x="5642" y="6332"/>
                  </a:lnTo>
                  <a:lnTo>
                    <a:pt x="7811" y="4142"/>
                  </a:lnTo>
                  <a:lnTo>
                    <a:pt x="2656" y="1"/>
                  </a:lnTo>
                  <a:close/>
                </a:path>
              </a:pathLst>
            </a:custGeom>
            <a:solidFill>
              <a:srgbClr val="CDA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6691173" y="1010677"/>
              <a:ext cx="208636" cy="128322"/>
            </a:xfrm>
            <a:custGeom>
              <a:avLst/>
              <a:gdLst/>
              <a:ahLst/>
              <a:cxnLst/>
              <a:rect l="l" t="t" r="r" b="b"/>
              <a:pathLst>
                <a:path w="5767" h="3547" extrusionOk="0">
                  <a:moveTo>
                    <a:pt x="2657" y="1"/>
                  </a:moveTo>
                  <a:lnTo>
                    <a:pt x="0" y="3547"/>
                  </a:lnTo>
                  <a:lnTo>
                    <a:pt x="5766" y="2549"/>
                  </a:lnTo>
                  <a:lnTo>
                    <a:pt x="2657" y="1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7068511" y="1290660"/>
              <a:ext cx="232296" cy="210770"/>
            </a:xfrm>
            <a:custGeom>
              <a:avLst/>
              <a:gdLst/>
              <a:ahLst/>
              <a:cxnLst/>
              <a:rect l="l" t="t" r="r" b="b"/>
              <a:pathLst>
                <a:path w="6421" h="5826" extrusionOk="0">
                  <a:moveTo>
                    <a:pt x="1585" y="1"/>
                  </a:moveTo>
                  <a:lnTo>
                    <a:pt x="0" y="2162"/>
                  </a:lnTo>
                  <a:lnTo>
                    <a:pt x="4319" y="5826"/>
                  </a:lnTo>
                  <a:lnTo>
                    <a:pt x="6421" y="3557"/>
                  </a:lnTo>
                  <a:lnTo>
                    <a:pt x="1585" y="1"/>
                  </a:lnTo>
                  <a:close/>
                </a:path>
              </a:pathLst>
            </a:custGeom>
            <a:solidFill>
              <a:srgbClr val="2A64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7067968" y="1292433"/>
              <a:ext cx="160013" cy="78288"/>
            </a:xfrm>
            <a:custGeom>
              <a:avLst/>
              <a:gdLst/>
              <a:ahLst/>
              <a:cxnLst/>
              <a:rect l="l" t="t" r="r" b="b"/>
              <a:pathLst>
                <a:path w="4423" h="2164" extrusionOk="0">
                  <a:moveTo>
                    <a:pt x="1586" y="0"/>
                  </a:moveTo>
                  <a:lnTo>
                    <a:pt x="1" y="2164"/>
                  </a:lnTo>
                  <a:lnTo>
                    <a:pt x="4423" y="2040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6741822" y="1106260"/>
              <a:ext cx="187761" cy="50251"/>
            </a:xfrm>
            <a:custGeom>
              <a:avLst/>
              <a:gdLst/>
              <a:ahLst/>
              <a:cxnLst/>
              <a:rect l="l" t="t" r="r" b="b"/>
              <a:pathLst>
                <a:path w="5190" h="1389" extrusionOk="0">
                  <a:moveTo>
                    <a:pt x="3772" y="0"/>
                  </a:moveTo>
                  <a:lnTo>
                    <a:pt x="460" y="566"/>
                  </a:lnTo>
                  <a:lnTo>
                    <a:pt x="0" y="1261"/>
                  </a:lnTo>
                  <a:lnTo>
                    <a:pt x="5189" y="1389"/>
                  </a:lnTo>
                  <a:lnTo>
                    <a:pt x="3772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7093980" y="1366960"/>
              <a:ext cx="153393" cy="77601"/>
            </a:xfrm>
            <a:custGeom>
              <a:avLst/>
              <a:gdLst/>
              <a:ahLst/>
              <a:cxnLst/>
              <a:rect l="l" t="t" r="r" b="b"/>
              <a:pathLst>
                <a:path w="4240" h="2145" extrusionOk="0">
                  <a:moveTo>
                    <a:pt x="3326" y="0"/>
                  </a:moveTo>
                  <a:lnTo>
                    <a:pt x="1" y="112"/>
                  </a:lnTo>
                  <a:lnTo>
                    <a:pt x="2443" y="2145"/>
                  </a:lnTo>
                  <a:lnTo>
                    <a:pt x="4239" y="932"/>
                  </a:lnTo>
                  <a:lnTo>
                    <a:pt x="3326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6753001" y="960824"/>
              <a:ext cx="24384" cy="25035"/>
            </a:xfrm>
            <a:custGeom>
              <a:avLst/>
              <a:gdLst/>
              <a:ahLst/>
              <a:cxnLst/>
              <a:rect l="l" t="t" r="r" b="b"/>
              <a:pathLst>
                <a:path w="674" h="692" extrusionOk="0">
                  <a:moveTo>
                    <a:pt x="332" y="0"/>
                  </a:moveTo>
                  <a:lnTo>
                    <a:pt x="0" y="428"/>
                  </a:lnTo>
                  <a:lnTo>
                    <a:pt x="340" y="692"/>
                  </a:lnTo>
                  <a:lnTo>
                    <a:pt x="673" y="264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7323205" y="1412001"/>
              <a:ext cx="24745" cy="24999"/>
            </a:xfrm>
            <a:custGeom>
              <a:avLst/>
              <a:gdLst/>
              <a:ahLst/>
              <a:cxnLst/>
              <a:rect l="l" t="t" r="r" b="b"/>
              <a:pathLst>
                <a:path w="684" h="691" extrusionOk="0">
                  <a:moveTo>
                    <a:pt x="368" y="1"/>
                  </a:moveTo>
                  <a:lnTo>
                    <a:pt x="1" y="397"/>
                  </a:lnTo>
                  <a:lnTo>
                    <a:pt x="315" y="691"/>
                  </a:lnTo>
                  <a:lnTo>
                    <a:pt x="683" y="294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" name="Google Shape;198;p15"/>
          <p:cNvGrpSpPr/>
          <p:nvPr/>
        </p:nvGrpSpPr>
        <p:grpSpPr>
          <a:xfrm rot="1013249">
            <a:off x="4691734" y="2043805"/>
            <a:ext cx="278635" cy="413717"/>
            <a:chOff x="7711080" y="1325775"/>
            <a:chExt cx="278628" cy="413707"/>
          </a:xfrm>
        </p:grpSpPr>
        <p:sp>
          <p:nvSpPr>
            <p:cNvPr id="199" name="Google Shape;199;p15"/>
            <p:cNvSpPr/>
            <p:nvPr/>
          </p:nvSpPr>
          <p:spPr>
            <a:xfrm>
              <a:off x="7711080" y="1326615"/>
              <a:ext cx="274758" cy="412867"/>
            </a:xfrm>
            <a:custGeom>
              <a:avLst/>
              <a:gdLst/>
              <a:ahLst/>
              <a:cxnLst/>
              <a:rect l="l" t="t" r="r" b="b"/>
              <a:pathLst>
                <a:path w="7524" h="11306" extrusionOk="0">
                  <a:moveTo>
                    <a:pt x="4177" y="0"/>
                  </a:moveTo>
                  <a:cubicBezTo>
                    <a:pt x="4152" y="62"/>
                    <a:pt x="4124" y="123"/>
                    <a:pt x="4091" y="184"/>
                  </a:cubicBezTo>
                  <a:cubicBezTo>
                    <a:pt x="3783" y="753"/>
                    <a:pt x="3236" y="1088"/>
                    <a:pt x="2708" y="1088"/>
                  </a:cubicBezTo>
                  <a:cubicBezTo>
                    <a:pt x="2612" y="1088"/>
                    <a:pt x="2516" y="1077"/>
                    <a:pt x="2423" y="1054"/>
                  </a:cubicBezTo>
                  <a:lnTo>
                    <a:pt x="1" y="8801"/>
                  </a:lnTo>
                  <a:cubicBezTo>
                    <a:pt x="52" y="8820"/>
                    <a:pt x="105" y="8842"/>
                    <a:pt x="155" y="8869"/>
                  </a:cubicBezTo>
                  <a:cubicBezTo>
                    <a:pt x="712" y="9169"/>
                    <a:pt x="931" y="9879"/>
                    <a:pt x="721" y="10564"/>
                  </a:cubicBezTo>
                  <a:lnTo>
                    <a:pt x="875" y="10619"/>
                  </a:lnTo>
                  <a:cubicBezTo>
                    <a:pt x="900" y="10559"/>
                    <a:pt x="947" y="10509"/>
                    <a:pt x="1011" y="10483"/>
                  </a:cubicBezTo>
                  <a:cubicBezTo>
                    <a:pt x="1044" y="10470"/>
                    <a:pt x="1077" y="10463"/>
                    <a:pt x="1110" y="10463"/>
                  </a:cubicBezTo>
                  <a:cubicBezTo>
                    <a:pt x="1210" y="10463"/>
                    <a:pt x="1304" y="10523"/>
                    <a:pt x="1346" y="10619"/>
                  </a:cubicBezTo>
                  <a:cubicBezTo>
                    <a:pt x="1369" y="10674"/>
                    <a:pt x="1368" y="10734"/>
                    <a:pt x="1354" y="10786"/>
                  </a:cubicBezTo>
                  <a:lnTo>
                    <a:pt x="1491" y="10834"/>
                  </a:lnTo>
                  <a:cubicBezTo>
                    <a:pt x="1518" y="10760"/>
                    <a:pt x="1571" y="10698"/>
                    <a:pt x="1648" y="10665"/>
                  </a:cubicBezTo>
                  <a:cubicBezTo>
                    <a:pt x="1684" y="10650"/>
                    <a:pt x="1722" y="10643"/>
                    <a:pt x="1759" y="10643"/>
                  </a:cubicBezTo>
                  <a:cubicBezTo>
                    <a:pt x="1874" y="10643"/>
                    <a:pt x="1985" y="10713"/>
                    <a:pt x="2034" y="10828"/>
                  </a:cubicBezTo>
                  <a:cubicBezTo>
                    <a:pt x="2062" y="10896"/>
                    <a:pt x="2059" y="10966"/>
                    <a:pt x="2041" y="11029"/>
                  </a:cubicBezTo>
                  <a:lnTo>
                    <a:pt x="2170" y="11073"/>
                  </a:lnTo>
                  <a:cubicBezTo>
                    <a:pt x="2184" y="10993"/>
                    <a:pt x="2235" y="10920"/>
                    <a:pt x="2320" y="10886"/>
                  </a:cubicBezTo>
                  <a:cubicBezTo>
                    <a:pt x="2354" y="10872"/>
                    <a:pt x="2389" y="10865"/>
                    <a:pt x="2424" y="10865"/>
                  </a:cubicBezTo>
                  <a:cubicBezTo>
                    <a:pt x="2530" y="10865"/>
                    <a:pt x="2630" y="10927"/>
                    <a:pt x="2673" y="11030"/>
                  </a:cubicBezTo>
                  <a:cubicBezTo>
                    <a:pt x="2706" y="11106"/>
                    <a:pt x="2699" y="11186"/>
                    <a:pt x="2665" y="11255"/>
                  </a:cubicBezTo>
                  <a:lnTo>
                    <a:pt x="2807" y="11305"/>
                  </a:lnTo>
                  <a:cubicBezTo>
                    <a:pt x="2979" y="10433"/>
                    <a:pt x="3454" y="10133"/>
                    <a:pt x="3949" y="10133"/>
                  </a:cubicBezTo>
                  <a:cubicBezTo>
                    <a:pt x="4079" y="10133"/>
                    <a:pt x="4211" y="10153"/>
                    <a:pt x="4338" y="10190"/>
                  </a:cubicBezTo>
                  <a:lnTo>
                    <a:pt x="7523" y="2670"/>
                  </a:lnTo>
                  <a:cubicBezTo>
                    <a:pt x="7466" y="2652"/>
                    <a:pt x="7410" y="2627"/>
                    <a:pt x="7357" y="2599"/>
                  </a:cubicBezTo>
                  <a:cubicBezTo>
                    <a:pt x="6813" y="2305"/>
                    <a:pt x="6796" y="1665"/>
                    <a:pt x="6981" y="994"/>
                  </a:cubicBezTo>
                  <a:lnTo>
                    <a:pt x="6852" y="951"/>
                  </a:lnTo>
                  <a:cubicBezTo>
                    <a:pt x="6815" y="1007"/>
                    <a:pt x="6759" y="1051"/>
                    <a:pt x="6693" y="1080"/>
                  </a:cubicBezTo>
                  <a:cubicBezTo>
                    <a:pt x="6647" y="1099"/>
                    <a:pt x="6599" y="1108"/>
                    <a:pt x="6551" y="1108"/>
                  </a:cubicBezTo>
                  <a:cubicBezTo>
                    <a:pt x="6411" y="1108"/>
                    <a:pt x="6279" y="1027"/>
                    <a:pt x="6222" y="891"/>
                  </a:cubicBezTo>
                  <a:cubicBezTo>
                    <a:pt x="6201" y="838"/>
                    <a:pt x="6194" y="785"/>
                    <a:pt x="6196" y="730"/>
                  </a:cubicBezTo>
                  <a:lnTo>
                    <a:pt x="6036" y="677"/>
                  </a:lnTo>
                  <a:cubicBezTo>
                    <a:pt x="5992" y="772"/>
                    <a:pt x="5916" y="851"/>
                    <a:pt x="5814" y="894"/>
                  </a:cubicBezTo>
                  <a:cubicBezTo>
                    <a:pt x="5760" y="916"/>
                    <a:pt x="5705" y="927"/>
                    <a:pt x="5650" y="927"/>
                  </a:cubicBezTo>
                  <a:cubicBezTo>
                    <a:pt x="5473" y="927"/>
                    <a:pt x="5304" y="817"/>
                    <a:pt x="5229" y="637"/>
                  </a:cubicBezTo>
                  <a:cubicBezTo>
                    <a:pt x="5192" y="550"/>
                    <a:pt x="5183" y="458"/>
                    <a:pt x="5199" y="373"/>
                  </a:cubicBezTo>
                  <a:lnTo>
                    <a:pt x="5066" y="324"/>
                  </a:lnTo>
                  <a:cubicBezTo>
                    <a:pt x="5047" y="456"/>
                    <a:pt x="4972" y="566"/>
                    <a:pt x="4857" y="616"/>
                  </a:cubicBezTo>
                  <a:cubicBezTo>
                    <a:pt x="4816" y="633"/>
                    <a:pt x="4773" y="641"/>
                    <a:pt x="4730" y="641"/>
                  </a:cubicBezTo>
                  <a:cubicBezTo>
                    <a:pt x="4571" y="641"/>
                    <a:pt x="4411" y="529"/>
                    <a:pt x="4335" y="350"/>
                  </a:cubicBezTo>
                  <a:cubicBezTo>
                    <a:pt x="4293" y="248"/>
                    <a:pt x="4288" y="142"/>
                    <a:pt x="4310" y="49"/>
                  </a:cubicBezTo>
                  <a:lnTo>
                    <a:pt x="4177" y="0"/>
                  </a:lnTo>
                  <a:close/>
                </a:path>
              </a:pathLst>
            </a:custGeom>
            <a:solidFill>
              <a:srgbClr val="CDA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5"/>
            <p:cNvSpPr/>
            <p:nvPr/>
          </p:nvSpPr>
          <p:spPr>
            <a:xfrm>
              <a:off x="7714841" y="1325775"/>
              <a:ext cx="274867" cy="412794"/>
            </a:xfrm>
            <a:custGeom>
              <a:avLst/>
              <a:gdLst/>
              <a:ahLst/>
              <a:cxnLst/>
              <a:rect l="l" t="t" r="r" b="b"/>
              <a:pathLst>
                <a:path w="7527" h="11304" extrusionOk="0">
                  <a:moveTo>
                    <a:pt x="4179" y="0"/>
                  </a:moveTo>
                  <a:cubicBezTo>
                    <a:pt x="4154" y="62"/>
                    <a:pt x="4125" y="124"/>
                    <a:pt x="4094" y="182"/>
                  </a:cubicBezTo>
                  <a:cubicBezTo>
                    <a:pt x="3786" y="752"/>
                    <a:pt x="3238" y="1088"/>
                    <a:pt x="2709" y="1088"/>
                  </a:cubicBezTo>
                  <a:cubicBezTo>
                    <a:pt x="2613" y="1088"/>
                    <a:pt x="2518" y="1077"/>
                    <a:pt x="2424" y="1054"/>
                  </a:cubicBezTo>
                  <a:lnTo>
                    <a:pt x="1" y="8800"/>
                  </a:lnTo>
                  <a:cubicBezTo>
                    <a:pt x="55" y="8820"/>
                    <a:pt x="107" y="8842"/>
                    <a:pt x="157" y="8869"/>
                  </a:cubicBezTo>
                  <a:cubicBezTo>
                    <a:pt x="714" y="9169"/>
                    <a:pt x="931" y="9879"/>
                    <a:pt x="722" y="10565"/>
                  </a:cubicBezTo>
                  <a:lnTo>
                    <a:pt x="874" y="10621"/>
                  </a:lnTo>
                  <a:cubicBezTo>
                    <a:pt x="900" y="10562"/>
                    <a:pt x="946" y="10512"/>
                    <a:pt x="1010" y="10485"/>
                  </a:cubicBezTo>
                  <a:cubicBezTo>
                    <a:pt x="1042" y="10471"/>
                    <a:pt x="1075" y="10465"/>
                    <a:pt x="1108" y="10465"/>
                  </a:cubicBezTo>
                  <a:cubicBezTo>
                    <a:pt x="1208" y="10465"/>
                    <a:pt x="1303" y="10524"/>
                    <a:pt x="1345" y="10621"/>
                  </a:cubicBezTo>
                  <a:cubicBezTo>
                    <a:pt x="1368" y="10677"/>
                    <a:pt x="1367" y="10734"/>
                    <a:pt x="1352" y="10787"/>
                  </a:cubicBezTo>
                  <a:lnTo>
                    <a:pt x="1490" y="10836"/>
                  </a:lnTo>
                  <a:cubicBezTo>
                    <a:pt x="1517" y="10763"/>
                    <a:pt x="1570" y="10700"/>
                    <a:pt x="1647" y="10667"/>
                  </a:cubicBezTo>
                  <a:cubicBezTo>
                    <a:pt x="1683" y="10652"/>
                    <a:pt x="1720" y="10645"/>
                    <a:pt x="1757" y="10645"/>
                  </a:cubicBezTo>
                  <a:cubicBezTo>
                    <a:pt x="1872" y="10645"/>
                    <a:pt x="1983" y="10715"/>
                    <a:pt x="2032" y="10830"/>
                  </a:cubicBezTo>
                  <a:cubicBezTo>
                    <a:pt x="2061" y="10899"/>
                    <a:pt x="2059" y="10967"/>
                    <a:pt x="2039" y="11032"/>
                  </a:cubicBezTo>
                  <a:lnTo>
                    <a:pt x="2168" y="11078"/>
                  </a:lnTo>
                  <a:cubicBezTo>
                    <a:pt x="2187" y="10995"/>
                    <a:pt x="2238" y="10922"/>
                    <a:pt x="2323" y="10886"/>
                  </a:cubicBezTo>
                  <a:cubicBezTo>
                    <a:pt x="2357" y="10872"/>
                    <a:pt x="2392" y="10865"/>
                    <a:pt x="2427" y="10865"/>
                  </a:cubicBezTo>
                  <a:cubicBezTo>
                    <a:pt x="2533" y="10865"/>
                    <a:pt x="2633" y="10927"/>
                    <a:pt x="2676" y="11030"/>
                  </a:cubicBezTo>
                  <a:cubicBezTo>
                    <a:pt x="2709" y="11106"/>
                    <a:pt x="2699" y="11186"/>
                    <a:pt x="2668" y="11254"/>
                  </a:cubicBezTo>
                  <a:lnTo>
                    <a:pt x="2810" y="11304"/>
                  </a:lnTo>
                  <a:cubicBezTo>
                    <a:pt x="2982" y="10433"/>
                    <a:pt x="3457" y="10133"/>
                    <a:pt x="3952" y="10133"/>
                  </a:cubicBezTo>
                  <a:cubicBezTo>
                    <a:pt x="4082" y="10133"/>
                    <a:pt x="4213" y="10153"/>
                    <a:pt x="4341" y="10190"/>
                  </a:cubicBezTo>
                  <a:lnTo>
                    <a:pt x="7526" y="2670"/>
                  </a:lnTo>
                  <a:cubicBezTo>
                    <a:pt x="7469" y="2650"/>
                    <a:pt x="7413" y="2627"/>
                    <a:pt x="7359" y="2599"/>
                  </a:cubicBezTo>
                  <a:cubicBezTo>
                    <a:pt x="6815" y="2305"/>
                    <a:pt x="6798" y="1665"/>
                    <a:pt x="6984" y="994"/>
                  </a:cubicBezTo>
                  <a:lnTo>
                    <a:pt x="6855" y="951"/>
                  </a:lnTo>
                  <a:cubicBezTo>
                    <a:pt x="6818" y="1007"/>
                    <a:pt x="6763" y="1051"/>
                    <a:pt x="6696" y="1080"/>
                  </a:cubicBezTo>
                  <a:cubicBezTo>
                    <a:pt x="6650" y="1099"/>
                    <a:pt x="6602" y="1108"/>
                    <a:pt x="6554" y="1108"/>
                  </a:cubicBezTo>
                  <a:cubicBezTo>
                    <a:pt x="6414" y="1108"/>
                    <a:pt x="6281" y="1027"/>
                    <a:pt x="6225" y="889"/>
                  </a:cubicBezTo>
                  <a:cubicBezTo>
                    <a:pt x="6204" y="838"/>
                    <a:pt x="6197" y="785"/>
                    <a:pt x="6199" y="731"/>
                  </a:cubicBezTo>
                  <a:lnTo>
                    <a:pt x="6039" y="678"/>
                  </a:lnTo>
                  <a:cubicBezTo>
                    <a:pt x="5995" y="772"/>
                    <a:pt x="5919" y="851"/>
                    <a:pt x="5819" y="894"/>
                  </a:cubicBezTo>
                  <a:cubicBezTo>
                    <a:pt x="5765" y="916"/>
                    <a:pt x="5710" y="927"/>
                    <a:pt x="5655" y="927"/>
                  </a:cubicBezTo>
                  <a:cubicBezTo>
                    <a:pt x="5478" y="927"/>
                    <a:pt x="5308" y="818"/>
                    <a:pt x="5232" y="637"/>
                  </a:cubicBezTo>
                  <a:cubicBezTo>
                    <a:pt x="5194" y="550"/>
                    <a:pt x="5187" y="459"/>
                    <a:pt x="5202" y="373"/>
                  </a:cubicBezTo>
                  <a:lnTo>
                    <a:pt x="5068" y="324"/>
                  </a:lnTo>
                  <a:cubicBezTo>
                    <a:pt x="5050" y="456"/>
                    <a:pt x="4975" y="566"/>
                    <a:pt x="4859" y="616"/>
                  </a:cubicBezTo>
                  <a:cubicBezTo>
                    <a:pt x="4818" y="633"/>
                    <a:pt x="4775" y="641"/>
                    <a:pt x="4732" y="641"/>
                  </a:cubicBezTo>
                  <a:cubicBezTo>
                    <a:pt x="4573" y="641"/>
                    <a:pt x="4413" y="530"/>
                    <a:pt x="4338" y="350"/>
                  </a:cubicBezTo>
                  <a:cubicBezTo>
                    <a:pt x="4295" y="248"/>
                    <a:pt x="4290" y="142"/>
                    <a:pt x="4313" y="49"/>
                  </a:cubicBezTo>
                  <a:lnTo>
                    <a:pt x="4179" y="0"/>
                  </a:ln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5"/>
            <p:cNvSpPr/>
            <p:nvPr/>
          </p:nvSpPr>
          <p:spPr>
            <a:xfrm>
              <a:off x="7734816" y="1358239"/>
              <a:ext cx="230900" cy="344579"/>
            </a:xfrm>
            <a:custGeom>
              <a:avLst/>
              <a:gdLst/>
              <a:ahLst/>
              <a:cxnLst/>
              <a:rect l="l" t="t" r="r" b="b"/>
              <a:pathLst>
                <a:path w="6323" h="9436" extrusionOk="0">
                  <a:moveTo>
                    <a:pt x="3459" y="357"/>
                  </a:moveTo>
                  <a:lnTo>
                    <a:pt x="5481" y="1093"/>
                  </a:lnTo>
                  <a:cubicBezTo>
                    <a:pt x="5336" y="1612"/>
                    <a:pt x="5508" y="2146"/>
                    <a:pt x="5930" y="2374"/>
                  </a:cubicBezTo>
                  <a:cubicBezTo>
                    <a:pt x="5973" y="2397"/>
                    <a:pt x="6016" y="2413"/>
                    <a:pt x="6059" y="2428"/>
                  </a:cubicBezTo>
                  <a:lnTo>
                    <a:pt x="3584" y="8268"/>
                  </a:lnTo>
                  <a:cubicBezTo>
                    <a:pt x="3502" y="8244"/>
                    <a:pt x="3417" y="8233"/>
                    <a:pt x="3332" y="8233"/>
                  </a:cubicBezTo>
                  <a:cubicBezTo>
                    <a:pt x="2922" y="8233"/>
                    <a:pt x="2495" y="8494"/>
                    <a:pt x="2258" y="8936"/>
                  </a:cubicBezTo>
                  <a:cubicBezTo>
                    <a:pt x="2234" y="8982"/>
                    <a:pt x="2212" y="9029"/>
                    <a:pt x="2194" y="9075"/>
                  </a:cubicBezTo>
                  <a:lnTo>
                    <a:pt x="777" y="8560"/>
                  </a:lnTo>
                  <a:cubicBezTo>
                    <a:pt x="938" y="8028"/>
                    <a:pt x="769" y="7477"/>
                    <a:pt x="337" y="7243"/>
                  </a:cubicBezTo>
                  <a:cubicBezTo>
                    <a:pt x="297" y="7221"/>
                    <a:pt x="258" y="7205"/>
                    <a:pt x="217" y="7190"/>
                  </a:cubicBezTo>
                  <a:lnTo>
                    <a:pt x="2098" y="1174"/>
                  </a:lnTo>
                  <a:cubicBezTo>
                    <a:pt x="2171" y="1193"/>
                    <a:pt x="2245" y="1201"/>
                    <a:pt x="2321" y="1201"/>
                  </a:cubicBezTo>
                  <a:cubicBezTo>
                    <a:pt x="2729" y="1201"/>
                    <a:pt x="3155" y="940"/>
                    <a:pt x="3393" y="499"/>
                  </a:cubicBezTo>
                  <a:cubicBezTo>
                    <a:pt x="3418" y="451"/>
                    <a:pt x="3439" y="406"/>
                    <a:pt x="3459" y="357"/>
                  </a:cubicBezTo>
                  <a:close/>
                  <a:moveTo>
                    <a:pt x="3508" y="0"/>
                  </a:moveTo>
                  <a:cubicBezTo>
                    <a:pt x="3486" y="53"/>
                    <a:pt x="3462" y="104"/>
                    <a:pt x="3436" y="155"/>
                  </a:cubicBezTo>
                  <a:cubicBezTo>
                    <a:pt x="3179" y="633"/>
                    <a:pt x="2717" y="916"/>
                    <a:pt x="2274" y="916"/>
                  </a:cubicBezTo>
                  <a:cubicBezTo>
                    <a:pt x="2193" y="916"/>
                    <a:pt x="2112" y="906"/>
                    <a:pt x="2033" y="887"/>
                  </a:cubicBezTo>
                  <a:lnTo>
                    <a:pt x="1" y="7397"/>
                  </a:lnTo>
                  <a:cubicBezTo>
                    <a:pt x="45" y="7413"/>
                    <a:pt x="88" y="7430"/>
                    <a:pt x="131" y="7454"/>
                  </a:cubicBezTo>
                  <a:cubicBezTo>
                    <a:pt x="598" y="7706"/>
                    <a:pt x="782" y="8303"/>
                    <a:pt x="605" y="8877"/>
                  </a:cubicBezTo>
                  <a:lnTo>
                    <a:pt x="2141" y="9436"/>
                  </a:lnTo>
                  <a:cubicBezTo>
                    <a:pt x="2159" y="9387"/>
                    <a:pt x="2184" y="9337"/>
                    <a:pt x="2210" y="9288"/>
                  </a:cubicBezTo>
                  <a:cubicBezTo>
                    <a:pt x="2468" y="8810"/>
                    <a:pt x="2928" y="8527"/>
                    <a:pt x="3372" y="8527"/>
                  </a:cubicBezTo>
                  <a:cubicBezTo>
                    <a:pt x="3464" y="8527"/>
                    <a:pt x="3556" y="8540"/>
                    <a:pt x="3645" y="8565"/>
                  </a:cubicBezTo>
                  <a:lnTo>
                    <a:pt x="6322" y="2245"/>
                  </a:lnTo>
                  <a:cubicBezTo>
                    <a:pt x="6274" y="2229"/>
                    <a:pt x="6228" y="2209"/>
                    <a:pt x="6182" y="2184"/>
                  </a:cubicBezTo>
                  <a:cubicBezTo>
                    <a:pt x="5724" y="1937"/>
                    <a:pt x="5541" y="1360"/>
                    <a:pt x="5695" y="798"/>
                  </a:cubicBezTo>
                  <a:lnTo>
                    <a:pt x="3508" y="0"/>
                  </a:ln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7790504" y="1429227"/>
              <a:ext cx="67813" cy="193178"/>
            </a:xfrm>
            <a:custGeom>
              <a:avLst/>
              <a:gdLst/>
              <a:ahLst/>
              <a:cxnLst/>
              <a:rect l="l" t="t" r="r" b="b"/>
              <a:pathLst>
                <a:path w="1857" h="5290" extrusionOk="0">
                  <a:moveTo>
                    <a:pt x="1777" y="0"/>
                  </a:moveTo>
                  <a:lnTo>
                    <a:pt x="0" y="5261"/>
                  </a:lnTo>
                  <a:lnTo>
                    <a:pt x="80" y="5290"/>
                  </a:lnTo>
                  <a:lnTo>
                    <a:pt x="1857" y="28"/>
                  </a:lnTo>
                  <a:lnTo>
                    <a:pt x="1777" y="0"/>
                  </a:ln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7771661" y="1566750"/>
              <a:ext cx="20267" cy="17967"/>
            </a:xfrm>
            <a:custGeom>
              <a:avLst/>
              <a:gdLst/>
              <a:ahLst/>
              <a:cxnLst/>
              <a:rect l="l" t="t" r="r" b="b"/>
              <a:pathLst>
                <a:path w="555" h="492" extrusionOk="0">
                  <a:moveTo>
                    <a:pt x="279" y="1"/>
                  </a:moveTo>
                  <a:cubicBezTo>
                    <a:pt x="247" y="1"/>
                    <a:pt x="214" y="7"/>
                    <a:pt x="183" y="21"/>
                  </a:cubicBezTo>
                  <a:cubicBezTo>
                    <a:pt x="58" y="72"/>
                    <a:pt x="1" y="216"/>
                    <a:pt x="52" y="340"/>
                  </a:cubicBezTo>
                  <a:cubicBezTo>
                    <a:pt x="92" y="435"/>
                    <a:pt x="183" y="491"/>
                    <a:pt x="278" y="491"/>
                  </a:cubicBezTo>
                  <a:cubicBezTo>
                    <a:pt x="310" y="491"/>
                    <a:pt x="342" y="485"/>
                    <a:pt x="373" y="472"/>
                  </a:cubicBezTo>
                  <a:cubicBezTo>
                    <a:pt x="496" y="420"/>
                    <a:pt x="555" y="277"/>
                    <a:pt x="503" y="151"/>
                  </a:cubicBezTo>
                  <a:cubicBezTo>
                    <a:pt x="465" y="58"/>
                    <a:pt x="375" y="1"/>
                    <a:pt x="279" y="1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7790029" y="1508907"/>
              <a:ext cx="20377" cy="17967"/>
            </a:xfrm>
            <a:custGeom>
              <a:avLst/>
              <a:gdLst/>
              <a:ahLst/>
              <a:cxnLst/>
              <a:rect l="l" t="t" r="r" b="b"/>
              <a:pathLst>
                <a:path w="558" h="492" extrusionOk="0">
                  <a:moveTo>
                    <a:pt x="278" y="1"/>
                  </a:moveTo>
                  <a:cubicBezTo>
                    <a:pt x="246" y="1"/>
                    <a:pt x="214" y="7"/>
                    <a:pt x="182" y="20"/>
                  </a:cubicBezTo>
                  <a:cubicBezTo>
                    <a:pt x="58" y="73"/>
                    <a:pt x="0" y="216"/>
                    <a:pt x="52" y="341"/>
                  </a:cubicBezTo>
                  <a:cubicBezTo>
                    <a:pt x="91" y="435"/>
                    <a:pt x="181" y="492"/>
                    <a:pt x="277" y="492"/>
                  </a:cubicBezTo>
                  <a:cubicBezTo>
                    <a:pt x="309" y="492"/>
                    <a:pt x="341" y="486"/>
                    <a:pt x="373" y="473"/>
                  </a:cubicBezTo>
                  <a:cubicBezTo>
                    <a:pt x="497" y="420"/>
                    <a:pt x="557" y="276"/>
                    <a:pt x="503" y="152"/>
                  </a:cubicBezTo>
                  <a:cubicBezTo>
                    <a:pt x="464" y="57"/>
                    <a:pt x="374" y="1"/>
                    <a:pt x="278" y="1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7801788" y="1462786"/>
              <a:ext cx="20267" cy="17857"/>
            </a:xfrm>
            <a:custGeom>
              <a:avLst/>
              <a:gdLst/>
              <a:ahLst/>
              <a:cxnLst/>
              <a:rect l="l" t="t" r="r" b="b"/>
              <a:pathLst>
                <a:path w="555" h="489" extrusionOk="0">
                  <a:moveTo>
                    <a:pt x="278" y="0"/>
                  </a:moveTo>
                  <a:cubicBezTo>
                    <a:pt x="246" y="0"/>
                    <a:pt x="214" y="6"/>
                    <a:pt x="182" y="19"/>
                  </a:cubicBezTo>
                  <a:cubicBezTo>
                    <a:pt x="58" y="71"/>
                    <a:pt x="0" y="214"/>
                    <a:pt x="52" y="338"/>
                  </a:cubicBezTo>
                  <a:cubicBezTo>
                    <a:pt x="93" y="432"/>
                    <a:pt x="185" y="489"/>
                    <a:pt x="280" y="489"/>
                  </a:cubicBezTo>
                  <a:cubicBezTo>
                    <a:pt x="311" y="489"/>
                    <a:pt x="342" y="483"/>
                    <a:pt x="373" y="470"/>
                  </a:cubicBezTo>
                  <a:cubicBezTo>
                    <a:pt x="497" y="419"/>
                    <a:pt x="554" y="275"/>
                    <a:pt x="503" y="149"/>
                  </a:cubicBezTo>
                  <a:cubicBezTo>
                    <a:pt x="464" y="56"/>
                    <a:pt x="374" y="0"/>
                    <a:pt x="278" y="0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5"/>
            <p:cNvSpPr/>
            <p:nvPr/>
          </p:nvSpPr>
          <p:spPr>
            <a:xfrm>
              <a:off x="7714951" y="1485281"/>
              <a:ext cx="248502" cy="253285"/>
            </a:xfrm>
            <a:custGeom>
              <a:avLst/>
              <a:gdLst/>
              <a:ahLst/>
              <a:cxnLst/>
              <a:rect l="l" t="t" r="r" b="b"/>
              <a:pathLst>
                <a:path w="6805" h="6936" extrusionOk="0">
                  <a:moveTo>
                    <a:pt x="6805" y="0"/>
                  </a:moveTo>
                  <a:lnTo>
                    <a:pt x="569" y="2615"/>
                  </a:lnTo>
                  <a:lnTo>
                    <a:pt x="1" y="4432"/>
                  </a:lnTo>
                  <a:cubicBezTo>
                    <a:pt x="54" y="4452"/>
                    <a:pt x="105" y="4474"/>
                    <a:pt x="155" y="4501"/>
                  </a:cubicBezTo>
                  <a:cubicBezTo>
                    <a:pt x="712" y="4801"/>
                    <a:pt x="931" y="5511"/>
                    <a:pt x="721" y="6197"/>
                  </a:cubicBezTo>
                  <a:lnTo>
                    <a:pt x="874" y="6253"/>
                  </a:lnTo>
                  <a:cubicBezTo>
                    <a:pt x="898" y="6194"/>
                    <a:pt x="946" y="6144"/>
                    <a:pt x="1009" y="6117"/>
                  </a:cubicBezTo>
                  <a:cubicBezTo>
                    <a:pt x="1041" y="6103"/>
                    <a:pt x="1074" y="6097"/>
                    <a:pt x="1107" y="6097"/>
                  </a:cubicBezTo>
                  <a:cubicBezTo>
                    <a:pt x="1206" y="6097"/>
                    <a:pt x="1302" y="6156"/>
                    <a:pt x="1343" y="6253"/>
                  </a:cubicBezTo>
                  <a:cubicBezTo>
                    <a:pt x="1366" y="6309"/>
                    <a:pt x="1365" y="6366"/>
                    <a:pt x="1351" y="6419"/>
                  </a:cubicBezTo>
                  <a:lnTo>
                    <a:pt x="1489" y="6468"/>
                  </a:lnTo>
                  <a:cubicBezTo>
                    <a:pt x="1515" y="6395"/>
                    <a:pt x="1570" y="6332"/>
                    <a:pt x="1647" y="6299"/>
                  </a:cubicBezTo>
                  <a:cubicBezTo>
                    <a:pt x="1682" y="6284"/>
                    <a:pt x="1719" y="6277"/>
                    <a:pt x="1756" y="6277"/>
                  </a:cubicBezTo>
                  <a:cubicBezTo>
                    <a:pt x="1871" y="6277"/>
                    <a:pt x="1982" y="6347"/>
                    <a:pt x="2031" y="6462"/>
                  </a:cubicBezTo>
                  <a:cubicBezTo>
                    <a:pt x="2059" y="6531"/>
                    <a:pt x="2058" y="6599"/>
                    <a:pt x="2038" y="6664"/>
                  </a:cubicBezTo>
                  <a:lnTo>
                    <a:pt x="2167" y="6710"/>
                  </a:lnTo>
                  <a:cubicBezTo>
                    <a:pt x="2187" y="6627"/>
                    <a:pt x="2238" y="6554"/>
                    <a:pt x="2323" y="6518"/>
                  </a:cubicBezTo>
                  <a:cubicBezTo>
                    <a:pt x="2357" y="6504"/>
                    <a:pt x="2392" y="6497"/>
                    <a:pt x="2427" y="6497"/>
                  </a:cubicBezTo>
                  <a:cubicBezTo>
                    <a:pt x="2533" y="6497"/>
                    <a:pt x="2635" y="6559"/>
                    <a:pt x="2678" y="6662"/>
                  </a:cubicBezTo>
                  <a:cubicBezTo>
                    <a:pt x="2709" y="6738"/>
                    <a:pt x="2701" y="6818"/>
                    <a:pt x="2668" y="6886"/>
                  </a:cubicBezTo>
                  <a:lnTo>
                    <a:pt x="2809" y="6936"/>
                  </a:lnTo>
                  <a:cubicBezTo>
                    <a:pt x="2980" y="6065"/>
                    <a:pt x="3455" y="5765"/>
                    <a:pt x="3951" y="5765"/>
                  </a:cubicBezTo>
                  <a:cubicBezTo>
                    <a:pt x="4081" y="5765"/>
                    <a:pt x="4212" y="5786"/>
                    <a:pt x="4340" y="5822"/>
                  </a:cubicBezTo>
                  <a:lnTo>
                    <a:pt x="6805" y="0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5"/>
            <p:cNvSpPr/>
            <p:nvPr/>
          </p:nvSpPr>
          <p:spPr>
            <a:xfrm>
              <a:off x="7837282" y="1437553"/>
              <a:ext cx="146581" cy="261757"/>
            </a:xfrm>
            <a:custGeom>
              <a:avLst/>
              <a:gdLst/>
              <a:ahLst/>
              <a:cxnLst/>
              <a:rect l="l" t="t" r="r" b="b"/>
              <a:pathLst>
                <a:path w="4014" h="7168" extrusionOk="0">
                  <a:moveTo>
                    <a:pt x="4013" y="0"/>
                  </a:moveTo>
                  <a:lnTo>
                    <a:pt x="75" y="3486"/>
                  </a:lnTo>
                  <a:cubicBezTo>
                    <a:pt x="646" y="4076"/>
                    <a:pt x="619" y="5534"/>
                    <a:pt x="0" y="6113"/>
                  </a:cubicBezTo>
                  <a:lnTo>
                    <a:pt x="950" y="7168"/>
                  </a:lnTo>
                  <a:lnTo>
                    <a:pt x="4013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" name="Google Shape;208;p15"/>
          <p:cNvGrpSpPr/>
          <p:nvPr/>
        </p:nvGrpSpPr>
        <p:grpSpPr>
          <a:xfrm>
            <a:off x="5144670" y="1970893"/>
            <a:ext cx="92925" cy="59613"/>
            <a:chOff x="12118732" y="6826968"/>
            <a:chExt cx="92925" cy="59613"/>
          </a:xfrm>
        </p:grpSpPr>
        <p:sp>
          <p:nvSpPr>
            <p:cNvPr id="209" name="Google Shape;209;p15"/>
            <p:cNvSpPr/>
            <p:nvPr/>
          </p:nvSpPr>
          <p:spPr>
            <a:xfrm>
              <a:off x="12118732" y="6827585"/>
              <a:ext cx="92925" cy="58996"/>
            </a:xfrm>
            <a:custGeom>
              <a:avLst/>
              <a:gdLst/>
              <a:ahLst/>
              <a:cxnLst/>
              <a:rect l="l" t="t" r="r" b="b"/>
              <a:pathLst>
                <a:path w="1657" h="1052" extrusionOk="0">
                  <a:moveTo>
                    <a:pt x="1224" y="0"/>
                  </a:moveTo>
                  <a:cubicBezTo>
                    <a:pt x="1044" y="0"/>
                    <a:pt x="819" y="171"/>
                    <a:pt x="576" y="212"/>
                  </a:cubicBezTo>
                  <a:cubicBezTo>
                    <a:pt x="193" y="278"/>
                    <a:pt x="0" y="316"/>
                    <a:pt x="42" y="617"/>
                  </a:cubicBezTo>
                  <a:cubicBezTo>
                    <a:pt x="78" y="874"/>
                    <a:pt x="339" y="1051"/>
                    <a:pt x="656" y="1051"/>
                  </a:cubicBezTo>
                  <a:cubicBezTo>
                    <a:pt x="706" y="1051"/>
                    <a:pt x="757" y="1047"/>
                    <a:pt x="809" y="1038"/>
                  </a:cubicBezTo>
                  <a:cubicBezTo>
                    <a:pt x="1191" y="972"/>
                    <a:pt x="1656" y="647"/>
                    <a:pt x="1485" y="225"/>
                  </a:cubicBezTo>
                  <a:cubicBezTo>
                    <a:pt x="1416" y="56"/>
                    <a:pt x="1327" y="0"/>
                    <a:pt x="1224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5"/>
            <p:cNvSpPr/>
            <p:nvPr/>
          </p:nvSpPr>
          <p:spPr>
            <a:xfrm>
              <a:off x="12127200" y="6826968"/>
              <a:ext cx="41499" cy="24114"/>
            </a:xfrm>
            <a:custGeom>
              <a:avLst/>
              <a:gdLst/>
              <a:ahLst/>
              <a:cxnLst/>
              <a:rect l="l" t="t" r="r" b="b"/>
              <a:pathLst>
                <a:path w="740" h="430" extrusionOk="0">
                  <a:moveTo>
                    <a:pt x="579" y="0"/>
                  </a:moveTo>
                  <a:cubicBezTo>
                    <a:pt x="513" y="0"/>
                    <a:pt x="432" y="22"/>
                    <a:pt x="353" y="22"/>
                  </a:cubicBezTo>
                  <a:cubicBezTo>
                    <a:pt x="340" y="22"/>
                    <a:pt x="327" y="21"/>
                    <a:pt x="314" y="20"/>
                  </a:cubicBezTo>
                  <a:cubicBezTo>
                    <a:pt x="261" y="14"/>
                    <a:pt x="215" y="9"/>
                    <a:pt x="177" y="9"/>
                  </a:cubicBezTo>
                  <a:cubicBezTo>
                    <a:pt x="87" y="9"/>
                    <a:pt x="37" y="35"/>
                    <a:pt x="24" y="136"/>
                  </a:cubicBezTo>
                  <a:cubicBezTo>
                    <a:pt x="1" y="276"/>
                    <a:pt x="131" y="408"/>
                    <a:pt x="310" y="426"/>
                  </a:cubicBezTo>
                  <a:cubicBezTo>
                    <a:pt x="327" y="428"/>
                    <a:pt x="344" y="429"/>
                    <a:pt x="362" y="429"/>
                  </a:cubicBezTo>
                  <a:cubicBezTo>
                    <a:pt x="534" y="429"/>
                    <a:pt x="739" y="339"/>
                    <a:pt x="720" y="143"/>
                  </a:cubicBezTo>
                  <a:cubicBezTo>
                    <a:pt x="708" y="27"/>
                    <a:pt x="653" y="0"/>
                    <a:pt x="579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12134603" y="6835043"/>
              <a:ext cx="45817" cy="25629"/>
            </a:xfrm>
            <a:custGeom>
              <a:avLst/>
              <a:gdLst/>
              <a:ahLst/>
              <a:cxnLst/>
              <a:rect l="l" t="t" r="r" b="b"/>
              <a:pathLst>
                <a:path w="817" h="457" extrusionOk="0">
                  <a:moveTo>
                    <a:pt x="585" y="1"/>
                  </a:moveTo>
                  <a:cubicBezTo>
                    <a:pt x="532" y="1"/>
                    <a:pt x="471" y="25"/>
                    <a:pt x="401" y="47"/>
                  </a:cubicBezTo>
                  <a:cubicBezTo>
                    <a:pt x="244" y="99"/>
                    <a:pt x="1" y="176"/>
                    <a:pt x="175" y="360"/>
                  </a:cubicBezTo>
                  <a:cubicBezTo>
                    <a:pt x="223" y="410"/>
                    <a:pt x="281" y="457"/>
                    <a:pt x="372" y="457"/>
                  </a:cubicBezTo>
                  <a:cubicBezTo>
                    <a:pt x="403" y="457"/>
                    <a:pt x="439" y="451"/>
                    <a:pt x="479" y="438"/>
                  </a:cubicBezTo>
                  <a:cubicBezTo>
                    <a:pt x="636" y="388"/>
                    <a:pt x="817" y="427"/>
                    <a:pt x="746" y="179"/>
                  </a:cubicBezTo>
                  <a:cubicBezTo>
                    <a:pt x="706" y="41"/>
                    <a:pt x="652" y="1"/>
                    <a:pt x="585" y="1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15"/>
          <p:cNvGrpSpPr/>
          <p:nvPr/>
        </p:nvGrpSpPr>
        <p:grpSpPr>
          <a:xfrm>
            <a:off x="4038373" y="3978100"/>
            <a:ext cx="109300" cy="87933"/>
            <a:chOff x="12383923" y="3862425"/>
            <a:chExt cx="109300" cy="87933"/>
          </a:xfrm>
        </p:grpSpPr>
        <p:sp>
          <p:nvSpPr>
            <p:cNvPr id="213" name="Google Shape;213;p15"/>
            <p:cNvSpPr/>
            <p:nvPr/>
          </p:nvSpPr>
          <p:spPr>
            <a:xfrm>
              <a:off x="12383923" y="3875155"/>
              <a:ext cx="109300" cy="75203"/>
            </a:xfrm>
            <a:custGeom>
              <a:avLst/>
              <a:gdLst/>
              <a:ahLst/>
              <a:cxnLst/>
              <a:rect l="l" t="t" r="r" b="b"/>
              <a:pathLst>
                <a:path w="1949" h="1341" extrusionOk="0">
                  <a:moveTo>
                    <a:pt x="1500" y="0"/>
                  </a:moveTo>
                  <a:cubicBezTo>
                    <a:pt x="1369" y="0"/>
                    <a:pt x="1207" y="92"/>
                    <a:pt x="984" y="220"/>
                  </a:cubicBezTo>
                  <a:cubicBezTo>
                    <a:pt x="589" y="450"/>
                    <a:pt x="0" y="347"/>
                    <a:pt x="166" y="924"/>
                  </a:cubicBezTo>
                  <a:cubicBezTo>
                    <a:pt x="253" y="1226"/>
                    <a:pt x="506" y="1340"/>
                    <a:pt x="781" y="1340"/>
                  </a:cubicBezTo>
                  <a:cubicBezTo>
                    <a:pt x="988" y="1340"/>
                    <a:pt x="1208" y="1275"/>
                    <a:pt x="1377" y="1177"/>
                  </a:cubicBezTo>
                  <a:cubicBezTo>
                    <a:pt x="1775" y="950"/>
                    <a:pt x="1949" y="509"/>
                    <a:pt x="1765" y="194"/>
                  </a:cubicBezTo>
                  <a:cubicBezTo>
                    <a:pt x="1686" y="56"/>
                    <a:pt x="1602" y="0"/>
                    <a:pt x="1500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12412243" y="3862425"/>
              <a:ext cx="50640" cy="40490"/>
            </a:xfrm>
            <a:custGeom>
              <a:avLst/>
              <a:gdLst/>
              <a:ahLst/>
              <a:cxnLst/>
              <a:rect l="l" t="t" r="r" b="b"/>
              <a:pathLst>
                <a:path w="903" h="722" extrusionOk="0">
                  <a:moveTo>
                    <a:pt x="667" y="1"/>
                  </a:moveTo>
                  <a:cubicBezTo>
                    <a:pt x="597" y="1"/>
                    <a:pt x="530" y="69"/>
                    <a:pt x="430" y="170"/>
                  </a:cubicBezTo>
                  <a:cubicBezTo>
                    <a:pt x="281" y="326"/>
                    <a:pt x="1" y="357"/>
                    <a:pt x="154" y="597"/>
                  </a:cubicBezTo>
                  <a:cubicBezTo>
                    <a:pt x="209" y="686"/>
                    <a:pt x="291" y="721"/>
                    <a:pt x="377" y="721"/>
                  </a:cubicBezTo>
                  <a:cubicBezTo>
                    <a:pt x="505" y="721"/>
                    <a:pt x="646" y="645"/>
                    <a:pt x="735" y="554"/>
                  </a:cubicBezTo>
                  <a:cubicBezTo>
                    <a:pt x="884" y="398"/>
                    <a:pt x="903" y="176"/>
                    <a:pt x="781" y="59"/>
                  </a:cubicBezTo>
                  <a:cubicBezTo>
                    <a:pt x="739" y="19"/>
                    <a:pt x="703" y="1"/>
                    <a:pt x="667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5"/>
            <p:cNvSpPr/>
            <p:nvPr/>
          </p:nvSpPr>
          <p:spPr>
            <a:xfrm>
              <a:off x="12413645" y="3885923"/>
              <a:ext cx="43686" cy="35162"/>
            </a:xfrm>
            <a:custGeom>
              <a:avLst/>
              <a:gdLst/>
              <a:ahLst/>
              <a:cxnLst/>
              <a:rect l="l" t="t" r="r" b="b"/>
              <a:pathLst>
                <a:path w="779" h="627" extrusionOk="0">
                  <a:moveTo>
                    <a:pt x="622" y="1"/>
                  </a:moveTo>
                  <a:cubicBezTo>
                    <a:pt x="533" y="1"/>
                    <a:pt x="421" y="46"/>
                    <a:pt x="334" y="81"/>
                  </a:cubicBezTo>
                  <a:cubicBezTo>
                    <a:pt x="153" y="155"/>
                    <a:pt x="0" y="181"/>
                    <a:pt x="116" y="467"/>
                  </a:cubicBezTo>
                  <a:cubicBezTo>
                    <a:pt x="164" y="587"/>
                    <a:pt x="217" y="626"/>
                    <a:pt x="274" y="626"/>
                  </a:cubicBezTo>
                  <a:cubicBezTo>
                    <a:pt x="355" y="626"/>
                    <a:pt x="445" y="550"/>
                    <a:pt x="551" y="509"/>
                  </a:cubicBezTo>
                  <a:cubicBezTo>
                    <a:pt x="730" y="436"/>
                    <a:pt x="757" y="315"/>
                    <a:pt x="767" y="205"/>
                  </a:cubicBezTo>
                  <a:cubicBezTo>
                    <a:pt x="779" y="49"/>
                    <a:pt x="713" y="1"/>
                    <a:pt x="622" y="1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" name="Google Shape;216;p15"/>
          <p:cNvGrpSpPr/>
          <p:nvPr/>
        </p:nvGrpSpPr>
        <p:grpSpPr>
          <a:xfrm>
            <a:off x="628648" y="1214440"/>
            <a:ext cx="85017" cy="67184"/>
            <a:chOff x="12253761" y="4348078"/>
            <a:chExt cx="85017" cy="67184"/>
          </a:xfrm>
        </p:grpSpPr>
        <p:sp>
          <p:nvSpPr>
            <p:cNvPr id="217" name="Google Shape;217;p15"/>
            <p:cNvSpPr/>
            <p:nvPr/>
          </p:nvSpPr>
          <p:spPr>
            <a:xfrm>
              <a:off x="12253761" y="4359518"/>
              <a:ext cx="85017" cy="55744"/>
            </a:xfrm>
            <a:custGeom>
              <a:avLst/>
              <a:gdLst/>
              <a:ahLst/>
              <a:cxnLst/>
              <a:rect l="l" t="t" r="r" b="b"/>
              <a:pathLst>
                <a:path w="1516" h="994" extrusionOk="0">
                  <a:moveTo>
                    <a:pt x="1189" y="43"/>
                  </a:moveTo>
                  <a:cubicBezTo>
                    <a:pt x="1092" y="43"/>
                    <a:pt x="969" y="74"/>
                    <a:pt x="813" y="115"/>
                  </a:cubicBezTo>
                  <a:cubicBezTo>
                    <a:pt x="447" y="211"/>
                    <a:pt x="1" y="0"/>
                    <a:pt x="7" y="495"/>
                  </a:cubicBezTo>
                  <a:cubicBezTo>
                    <a:pt x="11" y="850"/>
                    <a:pt x="339" y="994"/>
                    <a:pt x="656" y="994"/>
                  </a:cubicBezTo>
                  <a:cubicBezTo>
                    <a:pt x="746" y="994"/>
                    <a:pt x="835" y="982"/>
                    <a:pt x="916" y="961"/>
                  </a:cubicBezTo>
                  <a:cubicBezTo>
                    <a:pt x="1281" y="866"/>
                    <a:pt x="1515" y="554"/>
                    <a:pt x="1441" y="265"/>
                  </a:cubicBezTo>
                  <a:cubicBezTo>
                    <a:pt x="1397" y="99"/>
                    <a:pt x="1317" y="43"/>
                    <a:pt x="1189" y="43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12279221" y="4348078"/>
              <a:ext cx="42396" cy="29498"/>
            </a:xfrm>
            <a:custGeom>
              <a:avLst/>
              <a:gdLst/>
              <a:ahLst/>
              <a:cxnLst/>
              <a:rect l="l" t="t" r="r" b="b"/>
              <a:pathLst>
                <a:path w="756" h="526" extrusionOk="0">
                  <a:moveTo>
                    <a:pt x="581" y="1"/>
                  </a:moveTo>
                  <a:cubicBezTo>
                    <a:pt x="530" y="1"/>
                    <a:pt x="467" y="38"/>
                    <a:pt x="381" y="90"/>
                  </a:cubicBezTo>
                  <a:cubicBezTo>
                    <a:pt x="230" y="181"/>
                    <a:pt x="1" y="143"/>
                    <a:pt x="68" y="367"/>
                  </a:cubicBezTo>
                  <a:cubicBezTo>
                    <a:pt x="103" y="482"/>
                    <a:pt x="199" y="525"/>
                    <a:pt x="302" y="525"/>
                  </a:cubicBezTo>
                  <a:cubicBezTo>
                    <a:pt x="385" y="525"/>
                    <a:pt x="472" y="498"/>
                    <a:pt x="539" y="458"/>
                  </a:cubicBezTo>
                  <a:cubicBezTo>
                    <a:pt x="689" y="367"/>
                    <a:pt x="755" y="196"/>
                    <a:pt x="683" y="75"/>
                  </a:cubicBezTo>
                  <a:cubicBezTo>
                    <a:pt x="652" y="23"/>
                    <a:pt x="620" y="1"/>
                    <a:pt x="581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5"/>
            <p:cNvSpPr/>
            <p:nvPr/>
          </p:nvSpPr>
          <p:spPr>
            <a:xfrm>
              <a:off x="12277034" y="4366080"/>
              <a:ext cx="37461" cy="24619"/>
            </a:xfrm>
            <a:custGeom>
              <a:avLst/>
              <a:gdLst/>
              <a:ahLst/>
              <a:cxnLst/>
              <a:rect l="l" t="t" r="r" b="b"/>
              <a:pathLst>
                <a:path w="668" h="439" extrusionOk="0">
                  <a:moveTo>
                    <a:pt x="446" y="1"/>
                  </a:moveTo>
                  <a:cubicBezTo>
                    <a:pt x="394" y="1"/>
                    <a:pt x="338" y="7"/>
                    <a:pt x="290" y="13"/>
                  </a:cubicBezTo>
                  <a:cubicBezTo>
                    <a:pt x="131" y="33"/>
                    <a:pt x="1" y="21"/>
                    <a:pt x="32" y="273"/>
                  </a:cubicBezTo>
                  <a:cubicBezTo>
                    <a:pt x="48" y="404"/>
                    <a:pt x="95" y="439"/>
                    <a:pt x="158" y="439"/>
                  </a:cubicBezTo>
                  <a:cubicBezTo>
                    <a:pt x="217" y="439"/>
                    <a:pt x="292" y="409"/>
                    <a:pt x="369" y="400"/>
                  </a:cubicBezTo>
                  <a:cubicBezTo>
                    <a:pt x="528" y="383"/>
                    <a:pt x="576" y="293"/>
                    <a:pt x="608" y="205"/>
                  </a:cubicBezTo>
                  <a:cubicBezTo>
                    <a:pt x="668" y="37"/>
                    <a:pt x="567" y="1"/>
                    <a:pt x="446" y="1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" name="Google Shape;220;p15"/>
          <p:cNvGrpSpPr/>
          <p:nvPr/>
        </p:nvGrpSpPr>
        <p:grpSpPr>
          <a:xfrm>
            <a:off x="376342" y="624150"/>
            <a:ext cx="8400465" cy="3623773"/>
            <a:chOff x="428167" y="585475"/>
            <a:chExt cx="8400465" cy="3623773"/>
          </a:xfrm>
        </p:grpSpPr>
        <p:sp>
          <p:nvSpPr>
            <p:cNvPr id="221" name="Google Shape;221;p15"/>
            <p:cNvSpPr/>
            <p:nvPr/>
          </p:nvSpPr>
          <p:spPr>
            <a:xfrm>
              <a:off x="509025" y="39244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731880" y="182677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4542971" y="4034918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4538038" y="247591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5"/>
            <p:cNvSpPr/>
            <p:nvPr/>
          </p:nvSpPr>
          <p:spPr>
            <a:xfrm>
              <a:off x="4461575" y="104041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428167" y="58547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8666921" y="1606643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8286280" y="29530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" name="Google Shape;229;p15"/>
          <p:cNvGrpSpPr/>
          <p:nvPr/>
        </p:nvGrpSpPr>
        <p:grpSpPr>
          <a:xfrm>
            <a:off x="8526702" y="1192568"/>
            <a:ext cx="130442" cy="110926"/>
            <a:chOff x="11999102" y="3312393"/>
            <a:chExt cx="130442" cy="110926"/>
          </a:xfrm>
        </p:grpSpPr>
        <p:sp>
          <p:nvSpPr>
            <p:cNvPr id="230" name="Google Shape;230;p15"/>
            <p:cNvSpPr/>
            <p:nvPr/>
          </p:nvSpPr>
          <p:spPr>
            <a:xfrm>
              <a:off x="11999102" y="3340657"/>
              <a:ext cx="130442" cy="82662"/>
            </a:xfrm>
            <a:custGeom>
              <a:avLst/>
              <a:gdLst/>
              <a:ahLst/>
              <a:cxnLst/>
              <a:rect l="l" t="t" r="r" b="b"/>
              <a:pathLst>
                <a:path w="2326" h="1474" extrusionOk="0">
                  <a:moveTo>
                    <a:pt x="1823" y="0"/>
                  </a:moveTo>
                  <a:cubicBezTo>
                    <a:pt x="1675" y="0"/>
                    <a:pt x="1482" y="57"/>
                    <a:pt x="1236" y="131"/>
                  </a:cubicBezTo>
                  <a:cubicBezTo>
                    <a:pt x="688" y="295"/>
                    <a:pt x="1" y="2"/>
                    <a:pt x="38" y="754"/>
                  </a:cubicBezTo>
                  <a:cubicBezTo>
                    <a:pt x="64" y="1270"/>
                    <a:pt x="532" y="1473"/>
                    <a:pt x="996" y="1473"/>
                  </a:cubicBezTo>
                  <a:cubicBezTo>
                    <a:pt x="1150" y="1473"/>
                    <a:pt x="1304" y="1450"/>
                    <a:pt x="1441" y="1409"/>
                  </a:cubicBezTo>
                  <a:cubicBezTo>
                    <a:pt x="1989" y="1245"/>
                    <a:pt x="2326" y="759"/>
                    <a:pt x="2196" y="324"/>
                  </a:cubicBezTo>
                  <a:cubicBezTo>
                    <a:pt x="2123" y="85"/>
                    <a:pt x="2006" y="0"/>
                    <a:pt x="1823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5"/>
            <p:cNvSpPr/>
            <p:nvPr/>
          </p:nvSpPr>
          <p:spPr>
            <a:xfrm>
              <a:off x="12021702" y="3352153"/>
              <a:ext cx="75484" cy="35386"/>
            </a:xfrm>
            <a:custGeom>
              <a:avLst/>
              <a:gdLst/>
              <a:ahLst/>
              <a:cxnLst/>
              <a:rect l="l" t="t" r="r" b="b"/>
              <a:pathLst>
                <a:path w="1346" h="631" extrusionOk="0">
                  <a:moveTo>
                    <a:pt x="1142" y="1"/>
                  </a:moveTo>
                  <a:cubicBezTo>
                    <a:pt x="1060" y="1"/>
                    <a:pt x="945" y="34"/>
                    <a:pt x="793" y="79"/>
                  </a:cubicBezTo>
                  <a:cubicBezTo>
                    <a:pt x="737" y="96"/>
                    <a:pt x="674" y="101"/>
                    <a:pt x="608" y="101"/>
                  </a:cubicBezTo>
                  <a:cubicBezTo>
                    <a:pt x="513" y="101"/>
                    <a:pt x="414" y="91"/>
                    <a:pt x="324" y="91"/>
                  </a:cubicBezTo>
                  <a:cubicBezTo>
                    <a:pt x="142" y="91"/>
                    <a:pt x="0" y="133"/>
                    <a:pt x="19" y="391"/>
                  </a:cubicBezTo>
                  <a:cubicBezTo>
                    <a:pt x="31" y="565"/>
                    <a:pt x="243" y="630"/>
                    <a:pt x="474" y="630"/>
                  </a:cubicBezTo>
                  <a:cubicBezTo>
                    <a:pt x="603" y="630"/>
                    <a:pt x="737" y="610"/>
                    <a:pt x="845" y="577"/>
                  </a:cubicBezTo>
                  <a:cubicBezTo>
                    <a:pt x="1144" y="487"/>
                    <a:pt x="1346" y="279"/>
                    <a:pt x="1296" y="113"/>
                  </a:cubicBezTo>
                  <a:cubicBezTo>
                    <a:pt x="1271" y="32"/>
                    <a:pt x="1222" y="1"/>
                    <a:pt x="1142" y="1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5"/>
            <p:cNvSpPr/>
            <p:nvPr/>
          </p:nvSpPr>
          <p:spPr>
            <a:xfrm>
              <a:off x="12059724" y="3312393"/>
              <a:ext cx="61015" cy="38583"/>
            </a:xfrm>
            <a:custGeom>
              <a:avLst/>
              <a:gdLst/>
              <a:ahLst/>
              <a:cxnLst/>
              <a:rect l="l" t="t" r="r" b="b"/>
              <a:pathLst>
                <a:path w="1088" h="688" extrusionOk="0">
                  <a:moveTo>
                    <a:pt x="299" y="0"/>
                  </a:moveTo>
                  <a:cubicBezTo>
                    <a:pt x="231" y="0"/>
                    <a:pt x="171" y="37"/>
                    <a:pt x="122" y="148"/>
                  </a:cubicBezTo>
                  <a:cubicBezTo>
                    <a:pt x="1" y="424"/>
                    <a:pt x="299" y="638"/>
                    <a:pt x="546" y="679"/>
                  </a:cubicBezTo>
                  <a:cubicBezTo>
                    <a:pt x="578" y="685"/>
                    <a:pt x="610" y="687"/>
                    <a:pt x="640" y="687"/>
                  </a:cubicBezTo>
                  <a:cubicBezTo>
                    <a:pt x="850" y="687"/>
                    <a:pt x="1027" y="568"/>
                    <a:pt x="1054" y="399"/>
                  </a:cubicBezTo>
                  <a:cubicBezTo>
                    <a:pt x="1087" y="201"/>
                    <a:pt x="961" y="178"/>
                    <a:pt x="715" y="135"/>
                  </a:cubicBezTo>
                  <a:cubicBezTo>
                    <a:pt x="559" y="109"/>
                    <a:pt x="416" y="0"/>
                    <a:pt x="299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5"/>
            <p:cNvSpPr/>
            <p:nvPr/>
          </p:nvSpPr>
          <p:spPr>
            <a:xfrm>
              <a:off x="12043181" y="3370043"/>
              <a:ext cx="35330" cy="34938"/>
            </a:xfrm>
            <a:custGeom>
              <a:avLst/>
              <a:gdLst/>
              <a:ahLst/>
              <a:cxnLst/>
              <a:rect l="l" t="t" r="r" b="b"/>
              <a:pathLst>
                <a:path w="630" h="623" extrusionOk="0">
                  <a:moveTo>
                    <a:pt x="443" y="0"/>
                  </a:moveTo>
                  <a:cubicBezTo>
                    <a:pt x="359" y="0"/>
                    <a:pt x="269" y="110"/>
                    <a:pt x="203" y="192"/>
                  </a:cubicBezTo>
                  <a:cubicBezTo>
                    <a:pt x="101" y="315"/>
                    <a:pt x="1" y="396"/>
                    <a:pt x="197" y="559"/>
                  </a:cubicBezTo>
                  <a:cubicBezTo>
                    <a:pt x="253" y="604"/>
                    <a:pt x="296" y="622"/>
                    <a:pt x="330" y="622"/>
                  </a:cubicBezTo>
                  <a:cubicBezTo>
                    <a:pt x="418" y="622"/>
                    <a:pt x="455" y="505"/>
                    <a:pt x="528" y="417"/>
                  </a:cubicBezTo>
                  <a:cubicBezTo>
                    <a:pt x="629" y="290"/>
                    <a:pt x="602" y="194"/>
                    <a:pt x="564" y="109"/>
                  </a:cubicBezTo>
                  <a:cubicBezTo>
                    <a:pt x="528" y="30"/>
                    <a:pt x="487" y="0"/>
                    <a:pt x="443" y="0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5"/>
            <p:cNvSpPr/>
            <p:nvPr/>
          </p:nvSpPr>
          <p:spPr>
            <a:xfrm>
              <a:off x="12058210" y="3349125"/>
              <a:ext cx="64099" cy="65670"/>
            </a:xfrm>
            <a:custGeom>
              <a:avLst/>
              <a:gdLst/>
              <a:ahLst/>
              <a:cxnLst/>
              <a:rect l="l" t="t" r="r" b="b"/>
              <a:pathLst>
                <a:path w="1143" h="1171" extrusionOk="0">
                  <a:moveTo>
                    <a:pt x="766" y="1"/>
                  </a:moveTo>
                  <a:cubicBezTo>
                    <a:pt x="626" y="1"/>
                    <a:pt x="648" y="312"/>
                    <a:pt x="502" y="573"/>
                  </a:cubicBezTo>
                  <a:cubicBezTo>
                    <a:pt x="331" y="873"/>
                    <a:pt x="1" y="986"/>
                    <a:pt x="237" y="1119"/>
                  </a:cubicBezTo>
                  <a:cubicBezTo>
                    <a:pt x="298" y="1154"/>
                    <a:pt x="366" y="1170"/>
                    <a:pt x="436" y="1170"/>
                  </a:cubicBezTo>
                  <a:cubicBezTo>
                    <a:pt x="634" y="1170"/>
                    <a:pt x="847" y="1038"/>
                    <a:pt x="973" y="816"/>
                  </a:cubicBezTo>
                  <a:cubicBezTo>
                    <a:pt x="1143" y="512"/>
                    <a:pt x="1089" y="160"/>
                    <a:pt x="851" y="29"/>
                  </a:cubicBezTo>
                  <a:cubicBezTo>
                    <a:pt x="817" y="9"/>
                    <a:pt x="789" y="1"/>
                    <a:pt x="766" y="1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Google Shape;235;p15"/>
          <p:cNvGrpSpPr/>
          <p:nvPr/>
        </p:nvGrpSpPr>
        <p:grpSpPr>
          <a:xfrm>
            <a:off x="7921123" y="2645577"/>
            <a:ext cx="87317" cy="68810"/>
            <a:chOff x="12590073" y="3525665"/>
            <a:chExt cx="87317" cy="68810"/>
          </a:xfrm>
        </p:grpSpPr>
        <p:sp>
          <p:nvSpPr>
            <p:cNvPr id="236" name="Google Shape;236;p15"/>
            <p:cNvSpPr/>
            <p:nvPr/>
          </p:nvSpPr>
          <p:spPr>
            <a:xfrm>
              <a:off x="12590073" y="3538507"/>
              <a:ext cx="87317" cy="55968"/>
            </a:xfrm>
            <a:custGeom>
              <a:avLst/>
              <a:gdLst/>
              <a:ahLst/>
              <a:cxnLst/>
              <a:rect l="l" t="t" r="r" b="b"/>
              <a:pathLst>
                <a:path w="1557" h="998" extrusionOk="0">
                  <a:moveTo>
                    <a:pt x="1217" y="0"/>
                  </a:moveTo>
                  <a:cubicBezTo>
                    <a:pt x="1117" y="0"/>
                    <a:pt x="987" y="45"/>
                    <a:pt x="818" y="104"/>
                  </a:cubicBezTo>
                  <a:cubicBezTo>
                    <a:pt x="463" y="232"/>
                    <a:pt x="1" y="59"/>
                    <a:pt x="49" y="552"/>
                  </a:cubicBezTo>
                  <a:cubicBezTo>
                    <a:pt x="80" y="874"/>
                    <a:pt x="364" y="997"/>
                    <a:pt x="653" y="997"/>
                  </a:cubicBezTo>
                  <a:cubicBezTo>
                    <a:pt x="771" y="997"/>
                    <a:pt x="890" y="977"/>
                    <a:pt x="993" y="940"/>
                  </a:cubicBezTo>
                  <a:cubicBezTo>
                    <a:pt x="1349" y="817"/>
                    <a:pt x="1557" y="485"/>
                    <a:pt x="1456" y="203"/>
                  </a:cubicBezTo>
                  <a:cubicBezTo>
                    <a:pt x="1403" y="55"/>
                    <a:pt x="1328" y="0"/>
                    <a:pt x="1217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5"/>
            <p:cNvSpPr/>
            <p:nvPr/>
          </p:nvSpPr>
          <p:spPr>
            <a:xfrm>
              <a:off x="12614972" y="3525665"/>
              <a:ext cx="42621" cy="30620"/>
            </a:xfrm>
            <a:custGeom>
              <a:avLst/>
              <a:gdLst/>
              <a:ahLst/>
              <a:cxnLst/>
              <a:rect l="l" t="t" r="r" b="b"/>
              <a:pathLst>
                <a:path w="760" h="546" extrusionOk="0">
                  <a:moveTo>
                    <a:pt x="576" y="0"/>
                  </a:moveTo>
                  <a:cubicBezTo>
                    <a:pt x="523" y="0"/>
                    <a:pt x="462" y="43"/>
                    <a:pt x="377" y="104"/>
                  </a:cubicBezTo>
                  <a:cubicBezTo>
                    <a:pt x="231" y="209"/>
                    <a:pt x="0" y="190"/>
                    <a:pt x="86" y="406"/>
                  </a:cubicBezTo>
                  <a:cubicBezTo>
                    <a:pt x="126" y="507"/>
                    <a:pt x="211" y="546"/>
                    <a:pt x="304" y="546"/>
                  </a:cubicBezTo>
                  <a:cubicBezTo>
                    <a:pt x="395" y="546"/>
                    <a:pt x="493" y="509"/>
                    <a:pt x="564" y="458"/>
                  </a:cubicBezTo>
                  <a:cubicBezTo>
                    <a:pt x="707" y="356"/>
                    <a:pt x="759" y="180"/>
                    <a:pt x="677" y="66"/>
                  </a:cubicBezTo>
                  <a:cubicBezTo>
                    <a:pt x="644" y="20"/>
                    <a:pt x="612" y="0"/>
                    <a:pt x="576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5"/>
            <p:cNvSpPr/>
            <p:nvPr/>
          </p:nvSpPr>
          <p:spPr>
            <a:xfrm>
              <a:off x="12613851" y="3544339"/>
              <a:ext cx="37125" cy="26021"/>
            </a:xfrm>
            <a:custGeom>
              <a:avLst/>
              <a:gdLst/>
              <a:ahLst/>
              <a:cxnLst/>
              <a:rect l="l" t="t" r="r" b="b"/>
              <a:pathLst>
                <a:path w="662" h="464" extrusionOk="0">
                  <a:moveTo>
                    <a:pt x="480" y="1"/>
                  </a:moveTo>
                  <a:cubicBezTo>
                    <a:pt x="418" y="1"/>
                    <a:pt x="346" y="15"/>
                    <a:pt x="287" y="28"/>
                  </a:cubicBezTo>
                  <a:cubicBezTo>
                    <a:pt x="129" y="59"/>
                    <a:pt x="0" y="58"/>
                    <a:pt x="50" y="308"/>
                  </a:cubicBezTo>
                  <a:cubicBezTo>
                    <a:pt x="76" y="429"/>
                    <a:pt x="121" y="463"/>
                    <a:pt x="178" y="463"/>
                  </a:cubicBezTo>
                  <a:cubicBezTo>
                    <a:pt x="240" y="463"/>
                    <a:pt x="316" y="423"/>
                    <a:pt x="397" y="407"/>
                  </a:cubicBezTo>
                  <a:cubicBezTo>
                    <a:pt x="556" y="374"/>
                    <a:pt x="597" y="281"/>
                    <a:pt x="620" y="192"/>
                  </a:cubicBezTo>
                  <a:cubicBezTo>
                    <a:pt x="661" y="40"/>
                    <a:pt x="583" y="1"/>
                    <a:pt x="480" y="1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5"/>
            <p:cNvSpPr/>
            <p:nvPr/>
          </p:nvSpPr>
          <p:spPr>
            <a:xfrm>
              <a:off x="12636170" y="3548153"/>
              <a:ext cx="36396" cy="38303"/>
            </a:xfrm>
            <a:custGeom>
              <a:avLst/>
              <a:gdLst/>
              <a:ahLst/>
              <a:cxnLst/>
              <a:rect l="l" t="t" r="r" b="b"/>
              <a:pathLst>
                <a:path w="649" h="683" extrusionOk="0">
                  <a:moveTo>
                    <a:pt x="497" y="0"/>
                  </a:moveTo>
                  <a:cubicBezTo>
                    <a:pt x="404" y="0"/>
                    <a:pt x="273" y="86"/>
                    <a:pt x="169" y="226"/>
                  </a:cubicBezTo>
                  <a:cubicBezTo>
                    <a:pt x="37" y="403"/>
                    <a:pt x="0" y="599"/>
                    <a:pt x="86" y="662"/>
                  </a:cubicBezTo>
                  <a:cubicBezTo>
                    <a:pt x="105" y="676"/>
                    <a:pt x="128" y="683"/>
                    <a:pt x="154" y="683"/>
                  </a:cubicBezTo>
                  <a:cubicBezTo>
                    <a:pt x="247" y="683"/>
                    <a:pt x="378" y="596"/>
                    <a:pt x="480" y="456"/>
                  </a:cubicBezTo>
                  <a:cubicBezTo>
                    <a:pt x="610" y="280"/>
                    <a:pt x="649" y="84"/>
                    <a:pt x="563" y="20"/>
                  </a:cubicBezTo>
                  <a:cubicBezTo>
                    <a:pt x="545" y="7"/>
                    <a:pt x="522" y="0"/>
                    <a:pt x="497" y="0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" name="Google Shape;240;p15"/>
          <p:cNvGrpSpPr/>
          <p:nvPr/>
        </p:nvGrpSpPr>
        <p:grpSpPr>
          <a:xfrm>
            <a:off x="7509998" y="2297815"/>
            <a:ext cx="163473" cy="132517"/>
            <a:chOff x="10700873" y="3440815"/>
            <a:chExt cx="163473" cy="132517"/>
          </a:xfrm>
        </p:grpSpPr>
        <p:sp>
          <p:nvSpPr>
            <p:cNvPr id="241" name="Google Shape;241;p15"/>
            <p:cNvSpPr/>
            <p:nvPr/>
          </p:nvSpPr>
          <p:spPr>
            <a:xfrm>
              <a:off x="10712089" y="3458817"/>
              <a:ext cx="130218" cy="114515"/>
            </a:xfrm>
            <a:custGeom>
              <a:avLst/>
              <a:gdLst/>
              <a:ahLst/>
              <a:cxnLst/>
              <a:rect l="l" t="t" r="r" b="b"/>
              <a:pathLst>
                <a:path w="2322" h="2042" extrusionOk="0">
                  <a:moveTo>
                    <a:pt x="1618" y="0"/>
                  </a:moveTo>
                  <a:cubicBezTo>
                    <a:pt x="1408" y="0"/>
                    <a:pt x="1258" y="219"/>
                    <a:pt x="1031" y="566"/>
                  </a:cubicBezTo>
                  <a:cubicBezTo>
                    <a:pt x="716" y="1044"/>
                    <a:pt x="1" y="1259"/>
                    <a:pt x="510" y="1811"/>
                  </a:cubicBezTo>
                  <a:cubicBezTo>
                    <a:pt x="661" y="1974"/>
                    <a:pt x="836" y="2041"/>
                    <a:pt x="1016" y="2041"/>
                  </a:cubicBezTo>
                  <a:cubicBezTo>
                    <a:pt x="1396" y="2041"/>
                    <a:pt x="1794" y="1742"/>
                    <a:pt x="2008" y="1416"/>
                  </a:cubicBezTo>
                  <a:cubicBezTo>
                    <a:pt x="2321" y="939"/>
                    <a:pt x="2270" y="351"/>
                    <a:pt x="1890" y="100"/>
                  </a:cubicBezTo>
                  <a:cubicBezTo>
                    <a:pt x="1786" y="32"/>
                    <a:pt x="1697" y="0"/>
                    <a:pt x="1618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5"/>
            <p:cNvSpPr/>
            <p:nvPr/>
          </p:nvSpPr>
          <p:spPr>
            <a:xfrm>
              <a:off x="10732727" y="3480295"/>
              <a:ext cx="71895" cy="63034"/>
            </a:xfrm>
            <a:custGeom>
              <a:avLst/>
              <a:gdLst/>
              <a:ahLst/>
              <a:cxnLst/>
              <a:rect l="l" t="t" r="r" b="b"/>
              <a:pathLst>
                <a:path w="1282" h="1124" extrusionOk="0">
                  <a:moveTo>
                    <a:pt x="1047" y="0"/>
                  </a:moveTo>
                  <a:cubicBezTo>
                    <a:pt x="947" y="0"/>
                    <a:pt x="863" y="124"/>
                    <a:pt x="728" y="327"/>
                  </a:cubicBezTo>
                  <a:cubicBezTo>
                    <a:pt x="556" y="589"/>
                    <a:pt x="1" y="721"/>
                    <a:pt x="333" y="1063"/>
                  </a:cubicBezTo>
                  <a:cubicBezTo>
                    <a:pt x="373" y="1105"/>
                    <a:pt x="423" y="1123"/>
                    <a:pt x="479" y="1123"/>
                  </a:cubicBezTo>
                  <a:cubicBezTo>
                    <a:pt x="680" y="1123"/>
                    <a:pt x="951" y="882"/>
                    <a:pt x="1086" y="677"/>
                  </a:cubicBezTo>
                  <a:cubicBezTo>
                    <a:pt x="1260" y="416"/>
                    <a:pt x="1282" y="125"/>
                    <a:pt x="1136" y="31"/>
                  </a:cubicBezTo>
                  <a:cubicBezTo>
                    <a:pt x="1104" y="10"/>
                    <a:pt x="1075" y="0"/>
                    <a:pt x="1047" y="0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5"/>
            <p:cNvSpPr/>
            <p:nvPr/>
          </p:nvSpPr>
          <p:spPr>
            <a:xfrm>
              <a:off x="10778768" y="3506541"/>
              <a:ext cx="28657" cy="34097"/>
            </a:xfrm>
            <a:custGeom>
              <a:avLst/>
              <a:gdLst/>
              <a:ahLst/>
              <a:cxnLst/>
              <a:rect l="l" t="t" r="r" b="b"/>
              <a:pathLst>
                <a:path w="511" h="608" extrusionOk="0">
                  <a:moveTo>
                    <a:pt x="150" y="0"/>
                  </a:moveTo>
                  <a:cubicBezTo>
                    <a:pt x="22" y="0"/>
                    <a:pt x="23" y="191"/>
                    <a:pt x="24" y="323"/>
                  </a:cubicBezTo>
                  <a:cubicBezTo>
                    <a:pt x="27" y="481"/>
                    <a:pt x="0" y="608"/>
                    <a:pt x="250" y="608"/>
                  </a:cubicBezTo>
                  <a:cubicBezTo>
                    <a:pt x="252" y="608"/>
                    <a:pt x="253" y="608"/>
                    <a:pt x="255" y="608"/>
                  </a:cubicBezTo>
                  <a:cubicBezTo>
                    <a:pt x="511" y="605"/>
                    <a:pt x="419" y="446"/>
                    <a:pt x="418" y="287"/>
                  </a:cubicBezTo>
                  <a:cubicBezTo>
                    <a:pt x="415" y="127"/>
                    <a:pt x="332" y="70"/>
                    <a:pt x="250" y="28"/>
                  </a:cubicBezTo>
                  <a:cubicBezTo>
                    <a:pt x="210" y="9"/>
                    <a:pt x="177" y="0"/>
                    <a:pt x="150" y="0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5"/>
            <p:cNvSpPr/>
            <p:nvPr/>
          </p:nvSpPr>
          <p:spPr>
            <a:xfrm>
              <a:off x="10778712" y="3479454"/>
              <a:ext cx="85634" cy="75988"/>
            </a:xfrm>
            <a:custGeom>
              <a:avLst/>
              <a:gdLst/>
              <a:ahLst/>
              <a:cxnLst/>
              <a:rect l="l" t="t" r="r" b="b"/>
              <a:pathLst>
                <a:path w="1527" h="1355" extrusionOk="0">
                  <a:moveTo>
                    <a:pt x="1053" y="1"/>
                  </a:moveTo>
                  <a:cubicBezTo>
                    <a:pt x="912" y="1"/>
                    <a:pt x="816" y="149"/>
                    <a:pt x="669" y="382"/>
                  </a:cubicBezTo>
                  <a:cubicBezTo>
                    <a:pt x="469" y="703"/>
                    <a:pt x="1" y="853"/>
                    <a:pt x="344" y="1211"/>
                  </a:cubicBezTo>
                  <a:cubicBezTo>
                    <a:pt x="442" y="1313"/>
                    <a:pt x="555" y="1355"/>
                    <a:pt x="670" y="1355"/>
                  </a:cubicBezTo>
                  <a:cubicBezTo>
                    <a:pt x="923" y="1355"/>
                    <a:pt x="1187" y="1149"/>
                    <a:pt x="1325" y="929"/>
                  </a:cubicBezTo>
                  <a:cubicBezTo>
                    <a:pt x="1527" y="610"/>
                    <a:pt x="1484" y="223"/>
                    <a:pt x="1231" y="63"/>
                  </a:cubicBezTo>
                  <a:cubicBezTo>
                    <a:pt x="1162" y="21"/>
                    <a:pt x="1105" y="1"/>
                    <a:pt x="1053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5"/>
            <p:cNvSpPr/>
            <p:nvPr/>
          </p:nvSpPr>
          <p:spPr>
            <a:xfrm>
              <a:off x="10700873" y="3500652"/>
              <a:ext cx="60006" cy="41387"/>
            </a:xfrm>
            <a:custGeom>
              <a:avLst/>
              <a:gdLst/>
              <a:ahLst/>
              <a:cxnLst/>
              <a:rect l="l" t="t" r="r" b="b"/>
              <a:pathLst>
                <a:path w="1070" h="738" extrusionOk="0">
                  <a:moveTo>
                    <a:pt x="824" y="0"/>
                  </a:moveTo>
                  <a:cubicBezTo>
                    <a:pt x="752" y="0"/>
                    <a:pt x="663" y="51"/>
                    <a:pt x="540" y="122"/>
                  </a:cubicBezTo>
                  <a:cubicBezTo>
                    <a:pt x="324" y="249"/>
                    <a:pt x="0" y="193"/>
                    <a:pt x="93" y="510"/>
                  </a:cubicBezTo>
                  <a:cubicBezTo>
                    <a:pt x="142" y="675"/>
                    <a:pt x="280" y="738"/>
                    <a:pt x="430" y="738"/>
                  </a:cubicBezTo>
                  <a:cubicBezTo>
                    <a:pt x="544" y="738"/>
                    <a:pt x="666" y="702"/>
                    <a:pt x="759" y="647"/>
                  </a:cubicBezTo>
                  <a:cubicBezTo>
                    <a:pt x="975" y="520"/>
                    <a:pt x="1070" y="278"/>
                    <a:pt x="969" y="106"/>
                  </a:cubicBezTo>
                  <a:cubicBezTo>
                    <a:pt x="926" y="31"/>
                    <a:pt x="880" y="0"/>
                    <a:pt x="824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5"/>
            <p:cNvSpPr/>
            <p:nvPr/>
          </p:nvSpPr>
          <p:spPr>
            <a:xfrm>
              <a:off x="10776020" y="3440815"/>
              <a:ext cx="36957" cy="37854"/>
            </a:xfrm>
            <a:custGeom>
              <a:avLst/>
              <a:gdLst/>
              <a:ahLst/>
              <a:cxnLst/>
              <a:rect l="l" t="t" r="r" b="b"/>
              <a:pathLst>
                <a:path w="659" h="675" extrusionOk="0">
                  <a:moveTo>
                    <a:pt x="394" y="1"/>
                  </a:moveTo>
                  <a:cubicBezTo>
                    <a:pt x="308" y="1"/>
                    <a:pt x="283" y="84"/>
                    <a:pt x="242" y="227"/>
                  </a:cubicBezTo>
                  <a:cubicBezTo>
                    <a:pt x="193" y="397"/>
                    <a:pt x="0" y="527"/>
                    <a:pt x="202" y="643"/>
                  </a:cubicBezTo>
                  <a:cubicBezTo>
                    <a:pt x="240" y="665"/>
                    <a:pt x="276" y="674"/>
                    <a:pt x="312" y="674"/>
                  </a:cubicBezTo>
                  <a:cubicBezTo>
                    <a:pt x="452" y="674"/>
                    <a:pt x="570" y="525"/>
                    <a:pt x="609" y="390"/>
                  </a:cubicBezTo>
                  <a:cubicBezTo>
                    <a:pt x="659" y="220"/>
                    <a:pt x="589" y="49"/>
                    <a:pt x="453" y="11"/>
                  </a:cubicBezTo>
                  <a:cubicBezTo>
                    <a:pt x="430" y="4"/>
                    <a:pt x="411" y="1"/>
                    <a:pt x="394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5"/>
            <p:cNvSpPr/>
            <p:nvPr/>
          </p:nvSpPr>
          <p:spPr>
            <a:xfrm>
              <a:off x="10800976" y="3495100"/>
              <a:ext cx="35386" cy="34826"/>
            </a:xfrm>
            <a:custGeom>
              <a:avLst/>
              <a:gdLst/>
              <a:ahLst/>
              <a:cxnLst/>
              <a:rect l="l" t="t" r="r" b="b"/>
              <a:pathLst>
                <a:path w="631" h="621" extrusionOk="0">
                  <a:moveTo>
                    <a:pt x="447" y="1"/>
                  </a:moveTo>
                  <a:cubicBezTo>
                    <a:pt x="363" y="1"/>
                    <a:pt x="273" y="110"/>
                    <a:pt x="205" y="189"/>
                  </a:cubicBezTo>
                  <a:cubicBezTo>
                    <a:pt x="101" y="311"/>
                    <a:pt x="0" y="391"/>
                    <a:pt x="194" y="554"/>
                  </a:cubicBezTo>
                  <a:cubicBezTo>
                    <a:pt x="249" y="602"/>
                    <a:pt x="292" y="620"/>
                    <a:pt x="327" y="620"/>
                  </a:cubicBezTo>
                  <a:cubicBezTo>
                    <a:pt x="414" y="620"/>
                    <a:pt x="453" y="504"/>
                    <a:pt x="527" y="417"/>
                  </a:cubicBezTo>
                  <a:cubicBezTo>
                    <a:pt x="630" y="295"/>
                    <a:pt x="606" y="196"/>
                    <a:pt x="567" y="112"/>
                  </a:cubicBezTo>
                  <a:cubicBezTo>
                    <a:pt x="532" y="31"/>
                    <a:pt x="490" y="1"/>
                    <a:pt x="447" y="1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10818417" y="3487698"/>
              <a:ext cx="22600" cy="44920"/>
            </a:xfrm>
            <a:custGeom>
              <a:avLst/>
              <a:gdLst/>
              <a:ahLst/>
              <a:cxnLst/>
              <a:rect l="l" t="t" r="r" b="b"/>
              <a:pathLst>
                <a:path w="403" h="801" extrusionOk="0">
                  <a:moveTo>
                    <a:pt x="190" y="1"/>
                  </a:moveTo>
                  <a:cubicBezTo>
                    <a:pt x="189" y="1"/>
                    <a:pt x="188" y="1"/>
                    <a:pt x="188" y="1"/>
                  </a:cubicBezTo>
                  <a:cubicBezTo>
                    <a:pt x="80" y="5"/>
                    <a:pt x="0" y="185"/>
                    <a:pt x="9" y="407"/>
                  </a:cubicBezTo>
                  <a:cubicBezTo>
                    <a:pt x="16" y="627"/>
                    <a:pt x="108" y="801"/>
                    <a:pt x="215" y="801"/>
                  </a:cubicBezTo>
                  <a:cubicBezTo>
                    <a:pt x="215" y="801"/>
                    <a:pt x="216" y="801"/>
                    <a:pt x="216" y="801"/>
                  </a:cubicBezTo>
                  <a:cubicBezTo>
                    <a:pt x="322" y="795"/>
                    <a:pt x="402" y="615"/>
                    <a:pt x="395" y="394"/>
                  </a:cubicBezTo>
                  <a:cubicBezTo>
                    <a:pt x="388" y="176"/>
                    <a:pt x="296" y="1"/>
                    <a:pt x="190" y="1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" name="Google Shape;249;p15"/>
          <p:cNvGrpSpPr/>
          <p:nvPr/>
        </p:nvGrpSpPr>
        <p:grpSpPr>
          <a:xfrm>
            <a:off x="5638861" y="691315"/>
            <a:ext cx="140368" cy="135321"/>
            <a:chOff x="9525061" y="4508390"/>
            <a:chExt cx="140368" cy="135321"/>
          </a:xfrm>
        </p:grpSpPr>
        <p:sp>
          <p:nvSpPr>
            <p:cNvPr id="250" name="Google Shape;250;p15"/>
            <p:cNvSpPr/>
            <p:nvPr/>
          </p:nvSpPr>
          <p:spPr>
            <a:xfrm>
              <a:off x="9538240" y="4525663"/>
              <a:ext cx="127189" cy="118048"/>
            </a:xfrm>
            <a:custGeom>
              <a:avLst/>
              <a:gdLst/>
              <a:ahLst/>
              <a:cxnLst/>
              <a:rect l="l" t="t" r="r" b="b"/>
              <a:pathLst>
                <a:path w="2268" h="2105" extrusionOk="0">
                  <a:moveTo>
                    <a:pt x="1496" y="0"/>
                  </a:moveTo>
                  <a:cubicBezTo>
                    <a:pt x="1265" y="0"/>
                    <a:pt x="1139" y="241"/>
                    <a:pt x="942" y="634"/>
                  </a:cubicBezTo>
                  <a:cubicBezTo>
                    <a:pt x="687" y="1145"/>
                    <a:pt x="0" y="1441"/>
                    <a:pt x="570" y="1931"/>
                  </a:cubicBezTo>
                  <a:cubicBezTo>
                    <a:pt x="713" y="2053"/>
                    <a:pt x="866" y="2105"/>
                    <a:pt x="1018" y="2105"/>
                  </a:cubicBezTo>
                  <a:cubicBezTo>
                    <a:pt x="1425" y="2105"/>
                    <a:pt x="1825" y="1736"/>
                    <a:pt x="2011" y="1364"/>
                  </a:cubicBezTo>
                  <a:cubicBezTo>
                    <a:pt x="2268" y="852"/>
                    <a:pt x="2147" y="273"/>
                    <a:pt x="1742" y="70"/>
                  </a:cubicBezTo>
                  <a:cubicBezTo>
                    <a:pt x="1647" y="23"/>
                    <a:pt x="1567" y="0"/>
                    <a:pt x="1496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9557868" y="4548376"/>
              <a:ext cx="68081" cy="66399"/>
            </a:xfrm>
            <a:custGeom>
              <a:avLst/>
              <a:gdLst/>
              <a:ahLst/>
              <a:cxnLst/>
              <a:rect l="l" t="t" r="r" b="b"/>
              <a:pathLst>
                <a:path w="1214" h="1184" extrusionOk="0">
                  <a:moveTo>
                    <a:pt x="967" y="0"/>
                  </a:moveTo>
                  <a:cubicBezTo>
                    <a:pt x="860" y="0"/>
                    <a:pt x="791" y="135"/>
                    <a:pt x="675" y="364"/>
                  </a:cubicBezTo>
                  <a:cubicBezTo>
                    <a:pt x="535" y="643"/>
                    <a:pt x="1" y="839"/>
                    <a:pt x="369" y="1140"/>
                  </a:cubicBezTo>
                  <a:cubicBezTo>
                    <a:pt x="407" y="1170"/>
                    <a:pt x="449" y="1184"/>
                    <a:pt x="494" y="1184"/>
                  </a:cubicBezTo>
                  <a:cubicBezTo>
                    <a:pt x="700" y="1184"/>
                    <a:pt x="958" y="898"/>
                    <a:pt x="1072" y="669"/>
                  </a:cubicBezTo>
                  <a:cubicBezTo>
                    <a:pt x="1213" y="388"/>
                    <a:pt x="1200" y="99"/>
                    <a:pt x="1046" y="21"/>
                  </a:cubicBezTo>
                  <a:cubicBezTo>
                    <a:pt x="1017" y="7"/>
                    <a:pt x="991" y="0"/>
                    <a:pt x="967" y="0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5"/>
            <p:cNvSpPr/>
            <p:nvPr/>
          </p:nvSpPr>
          <p:spPr>
            <a:xfrm>
              <a:off x="9602900" y="4574845"/>
              <a:ext cx="31293" cy="33536"/>
            </a:xfrm>
            <a:custGeom>
              <a:avLst/>
              <a:gdLst/>
              <a:ahLst/>
              <a:cxnLst/>
              <a:rect l="l" t="t" r="r" b="b"/>
              <a:pathLst>
                <a:path w="558" h="598" extrusionOk="0">
                  <a:moveTo>
                    <a:pt x="147" y="1"/>
                  </a:moveTo>
                  <a:cubicBezTo>
                    <a:pt x="0" y="1"/>
                    <a:pt x="25" y="201"/>
                    <a:pt x="41" y="337"/>
                  </a:cubicBezTo>
                  <a:cubicBezTo>
                    <a:pt x="59" y="480"/>
                    <a:pt x="53" y="598"/>
                    <a:pt x="236" y="598"/>
                  </a:cubicBezTo>
                  <a:cubicBezTo>
                    <a:pt x="257" y="598"/>
                    <a:pt x="279" y="596"/>
                    <a:pt x="304" y="593"/>
                  </a:cubicBezTo>
                  <a:cubicBezTo>
                    <a:pt x="558" y="560"/>
                    <a:pt x="447" y="414"/>
                    <a:pt x="427" y="257"/>
                  </a:cubicBezTo>
                  <a:cubicBezTo>
                    <a:pt x="409" y="96"/>
                    <a:pt x="319" y="49"/>
                    <a:pt x="231" y="18"/>
                  </a:cubicBezTo>
                  <a:cubicBezTo>
                    <a:pt x="198" y="6"/>
                    <a:pt x="170" y="1"/>
                    <a:pt x="147" y="1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5"/>
            <p:cNvSpPr/>
            <p:nvPr/>
          </p:nvSpPr>
          <p:spPr>
            <a:xfrm>
              <a:off x="9598414" y="4559928"/>
              <a:ext cx="60118" cy="44023"/>
            </a:xfrm>
            <a:custGeom>
              <a:avLst/>
              <a:gdLst/>
              <a:ahLst/>
              <a:cxnLst/>
              <a:rect l="l" t="t" r="r" b="b"/>
              <a:pathLst>
                <a:path w="1072" h="785" extrusionOk="0">
                  <a:moveTo>
                    <a:pt x="812" y="0"/>
                  </a:moveTo>
                  <a:cubicBezTo>
                    <a:pt x="736" y="0"/>
                    <a:pt x="649" y="63"/>
                    <a:pt x="527" y="155"/>
                  </a:cubicBezTo>
                  <a:cubicBezTo>
                    <a:pt x="327" y="307"/>
                    <a:pt x="1" y="289"/>
                    <a:pt x="130" y="593"/>
                  </a:cubicBezTo>
                  <a:cubicBezTo>
                    <a:pt x="187" y="731"/>
                    <a:pt x="304" y="784"/>
                    <a:pt x="430" y="784"/>
                  </a:cubicBezTo>
                  <a:cubicBezTo>
                    <a:pt x="561" y="784"/>
                    <a:pt x="704" y="728"/>
                    <a:pt x="805" y="650"/>
                  </a:cubicBezTo>
                  <a:cubicBezTo>
                    <a:pt x="1006" y="498"/>
                    <a:pt x="1071" y="248"/>
                    <a:pt x="953" y="89"/>
                  </a:cubicBezTo>
                  <a:cubicBezTo>
                    <a:pt x="905" y="27"/>
                    <a:pt x="861" y="0"/>
                    <a:pt x="812" y="0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9525061" y="4573724"/>
              <a:ext cx="60118" cy="44023"/>
            </a:xfrm>
            <a:custGeom>
              <a:avLst/>
              <a:gdLst/>
              <a:ahLst/>
              <a:cxnLst/>
              <a:rect l="l" t="t" r="r" b="b"/>
              <a:pathLst>
                <a:path w="1072" h="785" extrusionOk="0">
                  <a:moveTo>
                    <a:pt x="811" y="1"/>
                  </a:moveTo>
                  <a:cubicBezTo>
                    <a:pt x="736" y="1"/>
                    <a:pt x="650" y="64"/>
                    <a:pt x="528" y="156"/>
                  </a:cubicBezTo>
                  <a:cubicBezTo>
                    <a:pt x="328" y="308"/>
                    <a:pt x="0" y="291"/>
                    <a:pt x="129" y="594"/>
                  </a:cubicBezTo>
                  <a:cubicBezTo>
                    <a:pt x="187" y="732"/>
                    <a:pt x="303" y="784"/>
                    <a:pt x="429" y="784"/>
                  </a:cubicBezTo>
                  <a:cubicBezTo>
                    <a:pt x="560" y="784"/>
                    <a:pt x="703" y="728"/>
                    <a:pt x="805" y="652"/>
                  </a:cubicBezTo>
                  <a:cubicBezTo>
                    <a:pt x="1008" y="501"/>
                    <a:pt x="1071" y="249"/>
                    <a:pt x="952" y="91"/>
                  </a:cubicBezTo>
                  <a:cubicBezTo>
                    <a:pt x="905" y="28"/>
                    <a:pt x="860" y="1"/>
                    <a:pt x="811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9594881" y="4508390"/>
              <a:ext cx="34657" cy="38247"/>
            </a:xfrm>
            <a:custGeom>
              <a:avLst/>
              <a:gdLst/>
              <a:ahLst/>
              <a:cxnLst/>
              <a:rect l="l" t="t" r="r" b="b"/>
              <a:pathLst>
                <a:path w="618" h="682" extrusionOk="0">
                  <a:moveTo>
                    <a:pt x="349" y="1"/>
                  </a:moveTo>
                  <a:cubicBezTo>
                    <a:pt x="246" y="1"/>
                    <a:pt x="230" y="88"/>
                    <a:pt x="204" y="243"/>
                  </a:cubicBezTo>
                  <a:cubicBezTo>
                    <a:pt x="175" y="420"/>
                    <a:pt x="1" y="570"/>
                    <a:pt x="215" y="663"/>
                  </a:cubicBezTo>
                  <a:cubicBezTo>
                    <a:pt x="246" y="676"/>
                    <a:pt x="275" y="682"/>
                    <a:pt x="303" y="682"/>
                  </a:cubicBezTo>
                  <a:cubicBezTo>
                    <a:pt x="455" y="682"/>
                    <a:pt x="565" y="510"/>
                    <a:pt x="589" y="362"/>
                  </a:cubicBezTo>
                  <a:cubicBezTo>
                    <a:pt x="618" y="186"/>
                    <a:pt x="529" y="27"/>
                    <a:pt x="389" y="4"/>
                  </a:cubicBezTo>
                  <a:cubicBezTo>
                    <a:pt x="374" y="2"/>
                    <a:pt x="361" y="1"/>
                    <a:pt x="349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" name="Google Shape;256;p15"/>
          <p:cNvGrpSpPr/>
          <p:nvPr/>
        </p:nvGrpSpPr>
        <p:grpSpPr>
          <a:xfrm>
            <a:off x="8149436" y="624140"/>
            <a:ext cx="85017" cy="67184"/>
            <a:chOff x="9816311" y="6692990"/>
            <a:chExt cx="85017" cy="67184"/>
          </a:xfrm>
        </p:grpSpPr>
        <p:sp>
          <p:nvSpPr>
            <p:cNvPr id="257" name="Google Shape;257;p15"/>
            <p:cNvSpPr/>
            <p:nvPr/>
          </p:nvSpPr>
          <p:spPr>
            <a:xfrm>
              <a:off x="9816311" y="6704431"/>
              <a:ext cx="85017" cy="55744"/>
            </a:xfrm>
            <a:custGeom>
              <a:avLst/>
              <a:gdLst/>
              <a:ahLst/>
              <a:cxnLst/>
              <a:rect l="l" t="t" r="r" b="b"/>
              <a:pathLst>
                <a:path w="1516" h="994" extrusionOk="0">
                  <a:moveTo>
                    <a:pt x="1189" y="43"/>
                  </a:moveTo>
                  <a:cubicBezTo>
                    <a:pt x="1092" y="43"/>
                    <a:pt x="969" y="74"/>
                    <a:pt x="813" y="115"/>
                  </a:cubicBezTo>
                  <a:cubicBezTo>
                    <a:pt x="447" y="211"/>
                    <a:pt x="1" y="0"/>
                    <a:pt x="7" y="495"/>
                  </a:cubicBezTo>
                  <a:cubicBezTo>
                    <a:pt x="11" y="850"/>
                    <a:pt x="339" y="994"/>
                    <a:pt x="656" y="994"/>
                  </a:cubicBezTo>
                  <a:cubicBezTo>
                    <a:pt x="746" y="994"/>
                    <a:pt x="835" y="982"/>
                    <a:pt x="916" y="961"/>
                  </a:cubicBezTo>
                  <a:cubicBezTo>
                    <a:pt x="1281" y="866"/>
                    <a:pt x="1515" y="554"/>
                    <a:pt x="1441" y="265"/>
                  </a:cubicBezTo>
                  <a:cubicBezTo>
                    <a:pt x="1397" y="99"/>
                    <a:pt x="1317" y="43"/>
                    <a:pt x="1189" y="43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5"/>
            <p:cNvSpPr/>
            <p:nvPr/>
          </p:nvSpPr>
          <p:spPr>
            <a:xfrm>
              <a:off x="9841771" y="6692990"/>
              <a:ext cx="42396" cy="29498"/>
            </a:xfrm>
            <a:custGeom>
              <a:avLst/>
              <a:gdLst/>
              <a:ahLst/>
              <a:cxnLst/>
              <a:rect l="l" t="t" r="r" b="b"/>
              <a:pathLst>
                <a:path w="756" h="526" extrusionOk="0">
                  <a:moveTo>
                    <a:pt x="581" y="1"/>
                  </a:moveTo>
                  <a:cubicBezTo>
                    <a:pt x="530" y="1"/>
                    <a:pt x="467" y="38"/>
                    <a:pt x="381" y="90"/>
                  </a:cubicBezTo>
                  <a:cubicBezTo>
                    <a:pt x="230" y="181"/>
                    <a:pt x="1" y="143"/>
                    <a:pt x="68" y="367"/>
                  </a:cubicBezTo>
                  <a:cubicBezTo>
                    <a:pt x="103" y="482"/>
                    <a:pt x="199" y="525"/>
                    <a:pt x="302" y="525"/>
                  </a:cubicBezTo>
                  <a:cubicBezTo>
                    <a:pt x="385" y="525"/>
                    <a:pt x="472" y="498"/>
                    <a:pt x="539" y="458"/>
                  </a:cubicBezTo>
                  <a:cubicBezTo>
                    <a:pt x="689" y="367"/>
                    <a:pt x="755" y="196"/>
                    <a:pt x="683" y="75"/>
                  </a:cubicBezTo>
                  <a:cubicBezTo>
                    <a:pt x="652" y="23"/>
                    <a:pt x="620" y="1"/>
                    <a:pt x="581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5"/>
            <p:cNvSpPr/>
            <p:nvPr/>
          </p:nvSpPr>
          <p:spPr>
            <a:xfrm>
              <a:off x="9839584" y="6710992"/>
              <a:ext cx="37461" cy="24619"/>
            </a:xfrm>
            <a:custGeom>
              <a:avLst/>
              <a:gdLst/>
              <a:ahLst/>
              <a:cxnLst/>
              <a:rect l="l" t="t" r="r" b="b"/>
              <a:pathLst>
                <a:path w="668" h="439" extrusionOk="0">
                  <a:moveTo>
                    <a:pt x="446" y="1"/>
                  </a:moveTo>
                  <a:cubicBezTo>
                    <a:pt x="394" y="1"/>
                    <a:pt x="338" y="7"/>
                    <a:pt x="290" y="13"/>
                  </a:cubicBezTo>
                  <a:cubicBezTo>
                    <a:pt x="131" y="33"/>
                    <a:pt x="1" y="21"/>
                    <a:pt x="32" y="273"/>
                  </a:cubicBezTo>
                  <a:cubicBezTo>
                    <a:pt x="48" y="404"/>
                    <a:pt x="95" y="439"/>
                    <a:pt x="158" y="439"/>
                  </a:cubicBezTo>
                  <a:cubicBezTo>
                    <a:pt x="217" y="439"/>
                    <a:pt x="292" y="409"/>
                    <a:pt x="369" y="400"/>
                  </a:cubicBezTo>
                  <a:cubicBezTo>
                    <a:pt x="528" y="383"/>
                    <a:pt x="576" y="293"/>
                    <a:pt x="608" y="205"/>
                  </a:cubicBezTo>
                  <a:cubicBezTo>
                    <a:pt x="668" y="37"/>
                    <a:pt x="567" y="1"/>
                    <a:pt x="446" y="1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CD5F4-22CC-7A5D-FAFE-8774D4EE1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80B6C-6484-9660-D1CC-4124199B1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2550" y="1769100"/>
            <a:ext cx="8238900" cy="2682000"/>
          </a:xfrm>
        </p:spPr>
        <p:txBody>
          <a:bodyPr/>
          <a:lstStyle/>
          <a:p>
            <a:r>
              <a:rPr lang="en-US" sz="1800" b="1" dirty="0">
                <a:sym typeface="Yeseva One"/>
              </a:rPr>
              <a:t>Most Profitable Regions: </a:t>
            </a:r>
            <a:r>
              <a:rPr lang="en-US" sz="1800" b="1" dirty="0">
                <a:solidFill>
                  <a:schemeClr val="accent5"/>
                </a:solidFill>
                <a:latin typeface="Yeseva One"/>
                <a:sym typeface="Yeseva One"/>
              </a:rPr>
              <a:t>Asia, North America, South America</a:t>
            </a:r>
          </a:p>
          <a:p>
            <a:pPr marL="139700" indent="0">
              <a:buNone/>
            </a:pPr>
            <a:endParaRPr lang="en-US" sz="1800" b="1" dirty="0">
              <a:solidFill>
                <a:schemeClr val="accent5"/>
              </a:solidFill>
              <a:latin typeface="Yeseva One"/>
              <a:sym typeface="Yeseva One"/>
            </a:endParaRPr>
          </a:p>
          <a:p>
            <a:r>
              <a:rPr lang="en-US" sz="1800" b="1" dirty="0">
                <a:sym typeface="Yeseva One"/>
              </a:rPr>
              <a:t>Countries with high Customers Count: </a:t>
            </a:r>
            <a:r>
              <a:rPr lang="en-US" sz="1800" b="1" dirty="0">
                <a:solidFill>
                  <a:schemeClr val="accent5"/>
                </a:solidFill>
                <a:latin typeface="Yeseva One"/>
                <a:sym typeface="Yeseva One"/>
              </a:rPr>
              <a:t>India and China </a:t>
            </a:r>
          </a:p>
          <a:p>
            <a:pPr marL="139700" indent="0">
              <a:buNone/>
            </a:pPr>
            <a:endParaRPr lang="en-US" sz="1800" b="1" dirty="0">
              <a:solidFill>
                <a:schemeClr val="accent5"/>
              </a:solidFill>
              <a:latin typeface="Yeseva One"/>
              <a:sym typeface="Yeseva One"/>
            </a:endParaRPr>
          </a:p>
          <a:p>
            <a:r>
              <a:rPr lang="en-US" sz="1800" b="1" dirty="0">
                <a:sym typeface="Yeseva One"/>
              </a:rPr>
              <a:t>Most favorite Genre : </a:t>
            </a:r>
            <a:r>
              <a:rPr lang="en-US" sz="1800" b="1" dirty="0">
                <a:solidFill>
                  <a:schemeClr val="accent5"/>
                </a:solidFill>
                <a:latin typeface="Yeseva One"/>
                <a:sym typeface="Yeseva One"/>
              </a:rPr>
              <a:t>Sports, Sci-Fi, Animation, Drama, Comedy</a:t>
            </a:r>
          </a:p>
          <a:p>
            <a:pPr marL="139700" indent="0">
              <a:buNone/>
            </a:pPr>
            <a:endParaRPr lang="en-US" dirty="0"/>
          </a:p>
        </p:txBody>
      </p:sp>
      <p:sp>
        <p:nvSpPr>
          <p:cNvPr id="4" name="Title 11">
            <a:extLst>
              <a:ext uri="{FF2B5EF4-FFF2-40B4-BE49-F238E27FC236}">
                <a16:creationId xmlns:a16="http://schemas.microsoft.com/office/drawing/2014/main" id="{160B279E-7CB8-CA72-2725-27BCAFC4B6D7}"/>
              </a:ext>
            </a:extLst>
          </p:cNvPr>
          <p:cNvSpPr txBox="1">
            <a:spLocks/>
          </p:cNvSpPr>
          <p:nvPr/>
        </p:nvSpPr>
        <p:spPr>
          <a:xfrm>
            <a:off x="615720" y="692400"/>
            <a:ext cx="7708500" cy="630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Yeseva One"/>
              <a:buNone/>
              <a:defRPr sz="2800" b="1" i="0" u="none" strike="noStrike" cap="none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73535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0" name="Google Shape;3720;p44"/>
          <p:cNvSpPr/>
          <p:nvPr/>
        </p:nvSpPr>
        <p:spPr>
          <a:xfrm>
            <a:off x="457200" y="2027700"/>
            <a:ext cx="8238900" cy="7587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1" name="Google Shape;3721;p44"/>
          <p:cNvSpPr/>
          <p:nvPr/>
        </p:nvSpPr>
        <p:spPr>
          <a:xfrm>
            <a:off x="457200" y="3001850"/>
            <a:ext cx="8238900" cy="7587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2" name="Google Shape;3722;p44"/>
          <p:cNvSpPr/>
          <p:nvPr/>
        </p:nvSpPr>
        <p:spPr>
          <a:xfrm>
            <a:off x="507287" y="3876845"/>
            <a:ext cx="8238900" cy="7587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4" name="Google Shape;3724;p44"/>
          <p:cNvSpPr txBox="1"/>
          <p:nvPr/>
        </p:nvSpPr>
        <p:spPr>
          <a:xfrm>
            <a:off x="466662" y="2098748"/>
            <a:ext cx="3284855" cy="7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r>
              <a:rPr lang="en-US" b="1" dirty="0" err="1">
                <a:solidFill>
                  <a:srgbClr val="EFC570"/>
                </a:solidFill>
                <a:latin typeface="Kumbh Sans"/>
              </a:rPr>
              <a:t>Rockbuster</a:t>
            </a:r>
            <a:r>
              <a:rPr lang="en-US" b="1" dirty="0">
                <a:solidFill>
                  <a:srgbClr val="EFC570"/>
                </a:solidFill>
                <a:latin typeface="Kumbh Sans"/>
              </a:rPr>
              <a:t> should continue to promote online services in Asia regions specifically </a:t>
            </a:r>
            <a:r>
              <a:rPr lang="en-US" b="1" dirty="0">
                <a:solidFill>
                  <a:srgbClr val="F7E7C6"/>
                </a:solidFill>
                <a:latin typeface="Kumbh Sans"/>
              </a:rPr>
              <a:t>India and China</a:t>
            </a:r>
            <a:r>
              <a:rPr lang="en-US" b="1" dirty="0">
                <a:solidFill>
                  <a:srgbClr val="EFC570"/>
                </a:solidFill>
                <a:latin typeface="Kumbh Sans"/>
              </a:rPr>
              <a:t>. </a:t>
            </a:r>
            <a:endParaRPr b="1" dirty="0">
              <a:solidFill>
                <a:srgbClr val="EFC570"/>
              </a:solidFill>
              <a:latin typeface="Kumbh Sans"/>
              <a:sym typeface="Kumbh Sans"/>
            </a:endParaRPr>
          </a:p>
        </p:txBody>
      </p:sp>
      <p:sp>
        <p:nvSpPr>
          <p:cNvPr id="3725" name="Google Shape;3725;p44"/>
          <p:cNvSpPr txBox="1"/>
          <p:nvPr/>
        </p:nvSpPr>
        <p:spPr>
          <a:xfrm>
            <a:off x="447900" y="3019999"/>
            <a:ext cx="3468894" cy="7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 err="1">
                <a:solidFill>
                  <a:srgbClr val="EFC570"/>
                </a:solidFill>
                <a:latin typeface="Kumbh Sans"/>
              </a:rPr>
              <a:t>Rockbuster</a:t>
            </a:r>
            <a:r>
              <a:rPr lang="en-US" b="1" dirty="0">
                <a:solidFill>
                  <a:srgbClr val="EFC570"/>
                </a:solidFill>
                <a:latin typeface="Kumbh Sans"/>
              </a:rPr>
              <a:t>  can provide subscription offers or discount on rental to our </a:t>
            </a:r>
            <a:r>
              <a:rPr lang="en-US" b="1" dirty="0">
                <a:solidFill>
                  <a:srgbClr val="F7E7C6"/>
                </a:solidFill>
                <a:latin typeface="Kumbh Sans"/>
              </a:rPr>
              <a:t>High value customers</a:t>
            </a:r>
            <a:r>
              <a:rPr lang="en-US" b="1" dirty="0">
                <a:solidFill>
                  <a:srgbClr val="EFC570"/>
                </a:solidFill>
                <a:latin typeface="Kumbh Sans"/>
              </a:rPr>
              <a:t>.</a:t>
            </a:r>
          </a:p>
        </p:txBody>
      </p:sp>
      <p:sp>
        <p:nvSpPr>
          <p:cNvPr id="3727" name="Google Shape;3727;p44"/>
          <p:cNvSpPr txBox="1"/>
          <p:nvPr/>
        </p:nvSpPr>
        <p:spPr>
          <a:xfrm>
            <a:off x="4941417" y="1973100"/>
            <a:ext cx="3567688" cy="806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EFC570"/>
                </a:solidFill>
                <a:latin typeface="Kumbh Sans"/>
                <a:sym typeface="Kumbh Sans"/>
              </a:rPr>
              <a:t>It is recommended to </a:t>
            </a:r>
            <a:r>
              <a:rPr lang="en-US" b="1" dirty="0">
                <a:solidFill>
                  <a:srgbClr val="EFC570"/>
                </a:solidFill>
                <a:latin typeface="Kumbh Sans"/>
              </a:rPr>
              <a:t>increase promotional services in region </a:t>
            </a:r>
            <a:r>
              <a:rPr lang="en" b="1" dirty="0">
                <a:solidFill>
                  <a:srgbClr val="EFC570"/>
                </a:solidFill>
                <a:latin typeface="Kumbh Sans"/>
                <a:sym typeface="Kumbh Sans"/>
              </a:rPr>
              <a:t> like </a:t>
            </a:r>
            <a:r>
              <a:rPr lang="en" b="1" dirty="0">
                <a:solidFill>
                  <a:srgbClr val="F7E7C6"/>
                </a:solidFill>
                <a:latin typeface="Kumbh Sans"/>
                <a:sym typeface="Kumbh Sans"/>
              </a:rPr>
              <a:t>Africa.</a:t>
            </a:r>
            <a:endParaRPr b="1" dirty="0">
              <a:solidFill>
                <a:srgbClr val="F7E7C6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sp>
        <p:nvSpPr>
          <p:cNvPr id="3728" name="Google Shape;3728;p44"/>
          <p:cNvSpPr txBox="1"/>
          <p:nvPr/>
        </p:nvSpPr>
        <p:spPr>
          <a:xfrm>
            <a:off x="5101714" y="3019999"/>
            <a:ext cx="3594236" cy="7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solidFill>
                  <a:srgbClr val="F7E7C6"/>
                </a:solidFill>
                <a:latin typeface="Kumbh Sans"/>
              </a:rPr>
              <a:t>Inventory</a:t>
            </a:r>
            <a:r>
              <a:rPr lang="en-US" b="1" dirty="0">
                <a:solidFill>
                  <a:srgbClr val="EFC570"/>
                </a:solidFill>
                <a:latin typeface="Kumbh Sans"/>
              </a:rPr>
              <a:t> related to the Movies with highest revenue should increase. </a:t>
            </a:r>
          </a:p>
        </p:txBody>
      </p:sp>
      <p:sp>
        <p:nvSpPr>
          <p:cNvPr id="3729" name="Google Shape;3729;p44"/>
          <p:cNvSpPr txBox="1"/>
          <p:nvPr/>
        </p:nvSpPr>
        <p:spPr>
          <a:xfrm>
            <a:off x="2560634" y="3827333"/>
            <a:ext cx="4018316" cy="7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 dirty="0">
                <a:solidFill>
                  <a:srgbClr val="EFC570"/>
                </a:solidFill>
                <a:latin typeface="Kumbh Sans"/>
              </a:rPr>
              <a:t>We can recommend </a:t>
            </a:r>
            <a:r>
              <a:rPr lang="en-US" b="1" dirty="0">
                <a:solidFill>
                  <a:srgbClr val="F7E7C6"/>
                </a:solidFill>
                <a:latin typeface="Kumbh Sans"/>
              </a:rPr>
              <a:t>subscription offers</a:t>
            </a:r>
            <a:r>
              <a:rPr lang="en-US" b="1" dirty="0">
                <a:solidFill>
                  <a:srgbClr val="EFC570"/>
                </a:solidFill>
                <a:latin typeface="Kumbh Sans"/>
              </a:rPr>
              <a:t> or discount on rental to our High value customers</a:t>
            </a:r>
          </a:p>
        </p:txBody>
      </p:sp>
      <p:sp>
        <p:nvSpPr>
          <p:cNvPr id="3732" name="Google Shape;3732;p44"/>
          <p:cNvSpPr/>
          <p:nvPr/>
        </p:nvSpPr>
        <p:spPr>
          <a:xfrm>
            <a:off x="4215375" y="2027700"/>
            <a:ext cx="722400" cy="1757362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F7E7C6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grpSp>
        <p:nvGrpSpPr>
          <p:cNvPr id="3737" name="Google Shape;3737;p44"/>
          <p:cNvGrpSpPr/>
          <p:nvPr/>
        </p:nvGrpSpPr>
        <p:grpSpPr>
          <a:xfrm>
            <a:off x="4438570" y="2259469"/>
            <a:ext cx="276003" cy="320900"/>
            <a:chOff x="4450928" y="2317707"/>
            <a:chExt cx="231449" cy="269099"/>
          </a:xfrm>
        </p:grpSpPr>
        <p:sp>
          <p:nvSpPr>
            <p:cNvPr id="3738" name="Google Shape;3738;p44"/>
            <p:cNvSpPr/>
            <p:nvPr/>
          </p:nvSpPr>
          <p:spPr>
            <a:xfrm>
              <a:off x="4500437" y="2467206"/>
              <a:ext cx="132457" cy="119573"/>
            </a:xfrm>
            <a:custGeom>
              <a:avLst/>
              <a:gdLst/>
              <a:ahLst/>
              <a:cxnLst/>
              <a:rect l="l" t="t" r="r" b="b"/>
              <a:pathLst>
                <a:path w="4904" h="4427" extrusionOk="0">
                  <a:moveTo>
                    <a:pt x="165" y="1"/>
                  </a:moveTo>
                  <a:cubicBezTo>
                    <a:pt x="124" y="1"/>
                    <a:pt x="84" y="17"/>
                    <a:pt x="55" y="50"/>
                  </a:cubicBezTo>
                  <a:cubicBezTo>
                    <a:pt x="1" y="109"/>
                    <a:pt x="4" y="202"/>
                    <a:pt x="64" y="257"/>
                  </a:cubicBezTo>
                  <a:lnTo>
                    <a:pt x="4640" y="4388"/>
                  </a:lnTo>
                  <a:cubicBezTo>
                    <a:pt x="4670" y="4412"/>
                    <a:pt x="4704" y="4426"/>
                    <a:pt x="4740" y="4426"/>
                  </a:cubicBezTo>
                  <a:cubicBezTo>
                    <a:pt x="4780" y="4426"/>
                    <a:pt x="4819" y="4411"/>
                    <a:pt x="4849" y="4378"/>
                  </a:cubicBezTo>
                  <a:cubicBezTo>
                    <a:pt x="4903" y="4319"/>
                    <a:pt x="4899" y="4226"/>
                    <a:pt x="4839" y="4170"/>
                  </a:cubicBezTo>
                  <a:lnTo>
                    <a:pt x="264" y="39"/>
                  </a:lnTo>
                  <a:cubicBezTo>
                    <a:pt x="235" y="13"/>
                    <a:pt x="200" y="1"/>
                    <a:pt x="165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44"/>
            <p:cNvSpPr/>
            <p:nvPr/>
          </p:nvSpPr>
          <p:spPr>
            <a:xfrm>
              <a:off x="4500410" y="2467260"/>
              <a:ext cx="132484" cy="119546"/>
            </a:xfrm>
            <a:custGeom>
              <a:avLst/>
              <a:gdLst/>
              <a:ahLst/>
              <a:cxnLst/>
              <a:rect l="l" t="t" r="r" b="b"/>
              <a:pathLst>
                <a:path w="4905" h="4426" extrusionOk="0">
                  <a:moveTo>
                    <a:pt x="4740" y="0"/>
                  </a:moveTo>
                  <a:cubicBezTo>
                    <a:pt x="4705" y="0"/>
                    <a:pt x="4670" y="13"/>
                    <a:pt x="4641" y="40"/>
                  </a:cubicBezTo>
                  <a:lnTo>
                    <a:pt x="65" y="4169"/>
                  </a:lnTo>
                  <a:cubicBezTo>
                    <a:pt x="5" y="4224"/>
                    <a:pt x="0" y="4317"/>
                    <a:pt x="56" y="4378"/>
                  </a:cubicBezTo>
                  <a:cubicBezTo>
                    <a:pt x="86" y="4410"/>
                    <a:pt x="126" y="4426"/>
                    <a:pt x="165" y="4426"/>
                  </a:cubicBezTo>
                  <a:cubicBezTo>
                    <a:pt x="199" y="4426"/>
                    <a:pt x="235" y="4415"/>
                    <a:pt x="265" y="4387"/>
                  </a:cubicBezTo>
                  <a:lnTo>
                    <a:pt x="4840" y="258"/>
                  </a:lnTo>
                  <a:cubicBezTo>
                    <a:pt x="4900" y="203"/>
                    <a:pt x="4904" y="110"/>
                    <a:pt x="4850" y="49"/>
                  </a:cubicBezTo>
                  <a:cubicBezTo>
                    <a:pt x="4821" y="17"/>
                    <a:pt x="4781" y="0"/>
                    <a:pt x="4740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44"/>
            <p:cNvSpPr/>
            <p:nvPr/>
          </p:nvSpPr>
          <p:spPr>
            <a:xfrm>
              <a:off x="4450928" y="2317707"/>
              <a:ext cx="231449" cy="269074"/>
            </a:xfrm>
            <a:custGeom>
              <a:avLst/>
              <a:gdLst/>
              <a:ahLst/>
              <a:cxnLst/>
              <a:rect l="l" t="t" r="r" b="b"/>
              <a:pathLst>
                <a:path w="8569" h="9962" extrusionOk="0">
                  <a:moveTo>
                    <a:pt x="7743" y="298"/>
                  </a:moveTo>
                  <a:cubicBezTo>
                    <a:pt x="7798" y="298"/>
                    <a:pt x="7843" y="343"/>
                    <a:pt x="7843" y="397"/>
                  </a:cubicBezTo>
                  <a:lnTo>
                    <a:pt x="7843" y="4489"/>
                  </a:lnTo>
                  <a:lnTo>
                    <a:pt x="7840" y="4489"/>
                  </a:lnTo>
                  <a:cubicBezTo>
                    <a:pt x="7779" y="4505"/>
                    <a:pt x="7712" y="4520"/>
                    <a:pt x="7645" y="4534"/>
                  </a:cubicBezTo>
                  <a:lnTo>
                    <a:pt x="7645" y="3009"/>
                  </a:lnTo>
                  <a:lnTo>
                    <a:pt x="7645" y="654"/>
                  </a:lnTo>
                  <a:lnTo>
                    <a:pt x="7645" y="397"/>
                  </a:lnTo>
                  <a:cubicBezTo>
                    <a:pt x="7645" y="343"/>
                    <a:pt x="7689" y="298"/>
                    <a:pt x="7743" y="298"/>
                  </a:cubicBezTo>
                  <a:close/>
                  <a:moveTo>
                    <a:pt x="839" y="296"/>
                  </a:moveTo>
                  <a:cubicBezTo>
                    <a:pt x="893" y="296"/>
                    <a:pt x="939" y="341"/>
                    <a:pt x="939" y="396"/>
                  </a:cubicBezTo>
                  <a:lnTo>
                    <a:pt x="939" y="653"/>
                  </a:lnTo>
                  <a:lnTo>
                    <a:pt x="939" y="3007"/>
                  </a:lnTo>
                  <a:lnTo>
                    <a:pt x="939" y="4561"/>
                  </a:lnTo>
                  <a:cubicBezTo>
                    <a:pt x="869" y="4547"/>
                    <a:pt x="802" y="4531"/>
                    <a:pt x="739" y="4519"/>
                  </a:cubicBezTo>
                  <a:lnTo>
                    <a:pt x="739" y="396"/>
                  </a:lnTo>
                  <a:cubicBezTo>
                    <a:pt x="739" y="341"/>
                    <a:pt x="785" y="296"/>
                    <a:pt x="839" y="296"/>
                  </a:cubicBezTo>
                  <a:close/>
                  <a:moveTo>
                    <a:pt x="7351" y="3157"/>
                  </a:moveTo>
                  <a:lnTo>
                    <a:pt x="7351" y="4586"/>
                  </a:lnTo>
                  <a:cubicBezTo>
                    <a:pt x="6555" y="4715"/>
                    <a:pt x="5387" y="4788"/>
                    <a:pt x="4181" y="4788"/>
                  </a:cubicBezTo>
                  <a:cubicBezTo>
                    <a:pt x="3678" y="4788"/>
                    <a:pt x="3169" y="4776"/>
                    <a:pt x="2677" y="4749"/>
                  </a:cubicBezTo>
                  <a:cubicBezTo>
                    <a:pt x="2675" y="4749"/>
                    <a:pt x="2673" y="4749"/>
                    <a:pt x="2671" y="4749"/>
                  </a:cubicBezTo>
                  <a:cubicBezTo>
                    <a:pt x="2593" y="4749"/>
                    <a:pt x="2526" y="4810"/>
                    <a:pt x="2521" y="4889"/>
                  </a:cubicBezTo>
                  <a:cubicBezTo>
                    <a:pt x="2518" y="4972"/>
                    <a:pt x="2581" y="5042"/>
                    <a:pt x="2662" y="5045"/>
                  </a:cubicBezTo>
                  <a:cubicBezTo>
                    <a:pt x="3124" y="5070"/>
                    <a:pt x="3642" y="5084"/>
                    <a:pt x="4174" y="5084"/>
                  </a:cubicBezTo>
                  <a:cubicBezTo>
                    <a:pt x="5571" y="5084"/>
                    <a:pt x="7068" y="4991"/>
                    <a:pt x="7913" y="4775"/>
                  </a:cubicBezTo>
                  <a:cubicBezTo>
                    <a:pt x="7937" y="4769"/>
                    <a:pt x="7962" y="4766"/>
                    <a:pt x="7987" y="4766"/>
                  </a:cubicBezTo>
                  <a:cubicBezTo>
                    <a:pt x="8050" y="4766"/>
                    <a:pt x="8112" y="4786"/>
                    <a:pt x="8162" y="4827"/>
                  </a:cubicBezTo>
                  <a:cubicBezTo>
                    <a:pt x="8232" y="4881"/>
                    <a:pt x="8272" y="4965"/>
                    <a:pt x="8272" y="5054"/>
                  </a:cubicBezTo>
                  <a:lnTo>
                    <a:pt x="8271" y="5143"/>
                  </a:lnTo>
                  <a:cubicBezTo>
                    <a:pt x="8154" y="5221"/>
                    <a:pt x="7827" y="5356"/>
                    <a:pt x="6909" y="5465"/>
                  </a:cubicBezTo>
                  <a:cubicBezTo>
                    <a:pt x="6185" y="5554"/>
                    <a:pt x="5251" y="5602"/>
                    <a:pt x="4280" y="5605"/>
                  </a:cubicBezTo>
                  <a:cubicBezTo>
                    <a:pt x="4233" y="5605"/>
                    <a:pt x="4186" y="5605"/>
                    <a:pt x="4139" y="5605"/>
                  </a:cubicBezTo>
                  <a:cubicBezTo>
                    <a:pt x="3217" y="5605"/>
                    <a:pt x="2341" y="5562"/>
                    <a:pt x="1651" y="5485"/>
                  </a:cubicBezTo>
                  <a:cubicBezTo>
                    <a:pt x="739" y="5381"/>
                    <a:pt x="413" y="5250"/>
                    <a:pt x="296" y="5174"/>
                  </a:cubicBezTo>
                  <a:lnTo>
                    <a:pt x="296" y="5087"/>
                  </a:lnTo>
                  <a:cubicBezTo>
                    <a:pt x="296" y="4995"/>
                    <a:pt x="339" y="4911"/>
                    <a:pt x="411" y="4855"/>
                  </a:cubicBezTo>
                  <a:cubicBezTo>
                    <a:pt x="463" y="4813"/>
                    <a:pt x="526" y="4792"/>
                    <a:pt x="590" y="4792"/>
                  </a:cubicBezTo>
                  <a:cubicBezTo>
                    <a:pt x="614" y="4792"/>
                    <a:pt x="638" y="4794"/>
                    <a:pt x="662" y="4800"/>
                  </a:cubicBezTo>
                  <a:cubicBezTo>
                    <a:pt x="970" y="4875"/>
                    <a:pt x="1379" y="4937"/>
                    <a:pt x="1882" y="4984"/>
                  </a:cubicBezTo>
                  <a:cubicBezTo>
                    <a:pt x="1887" y="4984"/>
                    <a:pt x="1891" y="4985"/>
                    <a:pt x="1896" y="4985"/>
                  </a:cubicBezTo>
                  <a:cubicBezTo>
                    <a:pt x="1971" y="4985"/>
                    <a:pt x="2036" y="4928"/>
                    <a:pt x="2044" y="4852"/>
                  </a:cubicBezTo>
                  <a:cubicBezTo>
                    <a:pt x="2051" y="4771"/>
                    <a:pt x="1991" y="4699"/>
                    <a:pt x="1911" y="4691"/>
                  </a:cubicBezTo>
                  <a:cubicBezTo>
                    <a:pt x="1662" y="4668"/>
                    <a:pt x="1437" y="4640"/>
                    <a:pt x="1236" y="4609"/>
                  </a:cubicBezTo>
                  <a:lnTo>
                    <a:pt x="1236" y="3157"/>
                  </a:lnTo>
                  <a:close/>
                  <a:moveTo>
                    <a:pt x="6192" y="5831"/>
                  </a:moveTo>
                  <a:lnTo>
                    <a:pt x="4285" y="7551"/>
                  </a:lnTo>
                  <a:lnTo>
                    <a:pt x="2397" y="5846"/>
                  </a:lnTo>
                  <a:lnTo>
                    <a:pt x="2397" y="5846"/>
                  </a:lnTo>
                  <a:cubicBezTo>
                    <a:pt x="3147" y="5896"/>
                    <a:pt x="3860" y="5901"/>
                    <a:pt x="4193" y="5901"/>
                  </a:cubicBezTo>
                  <a:lnTo>
                    <a:pt x="4283" y="5901"/>
                  </a:lnTo>
                  <a:cubicBezTo>
                    <a:pt x="4564" y="5899"/>
                    <a:pt x="5357" y="5891"/>
                    <a:pt x="6192" y="5831"/>
                  </a:cubicBezTo>
                  <a:close/>
                  <a:moveTo>
                    <a:pt x="839" y="0"/>
                  </a:moveTo>
                  <a:cubicBezTo>
                    <a:pt x="621" y="0"/>
                    <a:pt x="444" y="178"/>
                    <a:pt x="444" y="396"/>
                  </a:cubicBezTo>
                  <a:lnTo>
                    <a:pt x="444" y="4519"/>
                  </a:lnTo>
                  <a:cubicBezTo>
                    <a:pt x="367" y="4537"/>
                    <a:pt x="294" y="4575"/>
                    <a:pt x="230" y="4623"/>
                  </a:cubicBezTo>
                  <a:cubicBezTo>
                    <a:pt x="86" y="4737"/>
                    <a:pt x="2" y="4905"/>
                    <a:pt x="2" y="5087"/>
                  </a:cubicBezTo>
                  <a:lnTo>
                    <a:pt x="0" y="5244"/>
                  </a:lnTo>
                  <a:cubicBezTo>
                    <a:pt x="0" y="5283"/>
                    <a:pt x="16" y="5322"/>
                    <a:pt x="44" y="5348"/>
                  </a:cubicBezTo>
                  <a:cubicBezTo>
                    <a:pt x="290" y="5596"/>
                    <a:pt x="1076" y="5734"/>
                    <a:pt x="1913" y="5810"/>
                  </a:cubicBezTo>
                  <a:lnTo>
                    <a:pt x="4062" y="7750"/>
                  </a:lnTo>
                  <a:lnTo>
                    <a:pt x="1896" y="9705"/>
                  </a:lnTo>
                  <a:cubicBezTo>
                    <a:pt x="1835" y="9759"/>
                    <a:pt x="1829" y="9852"/>
                    <a:pt x="1885" y="9913"/>
                  </a:cubicBezTo>
                  <a:cubicBezTo>
                    <a:pt x="1914" y="9946"/>
                    <a:pt x="1957" y="9961"/>
                    <a:pt x="1995" y="9961"/>
                  </a:cubicBezTo>
                  <a:cubicBezTo>
                    <a:pt x="2030" y="9961"/>
                    <a:pt x="2065" y="9951"/>
                    <a:pt x="2093" y="9923"/>
                  </a:cubicBezTo>
                  <a:lnTo>
                    <a:pt x="4283" y="7946"/>
                  </a:lnTo>
                  <a:lnTo>
                    <a:pt x="6472" y="9923"/>
                  </a:lnTo>
                  <a:cubicBezTo>
                    <a:pt x="6501" y="9947"/>
                    <a:pt x="6535" y="9961"/>
                    <a:pt x="6571" y="9961"/>
                  </a:cubicBezTo>
                  <a:cubicBezTo>
                    <a:pt x="6612" y="9961"/>
                    <a:pt x="6651" y="9946"/>
                    <a:pt x="6680" y="9913"/>
                  </a:cubicBezTo>
                  <a:cubicBezTo>
                    <a:pt x="6735" y="9852"/>
                    <a:pt x="6730" y="9759"/>
                    <a:pt x="6669" y="9705"/>
                  </a:cubicBezTo>
                  <a:lnTo>
                    <a:pt x="4503" y="7750"/>
                  </a:lnTo>
                  <a:lnTo>
                    <a:pt x="6669" y="5795"/>
                  </a:lnTo>
                  <a:lnTo>
                    <a:pt x="6676" y="5789"/>
                  </a:lnTo>
                  <a:cubicBezTo>
                    <a:pt x="7502" y="5706"/>
                    <a:pt x="8276" y="5563"/>
                    <a:pt x="8521" y="5316"/>
                  </a:cubicBezTo>
                  <a:cubicBezTo>
                    <a:pt x="8549" y="5288"/>
                    <a:pt x="8565" y="5252"/>
                    <a:pt x="8565" y="5213"/>
                  </a:cubicBezTo>
                  <a:lnTo>
                    <a:pt x="8567" y="5054"/>
                  </a:lnTo>
                  <a:cubicBezTo>
                    <a:pt x="8568" y="4874"/>
                    <a:pt x="8487" y="4705"/>
                    <a:pt x="8342" y="4593"/>
                  </a:cubicBezTo>
                  <a:cubicBezTo>
                    <a:pt x="8280" y="4545"/>
                    <a:pt x="8210" y="4511"/>
                    <a:pt x="8139" y="4491"/>
                  </a:cubicBezTo>
                  <a:lnTo>
                    <a:pt x="8139" y="396"/>
                  </a:lnTo>
                  <a:cubicBezTo>
                    <a:pt x="8139" y="178"/>
                    <a:pt x="7961" y="0"/>
                    <a:pt x="7743" y="0"/>
                  </a:cubicBezTo>
                  <a:cubicBezTo>
                    <a:pt x="7525" y="0"/>
                    <a:pt x="7348" y="178"/>
                    <a:pt x="7348" y="396"/>
                  </a:cubicBezTo>
                  <a:lnTo>
                    <a:pt x="7348" y="505"/>
                  </a:lnTo>
                  <a:lnTo>
                    <a:pt x="2045" y="505"/>
                  </a:lnTo>
                  <a:cubicBezTo>
                    <a:pt x="1963" y="505"/>
                    <a:pt x="1897" y="570"/>
                    <a:pt x="1897" y="653"/>
                  </a:cubicBezTo>
                  <a:cubicBezTo>
                    <a:pt x="1897" y="733"/>
                    <a:pt x="1963" y="800"/>
                    <a:pt x="2045" y="800"/>
                  </a:cubicBezTo>
                  <a:lnTo>
                    <a:pt x="7348" y="800"/>
                  </a:lnTo>
                  <a:lnTo>
                    <a:pt x="7348" y="2860"/>
                  </a:lnTo>
                  <a:lnTo>
                    <a:pt x="1234" y="2860"/>
                  </a:lnTo>
                  <a:lnTo>
                    <a:pt x="1234" y="653"/>
                  </a:lnTo>
                  <a:lnTo>
                    <a:pt x="1234" y="396"/>
                  </a:lnTo>
                  <a:cubicBezTo>
                    <a:pt x="1234" y="178"/>
                    <a:pt x="1057" y="0"/>
                    <a:pt x="839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44"/>
            <p:cNvSpPr/>
            <p:nvPr/>
          </p:nvSpPr>
          <p:spPr>
            <a:xfrm>
              <a:off x="4495900" y="2353900"/>
              <a:ext cx="16503" cy="25714"/>
            </a:xfrm>
            <a:custGeom>
              <a:avLst/>
              <a:gdLst/>
              <a:ahLst/>
              <a:cxnLst/>
              <a:rect l="l" t="t" r="r" b="b"/>
              <a:pathLst>
                <a:path w="611" h="952" extrusionOk="0">
                  <a:moveTo>
                    <a:pt x="304" y="148"/>
                  </a:moveTo>
                  <a:cubicBezTo>
                    <a:pt x="390" y="148"/>
                    <a:pt x="441" y="197"/>
                    <a:pt x="441" y="298"/>
                  </a:cubicBezTo>
                  <a:lnTo>
                    <a:pt x="441" y="653"/>
                  </a:lnTo>
                  <a:cubicBezTo>
                    <a:pt x="441" y="754"/>
                    <a:pt x="390" y="802"/>
                    <a:pt x="304" y="802"/>
                  </a:cubicBezTo>
                  <a:lnTo>
                    <a:pt x="170" y="802"/>
                  </a:lnTo>
                  <a:lnTo>
                    <a:pt x="170" y="148"/>
                  </a:lnTo>
                  <a:close/>
                  <a:moveTo>
                    <a:pt x="75" y="0"/>
                  </a:moveTo>
                  <a:cubicBezTo>
                    <a:pt x="30" y="0"/>
                    <a:pt x="0" y="27"/>
                    <a:pt x="0" y="53"/>
                  </a:cubicBezTo>
                  <a:lnTo>
                    <a:pt x="0" y="900"/>
                  </a:lnTo>
                  <a:cubicBezTo>
                    <a:pt x="0" y="927"/>
                    <a:pt x="30" y="951"/>
                    <a:pt x="75" y="951"/>
                  </a:cubicBezTo>
                  <a:lnTo>
                    <a:pt x="304" y="951"/>
                  </a:lnTo>
                  <a:cubicBezTo>
                    <a:pt x="475" y="951"/>
                    <a:pt x="611" y="872"/>
                    <a:pt x="611" y="654"/>
                  </a:cubicBezTo>
                  <a:lnTo>
                    <a:pt x="611" y="299"/>
                  </a:lnTo>
                  <a:cubicBezTo>
                    <a:pt x="611" y="83"/>
                    <a:pt x="475" y="0"/>
                    <a:pt x="304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44"/>
            <p:cNvSpPr/>
            <p:nvPr/>
          </p:nvSpPr>
          <p:spPr>
            <a:xfrm>
              <a:off x="4516238" y="2353900"/>
              <a:ext cx="4619" cy="25660"/>
            </a:xfrm>
            <a:custGeom>
              <a:avLst/>
              <a:gdLst/>
              <a:ahLst/>
              <a:cxnLst/>
              <a:rect l="l" t="t" r="r" b="b"/>
              <a:pathLst>
                <a:path w="171" h="950" extrusionOk="0">
                  <a:moveTo>
                    <a:pt x="85" y="0"/>
                  </a:moveTo>
                  <a:cubicBezTo>
                    <a:pt x="41" y="0"/>
                    <a:pt x="1" y="16"/>
                    <a:pt x="1" y="53"/>
                  </a:cubicBezTo>
                  <a:lnTo>
                    <a:pt x="1" y="897"/>
                  </a:lnTo>
                  <a:cubicBezTo>
                    <a:pt x="1" y="933"/>
                    <a:pt x="41" y="950"/>
                    <a:pt x="85" y="950"/>
                  </a:cubicBezTo>
                  <a:cubicBezTo>
                    <a:pt x="125" y="950"/>
                    <a:pt x="169" y="933"/>
                    <a:pt x="169" y="897"/>
                  </a:cubicBezTo>
                  <a:lnTo>
                    <a:pt x="169" y="53"/>
                  </a:lnTo>
                  <a:cubicBezTo>
                    <a:pt x="170" y="16"/>
                    <a:pt x="127" y="0"/>
                    <a:pt x="85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44"/>
            <p:cNvSpPr/>
            <p:nvPr/>
          </p:nvSpPr>
          <p:spPr>
            <a:xfrm>
              <a:off x="4525043" y="2353846"/>
              <a:ext cx="16908" cy="25903"/>
            </a:xfrm>
            <a:custGeom>
              <a:avLst/>
              <a:gdLst/>
              <a:ahLst/>
              <a:cxnLst/>
              <a:rect l="l" t="t" r="r" b="b"/>
              <a:pathLst>
                <a:path w="626" h="959" extrusionOk="0">
                  <a:moveTo>
                    <a:pt x="311" y="150"/>
                  </a:moveTo>
                  <a:cubicBezTo>
                    <a:pt x="395" y="150"/>
                    <a:pt x="450" y="188"/>
                    <a:pt x="450" y="289"/>
                  </a:cubicBezTo>
                  <a:cubicBezTo>
                    <a:pt x="450" y="392"/>
                    <a:pt x="395" y="427"/>
                    <a:pt x="311" y="427"/>
                  </a:cubicBezTo>
                  <a:lnTo>
                    <a:pt x="170" y="427"/>
                  </a:lnTo>
                  <a:lnTo>
                    <a:pt x="170" y="150"/>
                  </a:lnTo>
                  <a:close/>
                  <a:moveTo>
                    <a:pt x="55" y="1"/>
                  </a:moveTo>
                  <a:cubicBezTo>
                    <a:pt x="22" y="1"/>
                    <a:pt x="0" y="26"/>
                    <a:pt x="0" y="54"/>
                  </a:cubicBezTo>
                  <a:lnTo>
                    <a:pt x="0" y="897"/>
                  </a:lnTo>
                  <a:cubicBezTo>
                    <a:pt x="0" y="933"/>
                    <a:pt x="42" y="950"/>
                    <a:pt x="84" y="950"/>
                  </a:cubicBezTo>
                  <a:cubicBezTo>
                    <a:pt x="126" y="950"/>
                    <a:pt x="167" y="933"/>
                    <a:pt x="167" y="897"/>
                  </a:cubicBezTo>
                  <a:lnTo>
                    <a:pt x="167" y="560"/>
                  </a:lnTo>
                  <a:lnTo>
                    <a:pt x="276" y="560"/>
                  </a:lnTo>
                  <a:lnTo>
                    <a:pt x="461" y="918"/>
                  </a:lnTo>
                  <a:cubicBezTo>
                    <a:pt x="475" y="943"/>
                    <a:pt x="497" y="958"/>
                    <a:pt x="520" y="958"/>
                  </a:cubicBezTo>
                  <a:cubicBezTo>
                    <a:pt x="568" y="958"/>
                    <a:pt x="624" y="913"/>
                    <a:pt x="624" y="871"/>
                  </a:cubicBezTo>
                  <a:cubicBezTo>
                    <a:pt x="626" y="866"/>
                    <a:pt x="624" y="857"/>
                    <a:pt x="618" y="849"/>
                  </a:cubicBezTo>
                  <a:lnTo>
                    <a:pt x="450" y="535"/>
                  </a:lnTo>
                  <a:cubicBezTo>
                    <a:pt x="546" y="505"/>
                    <a:pt x="618" y="423"/>
                    <a:pt x="618" y="273"/>
                  </a:cubicBezTo>
                  <a:cubicBezTo>
                    <a:pt x="618" y="68"/>
                    <a:pt x="479" y="1"/>
                    <a:pt x="311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44"/>
            <p:cNvSpPr/>
            <p:nvPr/>
          </p:nvSpPr>
          <p:spPr>
            <a:xfrm>
              <a:off x="4545004" y="2353900"/>
              <a:ext cx="15963" cy="25632"/>
            </a:xfrm>
            <a:custGeom>
              <a:avLst/>
              <a:gdLst/>
              <a:ahLst/>
              <a:cxnLst/>
              <a:rect l="l" t="t" r="r" b="b"/>
              <a:pathLst>
                <a:path w="591" h="949" extrusionOk="0">
                  <a:moveTo>
                    <a:pt x="74" y="0"/>
                  </a:moveTo>
                  <a:cubicBezTo>
                    <a:pt x="38" y="0"/>
                    <a:pt x="0" y="19"/>
                    <a:pt x="0" y="53"/>
                  </a:cubicBezTo>
                  <a:lnTo>
                    <a:pt x="0" y="895"/>
                  </a:lnTo>
                  <a:cubicBezTo>
                    <a:pt x="0" y="931"/>
                    <a:pt x="36" y="948"/>
                    <a:pt x="74" y="948"/>
                  </a:cubicBezTo>
                  <a:lnTo>
                    <a:pt x="537" y="948"/>
                  </a:lnTo>
                  <a:cubicBezTo>
                    <a:pt x="575" y="948"/>
                    <a:pt x="590" y="911"/>
                    <a:pt x="590" y="877"/>
                  </a:cubicBezTo>
                  <a:cubicBezTo>
                    <a:pt x="590" y="838"/>
                    <a:pt x="570" y="802"/>
                    <a:pt x="537" y="802"/>
                  </a:cubicBezTo>
                  <a:lnTo>
                    <a:pt x="170" y="802"/>
                  </a:lnTo>
                  <a:lnTo>
                    <a:pt x="170" y="542"/>
                  </a:lnTo>
                  <a:lnTo>
                    <a:pt x="366" y="542"/>
                  </a:lnTo>
                  <a:cubicBezTo>
                    <a:pt x="403" y="542"/>
                    <a:pt x="419" y="506"/>
                    <a:pt x="419" y="477"/>
                  </a:cubicBezTo>
                  <a:cubicBezTo>
                    <a:pt x="419" y="442"/>
                    <a:pt x="399" y="410"/>
                    <a:pt x="366" y="410"/>
                  </a:cubicBezTo>
                  <a:lnTo>
                    <a:pt x="170" y="410"/>
                  </a:lnTo>
                  <a:lnTo>
                    <a:pt x="170" y="148"/>
                  </a:lnTo>
                  <a:lnTo>
                    <a:pt x="537" y="148"/>
                  </a:lnTo>
                  <a:cubicBezTo>
                    <a:pt x="570" y="148"/>
                    <a:pt x="590" y="114"/>
                    <a:pt x="590" y="72"/>
                  </a:cubicBezTo>
                  <a:cubicBezTo>
                    <a:pt x="590" y="38"/>
                    <a:pt x="572" y="0"/>
                    <a:pt x="537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44"/>
            <p:cNvSpPr/>
            <p:nvPr/>
          </p:nvSpPr>
          <p:spPr>
            <a:xfrm>
              <a:off x="4563046" y="2353846"/>
              <a:ext cx="16503" cy="25903"/>
            </a:xfrm>
            <a:custGeom>
              <a:avLst/>
              <a:gdLst/>
              <a:ahLst/>
              <a:cxnLst/>
              <a:rect l="l" t="t" r="r" b="b"/>
              <a:pathLst>
                <a:path w="611" h="959" extrusionOk="0">
                  <a:moveTo>
                    <a:pt x="299" y="1"/>
                  </a:moveTo>
                  <a:cubicBezTo>
                    <a:pt x="135" y="1"/>
                    <a:pt x="0" y="80"/>
                    <a:pt x="0" y="298"/>
                  </a:cubicBezTo>
                  <a:lnTo>
                    <a:pt x="0" y="661"/>
                  </a:lnTo>
                  <a:cubicBezTo>
                    <a:pt x="0" y="879"/>
                    <a:pt x="134" y="958"/>
                    <a:pt x="299" y="958"/>
                  </a:cubicBezTo>
                  <a:cubicBezTo>
                    <a:pt x="479" y="958"/>
                    <a:pt x="610" y="858"/>
                    <a:pt x="610" y="701"/>
                  </a:cubicBezTo>
                  <a:cubicBezTo>
                    <a:pt x="610" y="637"/>
                    <a:pt x="584" y="620"/>
                    <a:pt x="525" y="620"/>
                  </a:cubicBezTo>
                  <a:cubicBezTo>
                    <a:pt x="479" y="620"/>
                    <a:pt x="445" y="633"/>
                    <a:pt x="441" y="672"/>
                  </a:cubicBezTo>
                  <a:cubicBezTo>
                    <a:pt x="437" y="726"/>
                    <a:pt x="428" y="810"/>
                    <a:pt x="308" y="810"/>
                  </a:cubicBezTo>
                  <a:cubicBezTo>
                    <a:pt x="220" y="810"/>
                    <a:pt x="170" y="762"/>
                    <a:pt x="170" y="661"/>
                  </a:cubicBezTo>
                  <a:lnTo>
                    <a:pt x="170" y="301"/>
                  </a:lnTo>
                  <a:cubicBezTo>
                    <a:pt x="170" y="200"/>
                    <a:pt x="220" y="150"/>
                    <a:pt x="307" y="150"/>
                  </a:cubicBezTo>
                  <a:cubicBezTo>
                    <a:pt x="430" y="150"/>
                    <a:pt x="439" y="239"/>
                    <a:pt x="441" y="279"/>
                  </a:cubicBezTo>
                  <a:cubicBezTo>
                    <a:pt x="442" y="318"/>
                    <a:pt x="478" y="332"/>
                    <a:pt x="525" y="332"/>
                  </a:cubicBezTo>
                  <a:cubicBezTo>
                    <a:pt x="581" y="332"/>
                    <a:pt x="609" y="315"/>
                    <a:pt x="609" y="248"/>
                  </a:cubicBezTo>
                  <a:cubicBezTo>
                    <a:pt x="609" y="99"/>
                    <a:pt x="479" y="1"/>
                    <a:pt x="299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44"/>
            <p:cNvSpPr/>
            <p:nvPr/>
          </p:nvSpPr>
          <p:spPr>
            <a:xfrm>
              <a:off x="4580981" y="2353900"/>
              <a:ext cx="17692" cy="25660"/>
            </a:xfrm>
            <a:custGeom>
              <a:avLst/>
              <a:gdLst/>
              <a:ahLst/>
              <a:cxnLst/>
              <a:rect l="l" t="t" r="r" b="b"/>
              <a:pathLst>
                <a:path w="655" h="950" extrusionOk="0">
                  <a:moveTo>
                    <a:pt x="54" y="0"/>
                  </a:moveTo>
                  <a:cubicBezTo>
                    <a:pt x="16" y="0"/>
                    <a:pt x="1" y="39"/>
                    <a:pt x="1" y="77"/>
                  </a:cubicBezTo>
                  <a:cubicBezTo>
                    <a:pt x="1" y="117"/>
                    <a:pt x="21" y="153"/>
                    <a:pt x="54" y="153"/>
                  </a:cubicBezTo>
                  <a:lnTo>
                    <a:pt x="243" y="153"/>
                  </a:lnTo>
                  <a:lnTo>
                    <a:pt x="243" y="899"/>
                  </a:lnTo>
                  <a:cubicBezTo>
                    <a:pt x="243" y="933"/>
                    <a:pt x="285" y="950"/>
                    <a:pt x="328" y="950"/>
                  </a:cubicBezTo>
                  <a:cubicBezTo>
                    <a:pt x="368" y="950"/>
                    <a:pt x="412" y="933"/>
                    <a:pt x="412" y="899"/>
                  </a:cubicBezTo>
                  <a:lnTo>
                    <a:pt x="412" y="153"/>
                  </a:lnTo>
                  <a:lnTo>
                    <a:pt x="600" y="153"/>
                  </a:lnTo>
                  <a:cubicBezTo>
                    <a:pt x="633" y="153"/>
                    <a:pt x="653" y="116"/>
                    <a:pt x="653" y="77"/>
                  </a:cubicBezTo>
                  <a:cubicBezTo>
                    <a:pt x="654" y="39"/>
                    <a:pt x="639" y="0"/>
                    <a:pt x="601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44"/>
            <p:cNvSpPr/>
            <p:nvPr/>
          </p:nvSpPr>
          <p:spPr>
            <a:xfrm>
              <a:off x="4600482" y="2353900"/>
              <a:ext cx="16476" cy="25876"/>
            </a:xfrm>
            <a:custGeom>
              <a:avLst/>
              <a:gdLst/>
              <a:ahLst/>
              <a:cxnLst/>
              <a:rect l="l" t="t" r="r" b="b"/>
              <a:pathLst>
                <a:path w="610" h="958" extrusionOk="0">
                  <a:moveTo>
                    <a:pt x="304" y="148"/>
                  </a:moveTo>
                  <a:cubicBezTo>
                    <a:pt x="388" y="148"/>
                    <a:pt x="440" y="195"/>
                    <a:pt x="440" y="299"/>
                  </a:cubicBezTo>
                  <a:lnTo>
                    <a:pt x="440" y="660"/>
                  </a:lnTo>
                  <a:cubicBezTo>
                    <a:pt x="440" y="763"/>
                    <a:pt x="388" y="810"/>
                    <a:pt x="304" y="810"/>
                  </a:cubicBezTo>
                  <a:cubicBezTo>
                    <a:pt x="219" y="810"/>
                    <a:pt x="170" y="763"/>
                    <a:pt x="170" y="660"/>
                  </a:cubicBezTo>
                  <a:lnTo>
                    <a:pt x="170" y="299"/>
                  </a:lnTo>
                  <a:cubicBezTo>
                    <a:pt x="170" y="195"/>
                    <a:pt x="219" y="148"/>
                    <a:pt x="304" y="148"/>
                  </a:cubicBezTo>
                  <a:close/>
                  <a:moveTo>
                    <a:pt x="304" y="0"/>
                  </a:moveTo>
                  <a:cubicBezTo>
                    <a:pt x="133" y="0"/>
                    <a:pt x="1" y="80"/>
                    <a:pt x="1" y="299"/>
                  </a:cubicBezTo>
                  <a:lnTo>
                    <a:pt x="1" y="660"/>
                  </a:lnTo>
                  <a:cubicBezTo>
                    <a:pt x="1" y="878"/>
                    <a:pt x="133" y="958"/>
                    <a:pt x="304" y="958"/>
                  </a:cubicBezTo>
                  <a:cubicBezTo>
                    <a:pt x="476" y="958"/>
                    <a:pt x="609" y="878"/>
                    <a:pt x="609" y="660"/>
                  </a:cubicBezTo>
                  <a:lnTo>
                    <a:pt x="609" y="299"/>
                  </a:lnTo>
                  <a:cubicBezTo>
                    <a:pt x="608" y="83"/>
                    <a:pt x="476" y="0"/>
                    <a:pt x="304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44"/>
            <p:cNvSpPr/>
            <p:nvPr/>
          </p:nvSpPr>
          <p:spPr>
            <a:xfrm>
              <a:off x="4620847" y="2353846"/>
              <a:ext cx="16881" cy="25903"/>
            </a:xfrm>
            <a:custGeom>
              <a:avLst/>
              <a:gdLst/>
              <a:ahLst/>
              <a:cxnLst/>
              <a:rect l="l" t="t" r="r" b="b"/>
              <a:pathLst>
                <a:path w="625" h="959" extrusionOk="0">
                  <a:moveTo>
                    <a:pt x="311" y="150"/>
                  </a:moveTo>
                  <a:cubicBezTo>
                    <a:pt x="394" y="150"/>
                    <a:pt x="448" y="188"/>
                    <a:pt x="448" y="289"/>
                  </a:cubicBezTo>
                  <a:cubicBezTo>
                    <a:pt x="448" y="392"/>
                    <a:pt x="394" y="427"/>
                    <a:pt x="311" y="427"/>
                  </a:cubicBezTo>
                  <a:lnTo>
                    <a:pt x="168" y="427"/>
                  </a:lnTo>
                  <a:lnTo>
                    <a:pt x="168" y="150"/>
                  </a:lnTo>
                  <a:close/>
                  <a:moveTo>
                    <a:pt x="55" y="1"/>
                  </a:moveTo>
                  <a:cubicBezTo>
                    <a:pt x="20" y="1"/>
                    <a:pt x="0" y="26"/>
                    <a:pt x="0" y="54"/>
                  </a:cubicBezTo>
                  <a:lnTo>
                    <a:pt x="0" y="897"/>
                  </a:lnTo>
                  <a:cubicBezTo>
                    <a:pt x="0" y="933"/>
                    <a:pt x="42" y="950"/>
                    <a:pt x="83" y="950"/>
                  </a:cubicBezTo>
                  <a:cubicBezTo>
                    <a:pt x="126" y="950"/>
                    <a:pt x="167" y="933"/>
                    <a:pt x="167" y="897"/>
                  </a:cubicBezTo>
                  <a:lnTo>
                    <a:pt x="167" y="560"/>
                  </a:lnTo>
                  <a:lnTo>
                    <a:pt x="276" y="560"/>
                  </a:lnTo>
                  <a:lnTo>
                    <a:pt x="461" y="918"/>
                  </a:lnTo>
                  <a:cubicBezTo>
                    <a:pt x="475" y="943"/>
                    <a:pt x="495" y="958"/>
                    <a:pt x="518" y="958"/>
                  </a:cubicBezTo>
                  <a:cubicBezTo>
                    <a:pt x="568" y="958"/>
                    <a:pt x="624" y="913"/>
                    <a:pt x="624" y="871"/>
                  </a:cubicBezTo>
                  <a:cubicBezTo>
                    <a:pt x="624" y="866"/>
                    <a:pt x="624" y="857"/>
                    <a:pt x="618" y="849"/>
                  </a:cubicBezTo>
                  <a:lnTo>
                    <a:pt x="448" y="535"/>
                  </a:lnTo>
                  <a:cubicBezTo>
                    <a:pt x="546" y="505"/>
                    <a:pt x="618" y="423"/>
                    <a:pt x="618" y="273"/>
                  </a:cubicBezTo>
                  <a:cubicBezTo>
                    <a:pt x="618" y="68"/>
                    <a:pt x="480" y="1"/>
                    <a:pt x="311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9" name="Google Shape;3749;p44"/>
          <p:cNvGrpSpPr/>
          <p:nvPr/>
        </p:nvGrpSpPr>
        <p:grpSpPr>
          <a:xfrm>
            <a:off x="4416222" y="3235918"/>
            <a:ext cx="320709" cy="277677"/>
            <a:chOff x="3072859" y="1999803"/>
            <a:chExt cx="268939" cy="232853"/>
          </a:xfrm>
        </p:grpSpPr>
        <p:sp>
          <p:nvSpPr>
            <p:cNvPr id="3750" name="Google Shape;3750;p44"/>
            <p:cNvSpPr/>
            <p:nvPr/>
          </p:nvSpPr>
          <p:spPr>
            <a:xfrm>
              <a:off x="3072859" y="1999803"/>
              <a:ext cx="268939" cy="232853"/>
            </a:xfrm>
            <a:custGeom>
              <a:avLst/>
              <a:gdLst/>
              <a:ahLst/>
              <a:cxnLst/>
              <a:rect l="l" t="t" r="r" b="b"/>
              <a:pathLst>
                <a:path w="9957" h="8621" extrusionOk="0">
                  <a:moveTo>
                    <a:pt x="9589" y="2278"/>
                  </a:moveTo>
                  <a:cubicBezTo>
                    <a:pt x="9594" y="2278"/>
                    <a:pt x="9597" y="2282"/>
                    <a:pt x="9597" y="2286"/>
                  </a:cubicBezTo>
                  <a:lnTo>
                    <a:pt x="9597" y="2465"/>
                  </a:lnTo>
                  <a:lnTo>
                    <a:pt x="7975" y="2465"/>
                  </a:lnTo>
                  <a:lnTo>
                    <a:pt x="7975" y="2286"/>
                  </a:lnTo>
                  <a:cubicBezTo>
                    <a:pt x="7975" y="2282"/>
                    <a:pt x="7978" y="2278"/>
                    <a:pt x="7983" y="2278"/>
                  </a:cubicBezTo>
                  <a:close/>
                  <a:moveTo>
                    <a:pt x="9446" y="2760"/>
                  </a:moveTo>
                  <a:lnTo>
                    <a:pt x="9353" y="3420"/>
                  </a:lnTo>
                  <a:lnTo>
                    <a:pt x="8224" y="3420"/>
                  </a:lnTo>
                  <a:lnTo>
                    <a:pt x="8131" y="2760"/>
                  </a:lnTo>
                  <a:close/>
                  <a:moveTo>
                    <a:pt x="1921" y="3697"/>
                  </a:moveTo>
                  <a:cubicBezTo>
                    <a:pt x="1986" y="3697"/>
                    <a:pt x="2041" y="3752"/>
                    <a:pt x="2041" y="3817"/>
                  </a:cubicBezTo>
                  <a:lnTo>
                    <a:pt x="2041" y="3861"/>
                  </a:lnTo>
                  <a:cubicBezTo>
                    <a:pt x="2041" y="3926"/>
                    <a:pt x="1986" y="3981"/>
                    <a:pt x="1921" y="3981"/>
                  </a:cubicBezTo>
                  <a:lnTo>
                    <a:pt x="411" y="3981"/>
                  </a:lnTo>
                  <a:cubicBezTo>
                    <a:pt x="344" y="3981"/>
                    <a:pt x="290" y="3926"/>
                    <a:pt x="290" y="3861"/>
                  </a:cubicBezTo>
                  <a:lnTo>
                    <a:pt x="290" y="3817"/>
                  </a:lnTo>
                  <a:cubicBezTo>
                    <a:pt x="290" y="3752"/>
                    <a:pt x="344" y="3697"/>
                    <a:pt x="411" y="3697"/>
                  </a:cubicBezTo>
                  <a:close/>
                  <a:moveTo>
                    <a:pt x="9541" y="3714"/>
                  </a:moveTo>
                  <a:cubicBezTo>
                    <a:pt x="9606" y="3714"/>
                    <a:pt x="9662" y="3769"/>
                    <a:pt x="9662" y="3834"/>
                  </a:cubicBezTo>
                  <a:lnTo>
                    <a:pt x="9662" y="3878"/>
                  </a:lnTo>
                  <a:cubicBezTo>
                    <a:pt x="9662" y="3946"/>
                    <a:pt x="9606" y="3998"/>
                    <a:pt x="9541" y="3998"/>
                  </a:cubicBezTo>
                  <a:lnTo>
                    <a:pt x="8033" y="3998"/>
                  </a:lnTo>
                  <a:cubicBezTo>
                    <a:pt x="7968" y="3998"/>
                    <a:pt x="7913" y="3943"/>
                    <a:pt x="7913" y="3878"/>
                  </a:cubicBezTo>
                  <a:lnTo>
                    <a:pt x="7913" y="3834"/>
                  </a:lnTo>
                  <a:cubicBezTo>
                    <a:pt x="7913" y="3769"/>
                    <a:pt x="7968" y="3714"/>
                    <a:pt x="8033" y="3714"/>
                  </a:cubicBezTo>
                  <a:close/>
                  <a:moveTo>
                    <a:pt x="1687" y="4275"/>
                  </a:moveTo>
                  <a:cubicBezTo>
                    <a:pt x="1689" y="4275"/>
                    <a:pt x="1689" y="4883"/>
                    <a:pt x="1689" y="4883"/>
                  </a:cubicBezTo>
                  <a:cubicBezTo>
                    <a:pt x="1689" y="4945"/>
                    <a:pt x="1638" y="4997"/>
                    <a:pt x="1575" y="4997"/>
                  </a:cubicBezTo>
                  <a:lnTo>
                    <a:pt x="752" y="4997"/>
                  </a:lnTo>
                  <a:cubicBezTo>
                    <a:pt x="690" y="4997"/>
                    <a:pt x="638" y="4945"/>
                    <a:pt x="638" y="4883"/>
                  </a:cubicBezTo>
                  <a:lnTo>
                    <a:pt x="638" y="4275"/>
                  </a:lnTo>
                  <a:close/>
                  <a:moveTo>
                    <a:pt x="9312" y="4293"/>
                  </a:moveTo>
                  <a:lnTo>
                    <a:pt x="9312" y="4903"/>
                  </a:lnTo>
                  <a:cubicBezTo>
                    <a:pt x="9312" y="4966"/>
                    <a:pt x="9261" y="5016"/>
                    <a:pt x="9199" y="5016"/>
                  </a:cubicBezTo>
                  <a:lnTo>
                    <a:pt x="8374" y="5016"/>
                  </a:lnTo>
                  <a:cubicBezTo>
                    <a:pt x="8321" y="5016"/>
                    <a:pt x="8277" y="4978"/>
                    <a:pt x="8265" y="4928"/>
                  </a:cubicBezTo>
                  <a:lnTo>
                    <a:pt x="8265" y="4293"/>
                  </a:lnTo>
                  <a:close/>
                  <a:moveTo>
                    <a:pt x="8554" y="7906"/>
                  </a:moveTo>
                  <a:lnTo>
                    <a:pt x="8554" y="7912"/>
                  </a:lnTo>
                  <a:lnTo>
                    <a:pt x="8556" y="7912"/>
                  </a:lnTo>
                  <a:cubicBezTo>
                    <a:pt x="8556" y="8139"/>
                    <a:pt x="8372" y="8328"/>
                    <a:pt x="8142" y="8328"/>
                  </a:cubicBezTo>
                  <a:lnTo>
                    <a:pt x="1789" y="8328"/>
                  </a:lnTo>
                  <a:cubicBezTo>
                    <a:pt x="1560" y="8328"/>
                    <a:pt x="1373" y="8142"/>
                    <a:pt x="1373" y="7912"/>
                  </a:cubicBezTo>
                  <a:lnTo>
                    <a:pt x="1373" y="7906"/>
                  </a:lnTo>
                  <a:close/>
                  <a:moveTo>
                    <a:pt x="3530" y="1"/>
                  </a:moveTo>
                  <a:cubicBezTo>
                    <a:pt x="2469" y="1"/>
                    <a:pt x="1728" y="654"/>
                    <a:pt x="1728" y="1590"/>
                  </a:cubicBezTo>
                  <a:cubicBezTo>
                    <a:pt x="1728" y="1671"/>
                    <a:pt x="1793" y="1738"/>
                    <a:pt x="1876" y="1738"/>
                  </a:cubicBezTo>
                  <a:cubicBezTo>
                    <a:pt x="1958" y="1738"/>
                    <a:pt x="2024" y="1671"/>
                    <a:pt x="2024" y="1590"/>
                  </a:cubicBezTo>
                  <a:cubicBezTo>
                    <a:pt x="2024" y="695"/>
                    <a:pt x="2780" y="296"/>
                    <a:pt x="3532" y="296"/>
                  </a:cubicBezTo>
                  <a:lnTo>
                    <a:pt x="6466" y="296"/>
                  </a:lnTo>
                  <a:cubicBezTo>
                    <a:pt x="7216" y="296"/>
                    <a:pt x="7974" y="696"/>
                    <a:pt x="7974" y="1590"/>
                  </a:cubicBezTo>
                  <a:lnTo>
                    <a:pt x="7974" y="1985"/>
                  </a:lnTo>
                  <a:cubicBezTo>
                    <a:pt x="7812" y="1993"/>
                    <a:pt x="7683" y="2125"/>
                    <a:pt x="7683" y="2286"/>
                  </a:cubicBezTo>
                  <a:lnTo>
                    <a:pt x="7683" y="2612"/>
                  </a:lnTo>
                  <a:cubicBezTo>
                    <a:pt x="7683" y="2695"/>
                    <a:pt x="7750" y="2760"/>
                    <a:pt x="7831" y="2760"/>
                  </a:cubicBezTo>
                  <a:lnTo>
                    <a:pt x="7834" y="2760"/>
                  </a:lnTo>
                  <a:lnTo>
                    <a:pt x="7929" y="3436"/>
                  </a:lnTo>
                  <a:cubicBezTo>
                    <a:pt x="7751" y="3482"/>
                    <a:pt x="7619" y="3644"/>
                    <a:pt x="7619" y="3836"/>
                  </a:cubicBezTo>
                  <a:lnTo>
                    <a:pt x="7619" y="3879"/>
                  </a:lnTo>
                  <a:cubicBezTo>
                    <a:pt x="7619" y="4085"/>
                    <a:pt x="7771" y="4258"/>
                    <a:pt x="7969" y="4287"/>
                  </a:cubicBezTo>
                  <a:lnTo>
                    <a:pt x="7969" y="4902"/>
                  </a:lnTo>
                  <a:cubicBezTo>
                    <a:pt x="7969" y="4919"/>
                    <a:pt x="7971" y="4933"/>
                    <a:pt x="7974" y="4949"/>
                  </a:cubicBezTo>
                  <a:lnTo>
                    <a:pt x="7974" y="6897"/>
                  </a:lnTo>
                  <a:lnTo>
                    <a:pt x="3605" y="6897"/>
                  </a:lnTo>
                  <a:cubicBezTo>
                    <a:pt x="3524" y="6897"/>
                    <a:pt x="3457" y="6963"/>
                    <a:pt x="3457" y="7045"/>
                  </a:cubicBezTo>
                  <a:cubicBezTo>
                    <a:pt x="3457" y="7126"/>
                    <a:pt x="3524" y="7193"/>
                    <a:pt x="3605" y="7193"/>
                  </a:cubicBezTo>
                  <a:lnTo>
                    <a:pt x="8078" y="7193"/>
                  </a:lnTo>
                  <a:cubicBezTo>
                    <a:pt x="8092" y="7196"/>
                    <a:pt x="8106" y="7198"/>
                    <a:pt x="8119" y="7198"/>
                  </a:cubicBezTo>
                  <a:cubicBezTo>
                    <a:pt x="8133" y="7198"/>
                    <a:pt x="8145" y="7196"/>
                    <a:pt x="8157" y="7193"/>
                  </a:cubicBezTo>
                  <a:cubicBezTo>
                    <a:pt x="8380" y="7198"/>
                    <a:pt x="8561" y="7381"/>
                    <a:pt x="8561" y="7607"/>
                  </a:cubicBezTo>
                  <a:lnTo>
                    <a:pt x="8561" y="7613"/>
                  </a:lnTo>
                  <a:lnTo>
                    <a:pt x="1379" y="7613"/>
                  </a:lnTo>
                  <a:lnTo>
                    <a:pt x="1379" y="7607"/>
                  </a:lnTo>
                  <a:cubicBezTo>
                    <a:pt x="1379" y="7380"/>
                    <a:pt x="1564" y="7193"/>
                    <a:pt x="1795" y="7193"/>
                  </a:cubicBezTo>
                  <a:lnTo>
                    <a:pt x="2869" y="7193"/>
                  </a:lnTo>
                  <a:cubicBezTo>
                    <a:pt x="2950" y="7193"/>
                    <a:pt x="3017" y="7126"/>
                    <a:pt x="3017" y="7045"/>
                  </a:cubicBezTo>
                  <a:cubicBezTo>
                    <a:pt x="3017" y="6963"/>
                    <a:pt x="2950" y="6897"/>
                    <a:pt x="2869" y="6897"/>
                  </a:cubicBezTo>
                  <a:lnTo>
                    <a:pt x="2028" y="6897"/>
                  </a:lnTo>
                  <a:lnTo>
                    <a:pt x="2028" y="4261"/>
                  </a:lnTo>
                  <a:cubicBezTo>
                    <a:pt x="2207" y="4214"/>
                    <a:pt x="2340" y="4052"/>
                    <a:pt x="2340" y="3859"/>
                  </a:cubicBezTo>
                  <a:lnTo>
                    <a:pt x="2340" y="3817"/>
                  </a:lnTo>
                  <a:cubicBezTo>
                    <a:pt x="2340" y="3624"/>
                    <a:pt x="2207" y="3461"/>
                    <a:pt x="2028" y="3417"/>
                  </a:cubicBezTo>
                  <a:lnTo>
                    <a:pt x="2028" y="2471"/>
                  </a:lnTo>
                  <a:cubicBezTo>
                    <a:pt x="2028" y="2390"/>
                    <a:pt x="1961" y="2323"/>
                    <a:pt x="1880" y="2323"/>
                  </a:cubicBezTo>
                  <a:cubicBezTo>
                    <a:pt x="1798" y="2323"/>
                    <a:pt x="1733" y="2390"/>
                    <a:pt x="1733" y="2471"/>
                  </a:cubicBezTo>
                  <a:lnTo>
                    <a:pt x="1733" y="3403"/>
                  </a:lnTo>
                  <a:lnTo>
                    <a:pt x="414" y="3403"/>
                  </a:lnTo>
                  <a:cubicBezTo>
                    <a:pt x="185" y="3403"/>
                    <a:pt x="0" y="3590"/>
                    <a:pt x="0" y="3817"/>
                  </a:cubicBezTo>
                  <a:lnTo>
                    <a:pt x="0" y="3861"/>
                  </a:lnTo>
                  <a:cubicBezTo>
                    <a:pt x="0" y="4066"/>
                    <a:pt x="153" y="4237"/>
                    <a:pt x="350" y="4268"/>
                  </a:cubicBezTo>
                  <a:lnTo>
                    <a:pt x="350" y="4883"/>
                  </a:lnTo>
                  <a:cubicBezTo>
                    <a:pt x="350" y="5107"/>
                    <a:pt x="534" y="5289"/>
                    <a:pt x="757" y="5289"/>
                  </a:cubicBezTo>
                  <a:lnTo>
                    <a:pt x="1582" y="5289"/>
                  </a:lnTo>
                  <a:cubicBezTo>
                    <a:pt x="1635" y="5289"/>
                    <a:pt x="1686" y="5280"/>
                    <a:pt x="1731" y="5261"/>
                  </a:cubicBezTo>
                  <a:lnTo>
                    <a:pt x="1731" y="6899"/>
                  </a:lnTo>
                  <a:cubicBezTo>
                    <a:pt x="1370" y="6930"/>
                    <a:pt x="1084" y="7235"/>
                    <a:pt x="1084" y="7605"/>
                  </a:cubicBezTo>
                  <a:lnTo>
                    <a:pt x="1084" y="7912"/>
                  </a:lnTo>
                  <a:cubicBezTo>
                    <a:pt x="1084" y="8304"/>
                    <a:pt x="1401" y="8620"/>
                    <a:pt x="1792" y="8620"/>
                  </a:cubicBezTo>
                  <a:lnTo>
                    <a:pt x="8147" y="8620"/>
                  </a:lnTo>
                  <a:cubicBezTo>
                    <a:pt x="8537" y="8620"/>
                    <a:pt x="8855" y="8301"/>
                    <a:pt x="8855" y="7912"/>
                  </a:cubicBezTo>
                  <a:lnTo>
                    <a:pt x="8855" y="7605"/>
                  </a:lnTo>
                  <a:cubicBezTo>
                    <a:pt x="8855" y="7255"/>
                    <a:pt x="8599" y="6966"/>
                    <a:pt x="8266" y="6907"/>
                  </a:cubicBezTo>
                  <a:lnTo>
                    <a:pt x="8266" y="5294"/>
                  </a:lnTo>
                  <a:cubicBezTo>
                    <a:pt x="8302" y="5303"/>
                    <a:pt x="8338" y="5310"/>
                    <a:pt x="8375" y="5310"/>
                  </a:cubicBezTo>
                  <a:lnTo>
                    <a:pt x="9200" y="5310"/>
                  </a:lnTo>
                  <a:cubicBezTo>
                    <a:pt x="9424" y="5310"/>
                    <a:pt x="9606" y="5126"/>
                    <a:pt x="9606" y="4903"/>
                  </a:cubicBezTo>
                  <a:lnTo>
                    <a:pt x="9606" y="4289"/>
                  </a:lnTo>
                  <a:cubicBezTo>
                    <a:pt x="9806" y="4258"/>
                    <a:pt x="9957" y="4086"/>
                    <a:pt x="9957" y="3879"/>
                  </a:cubicBezTo>
                  <a:lnTo>
                    <a:pt x="9957" y="3837"/>
                  </a:lnTo>
                  <a:cubicBezTo>
                    <a:pt x="9955" y="3644"/>
                    <a:pt x="9826" y="3482"/>
                    <a:pt x="9648" y="3436"/>
                  </a:cubicBezTo>
                  <a:lnTo>
                    <a:pt x="9743" y="2760"/>
                  </a:lnTo>
                  <a:lnTo>
                    <a:pt x="9745" y="2760"/>
                  </a:lnTo>
                  <a:cubicBezTo>
                    <a:pt x="9827" y="2760"/>
                    <a:pt x="9893" y="2695"/>
                    <a:pt x="9893" y="2612"/>
                  </a:cubicBezTo>
                  <a:lnTo>
                    <a:pt x="9893" y="2286"/>
                  </a:lnTo>
                  <a:cubicBezTo>
                    <a:pt x="9893" y="2119"/>
                    <a:pt x="9757" y="1985"/>
                    <a:pt x="9592" y="1985"/>
                  </a:cubicBezTo>
                  <a:lnTo>
                    <a:pt x="8936" y="1985"/>
                  </a:lnTo>
                  <a:lnTo>
                    <a:pt x="8936" y="1542"/>
                  </a:lnTo>
                  <a:lnTo>
                    <a:pt x="9309" y="1289"/>
                  </a:lnTo>
                  <a:cubicBezTo>
                    <a:pt x="9378" y="1246"/>
                    <a:pt x="9395" y="1154"/>
                    <a:pt x="9351" y="1086"/>
                  </a:cubicBezTo>
                  <a:cubicBezTo>
                    <a:pt x="9323" y="1043"/>
                    <a:pt x="9277" y="1020"/>
                    <a:pt x="9229" y="1020"/>
                  </a:cubicBezTo>
                  <a:cubicBezTo>
                    <a:pt x="9200" y="1020"/>
                    <a:pt x="9171" y="1028"/>
                    <a:pt x="9146" y="1045"/>
                  </a:cubicBezTo>
                  <a:lnTo>
                    <a:pt x="8707" y="1341"/>
                  </a:lnTo>
                  <a:cubicBezTo>
                    <a:pt x="8666" y="1367"/>
                    <a:pt x="8640" y="1414"/>
                    <a:pt x="8640" y="1464"/>
                  </a:cubicBezTo>
                  <a:lnTo>
                    <a:pt x="8640" y="1985"/>
                  </a:lnTo>
                  <a:lnTo>
                    <a:pt x="8266" y="1985"/>
                  </a:lnTo>
                  <a:lnTo>
                    <a:pt x="8266" y="1590"/>
                  </a:lnTo>
                  <a:cubicBezTo>
                    <a:pt x="8266" y="654"/>
                    <a:pt x="7526" y="1"/>
                    <a:pt x="6466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44"/>
            <p:cNvSpPr/>
            <p:nvPr/>
          </p:nvSpPr>
          <p:spPr>
            <a:xfrm>
              <a:off x="3167070" y="2033349"/>
              <a:ext cx="88377" cy="57531"/>
            </a:xfrm>
            <a:custGeom>
              <a:avLst/>
              <a:gdLst/>
              <a:ahLst/>
              <a:cxnLst/>
              <a:rect l="l" t="t" r="r" b="b"/>
              <a:pathLst>
                <a:path w="3272" h="2130" extrusionOk="0">
                  <a:moveTo>
                    <a:pt x="495" y="1"/>
                  </a:moveTo>
                  <a:cubicBezTo>
                    <a:pt x="223" y="1"/>
                    <a:pt x="0" y="223"/>
                    <a:pt x="0" y="496"/>
                  </a:cubicBezTo>
                  <a:cubicBezTo>
                    <a:pt x="0" y="577"/>
                    <a:pt x="67" y="644"/>
                    <a:pt x="148" y="644"/>
                  </a:cubicBezTo>
                  <a:cubicBezTo>
                    <a:pt x="231" y="644"/>
                    <a:pt x="296" y="577"/>
                    <a:pt x="296" y="496"/>
                  </a:cubicBezTo>
                  <a:cubicBezTo>
                    <a:pt x="296" y="385"/>
                    <a:pt x="386" y="295"/>
                    <a:pt x="497" y="295"/>
                  </a:cubicBezTo>
                  <a:lnTo>
                    <a:pt x="2778" y="295"/>
                  </a:lnTo>
                  <a:cubicBezTo>
                    <a:pt x="2890" y="295"/>
                    <a:pt x="2979" y="385"/>
                    <a:pt x="2979" y="496"/>
                  </a:cubicBezTo>
                  <a:lnTo>
                    <a:pt x="2979" y="1635"/>
                  </a:lnTo>
                  <a:cubicBezTo>
                    <a:pt x="2979" y="1747"/>
                    <a:pt x="2890" y="1836"/>
                    <a:pt x="2778" y="1836"/>
                  </a:cubicBezTo>
                  <a:lnTo>
                    <a:pt x="497" y="1836"/>
                  </a:lnTo>
                  <a:cubicBezTo>
                    <a:pt x="386" y="1836"/>
                    <a:pt x="296" y="1747"/>
                    <a:pt x="296" y="1635"/>
                  </a:cubicBezTo>
                  <a:lnTo>
                    <a:pt x="296" y="1227"/>
                  </a:lnTo>
                  <a:cubicBezTo>
                    <a:pt x="296" y="1145"/>
                    <a:pt x="231" y="1079"/>
                    <a:pt x="148" y="1079"/>
                  </a:cubicBezTo>
                  <a:cubicBezTo>
                    <a:pt x="67" y="1079"/>
                    <a:pt x="0" y="1145"/>
                    <a:pt x="0" y="1227"/>
                  </a:cubicBezTo>
                  <a:lnTo>
                    <a:pt x="0" y="1635"/>
                  </a:lnTo>
                  <a:cubicBezTo>
                    <a:pt x="0" y="1907"/>
                    <a:pt x="223" y="2130"/>
                    <a:pt x="495" y="2130"/>
                  </a:cubicBezTo>
                  <a:lnTo>
                    <a:pt x="2777" y="2130"/>
                  </a:lnTo>
                  <a:cubicBezTo>
                    <a:pt x="3049" y="2130"/>
                    <a:pt x="3272" y="1907"/>
                    <a:pt x="3272" y="1635"/>
                  </a:cubicBezTo>
                  <a:lnTo>
                    <a:pt x="3272" y="496"/>
                  </a:lnTo>
                  <a:cubicBezTo>
                    <a:pt x="3272" y="223"/>
                    <a:pt x="3049" y="1"/>
                    <a:pt x="2777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52" name="Google Shape;3752;p44"/>
          <p:cNvGrpSpPr/>
          <p:nvPr/>
        </p:nvGrpSpPr>
        <p:grpSpPr>
          <a:xfrm>
            <a:off x="3464857" y="1352817"/>
            <a:ext cx="1184229" cy="906657"/>
            <a:chOff x="680600" y="708943"/>
            <a:chExt cx="1985629" cy="1520216"/>
          </a:xfrm>
        </p:grpSpPr>
        <p:sp>
          <p:nvSpPr>
            <p:cNvPr id="3753" name="Google Shape;3753;p44"/>
            <p:cNvSpPr/>
            <p:nvPr/>
          </p:nvSpPr>
          <p:spPr>
            <a:xfrm>
              <a:off x="1182783" y="851683"/>
              <a:ext cx="872546" cy="346924"/>
            </a:xfrm>
            <a:custGeom>
              <a:avLst/>
              <a:gdLst/>
              <a:ahLst/>
              <a:cxnLst/>
              <a:rect l="l" t="t" r="r" b="b"/>
              <a:pathLst>
                <a:path w="16162" h="6426" extrusionOk="0">
                  <a:moveTo>
                    <a:pt x="11603" y="0"/>
                  </a:moveTo>
                  <a:cubicBezTo>
                    <a:pt x="8172" y="0"/>
                    <a:pt x="4964" y="4333"/>
                    <a:pt x="1" y="6237"/>
                  </a:cubicBezTo>
                  <a:lnTo>
                    <a:pt x="64" y="6426"/>
                  </a:lnTo>
                  <a:cubicBezTo>
                    <a:pt x="1604" y="5726"/>
                    <a:pt x="3185" y="4855"/>
                    <a:pt x="5551" y="3170"/>
                  </a:cubicBezTo>
                  <a:cubicBezTo>
                    <a:pt x="8655" y="962"/>
                    <a:pt x="10444" y="211"/>
                    <a:pt x="11703" y="211"/>
                  </a:cubicBezTo>
                  <a:cubicBezTo>
                    <a:pt x="13503" y="211"/>
                    <a:pt x="14223" y="1746"/>
                    <a:pt x="16162" y="2759"/>
                  </a:cubicBezTo>
                  <a:cubicBezTo>
                    <a:pt x="14507" y="756"/>
                    <a:pt x="13036" y="0"/>
                    <a:pt x="11603" y="0"/>
                  </a:cubicBez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44"/>
            <p:cNvSpPr/>
            <p:nvPr/>
          </p:nvSpPr>
          <p:spPr>
            <a:xfrm>
              <a:off x="1172309" y="850928"/>
              <a:ext cx="872492" cy="346978"/>
            </a:xfrm>
            <a:custGeom>
              <a:avLst/>
              <a:gdLst/>
              <a:ahLst/>
              <a:cxnLst/>
              <a:rect l="l" t="t" r="r" b="b"/>
              <a:pathLst>
                <a:path w="16161" h="6427" extrusionOk="0">
                  <a:moveTo>
                    <a:pt x="11601" y="0"/>
                  </a:moveTo>
                  <a:cubicBezTo>
                    <a:pt x="8171" y="0"/>
                    <a:pt x="4963" y="4333"/>
                    <a:pt x="0" y="6238"/>
                  </a:cubicBezTo>
                  <a:lnTo>
                    <a:pt x="63" y="6427"/>
                  </a:lnTo>
                  <a:cubicBezTo>
                    <a:pt x="1604" y="5728"/>
                    <a:pt x="3184" y="4856"/>
                    <a:pt x="5549" y="3174"/>
                  </a:cubicBezTo>
                  <a:cubicBezTo>
                    <a:pt x="8654" y="966"/>
                    <a:pt x="10442" y="214"/>
                    <a:pt x="11702" y="214"/>
                  </a:cubicBezTo>
                  <a:cubicBezTo>
                    <a:pt x="13503" y="214"/>
                    <a:pt x="14223" y="1750"/>
                    <a:pt x="16161" y="2762"/>
                  </a:cubicBezTo>
                  <a:cubicBezTo>
                    <a:pt x="14506" y="757"/>
                    <a:pt x="13034" y="0"/>
                    <a:pt x="11601" y="0"/>
                  </a:cubicBez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44"/>
            <p:cNvSpPr/>
            <p:nvPr/>
          </p:nvSpPr>
          <p:spPr>
            <a:xfrm>
              <a:off x="2194761" y="1341827"/>
              <a:ext cx="200294" cy="234522"/>
            </a:xfrm>
            <a:custGeom>
              <a:avLst/>
              <a:gdLst/>
              <a:ahLst/>
              <a:cxnLst/>
              <a:rect l="l" t="t" r="r" b="b"/>
              <a:pathLst>
                <a:path w="3710" h="4344" extrusionOk="0">
                  <a:moveTo>
                    <a:pt x="2476" y="1"/>
                  </a:moveTo>
                  <a:lnTo>
                    <a:pt x="0" y="1174"/>
                  </a:lnTo>
                  <a:lnTo>
                    <a:pt x="937" y="4344"/>
                  </a:lnTo>
                  <a:lnTo>
                    <a:pt x="3710" y="3146"/>
                  </a:lnTo>
                  <a:lnTo>
                    <a:pt x="2476" y="1"/>
                  </a:lnTo>
                  <a:close/>
                </a:path>
              </a:pathLst>
            </a:custGeom>
            <a:solidFill>
              <a:srgbClr val="0C1F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44"/>
            <p:cNvSpPr/>
            <p:nvPr/>
          </p:nvSpPr>
          <p:spPr>
            <a:xfrm>
              <a:off x="2194437" y="1341827"/>
              <a:ext cx="159479" cy="130596"/>
            </a:xfrm>
            <a:custGeom>
              <a:avLst/>
              <a:gdLst/>
              <a:ahLst/>
              <a:cxnLst/>
              <a:rect l="l" t="t" r="r" b="b"/>
              <a:pathLst>
                <a:path w="2954" h="2419" extrusionOk="0">
                  <a:moveTo>
                    <a:pt x="2482" y="1"/>
                  </a:moveTo>
                  <a:lnTo>
                    <a:pt x="1" y="1163"/>
                  </a:lnTo>
                  <a:lnTo>
                    <a:pt x="121" y="2418"/>
                  </a:lnTo>
                  <a:lnTo>
                    <a:pt x="2954" y="1104"/>
                  </a:lnTo>
                  <a:lnTo>
                    <a:pt x="2482" y="1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44"/>
            <p:cNvSpPr/>
            <p:nvPr/>
          </p:nvSpPr>
          <p:spPr>
            <a:xfrm>
              <a:off x="2249989" y="1467184"/>
              <a:ext cx="153540" cy="112402"/>
            </a:xfrm>
            <a:custGeom>
              <a:avLst/>
              <a:gdLst/>
              <a:ahLst/>
              <a:cxnLst/>
              <a:rect l="l" t="t" r="r" b="b"/>
              <a:pathLst>
                <a:path w="2844" h="2082" extrusionOk="0">
                  <a:moveTo>
                    <a:pt x="2505" y="1"/>
                  </a:moveTo>
                  <a:lnTo>
                    <a:pt x="14" y="1139"/>
                  </a:lnTo>
                  <a:lnTo>
                    <a:pt x="1" y="2082"/>
                  </a:lnTo>
                  <a:lnTo>
                    <a:pt x="2844" y="795"/>
                  </a:lnTo>
                  <a:lnTo>
                    <a:pt x="2505" y="1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44"/>
            <p:cNvSpPr/>
            <p:nvPr/>
          </p:nvSpPr>
          <p:spPr>
            <a:xfrm>
              <a:off x="2129761" y="1307600"/>
              <a:ext cx="243268" cy="402315"/>
            </a:xfrm>
            <a:custGeom>
              <a:avLst/>
              <a:gdLst/>
              <a:ahLst/>
              <a:cxnLst/>
              <a:rect l="l" t="t" r="r" b="b"/>
              <a:pathLst>
                <a:path w="4506" h="7452" extrusionOk="0">
                  <a:moveTo>
                    <a:pt x="1804" y="0"/>
                  </a:moveTo>
                  <a:lnTo>
                    <a:pt x="1" y="1023"/>
                  </a:lnTo>
                  <a:lnTo>
                    <a:pt x="2426" y="7452"/>
                  </a:lnTo>
                  <a:lnTo>
                    <a:pt x="4506" y="6533"/>
                  </a:lnTo>
                  <a:lnTo>
                    <a:pt x="1804" y="0"/>
                  </a:lnTo>
                  <a:close/>
                </a:path>
              </a:pathLst>
            </a:custGeom>
            <a:solidFill>
              <a:srgbClr val="0633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44"/>
            <p:cNvSpPr/>
            <p:nvPr/>
          </p:nvSpPr>
          <p:spPr>
            <a:xfrm>
              <a:off x="2188822" y="1455739"/>
              <a:ext cx="161261" cy="214222"/>
            </a:xfrm>
            <a:custGeom>
              <a:avLst/>
              <a:gdLst/>
              <a:ahLst/>
              <a:cxnLst/>
              <a:rect l="l" t="t" r="r" b="b"/>
              <a:pathLst>
                <a:path w="2987" h="3968" extrusionOk="0">
                  <a:moveTo>
                    <a:pt x="1835" y="1"/>
                  </a:moveTo>
                  <a:lnTo>
                    <a:pt x="0" y="870"/>
                  </a:lnTo>
                  <a:lnTo>
                    <a:pt x="735" y="3967"/>
                  </a:lnTo>
                  <a:lnTo>
                    <a:pt x="2986" y="2794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44"/>
            <p:cNvSpPr/>
            <p:nvPr/>
          </p:nvSpPr>
          <p:spPr>
            <a:xfrm>
              <a:off x="2126845" y="1307600"/>
              <a:ext cx="161855" cy="198134"/>
            </a:xfrm>
            <a:custGeom>
              <a:avLst/>
              <a:gdLst/>
              <a:ahLst/>
              <a:cxnLst/>
              <a:rect l="l" t="t" r="r" b="b"/>
              <a:pathLst>
                <a:path w="2998" h="3670" extrusionOk="0">
                  <a:moveTo>
                    <a:pt x="1858" y="0"/>
                  </a:moveTo>
                  <a:lnTo>
                    <a:pt x="0" y="898"/>
                  </a:lnTo>
                  <a:lnTo>
                    <a:pt x="869" y="3669"/>
                  </a:lnTo>
                  <a:lnTo>
                    <a:pt x="2998" y="2748"/>
                  </a:lnTo>
                  <a:lnTo>
                    <a:pt x="1858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44"/>
            <p:cNvSpPr/>
            <p:nvPr/>
          </p:nvSpPr>
          <p:spPr>
            <a:xfrm>
              <a:off x="1856265" y="973261"/>
              <a:ext cx="222914" cy="365063"/>
            </a:xfrm>
            <a:custGeom>
              <a:avLst/>
              <a:gdLst/>
              <a:ahLst/>
              <a:cxnLst/>
              <a:rect l="l" t="t" r="r" b="b"/>
              <a:pathLst>
                <a:path w="4129" h="6762" extrusionOk="0">
                  <a:moveTo>
                    <a:pt x="864" y="1"/>
                  </a:moveTo>
                  <a:lnTo>
                    <a:pt x="0" y="172"/>
                  </a:lnTo>
                  <a:lnTo>
                    <a:pt x="2103" y="6762"/>
                  </a:lnTo>
                  <a:lnTo>
                    <a:pt x="4129" y="6255"/>
                  </a:lnTo>
                  <a:lnTo>
                    <a:pt x="864" y="1"/>
                  </a:lnTo>
                  <a:close/>
                </a:path>
              </a:pathLst>
            </a:custGeom>
            <a:solidFill>
              <a:srgbClr val="688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44"/>
            <p:cNvSpPr/>
            <p:nvPr/>
          </p:nvSpPr>
          <p:spPr>
            <a:xfrm>
              <a:off x="1641021" y="831708"/>
              <a:ext cx="504621" cy="394865"/>
            </a:xfrm>
            <a:custGeom>
              <a:avLst/>
              <a:gdLst/>
              <a:ahLst/>
              <a:cxnLst/>
              <a:rect l="l" t="t" r="r" b="b"/>
              <a:pathLst>
                <a:path w="9347" h="7314" extrusionOk="0">
                  <a:moveTo>
                    <a:pt x="5082" y="1"/>
                  </a:moveTo>
                  <a:cubicBezTo>
                    <a:pt x="4611" y="1"/>
                    <a:pt x="4123" y="70"/>
                    <a:pt x="3637" y="216"/>
                  </a:cubicBezTo>
                  <a:cubicBezTo>
                    <a:pt x="1370" y="898"/>
                    <a:pt x="0" y="2992"/>
                    <a:pt x="573" y="4892"/>
                  </a:cubicBezTo>
                  <a:cubicBezTo>
                    <a:pt x="1023" y="6384"/>
                    <a:pt x="2537" y="7314"/>
                    <a:pt x="4263" y="7314"/>
                  </a:cubicBezTo>
                  <a:cubicBezTo>
                    <a:pt x="4736" y="7314"/>
                    <a:pt x="5224" y="7244"/>
                    <a:pt x="5711" y="7098"/>
                  </a:cubicBezTo>
                  <a:cubicBezTo>
                    <a:pt x="7976" y="6416"/>
                    <a:pt x="9347" y="4323"/>
                    <a:pt x="8774" y="2422"/>
                  </a:cubicBezTo>
                  <a:cubicBezTo>
                    <a:pt x="8325" y="930"/>
                    <a:pt x="6810" y="1"/>
                    <a:pt x="5082" y="1"/>
                  </a:cubicBez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44"/>
            <p:cNvSpPr/>
            <p:nvPr/>
          </p:nvSpPr>
          <p:spPr>
            <a:xfrm>
              <a:off x="1632059" y="816538"/>
              <a:ext cx="504621" cy="394865"/>
            </a:xfrm>
            <a:custGeom>
              <a:avLst/>
              <a:gdLst/>
              <a:ahLst/>
              <a:cxnLst/>
              <a:rect l="l" t="t" r="r" b="b"/>
              <a:pathLst>
                <a:path w="9347" h="7314" extrusionOk="0">
                  <a:moveTo>
                    <a:pt x="5084" y="0"/>
                  </a:moveTo>
                  <a:cubicBezTo>
                    <a:pt x="4611" y="0"/>
                    <a:pt x="4123" y="70"/>
                    <a:pt x="3637" y="217"/>
                  </a:cubicBezTo>
                  <a:cubicBezTo>
                    <a:pt x="1370" y="898"/>
                    <a:pt x="0" y="2991"/>
                    <a:pt x="573" y="4892"/>
                  </a:cubicBezTo>
                  <a:cubicBezTo>
                    <a:pt x="1023" y="6384"/>
                    <a:pt x="2538" y="7314"/>
                    <a:pt x="4265" y="7314"/>
                  </a:cubicBezTo>
                  <a:cubicBezTo>
                    <a:pt x="4737" y="7314"/>
                    <a:pt x="5225" y="7244"/>
                    <a:pt x="5711" y="7098"/>
                  </a:cubicBezTo>
                  <a:cubicBezTo>
                    <a:pt x="7974" y="6418"/>
                    <a:pt x="9347" y="4325"/>
                    <a:pt x="8774" y="2423"/>
                  </a:cubicBezTo>
                  <a:cubicBezTo>
                    <a:pt x="8325" y="930"/>
                    <a:pt x="6810" y="0"/>
                    <a:pt x="5084" y="0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44"/>
            <p:cNvSpPr/>
            <p:nvPr/>
          </p:nvSpPr>
          <p:spPr>
            <a:xfrm>
              <a:off x="1648579" y="879702"/>
              <a:ext cx="488101" cy="331807"/>
            </a:xfrm>
            <a:custGeom>
              <a:avLst/>
              <a:gdLst/>
              <a:ahLst/>
              <a:cxnLst/>
              <a:rect l="l" t="t" r="r" b="b"/>
              <a:pathLst>
                <a:path w="9041" h="6146" extrusionOk="0">
                  <a:moveTo>
                    <a:pt x="7728" y="0"/>
                  </a:moveTo>
                  <a:cubicBezTo>
                    <a:pt x="7190" y="929"/>
                    <a:pt x="6237" y="1702"/>
                    <a:pt x="5021" y="2069"/>
                  </a:cubicBezTo>
                  <a:cubicBezTo>
                    <a:pt x="4536" y="2215"/>
                    <a:pt x="4049" y="2284"/>
                    <a:pt x="3577" y="2284"/>
                  </a:cubicBezTo>
                  <a:cubicBezTo>
                    <a:pt x="2407" y="2284"/>
                    <a:pt x="1334" y="1857"/>
                    <a:pt x="623" y="1117"/>
                  </a:cubicBezTo>
                  <a:cubicBezTo>
                    <a:pt x="158" y="1920"/>
                    <a:pt x="1" y="2842"/>
                    <a:pt x="267" y="3723"/>
                  </a:cubicBezTo>
                  <a:cubicBezTo>
                    <a:pt x="717" y="5216"/>
                    <a:pt x="2231" y="6146"/>
                    <a:pt x="3957" y="6146"/>
                  </a:cubicBezTo>
                  <a:cubicBezTo>
                    <a:pt x="4430" y="6146"/>
                    <a:pt x="4918" y="6076"/>
                    <a:pt x="5405" y="5929"/>
                  </a:cubicBezTo>
                  <a:cubicBezTo>
                    <a:pt x="7670" y="5248"/>
                    <a:pt x="9041" y="3154"/>
                    <a:pt x="8468" y="1254"/>
                  </a:cubicBezTo>
                  <a:cubicBezTo>
                    <a:pt x="8322" y="773"/>
                    <a:pt x="8067" y="351"/>
                    <a:pt x="7728" y="0"/>
                  </a:cubicBez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44"/>
            <p:cNvSpPr/>
            <p:nvPr/>
          </p:nvSpPr>
          <p:spPr>
            <a:xfrm>
              <a:off x="1718761" y="816538"/>
              <a:ext cx="414084" cy="365927"/>
            </a:xfrm>
            <a:custGeom>
              <a:avLst/>
              <a:gdLst/>
              <a:ahLst/>
              <a:cxnLst/>
              <a:rect l="l" t="t" r="r" b="b"/>
              <a:pathLst>
                <a:path w="7670" h="6778" extrusionOk="0">
                  <a:moveTo>
                    <a:pt x="3478" y="0"/>
                  </a:moveTo>
                  <a:cubicBezTo>
                    <a:pt x="3005" y="0"/>
                    <a:pt x="2517" y="70"/>
                    <a:pt x="2031" y="217"/>
                  </a:cubicBezTo>
                  <a:cubicBezTo>
                    <a:pt x="1223" y="460"/>
                    <a:pt x="533" y="884"/>
                    <a:pt x="1" y="1412"/>
                  </a:cubicBezTo>
                  <a:cubicBezTo>
                    <a:pt x="255" y="1285"/>
                    <a:pt x="526" y="1177"/>
                    <a:pt x="808" y="1091"/>
                  </a:cubicBezTo>
                  <a:cubicBezTo>
                    <a:pt x="1294" y="945"/>
                    <a:pt x="1781" y="876"/>
                    <a:pt x="2253" y="876"/>
                  </a:cubicBezTo>
                  <a:cubicBezTo>
                    <a:pt x="3979" y="876"/>
                    <a:pt x="5496" y="1805"/>
                    <a:pt x="5946" y="3297"/>
                  </a:cubicBezTo>
                  <a:cubicBezTo>
                    <a:pt x="6314" y="4521"/>
                    <a:pt x="5874" y="5823"/>
                    <a:pt x="4911" y="6777"/>
                  </a:cubicBezTo>
                  <a:cubicBezTo>
                    <a:pt x="6682" y="5894"/>
                    <a:pt x="7669" y="4085"/>
                    <a:pt x="7168" y="2421"/>
                  </a:cubicBezTo>
                  <a:cubicBezTo>
                    <a:pt x="6719" y="930"/>
                    <a:pt x="5204" y="0"/>
                    <a:pt x="3478" y="0"/>
                  </a:cubicBez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44"/>
            <p:cNvSpPr/>
            <p:nvPr/>
          </p:nvSpPr>
          <p:spPr>
            <a:xfrm>
              <a:off x="1739870" y="943245"/>
              <a:ext cx="275930" cy="216058"/>
            </a:xfrm>
            <a:custGeom>
              <a:avLst/>
              <a:gdLst/>
              <a:ahLst/>
              <a:cxnLst/>
              <a:rect l="l" t="t" r="r" b="b"/>
              <a:pathLst>
                <a:path w="5111" h="4002" extrusionOk="0">
                  <a:moveTo>
                    <a:pt x="2781" y="0"/>
                  </a:moveTo>
                  <a:cubicBezTo>
                    <a:pt x="2522" y="0"/>
                    <a:pt x="2255" y="38"/>
                    <a:pt x="1989" y="119"/>
                  </a:cubicBezTo>
                  <a:cubicBezTo>
                    <a:pt x="751" y="491"/>
                    <a:pt x="0" y="1636"/>
                    <a:pt x="314" y="2675"/>
                  </a:cubicBezTo>
                  <a:cubicBezTo>
                    <a:pt x="559" y="3492"/>
                    <a:pt x="1389" y="4001"/>
                    <a:pt x="2334" y="4001"/>
                  </a:cubicBezTo>
                  <a:cubicBezTo>
                    <a:pt x="2591" y="4001"/>
                    <a:pt x="2857" y="3963"/>
                    <a:pt x="3123" y="3884"/>
                  </a:cubicBezTo>
                  <a:cubicBezTo>
                    <a:pt x="4361" y="3507"/>
                    <a:pt x="5111" y="2365"/>
                    <a:pt x="4797" y="1324"/>
                  </a:cubicBezTo>
                  <a:cubicBezTo>
                    <a:pt x="4551" y="508"/>
                    <a:pt x="3724" y="0"/>
                    <a:pt x="2781" y="0"/>
                  </a:cubicBez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44"/>
            <p:cNvSpPr/>
            <p:nvPr/>
          </p:nvSpPr>
          <p:spPr>
            <a:xfrm>
              <a:off x="878677" y="1378484"/>
              <a:ext cx="619669" cy="804954"/>
            </a:xfrm>
            <a:custGeom>
              <a:avLst/>
              <a:gdLst/>
              <a:ahLst/>
              <a:cxnLst/>
              <a:rect l="l" t="t" r="r" b="b"/>
              <a:pathLst>
                <a:path w="11478" h="14910" extrusionOk="0">
                  <a:moveTo>
                    <a:pt x="476" y="0"/>
                  </a:moveTo>
                  <a:lnTo>
                    <a:pt x="1" y="216"/>
                  </a:lnTo>
                  <a:cubicBezTo>
                    <a:pt x="84" y="7079"/>
                    <a:pt x="8722" y="10562"/>
                    <a:pt x="11477" y="14910"/>
                  </a:cubicBezTo>
                  <a:cubicBezTo>
                    <a:pt x="11291" y="13352"/>
                    <a:pt x="10447" y="13079"/>
                    <a:pt x="4367" y="7795"/>
                  </a:cubicBezTo>
                  <a:cubicBezTo>
                    <a:pt x="1223" y="5063"/>
                    <a:pt x="449" y="2278"/>
                    <a:pt x="476" y="0"/>
                  </a:cubicBez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44"/>
            <p:cNvSpPr/>
            <p:nvPr/>
          </p:nvSpPr>
          <p:spPr>
            <a:xfrm>
              <a:off x="1063958" y="1356134"/>
              <a:ext cx="319012" cy="361878"/>
            </a:xfrm>
            <a:custGeom>
              <a:avLst/>
              <a:gdLst/>
              <a:ahLst/>
              <a:cxnLst/>
              <a:rect l="l" t="t" r="r" b="b"/>
              <a:pathLst>
                <a:path w="5909" h="6703" extrusionOk="0">
                  <a:moveTo>
                    <a:pt x="849" y="0"/>
                  </a:moveTo>
                  <a:lnTo>
                    <a:pt x="0" y="154"/>
                  </a:lnTo>
                  <a:lnTo>
                    <a:pt x="3004" y="6703"/>
                  </a:lnTo>
                  <a:lnTo>
                    <a:pt x="5908" y="5160"/>
                  </a:lnTo>
                  <a:lnTo>
                    <a:pt x="849" y="0"/>
                  </a:lnTo>
                  <a:close/>
                </a:path>
              </a:pathLst>
            </a:custGeom>
            <a:solidFill>
              <a:srgbClr val="688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44"/>
            <p:cNvSpPr/>
            <p:nvPr/>
          </p:nvSpPr>
          <p:spPr>
            <a:xfrm>
              <a:off x="1360021" y="1989936"/>
              <a:ext cx="304112" cy="239219"/>
            </a:xfrm>
            <a:custGeom>
              <a:avLst/>
              <a:gdLst/>
              <a:ahLst/>
              <a:cxnLst/>
              <a:rect l="l" t="t" r="r" b="b"/>
              <a:pathLst>
                <a:path w="5633" h="4431" extrusionOk="0">
                  <a:moveTo>
                    <a:pt x="2584" y="0"/>
                  </a:moveTo>
                  <a:lnTo>
                    <a:pt x="0" y="1468"/>
                  </a:lnTo>
                  <a:lnTo>
                    <a:pt x="2896" y="4431"/>
                  </a:lnTo>
                  <a:lnTo>
                    <a:pt x="5632" y="3178"/>
                  </a:lnTo>
                  <a:lnTo>
                    <a:pt x="2584" y="0"/>
                  </a:ln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44"/>
            <p:cNvSpPr/>
            <p:nvPr/>
          </p:nvSpPr>
          <p:spPr>
            <a:xfrm>
              <a:off x="1160324" y="1135977"/>
              <a:ext cx="1248677" cy="1080452"/>
            </a:xfrm>
            <a:custGeom>
              <a:avLst/>
              <a:gdLst/>
              <a:ahLst/>
              <a:cxnLst/>
              <a:rect l="l" t="t" r="r" b="b"/>
              <a:pathLst>
                <a:path w="23129" h="20013" extrusionOk="0">
                  <a:moveTo>
                    <a:pt x="17879" y="0"/>
                  </a:moveTo>
                  <a:lnTo>
                    <a:pt x="0" y="9597"/>
                  </a:lnTo>
                  <a:lnTo>
                    <a:pt x="7108" y="20013"/>
                  </a:lnTo>
                  <a:lnTo>
                    <a:pt x="23128" y="12683"/>
                  </a:lnTo>
                  <a:lnTo>
                    <a:pt x="17879" y="0"/>
                  </a:ln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44"/>
            <p:cNvSpPr/>
            <p:nvPr/>
          </p:nvSpPr>
          <p:spPr>
            <a:xfrm>
              <a:off x="1154980" y="1129390"/>
              <a:ext cx="1025385" cy="666152"/>
            </a:xfrm>
            <a:custGeom>
              <a:avLst/>
              <a:gdLst/>
              <a:ahLst/>
              <a:cxnLst/>
              <a:rect l="l" t="t" r="r" b="b"/>
              <a:pathLst>
                <a:path w="18993" h="12339" extrusionOk="0">
                  <a:moveTo>
                    <a:pt x="17941" y="0"/>
                  </a:moveTo>
                  <a:lnTo>
                    <a:pt x="1" y="9655"/>
                  </a:lnTo>
                  <a:lnTo>
                    <a:pt x="769" y="10737"/>
                  </a:lnTo>
                  <a:lnTo>
                    <a:pt x="771" y="10737"/>
                  </a:lnTo>
                  <a:lnTo>
                    <a:pt x="1886" y="12339"/>
                  </a:lnTo>
                  <a:cubicBezTo>
                    <a:pt x="2348" y="12210"/>
                    <a:pt x="2788" y="12051"/>
                    <a:pt x="3249" y="11838"/>
                  </a:cubicBezTo>
                  <a:cubicBezTo>
                    <a:pt x="5705" y="10714"/>
                    <a:pt x="7344" y="8724"/>
                    <a:pt x="7598" y="6836"/>
                  </a:cubicBezTo>
                  <a:lnTo>
                    <a:pt x="11453" y="4636"/>
                  </a:lnTo>
                  <a:cubicBezTo>
                    <a:pt x="11995" y="4821"/>
                    <a:pt x="12610" y="4917"/>
                    <a:pt x="13266" y="4917"/>
                  </a:cubicBezTo>
                  <a:cubicBezTo>
                    <a:pt x="14329" y="4917"/>
                    <a:pt x="15500" y="4666"/>
                    <a:pt x="16648" y="4142"/>
                  </a:cubicBezTo>
                  <a:cubicBezTo>
                    <a:pt x="17563" y="3722"/>
                    <a:pt x="18356" y="3178"/>
                    <a:pt x="18993" y="2568"/>
                  </a:cubicBezTo>
                  <a:lnTo>
                    <a:pt x="18194" y="645"/>
                  </a:lnTo>
                  <a:lnTo>
                    <a:pt x="18191" y="646"/>
                  </a:lnTo>
                  <a:lnTo>
                    <a:pt x="17941" y="0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44"/>
            <p:cNvSpPr/>
            <p:nvPr/>
          </p:nvSpPr>
          <p:spPr>
            <a:xfrm>
              <a:off x="1209614" y="1180623"/>
              <a:ext cx="1149826" cy="995098"/>
            </a:xfrm>
            <a:custGeom>
              <a:avLst/>
              <a:gdLst/>
              <a:ahLst/>
              <a:cxnLst/>
              <a:rect l="l" t="t" r="r" b="b"/>
              <a:pathLst>
                <a:path w="21298" h="18432" extrusionOk="0">
                  <a:moveTo>
                    <a:pt x="16191" y="446"/>
                  </a:moveTo>
                  <a:lnTo>
                    <a:pt x="20802" y="11584"/>
                  </a:lnTo>
                  <a:lnTo>
                    <a:pt x="6733" y="18021"/>
                  </a:lnTo>
                  <a:lnTo>
                    <a:pt x="492" y="8873"/>
                  </a:lnTo>
                  <a:lnTo>
                    <a:pt x="16191" y="446"/>
                  </a:lnTo>
                  <a:close/>
                  <a:moveTo>
                    <a:pt x="16463" y="0"/>
                  </a:moveTo>
                  <a:lnTo>
                    <a:pt x="1" y="8837"/>
                  </a:lnTo>
                  <a:lnTo>
                    <a:pt x="6546" y="18431"/>
                  </a:lnTo>
                  <a:lnTo>
                    <a:pt x="21298" y="11682"/>
                  </a:lnTo>
                  <a:lnTo>
                    <a:pt x="16463" y="0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44"/>
            <p:cNvSpPr/>
            <p:nvPr/>
          </p:nvSpPr>
          <p:spPr>
            <a:xfrm>
              <a:off x="1160324" y="1135977"/>
              <a:ext cx="1157384" cy="735256"/>
            </a:xfrm>
            <a:custGeom>
              <a:avLst/>
              <a:gdLst/>
              <a:ahLst/>
              <a:cxnLst/>
              <a:rect l="l" t="t" r="r" b="b"/>
              <a:pathLst>
                <a:path w="21438" h="13619" extrusionOk="0">
                  <a:moveTo>
                    <a:pt x="17879" y="0"/>
                  </a:moveTo>
                  <a:lnTo>
                    <a:pt x="0" y="9597"/>
                  </a:lnTo>
                  <a:lnTo>
                    <a:pt x="3133" y="13618"/>
                  </a:lnTo>
                  <a:lnTo>
                    <a:pt x="21438" y="8911"/>
                  </a:lnTo>
                  <a:lnTo>
                    <a:pt x="17879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44"/>
            <p:cNvSpPr/>
            <p:nvPr/>
          </p:nvSpPr>
          <p:spPr>
            <a:xfrm>
              <a:off x="1025304" y="1328439"/>
              <a:ext cx="158507" cy="130812"/>
            </a:xfrm>
            <a:custGeom>
              <a:avLst/>
              <a:gdLst/>
              <a:ahLst/>
              <a:cxnLst/>
              <a:rect l="l" t="t" r="r" b="b"/>
              <a:pathLst>
                <a:path w="2936" h="2423" extrusionOk="0">
                  <a:moveTo>
                    <a:pt x="1527" y="0"/>
                  </a:moveTo>
                  <a:cubicBezTo>
                    <a:pt x="1443" y="0"/>
                    <a:pt x="1358" y="7"/>
                    <a:pt x="1272" y="21"/>
                  </a:cubicBezTo>
                  <a:cubicBezTo>
                    <a:pt x="520" y="144"/>
                    <a:pt x="0" y="778"/>
                    <a:pt x="108" y="1435"/>
                  </a:cubicBezTo>
                  <a:cubicBezTo>
                    <a:pt x="204" y="2016"/>
                    <a:pt x="761" y="2423"/>
                    <a:pt x="1409" y="2423"/>
                  </a:cubicBezTo>
                  <a:cubicBezTo>
                    <a:pt x="1493" y="2423"/>
                    <a:pt x="1578" y="2416"/>
                    <a:pt x="1664" y="2402"/>
                  </a:cubicBezTo>
                  <a:cubicBezTo>
                    <a:pt x="2414" y="2277"/>
                    <a:pt x="2935" y="1646"/>
                    <a:pt x="2828" y="987"/>
                  </a:cubicBezTo>
                  <a:cubicBezTo>
                    <a:pt x="2733" y="406"/>
                    <a:pt x="2174" y="0"/>
                    <a:pt x="1527" y="0"/>
                  </a:cubicBezTo>
                  <a:close/>
                </a:path>
              </a:pathLst>
            </a:custGeom>
            <a:solidFill>
              <a:srgbClr val="826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44"/>
            <p:cNvSpPr/>
            <p:nvPr/>
          </p:nvSpPr>
          <p:spPr>
            <a:xfrm>
              <a:off x="1044145" y="1344041"/>
              <a:ext cx="120770" cy="99661"/>
            </a:xfrm>
            <a:custGeom>
              <a:avLst/>
              <a:gdLst/>
              <a:ahLst/>
              <a:cxnLst/>
              <a:rect l="l" t="t" r="r" b="b"/>
              <a:pathLst>
                <a:path w="2237" h="1846" extrusionOk="0">
                  <a:moveTo>
                    <a:pt x="1166" y="1"/>
                  </a:moveTo>
                  <a:cubicBezTo>
                    <a:pt x="1102" y="1"/>
                    <a:pt x="1036" y="6"/>
                    <a:pt x="970" y="17"/>
                  </a:cubicBezTo>
                  <a:cubicBezTo>
                    <a:pt x="399" y="111"/>
                    <a:pt x="1" y="592"/>
                    <a:pt x="84" y="1093"/>
                  </a:cubicBezTo>
                  <a:cubicBezTo>
                    <a:pt x="157" y="1537"/>
                    <a:pt x="579" y="1845"/>
                    <a:pt x="1072" y="1845"/>
                  </a:cubicBezTo>
                  <a:cubicBezTo>
                    <a:pt x="1136" y="1845"/>
                    <a:pt x="1202" y="1840"/>
                    <a:pt x="1268" y="1829"/>
                  </a:cubicBezTo>
                  <a:cubicBezTo>
                    <a:pt x="1839" y="1735"/>
                    <a:pt x="2237" y="1254"/>
                    <a:pt x="2154" y="753"/>
                  </a:cubicBezTo>
                  <a:cubicBezTo>
                    <a:pt x="2082" y="309"/>
                    <a:pt x="1659" y="1"/>
                    <a:pt x="1166" y="1"/>
                  </a:cubicBezTo>
                  <a:close/>
                </a:path>
              </a:pathLst>
            </a:custGeom>
            <a:solidFill>
              <a:srgbClr val="D9A4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44"/>
            <p:cNvSpPr/>
            <p:nvPr/>
          </p:nvSpPr>
          <p:spPr>
            <a:xfrm>
              <a:off x="2323033" y="1042742"/>
              <a:ext cx="329972" cy="545004"/>
            </a:xfrm>
            <a:custGeom>
              <a:avLst/>
              <a:gdLst/>
              <a:ahLst/>
              <a:cxnLst/>
              <a:rect l="l" t="t" r="r" b="b"/>
              <a:pathLst>
                <a:path w="6112" h="10095" extrusionOk="0">
                  <a:moveTo>
                    <a:pt x="2371" y="1"/>
                  </a:moveTo>
                  <a:lnTo>
                    <a:pt x="1" y="5658"/>
                  </a:lnTo>
                  <a:lnTo>
                    <a:pt x="1325" y="8668"/>
                  </a:lnTo>
                  <a:lnTo>
                    <a:pt x="6112" y="10094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44"/>
            <p:cNvSpPr/>
            <p:nvPr/>
          </p:nvSpPr>
          <p:spPr>
            <a:xfrm>
              <a:off x="2323033" y="1042742"/>
              <a:ext cx="220701" cy="347086"/>
            </a:xfrm>
            <a:custGeom>
              <a:avLst/>
              <a:gdLst/>
              <a:ahLst/>
              <a:cxnLst/>
              <a:rect l="l" t="t" r="r" b="b"/>
              <a:pathLst>
                <a:path w="4088" h="6429" extrusionOk="0">
                  <a:moveTo>
                    <a:pt x="2371" y="1"/>
                  </a:moveTo>
                  <a:lnTo>
                    <a:pt x="1" y="5658"/>
                  </a:lnTo>
                  <a:lnTo>
                    <a:pt x="351" y="6428"/>
                  </a:lnTo>
                  <a:lnTo>
                    <a:pt x="4088" y="4769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44"/>
            <p:cNvSpPr/>
            <p:nvPr/>
          </p:nvSpPr>
          <p:spPr>
            <a:xfrm>
              <a:off x="2331562" y="1200382"/>
              <a:ext cx="212171" cy="189442"/>
            </a:xfrm>
            <a:custGeom>
              <a:avLst/>
              <a:gdLst/>
              <a:ahLst/>
              <a:cxnLst/>
              <a:rect l="l" t="t" r="r" b="b"/>
              <a:pathLst>
                <a:path w="3930" h="3509" extrusionOk="0">
                  <a:moveTo>
                    <a:pt x="3361" y="1"/>
                  </a:moveTo>
                  <a:lnTo>
                    <a:pt x="0" y="3122"/>
                  </a:lnTo>
                  <a:lnTo>
                    <a:pt x="193" y="3508"/>
                  </a:lnTo>
                  <a:lnTo>
                    <a:pt x="3930" y="1849"/>
                  </a:lnTo>
                  <a:lnTo>
                    <a:pt x="3361" y="1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44"/>
            <p:cNvSpPr/>
            <p:nvPr/>
          </p:nvSpPr>
          <p:spPr>
            <a:xfrm>
              <a:off x="2428792" y="1042742"/>
              <a:ext cx="224210" cy="545004"/>
            </a:xfrm>
            <a:custGeom>
              <a:avLst/>
              <a:gdLst/>
              <a:ahLst/>
              <a:cxnLst/>
              <a:rect l="l" t="t" r="r" b="b"/>
              <a:pathLst>
                <a:path w="4153" h="10095" extrusionOk="0">
                  <a:moveTo>
                    <a:pt x="412" y="1"/>
                  </a:moveTo>
                  <a:lnTo>
                    <a:pt x="0" y="1017"/>
                  </a:lnTo>
                  <a:lnTo>
                    <a:pt x="2149" y="9401"/>
                  </a:lnTo>
                  <a:lnTo>
                    <a:pt x="4153" y="10094"/>
                  </a:lnTo>
                  <a:lnTo>
                    <a:pt x="412" y="1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44"/>
            <p:cNvSpPr/>
            <p:nvPr/>
          </p:nvSpPr>
          <p:spPr>
            <a:xfrm>
              <a:off x="852331" y="1200274"/>
              <a:ext cx="534314" cy="418133"/>
            </a:xfrm>
            <a:custGeom>
              <a:avLst/>
              <a:gdLst/>
              <a:ahLst/>
              <a:cxnLst/>
              <a:rect l="l" t="t" r="r" b="b"/>
              <a:pathLst>
                <a:path w="9897" h="7745" extrusionOk="0">
                  <a:moveTo>
                    <a:pt x="5379" y="0"/>
                  </a:moveTo>
                  <a:cubicBezTo>
                    <a:pt x="4881" y="0"/>
                    <a:pt x="4365" y="73"/>
                    <a:pt x="3852" y="228"/>
                  </a:cubicBezTo>
                  <a:cubicBezTo>
                    <a:pt x="1454" y="951"/>
                    <a:pt x="1" y="3167"/>
                    <a:pt x="608" y="5179"/>
                  </a:cubicBezTo>
                  <a:cubicBezTo>
                    <a:pt x="1085" y="6761"/>
                    <a:pt x="2689" y="7745"/>
                    <a:pt x="4518" y="7745"/>
                  </a:cubicBezTo>
                  <a:cubicBezTo>
                    <a:pt x="5016" y="7745"/>
                    <a:pt x="5532" y="7671"/>
                    <a:pt x="6046" y="7517"/>
                  </a:cubicBezTo>
                  <a:cubicBezTo>
                    <a:pt x="8444" y="6796"/>
                    <a:pt x="9897" y="4578"/>
                    <a:pt x="9290" y="2565"/>
                  </a:cubicBezTo>
                  <a:cubicBezTo>
                    <a:pt x="8813" y="984"/>
                    <a:pt x="7208" y="0"/>
                    <a:pt x="5379" y="0"/>
                  </a:cubicBez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44"/>
            <p:cNvSpPr/>
            <p:nvPr/>
          </p:nvSpPr>
          <p:spPr>
            <a:xfrm>
              <a:off x="847418" y="1185698"/>
              <a:ext cx="534368" cy="418133"/>
            </a:xfrm>
            <a:custGeom>
              <a:avLst/>
              <a:gdLst/>
              <a:ahLst/>
              <a:cxnLst/>
              <a:rect l="l" t="t" r="r" b="b"/>
              <a:pathLst>
                <a:path w="9898" h="7745" extrusionOk="0">
                  <a:moveTo>
                    <a:pt x="5382" y="0"/>
                  </a:moveTo>
                  <a:cubicBezTo>
                    <a:pt x="4882" y="0"/>
                    <a:pt x="4366" y="74"/>
                    <a:pt x="3851" y="229"/>
                  </a:cubicBezTo>
                  <a:cubicBezTo>
                    <a:pt x="1453" y="951"/>
                    <a:pt x="0" y="3166"/>
                    <a:pt x="607" y="5179"/>
                  </a:cubicBezTo>
                  <a:cubicBezTo>
                    <a:pt x="1084" y="6761"/>
                    <a:pt x="2688" y="7745"/>
                    <a:pt x="4516" y="7745"/>
                  </a:cubicBezTo>
                  <a:cubicBezTo>
                    <a:pt x="5015" y="7745"/>
                    <a:pt x="5531" y="7671"/>
                    <a:pt x="6045" y="7516"/>
                  </a:cubicBezTo>
                  <a:cubicBezTo>
                    <a:pt x="8445" y="6795"/>
                    <a:pt x="9898" y="4578"/>
                    <a:pt x="9291" y="2565"/>
                  </a:cubicBezTo>
                  <a:cubicBezTo>
                    <a:pt x="8815" y="984"/>
                    <a:pt x="7210" y="0"/>
                    <a:pt x="5382" y="0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44"/>
            <p:cNvSpPr/>
            <p:nvPr/>
          </p:nvSpPr>
          <p:spPr>
            <a:xfrm>
              <a:off x="866854" y="1281956"/>
              <a:ext cx="514933" cy="321873"/>
            </a:xfrm>
            <a:custGeom>
              <a:avLst/>
              <a:gdLst/>
              <a:ahLst/>
              <a:cxnLst/>
              <a:rect l="l" t="t" r="r" b="b"/>
              <a:pathLst>
                <a:path w="9538" h="5962" extrusionOk="0">
                  <a:moveTo>
                    <a:pt x="8576" y="0"/>
                  </a:moveTo>
                  <a:cubicBezTo>
                    <a:pt x="8047" y="1118"/>
                    <a:pt x="6962" y="2064"/>
                    <a:pt x="5548" y="2491"/>
                  </a:cubicBezTo>
                  <a:cubicBezTo>
                    <a:pt x="5034" y="2646"/>
                    <a:pt x="4518" y="2719"/>
                    <a:pt x="4019" y="2719"/>
                  </a:cubicBezTo>
                  <a:cubicBezTo>
                    <a:pt x="2515" y="2719"/>
                    <a:pt x="1163" y="2052"/>
                    <a:pt x="466" y="935"/>
                  </a:cubicBezTo>
                  <a:cubicBezTo>
                    <a:pt x="98" y="1712"/>
                    <a:pt x="1" y="2571"/>
                    <a:pt x="248" y="3396"/>
                  </a:cubicBezTo>
                  <a:cubicBezTo>
                    <a:pt x="725" y="4977"/>
                    <a:pt x="2330" y="5962"/>
                    <a:pt x="4158" y="5962"/>
                  </a:cubicBezTo>
                  <a:cubicBezTo>
                    <a:pt x="4657" y="5962"/>
                    <a:pt x="5173" y="5888"/>
                    <a:pt x="5687" y="5733"/>
                  </a:cubicBezTo>
                  <a:cubicBezTo>
                    <a:pt x="8085" y="5011"/>
                    <a:pt x="9538" y="2795"/>
                    <a:pt x="8931" y="782"/>
                  </a:cubicBezTo>
                  <a:cubicBezTo>
                    <a:pt x="8846" y="501"/>
                    <a:pt x="8725" y="239"/>
                    <a:pt x="8576" y="0"/>
                  </a:cubicBez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44"/>
            <p:cNvSpPr/>
            <p:nvPr/>
          </p:nvSpPr>
          <p:spPr>
            <a:xfrm>
              <a:off x="924295" y="1185752"/>
              <a:ext cx="449824" cy="366251"/>
            </a:xfrm>
            <a:custGeom>
              <a:avLst/>
              <a:gdLst/>
              <a:ahLst/>
              <a:cxnLst/>
              <a:rect l="l" t="t" r="r" b="b"/>
              <a:pathLst>
                <a:path w="8332" h="6784" extrusionOk="0">
                  <a:moveTo>
                    <a:pt x="3961" y="0"/>
                  </a:moveTo>
                  <a:cubicBezTo>
                    <a:pt x="3461" y="0"/>
                    <a:pt x="2945" y="74"/>
                    <a:pt x="2430" y="229"/>
                  </a:cubicBezTo>
                  <a:cubicBezTo>
                    <a:pt x="1428" y="531"/>
                    <a:pt x="592" y="1092"/>
                    <a:pt x="0" y="1792"/>
                  </a:cubicBezTo>
                  <a:cubicBezTo>
                    <a:pt x="444" y="1482"/>
                    <a:pt x="955" y="1227"/>
                    <a:pt x="1516" y="1059"/>
                  </a:cubicBezTo>
                  <a:cubicBezTo>
                    <a:pt x="2031" y="904"/>
                    <a:pt x="2547" y="831"/>
                    <a:pt x="3047" y="831"/>
                  </a:cubicBezTo>
                  <a:cubicBezTo>
                    <a:pt x="4875" y="831"/>
                    <a:pt x="6480" y="1815"/>
                    <a:pt x="6956" y="3396"/>
                  </a:cubicBezTo>
                  <a:cubicBezTo>
                    <a:pt x="7308" y="4568"/>
                    <a:pt x="6963" y="5808"/>
                    <a:pt x="6140" y="6784"/>
                  </a:cubicBezTo>
                  <a:cubicBezTo>
                    <a:pt x="7589" y="5765"/>
                    <a:pt x="8332" y="4107"/>
                    <a:pt x="7867" y="2565"/>
                  </a:cubicBezTo>
                  <a:cubicBezTo>
                    <a:pt x="7392" y="985"/>
                    <a:pt x="5789" y="0"/>
                    <a:pt x="3961" y="0"/>
                  </a:cubicBez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44"/>
            <p:cNvSpPr/>
            <p:nvPr/>
          </p:nvSpPr>
          <p:spPr>
            <a:xfrm>
              <a:off x="973963" y="1324498"/>
              <a:ext cx="274203" cy="214600"/>
            </a:xfrm>
            <a:custGeom>
              <a:avLst/>
              <a:gdLst/>
              <a:ahLst/>
              <a:cxnLst/>
              <a:rect l="l" t="t" r="r" b="b"/>
              <a:pathLst>
                <a:path w="5079" h="3975" extrusionOk="0">
                  <a:moveTo>
                    <a:pt x="2761" y="0"/>
                  </a:moveTo>
                  <a:cubicBezTo>
                    <a:pt x="2505" y="0"/>
                    <a:pt x="2240" y="38"/>
                    <a:pt x="1976" y="117"/>
                  </a:cubicBezTo>
                  <a:cubicBezTo>
                    <a:pt x="745" y="488"/>
                    <a:pt x="1" y="1626"/>
                    <a:pt x="312" y="2658"/>
                  </a:cubicBezTo>
                  <a:cubicBezTo>
                    <a:pt x="557" y="3470"/>
                    <a:pt x="1379" y="3975"/>
                    <a:pt x="2317" y="3975"/>
                  </a:cubicBezTo>
                  <a:cubicBezTo>
                    <a:pt x="2574" y="3975"/>
                    <a:pt x="2839" y="3937"/>
                    <a:pt x="3103" y="3857"/>
                  </a:cubicBezTo>
                  <a:cubicBezTo>
                    <a:pt x="4334" y="3487"/>
                    <a:pt x="5079" y="2349"/>
                    <a:pt x="4768" y="1317"/>
                  </a:cubicBezTo>
                  <a:cubicBezTo>
                    <a:pt x="4523" y="505"/>
                    <a:pt x="3699" y="0"/>
                    <a:pt x="2761" y="0"/>
                  </a:cubicBez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44"/>
            <p:cNvSpPr/>
            <p:nvPr/>
          </p:nvSpPr>
          <p:spPr>
            <a:xfrm>
              <a:off x="683839" y="1061583"/>
              <a:ext cx="838210" cy="658594"/>
            </a:xfrm>
            <a:custGeom>
              <a:avLst/>
              <a:gdLst/>
              <a:ahLst/>
              <a:cxnLst/>
              <a:rect l="l" t="t" r="r" b="b"/>
              <a:pathLst>
                <a:path w="15526" h="12199" extrusionOk="0">
                  <a:moveTo>
                    <a:pt x="6212" y="990"/>
                  </a:moveTo>
                  <a:cubicBezTo>
                    <a:pt x="6834" y="990"/>
                    <a:pt x="7483" y="1512"/>
                    <a:pt x="7780" y="2309"/>
                  </a:cubicBezTo>
                  <a:cubicBezTo>
                    <a:pt x="8136" y="3266"/>
                    <a:pt x="7846" y="4255"/>
                    <a:pt x="7131" y="4520"/>
                  </a:cubicBezTo>
                  <a:cubicBezTo>
                    <a:pt x="7012" y="4565"/>
                    <a:pt x="6888" y="4586"/>
                    <a:pt x="6763" y="4586"/>
                  </a:cubicBezTo>
                  <a:cubicBezTo>
                    <a:pt x="6142" y="4586"/>
                    <a:pt x="5493" y="4065"/>
                    <a:pt x="5196" y="3268"/>
                  </a:cubicBezTo>
                  <a:cubicBezTo>
                    <a:pt x="4840" y="2313"/>
                    <a:pt x="5130" y="1321"/>
                    <a:pt x="5843" y="1056"/>
                  </a:cubicBezTo>
                  <a:cubicBezTo>
                    <a:pt x="5963" y="1011"/>
                    <a:pt x="6087" y="990"/>
                    <a:pt x="6212" y="990"/>
                  </a:cubicBezTo>
                  <a:close/>
                  <a:moveTo>
                    <a:pt x="10741" y="1341"/>
                  </a:moveTo>
                  <a:cubicBezTo>
                    <a:pt x="10962" y="1341"/>
                    <a:pt x="11172" y="1399"/>
                    <a:pt x="11354" y="1520"/>
                  </a:cubicBezTo>
                  <a:cubicBezTo>
                    <a:pt x="11990" y="1941"/>
                    <a:pt x="12046" y="2971"/>
                    <a:pt x="11482" y="3820"/>
                  </a:cubicBezTo>
                  <a:cubicBezTo>
                    <a:pt x="11080" y="4426"/>
                    <a:pt x="10472" y="4777"/>
                    <a:pt x="9926" y="4777"/>
                  </a:cubicBezTo>
                  <a:cubicBezTo>
                    <a:pt x="9705" y="4777"/>
                    <a:pt x="9494" y="4720"/>
                    <a:pt x="9312" y="4599"/>
                  </a:cubicBezTo>
                  <a:cubicBezTo>
                    <a:pt x="8677" y="4178"/>
                    <a:pt x="8620" y="3147"/>
                    <a:pt x="9184" y="2298"/>
                  </a:cubicBezTo>
                  <a:cubicBezTo>
                    <a:pt x="9586" y="1693"/>
                    <a:pt x="10195" y="1341"/>
                    <a:pt x="10741" y="1341"/>
                  </a:cubicBezTo>
                  <a:close/>
                  <a:moveTo>
                    <a:pt x="3793" y="4479"/>
                  </a:moveTo>
                  <a:cubicBezTo>
                    <a:pt x="3831" y="4479"/>
                    <a:pt x="3870" y="4480"/>
                    <a:pt x="3909" y="4482"/>
                  </a:cubicBezTo>
                  <a:cubicBezTo>
                    <a:pt x="4930" y="4527"/>
                    <a:pt x="5727" y="5183"/>
                    <a:pt x="5691" y="5943"/>
                  </a:cubicBezTo>
                  <a:cubicBezTo>
                    <a:pt x="5657" y="6674"/>
                    <a:pt x="4866" y="7237"/>
                    <a:pt x="3898" y="7237"/>
                  </a:cubicBezTo>
                  <a:cubicBezTo>
                    <a:pt x="3860" y="7237"/>
                    <a:pt x="3821" y="7236"/>
                    <a:pt x="3782" y="7234"/>
                  </a:cubicBezTo>
                  <a:cubicBezTo>
                    <a:pt x="2762" y="7189"/>
                    <a:pt x="1964" y="6533"/>
                    <a:pt x="1999" y="5773"/>
                  </a:cubicBezTo>
                  <a:cubicBezTo>
                    <a:pt x="2032" y="5042"/>
                    <a:pt x="2825" y="4479"/>
                    <a:pt x="3793" y="4479"/>
                  </a:cubicBezTo>
                  <a:close/>
                  <a:moveTo>
                    <a:pt x="11784" y="5249"/>
                  </a:moveTo>
                  <a:cubicBezTo>
                    <a:pt x="11821" y="5249"/>
                    <a:pt x="11859" y="5250"/>
                    <a:pt x="11897" y="5252"/>
                  </a:cubicBezTo>
                  <a:cubicBezTo>
                    <a:pt x="12915" y="5299"/>
                    <a:pt x="13715" y="5953"/>
                    <a:pt x="13679" y="6715"/>
                  </a:cubicBezTo>
                  <a:cubicBezTo>
                    <a:pt x="13646" y="7446"/>
                    <a:pt x="12854" y="8009"/>
                    <a:pt x="11886" y="8009"/>
                  </a:cubicBezTo>
                  <a:cubicBezTo>
                    <a:pt x="11847" y="8009"/>
                    <a:pt x="11809" y="8008"/>
                    <a:pt x="11770" y="8006"/>
                  </a:cubicBezTo>
                  <a:cubicBezTo>
                    <a:pt x="10750" y="7960"/>
                    <a:pt x="9952" y="7305"/>
                    <a:pt x="9987" y="6544"/>
                  </a:cubicBezTo>
                  <a:cubicBezTo>
                    <a:pt x="10020" y="5813"/>
                    <a:pt x="10814" y="5249"/>
                    <a:pt x="11784" y="5249"/>
                  </a:cubicBezTo>
                  <a:close/>
                  <a:moveTo>
                    <a:pt x="5896" y="7486"/>
                  </a:moveTo>
                  <a:cubicBezTo>
                    <a:pt x="6117" y="7486"/>
                    <a:pt x="6327" y="7543"/>
                    <a:pt x="6509" y="7664"/>
                  </a:cubicBezTo>
                  <a:cubicBezTo>
                    <a:pt x="7144" y="8083"/>
                    <a:pt x="7202" y="9114"/>
                    <a:pt x="6638" y="9966"/>
                  </a:cubicBezTo>
                  <a:cubicBezTo>
                    <a:pt x="6237" y="10572"/>
                    <a:pt x="5628" y="10922"/>
                    <a:pt x="5081" y="10922"/>
                  </a:cubicBezTo>
                  <a:cubicBezTo>
                    <a:pt x="4861" y="10922"/>
                    <a:pt x="4650" y="10865"/>
                    <a:pt x="4467" y="10745"/>
                  </a:cubicBezTo>
                  <a:cubicBezTo>
                    <a:pt x="3832" y="10324"/>
                    <a:pt x="3776" y="9293"/>
                    <a:pt x="4340" y="8443"/>
                  </a:cubicBezTo>
                  <a:cubicBezTo>
                    <a:pt x="4742" y="7837"/>
                    <a:pt x="5351" y="7486"/>
                    <a:pt x="5896" y="7486"/>
                  </a:cubicBezTo>
                  <a:close/>
                  <a:moveTo>
                    <a:pt x="8856" y="7499"/>
                  </a:moveTo>
                  <a:cubicBezTo>
                    <a:pt x="9467" y="7499"/>
                    <a:pt x="10114" y="8000"/>
                    <a:pt x="10427" y="8776"/>
                  </a:cubicBezTo>
                  <a:cubicBezTo>
                    <a:pt x="10808" y="9722"/>
                    <a:pt x="10543" y="10720"/>
                    <a:pt x="9836" y="11004"/>
                  </a:cubicBezTo>
                  <a:cubicBezTo>
                    <a:pt x="9708" y="11055"/>
                    <a:pt x="9574" y="11080"/>
                    <a:pt x="9438" y="11080"/>
                  </a:cubicBezTo>
                  <a:cubicBezTo>
                    <a:pt x="8826" y="11080"/>
                    <a:pt x="8179" y="10577"/>
                    <a:pt x="7869" y="9803"/>
                  </a:cubicBezTo>
                  <a:cubicBezTo>
                    <a:pt x="7488" y="8856"/>
                    <a:pt x="7753" y="7857"/>
                    <a:pt x="8458" y="7575"/>
                  </a:cubicBezTo>
                  <a:cubicBezTo>
                    <a:pt x="8586" y="7523"/>
                    <a:pt x="8720" y="7499"/>
                    <a:pt x="8856" y="7499"/>
                  </a:cubicBezTo>
                  <a:close/>
                  <a:moveTo>
                    <a:pt x="8504" y="0"/>
                  </a:moveTo>
                  <a:cubicBezTo>
                    <a:pt x="7607" y="0"/>
                    <a:pt x="6676" y="156"/>
                    <a:pt x="5757" y="483"/>
                  </a:cubicBezTo>
                  <a:cubicBezTo>
                    <a:pt x="2082" y="1795"/>
                    <a:pt x="1" y="5373"/>
                    <a:pt x="1109" y="8476"/>
                  </a:cubicBezTo>
                  <a:cubicBezTo>
                    <a:pt x="1939" y="10802"/>
                    <a:pt x="4327" y="12199"/>
                    <a:pt x="7018" y="12199"/>
                  </a:cubicBezTo>
                  <a:cubicBezTo>
                    <a:pt x="7916" y="12199"/>
                    <a:pt x="8848" y="12043"/>
                    <a:pt x="9767" y="11715"/>
                  </a:cubicBezTo>
                  <a:cubicBezTo>
                    <a:pt x="13444" y="10404"/>
                    <a:pt x="15526" y="6825"/>
                    <a:pt x="14418" y="3724"/>
                  </a:cubicBezTo>
                  <a:cubicBezTo>
                    <a:pt x="13588" y="1398"/>
                    <a:pt x="11198" y="0"/>
                    <a:pt x="8504" y="0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44"/>
            <p:cNvSpPr/>
            <p:nvPr/>
          </p:nvSpPr>
          <p:spPr>
            <a:xfrm>
              <a:off x="680600" y="1044955"/>
              <a:ext cx="838048" cy="658647"/>
            </a:xfrm>
            <a:custGeom>
              <a:avLst/>
              <a:gdLst/>
              <a:ahLst/>
              <a:cxnLst/>
              <a:rect l="l" t="t" r="r" b="b"/>
              <a:pathLst>
                <a:path w="15523" h="12200" extrusionOk="0">
                  <a:moveTo>
                    <a:pt x="6210" y="992"/>
                  </a:moveTo>
                  <a:cubicBezTo>
                    <a:pt x="6830" y="992"/>
                    <a:pt x="7480" y="1514"/>
                    <a:pt x="7777" y="2310"/>
                  </a:cubicBezTo>
                  <a:cubicBezTo>
                    <a:pt x="8133" y="3268"/>
                    <a:pt x="7843" y="4257"/>
                    <a:pt x="7130" y="4525"/>
                  </a:cubicBezTo>
                  <a:cubicBezTo>
                    <a:pt x="7010" y="4569"/>
                    <a:pt x="6886" y="4590"/>
                    <a:pt x="6761" y="4590"/>
                  </a:cubicBezTo>
                  <a:cubicBezTo>
                    <a:pt x="6139" y="4590"/>
                    <a:pt x="5490" y="4068"/>
                    <a:pt x="5193" y="3272"/>
                  </a:cubicBezTo>
                  <a:cubicBezTo>
                    <a:pt x="4837" y="2313"/>
                    <a:pt x="5127" y="1322"/>
                    <a:pt x="5841" y="1058"/>
                  </a:cubicBezTo>
                  <a:cubicBezTo>
                    <a:pt x="5961" y="1013"/>
                    <a:pt x="6085" y="992"/>
                    <a:pt x="6210" y="992"/>
                  </a:cubicBezTo>
                  <a:close/>
                  <a:moveTo>
                    <a:pt x="10738" y="1342"/>
                  </a:moveTo>
                  <a:cubicBezTo>
                    <a:pt x="10959" y="1342"/>
                    <a:pt x="11170" y="1399"/>
                    <a:pt x="11353" y="1520"/>
                  </a:cubicBezTo>
                  <a:cubicBezTo>
                    <a:pt x="11987" y="1941"/>
                    <a:pt x="12044" y="2970"/>
                    <a:pt x="11479" y="3820"/>
                  </a:cubicBezTo>
                  <a:cubicBezTo>
                    <a:pt x="11078" y="4426"/>
                    <a:pt x="10470" y="4778"/>
                    <a:pt x="9923" y="4778"/>
                  </a:cubicBezTo>
                  <a:cubicBezTo>
                    <a:pt x="9702" y="4778"/>
                    <a:pt x="9491" y="4720"/>
                    <a:pt x="9309" y="4599"/>
                  </a:cubicBezTo>
                  <a:cubicBezTo>
                    <a:pt x="8673" y="4181"/>
                    <a:pt x="8616" y="3149"/>
                    <a:pt x="9181" y="2299"/>
                  </a:cubicBezTo>
                  <a:cubicBezTo>
                    <a:pt x="9583" y="1693"/>
                    <a:pt x="10192" y="1342"/>
                    <a:pt x="10738" y="1342"/>
                  </a:cubicBezTo>
                  <a:close/>
                  <a:moveTo>
                    <a:pt x="3790" y="4479"/>
                  </a:moveTo>
                  <a:cubicBezTo>
                    <a:pt x="3828" y="4479"/>
                    <a:pt x="3867" y="4480"/>
                    <a:pt x="3906" y="4482"/>
                  </a:cubicBezTo>
                  <a:cubicBezTo>
                    <a:pt x="4927" y="4528"/>
                    <a:pt x="5724" y="5183"/>
                    <a:pt x="5688" y="5943"/>
                  </a:cubicBezTo>
                  <a:cubicBezTo>
                    <a:pt x="5654" y="6674"/>
                    <a:pt x="4863" y="7237"/>
                    <a:pt x="3896" y="7237"/>
                  </a:cubicBezTo>
                  <a:cubicBezTo>
                    <a:pt x="3858" y="7237"/>
                    <a:pt x="3819" y="7236"/>
                    <a:pt x="3780" y="7235"/>
                  </a:cubicBezTo>
                  <a:cubicBezTo>
                    <a:pt x="2759" y="7189"/>
                    <a:pt x="1962" y="6533"/>
                    <a:pt x="1998" y="5773"/>
                  </a:cubicBezTo>
                  <a:cubicBezTo>
                    <a:pt x="2029" y="5042"/>
                    <a:pt x="2822" y="4479"/>
                    <a:pt x="3790" y="4479"/>
                  </a:cubicBezTo>
                  <a:close/>
                  <a:moveTo>
                    <a:pt x="11781" y="5249"/>
                  </a:moveTo>
                  <a:cubicBezTo>
                    <a:pt x="11818" y="5249"/>
                    <a:pt x="11856" y="5250"/>
                    <a:pt x="11894" y="5252"/>
                  </a:cubicBezTo>
                  <a:cubicBezTo>
                    <a:pt x="12913" y="5299"/>
                    <a:pt x="13711" y="5953"/>
                    <a:pt x="13676" y="6715"/>
                  </a:cubicBezTo>
                  <a:cubicBezTo>
                    <a:pt x="13645" y="7446"/>
                    <a:pt x="12852" y="8009"/>
                    <a:pt x="11884" y="8009"/>
                  </a:cubicBezTo>
                  <a:cubicBezTo>
                    <a:pt x="11846" y="8009"/>
                    <a:pt x="11807" y="8008"/>
                    <a:pt x="11768" y="8006"/>
                  </a:cubicBezTo>
                  <a:cubicBezTo>
                    <a:pt x="10747" y="7960"/>
                    <a:pt x="9950" y="7305"/>
                    <a:pt x="9986" y="6545"/>
                  </a:cubicBezTo>
                  <a:cubicBezTo>
                    <a:pt x="10017" y="5813"/>
                    <a:pt x="10812" y="5249"/>
                    <a:pt x="11781" y="5249"/>
                  </a:cubicBezTo>
                  <a:close/>
                  <a:moveTo>
                    <a:pt x="5893" y="7486"/>
                  </a:moveTo>
                  <a:cubicBezTo>
                    <a:pt x="6114" y="7486"/>
                    <a:pt x="6324" y="7543"/>
                    <a:pt x="6506" y="7664"/>
                  </a:cubicBezTo>
                  <a:cubicBezTo>
                    <a:pt x="7141" y="8085"/>
                    <a:pt x="7199" y="9116"/>
                    <a:pt x="6636" y="9966"/>
                  </a:cubicBezTo>
                  <a:cubicBezTo>
                    <a:pt x="6234" y="10572"/>
                    <a:pt x="5625" y="10923"/>
                    <a:pt x="5078" y="10923"/>
                  </a:cubicBezTo>
                  <a:cubicBezTo>
                    <a:pt x="4858" y="10923"/>
                    <a:pt x="4647" y="10865"/>
                    <a:pt x="4464" y="10745"/>
                  </a:cubicBezTo>
                  <a:cubicBezTo>
                    <a:pt x="3830" y="10324"/>
                    <a:pt x="3774" y="9293"/>
                    <a:pt x="4337" y="8443"/>
                  </a:cubicBezTo>
                  <a:cubicBezTo>
                    <a:pt x="4739" y="7837"/>
                    <a:pt x="5348" y="7486"/>
                    <a:pt x="5893" y="7486"/>
                  </a:cubicBezTo>
                  <a:close/>
                  <a:moveTo>
                    <a:pt x="8852" y="7501"/>
                  </a:moveTo>
                  <a:cubicBezTo>
                    <a:pt x="9465" y="7501"/>
                    <a:pt x="10111" y="8003"/>
                    <a:pt x="10424" y="8778"/>
                  </a:cubicBezTo>
                  <a:cubicBezTo>
                    <a:pt x="10803" y="9724"/>
                    <a:pt x="10540" y="10720"/>
                    <a:pt x="9833" y="11005"/>
                  </a:cubicBezTo>
                  <a:cubicBezTo>
                    <a:pt x="9705" y="11057"/>
                    <a:pt x="9571" y="11082"/>
                    <a:pt x="9436" y="11082"/>
                  </a:cubicBezTo>
                  <a:cubicBezTo>
                    <a:pt x="8824" y="11082"/>
                    <a:pt x="8177" y="10580"/>
                    <a:pt x="7864" y="9804"/>
                  </a:cubicBezTo>
                  <a:cubicBezTo>
                    <a:pt x="7483" y="8858"/>
                    <a:pt x="7748" y="7860"/>
                    <a:pt x="8455" y="7577"/>
                  </a:cubicBezTo>
                  <a:cubicBezTo>
                    <a:pt x="8583" y="7525"/>
                    <a:pt x="8717" y="7501"/>
                    <a:pt x="8852" y="7501"/>
                  </a:cubicBezTo>
                  <a:close/>
                  <a:moveTo>
                    <a:pt x="8503" y="1"/>
                  </a:moveTo>
                  <a:cubicBezTo>
                    <a:pt x="7606" y="1"/>
                    <a:pt x="6675" y="156"/>
                    <a:pt x="5757" y="484"/>
                  </a:cubicBezTo>
                  <a:cubicBezTo>
                    <a:pt x="2081" y="1795"/>
                    <a:pt x="1" y="5374"/>
                    <a:pt x="1107" y="8476"/>
                  </a:cubicBezTo>
                  <a:cubicBezTo>
                    <a:pt x="1938" y="10802"/>
                    <a:pt x="4327" y="12199"/>
                    <a:pt x="7018" y="12199"/>
                  </a:cubicBezTo>
                  <a:cubicBezTo>
                    <a:pt x="7916" y="12199"/>
                    <a:pt x="8848" y="12044"/>
                    <a:pt x="9767" y="11715"/>
                  </a:cubicBezTo>
                  <a:cubicBezTo>
                    <a:pt x="13440" y="10404"/>
                    <a:pt x="15523" y="6825"/>
                    <a:pt x="14416" y="3725"/>
                  </a:cubicBezTo>
                  <a:cubicBezTo>
                    <a:pt x="13585" y="1399"/>
                    <a:pt x="11196" y="1"/>
                    <a:pt x="8503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44"/>
            <p:cNvSpPr/>
            <p:nvPr/>
          </p:nvSpPr>
          <p:spPr>
            <a:xfrm>
              <a:off x="681788" y="1056940"/>
              <a:ext cx="838210" cy="658648"/>
            </a:xfrm>
            <a:custGeom>
              <a:avLst/>
              <a:gdLst/>
              <a:ahLst/>
              <a:cxnLst/>
              <a:rect l="l" t="t" r="r" b="b"/>
              <a:pathLst>
                <a:path w="15526" h="12200" extrusionOk="0">
                  <a:moveTo>
                    <a:pt x="6211" y="990"/>
                  </a:moveTo>
                  <a:cubicBezTo>
                    <a:pt x="6832" y="990"/>
                    <a:pt x="7482" y="1512"/>
                    <a:pt x="7778" y="2309"/>
                  </a:cubicBezTo>
                  <a:cubicBezTo>
                    <a:pt x="8134" y="3266"/>
                    <a:pt x="7844" y="4255"/>
                    <a:pt x="7131" y="4520"/>
                  </a:cubicBezTo>
                  <a:cubicBezTo>
                    <a:pt x="7011" y="4565"/>
                    <a:pt x="6887" y="4586"/>
                    <a:pt x="6761" y="4586"/>
                  </a:cubicBezTo>
                  <a:cubicBezTo>
                    <a:pt x="6140" y="4586"/>
                    <a:pt x="5490" y="4065"/>
                    <a:pt x="5194" y="3268"/>
                  </a:cubicBezTo>
                  <a:cubicBezTo>
                    <a:pt x="4839" y="2313"/>
                    <a:pt x="5128" y="1322"/>
                    <a:pt x="5842" y="1056"/>
                  </a:cubicBezTo>
                  <a:cubicBezTo>
                    <a:pt x="5962" y="1012"/>
                    <a:pt x="6086" y="990"/>
                    <a:pt x="6211" y="990"/>
                  </a:cubicBezTo>
                  <a:close/>
                  <a:moveTo>
                    <a:pt x="10739" y="1341"/>
                  </a:moveTo>
                  <a:cubicBezTo>
                    <a:pt x="10960" y="1341"/>
                    <a:pt x="11171" y="1399"/>
                    <a:pt x="11354" y="1520"/>
                  </a:cubicBezTo>
                  <a:cubicBezTo>
                    <a:pt x="11989" y="1941"/>
                    <a:pt x="12044" y="2971"/>
                    <a:pt x="11481" y="3820"/>
                  </a:cubicBezTo>
                  <a:cubicBezTo>
                    <a:pt x="11079" y="4426"/>
                    <a:pt x="10471" y="4777"/>
                    <a:pt x="9924" y="4777"/>
                  </a:cubicBezTo>
                  <a:cubicBezTo>
                    <a:pt x="9703" y="4777"/>
                    <a:pt x="9492" y="4720"/>
                    <a:pt x="9310" y="4599"/>
                  </a:cubicBezTo>
                  <a:cubicBezTo>
                    <a:pt x="8677" y="4178"/>
                    <a:pt x="8620" y="3150"/>
                    <a:pt x="9184" y="2299"/>
                  </a:cubicBezTo>
                  <a:cubicBezTo>
                    <a:pt x="9584" y="1693"/>
                    <a:pt x="10193" y="1341"/>
                    <a:pt x="10739" y="1341"/>
                  </a:cubicBezTo>
                  <a:close/>
                  <a:moveTo>
                    <a:pt x="3795" y="4478"/>
                  </a:moveTo>
                  <a:cubicBezTo>
                    <a:pt x="3833" y="4478"/>
                    <a:pt x="3870" y="4479"/>
                    <a:pt x="3908" y="4480"/>
                  </a:cubicBezTo>
                  <a:cubicBezTo>
                    <a:pt x="4928" y="4527"/>
                    <a:pt x="5726" y="5183"/>
                    <a:pt x="5691" y="5943"/>
                  </a:cubicBezTo>
                  <a:cubicBezTo>
                    <a:pt x="5656" y="6674"/>
                    <a:pt x="4864" y="7237"/>
                    <a:pt x="3897" y="7237"/>
                  </a:cubicBezTo>
                  <a:cubicBezTo>
                    <a:pt x="3859" y="7237"/>
                    <a:pt x="3820" y="7236"/>
                    <a:pt x="3781" y="7235"/>
                  </a:cubicBezTo>
                  <a:cubicBezTo>
                    <a:pt x="2763" y="7189"/>
                    <a:pt x="1964" y="6533"/>
                    <a:pt x="1999" y="5773"/>
                  </a:cubicBezTo>
                  <a:cubicBezTo>
                    <a:pt x="2032" y="5041"/>
                    <a:pt x="2825" y="4478"/>
                    <a:pt x="3795" y="4478"/>
                  </a:cubicBezTo>
                  <a:close/>
                  <a:moveTo>
                    <a:pt x="11783" y="5249"/>
                  </a:moveTo>
                  <a:cubicBezTo>
                    <a:pt x="11821" y="5249"/>
                    <a:pt x="11858" y="5250"/>
                    <a:pt x="11896" y="5252"/>
                  </a:cubicBezTo>
                  <a:cubicBezTo>
                    <a:pt x="12914" y="5299"/>
                    <a:pt x="13714" y="5953"/>
                    <a:pt x="13679" y="6715"/>
                  </a:cubicBezTo>
                  <a:cubicBezTo>
                    <a:pt x="13646" y="7446"/>
                    <a:pt x="12853" y="8009"/>
                    <a:pt x="11885" y="8009"/>
                  </a:cubicBezTo>
                  <a:cubicBezTo>
                    <a:pt x="11847" y="8009"/>
                    <a:pt x="11808" y="8008"/>
                    <a:pt x="11769" y="8006"/>
                  </a:cubicBezTo>
                  <a:cubicBezTo>
                    <a:pt x="10748" y="7960"/>
                    <a:pt x="9951" y="7305"/>
                    <a:pt x="9987" y="6545"/>
                  </a:cubicBezTo>
                  <a:cubicBezTo>
                    <a:pt x="10018" y="5813"/>
                    <a:pt x="10813" y="5249"/>
                    <a:pt x="11783" y="5249"/>
                  </a:cubicBezTo>
                  <a:close/>
                  <a:moveTo>
                    <a:pt x="5895" y="7486"/>
                  </a:moveTo>
                  <a:cubicBezTo>
                    <a:pt x="6115" y="7486"/>
                    <a:pt x="6326" y="7543"/>
                    <a:pt x="6508" y="7664"/>
                  </a:cubicBezTo>
                  <a:cubicBezTo>
                    <a:pt x="7144" y="8085"/>
                    <a:pt x="7201" y="9114"/>
                    <a:pt x="6637" y="9966"/>
                  </a:cubicBezTo>
                  <a:cubicBezTo>
                    <a:pt x="6235" y="10572"/>
                    <a:pt x="5626" y="10922"/>
                    <a:pt x="5080" y="10922"/>
                  </a:cubicBezTo>
                  <a:cubicBezTo>
                    <a:pt x="4859" y="10922"/>
                    <a:pt x="4649" y="10865"/>
                    <a:pt x="4467" y="10745"/>
                  </a:cubicBezTo>
                  <a:cubicBezTo>
                    <a:pt x="3831" y="10324"/>
                    <a:pt x="3775" y="9293"/>
                    <a:pt x="4339" y="8443"/>
                  </a:cubicBezTo>
                  <a:cubicBezTo>
                    <a:pt x="4740" y="7837"/>
                    <a:pt x="5349" y="7486"/>
                    <a:pt x="5895" y="7486"/>
                  </a:cubicBezTo>
                  <a:close/>
                  <a:moveTo>
                    <a:pt x="8851" y="7501"/>
                  </a:moveTo>
                  <a:cubicBezTo>
                    <a:pt x="9463" y="7501"/>
                    <a:pt x="10110" y="8003"/>
                    <a:pt x="10423" y="8778"/>
                  </a:cubicBezTo>
                  <a:cubicBezTo>
                    <a:pt x="10805" y="9723"/>
                    <a:pt x="10541" y="10720"/>
                    <a:pt x="9835" y="11005"/>
                  </a:cubicBezTo>
                  <a:cubicBezTo>
                    <a:pt x="9707" y="11057"/>
                    <a:pt x="9573" y="11081"/>
                    <a:pt x="9437" y="11081"/>
                  </a:cubicBezTo>
                  <a:cubicBezTo>
                    <a:pt x="8825" y="11081"/>
                    <a:pt x="8178" y="10580"/>
                    <a:pt x="7867" y="9804"/>
                  </a:cubicBezTo>
                  <a:cubicBezTo>
                    <a:pt x="7484" y="8858"/>
                    <a:pt x="7749" y="7860"/>
                    <a:pt x="8455" y="7577"/>
                  </a:cubicBezTo>
                  <a:cubicBezTo>
                    <a:pt x="8583" y="7525"/>
                    <a:pt x="8716" y="7501"/>
                    <a:pt x="8851" y="7501"/>
                  </a:cubicBezTo>
                  <a:close/>
                  <a:moveTo>
                    <a:pt x="8503" y="1"/>
                  </a:moveTo>
                  <a:cubicBezTo>
                    <a:pt x="7606" y="1"/>
                    <a:pt x="6675" y="156"/>
                    <a:pt x="5756" y="483"/>
                  </a:cubicBezTo>
                  <a:cubicBezTo>
                    <a:pt x="2080" y="1795"/>
                    <a:pt x="0" y="5374"/>
                    <a:pt x="1107" y="8476"/>
                  </a:cubicBezTo>
                  <a:cubicBezTo>
                    <a:pt x="1938" y="10802"/>
                    <a:pt x="4325" y="12199"/>
                    <a:pt x="7017" y="12199"/>
                  </a:cubicBezTo>
                  <a:cubicBezTo>
                    <a:pt x="7915" y="12199"/>
                    <a:pt x="8847" y="12044"/>
                    <a:pt x="9766" y="11715"/>
                  </a:cubicBezTo>
                  <a:cubicBezTo>
                    <a:pt x="13444" y="10404"/>
                    <a:pt x="15525" y="6825"/>
                    <a:pt x="14417" y="3724"/>
                  </a:cubicBezTo>
                  <a:cubicBezTo>
                    <a:pt x="13586" y="1399"/>
                    <a:pt x="11196" y="1"/>
                    <a:pt x="8503" y="1"/>
                  </a:cubicBezTo>
                  <a:close/>
                </a:path>
              </a:pathLst>
            </a:custGeom>
            <a:solidFill>
              <a:srgbClr val="CDA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44"/>
            <p:cNvSpPr/>
            <p:nvPr/>
          </p:nvSpPr>
          <p:spPr>
            <a:xfrm>
              <a:off x="1506918" y="723789"/>
              <a:ext cx="755231" cy="593647"/>
            </a:xfrm>
            <a:custGeom>
              <a:avLst/>
              <a:gdLst/>
              <a:ahLst/>
              <a:cxnLst/>
              <a:rect l="l" t="t" r="r" b="b"/>
              <a:pathLst>
                <a:path w="13989" h="10996" extrusionOk="0">
                  <a:moveTo>
                    <a:pt x="5597" y="894"/>
                  </a:moveTo>
                  <a:cubicBezTo>
                    <a:pt x="6156" y="894"/>
                    <a:pt x="6741" y="1365"/>
                    <a:pt x="7008" y="2081"/>
                  </a:cubicBezTo>
                  <a:cubicBezTo>
                    <a:pt x="7329" y="2944"/>
                    <a:pt x="7067" y="3836"/>
                    <a:pt x="6424" y="4075"/>
                  </a:cubicBezTo>
                  <a:cubicBezTo>
                    <a:pt x="6317" y="4115"/>
                    <a:pt x="6205" y="4134"/>
                    <a:pt x="6092" y="4134"/>
                  </a:cubicBezTo>
                  <a:cubicBezTo>
                    <a:pt x="5533" y="4134"/>
                    <a:pt x="4946" y="3663"/>
                    <a:pt x="4680" y="2945"/>
                  </a:cubicBezTo>
                  <a:cubicBezTo>
                    <a:pt x="4360" y="2086"/>
                    <a:pt x="4622" y="1193"/>
                    <a:pt x="5263" y="954"/>
                  </a:cubicBezTo>
                  <a:cubicBezTo>
                    <a:pt x="5371" y="914"/>
                    <a:pt x="5483" y="894"/>
                    <a:pt x="5597" y="894"/>
                  </a:cubicBezTo>
                  <a:close/>
                  <a:moveTo>
                    <a:pt x="9677" y="1210"/>
                  </a:moveTo>
                  <a:cubicBezTo>
                    <a:pt x="9876" y="1210"/>
                    <a:pt x="10066" y="1261"/>
                    <a:pt x="10231" y="1371"/>
                  </a:cubicBezTo>
                  <a:cubicBezTo>
                    <a:pt x="10803" y="1750"/>
                    <a:pt x="10853" y="2679"/>
                    <a:pt x="10345" y="3443"/>
                  </a:cubicBezTo>
                  <a:cubicBezTo>
                    <a:pt x="9983" y="3989"/>
                    <a:pt x="9434" y="4306"/>
                    <a:pt x="8942" y="4306"/>
                  </a:cubicBezTo>
                  <a:cubicBezTo>
                    <a:pt x="8743" y="4306"/>
                    <a:pt x="8554" y="4255"/>
                    <a:pt x="8390" y="4146"/>
                  </a:cubicBezTo>
                  <a:cubicBezTo>
                    <a:pt x="7817" y="3768"/>
                    <a:pt x="7765" y="2839"/>
                    <a:pt x="8275" y="2072"/>
                  </a:cubicBezTo>
                  <a:cubicBezTo>
                    <a:pt x="8637" y="1527"/>
                    <a:pt x="9185" y="1210"/>
                    <a:pt x="9677" y="1210"/>
                  </a:cubicBezTo>
                  <a:close/>
                  <a:moveTo>
                    <a:pt x="3419" y="4038"/>
                  </a:moveTo>
                  <a:cubicBezTo>
                    <a:pt x="3452" y="4038"/>
                    <a:pt x="3487" y="4039"/>
                    <a:pt x="3521" y="4040"/>
                  </a:cubicBezTo>
                  <a:cubicBezTo>
                    <a:pt x="4439" y="4083"/>
                    <a:pt x="5159" y="4672"/>
                    <a:pt x="5127" y="5357"/>
                  </a:cubicBezTo>
                  <a:cubicBezTo>
                    <a:pt x="5097" y="6017"/>
                    <a:pt x="4382" y="6524"/>
                    <a:pt x="3510" y="6524"/>
                  </a:cubicBezTo>
                  <a:cubicBezTo>
                    <a:pt x="3476" y="6524"/>
                    <a:pt x="3442" y="6523"/>
                    <a:pt x="3408" y="6521"/>
                  </a:cubicBezTo>
                  <a:cubicBezTo>
                    <a:pt x="2489" y="6480"/>
                    <a:pt x="1769" y="5890"/>
                    <a:pt x="1802" y="5206"/>
                  </a:cubicBezTo>
                  <a:cubicBezTo>
                    <a:pt x="1831" y="4546"/>
                    <a:pt x="2547" y="4038"/>
                    <a:pt x="3419" y="4038"/>
                  </a:cubicBezTo>
                  <a:close/>
                  <a:moveTo>
                    <a:pt x="10614" y="4734"/>
                  </a:moveTo>
                  <a:cubicBezTo>
                    <a:pt x="10649" y="4734"/>
                    <a:pt x="10685" y="4735"/>
                    <a:pt x="10720" y="4736"/>
                  </a:cubicBezTo>
                  <a:cubicBezTo>
                    <a:pt x="11638" y="4778"/>
                    <a:pt x="12356" y="5366"/>
                    <a:pt x="12325" y="6052"/>
                  </a:cubicBezTo>
                  <a:cubicBezTo>
                    <a:pt x="12296" y="6710"/>
                    <a:pt x="11580" y="7218"/>
                    <a:pt x="10708" y="7218"/>
                  </a:cubicBezTo>
                  <a:cubicBezTo>
                    <a:pt x="10674" y="7218"/>
                    <a:pt x="10640" y="7217"/>
                    <a:pt x="10606" y="7216"/>
                  </a:cubicBezTo>
                  <a:cubicBezTo>
                    <a:pt x="9685" y="7175"/>
                    <a:pt x="8968" y="6584"/>
                    <a:pt x="8998" y="5899"/>
                  </a:cubicBezTo>
                  <a:cubicBezTo>
                    <a:pt x="9027" y="5241"/>
                    <a:pt x="9741" y="4734"/>
                    <a:pt x="10614" y="4734"/>
                  </a:cubicBezTo>
                  <a:close/>
                  <a:moveTo>
                    <a:pt x="5311" y="6746"/>
                  </a:moveTo>
                  <a:cubicBezTo>
                    <a:pt x="5510" y="6746"/>
                    <a:pt x="5700" y="6797"/>
                    <a:pt x="5864" y="6906"/>
                  </a:cubicBezTo>
                  <a:cubicBezTo>
                    <a:pt x="6436" y="7286"/>
                    <a:pt x="6487" y="8215"/>
                    <a:pt x="5979" y="8981"/>
                  </a:cubicBezTo>
                  <a:cubicBezTo>
                    <a:pt x="5617" y="9526"/>
                    <a:pt x="5069" y="9843"/>
                    <a:pt x="4577" y="9843"/>
                  </a:cubicBezTo>
                  <a:cubicBezTo>
                    <a:pt x="4378" y="9843"/>
                    <a:pt x="4188" y="9791"/>
                    <a:pt x="4023" y="9682"/>
                  </a:cubicBezTo>
                  <a:cubicBezTo>
                    <a:pt x="3452" y="9303"/>
                    <a:pt x="3401" y="8374"/>
                    <a:pt x="3909" y="7608"/>
                  </a:cubicBezTo>
                  <a:cubicBezTo>
                    <a:pt x="4271" y="7062"/>
                    <a:pt x="4819" y="6746"/>
                    <a:pt x="5311" y="6746"/>
                  </a:cubicBezTo>
                  <a:close/>
                  <a:moveTo>
                    <a:pt x="7978" y="6760"/>
                  </a:moveTo>
                  <a:cubicBezTo>
                    <a:pt x="8529" y="6760"/>
                    <a:pt x="9112" y="7211"/>
                    <a:pt x="9393" y="7911"/>
                  </a:cubicBezTo>
                  <a:cubicBezTo>
                    <a:pt x="9737" y="8763"/>
                    <a:pt x="9499" y="9662"/>
                    <a:pt x="8862" y="9918"/>
                  </a:cubicBezTo>
                  <a:cubicBezTo>
                    <a:pt x="8747" y="9965"/>
                    <a:pt x="8626" y="9987"/>
                    <a:pt x="8504" y="9987"/>
                  </a:cubicBezTo>
                  <a:cubicBezTo>
                    <a:pt x="7953" y="9987"/>
                    <a:pt x="7370" y="9535"/>
                    <a:pt x="7088" y="8836"/>
                  </a:cubicBezTo>
                  <a:cubicBezTo>
                    <a:pt x="6745" y="7983"/>
                    <a:pt x="6984" y="7084"/>
                    <a:pt x="7621" y="6828"/>
                  </a:cubicBezTo>
                  <a:cubicBezTo>
                    <a:pt x="7736" y="6782"/>
                    <a:pt x="7856" y="6760"/>
                    <a:pt x="7978" y="6760"/>
                  </a:cubicBezTo>
                  <a:close/>
                  <a:moveTo>
                    <a:pt x="7664" y="1"/>
                  </a:moveTo>
                  <a:cubicBezTo>
                    <a:pt x="6856" y="1"/>
                    <a:pt x="6016" y="141"/>
                    <a:pt x="5189" y="436"/>
                  </a:cubicBezTo>
                  <a:cubicBezTo>
                    <a:pt x="1876" y="1620"/>
                    <a:pt x="1" y="4844"/>
                    <a:pt x="999" y="7639"/>
                  </a:cubicBezTo>
                  <a:cubicBezTo>
                    <a:pt x="1748" y="9735"/>
                    <a:pt x="3900" y="10995"/>
                    <a:pt x="6327" y="10995"/>
                  </a:cubicBezTo>
                  <a:cubicBezTo>
                    <a:pt x="7136" y="10995"/>
                    <a:pt x="7975" y="10855"/>
                    <a:pt x="8803" y="10560"/>
                  </a:cubicBezTo>
                  <a:cubicBezTo>
                    <a:pt x="12113" y="9376"/>
                    <a:pt x="13988" y="6152"/>
                    <a:pt x="12992" y="3356"/>
                  </a:cubicBezTo>
                  <a:cubicBezTo>
                    <a:pt x="12244" y="1260"/>
                    <a:pt x="10091" y="1"/>
                    <a:pt x="7664" y="1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44"/>
            <p:cNvSpPr/>
            <p:nvPr/>
          </p:nvSpPr>
          <p:spPr>
            <a:xfrm>
              <a:off x="1503841" y="708943"/>
              <a:ext cx="755339" cy="593593"/>
            </a:xfrm>
            <a:custGeom>
              <a:avLst/>
              <a:gdLst/>
              <a:ahLst/>
              <a:cxnLst/>
              <a:rect l="l" t="t" r="r" b="b"/>
              <a:pathLst>
                <a:path w="13991" h="10995" extrusionOk="0">
                  <a:moveTo>
                    <a:pt x="5598" y="893"/>
                  </a:moveTo>
                  <a:cubicBezTo>
                    <a:pt x="6157" y="893"/>
                    <a:pt x="6744" y="1364"/>
                    <a:pt x="7009" y="2081"/>
                  </a:cubicBezTo>
                  <a:cubicBezTo>
                    <a:pt x="7330" y="2943"/>
                    <a:pt x="7069" y="3836"/>
                    <a:pt x="6427" y="4074"/>
                  </a:cubicBezTo>
                  <a:cubicBezTo>
                    <a:pt x="6318" y="4114"/>
                    <a:pt x="6206" y="4133"/>
                    <a:pt x="6093" y="4133"/>
                  </a:cubicBezTo>
                  <a:cubicBezTo>
                    <a:pt x="5534" y="4133"/>
                    <a:pt x="4948" y="3662"/>
                    <a:pt x="4682" y="2944"/>
                  </a:cubicBezTo>
                  <a:cubicBezTo>
                    <a:pt x="4360" y="2084"/>
                    <a:pt x="4622" y="1190"/>
                    <a:pt x="5266" y="953"/>
                  </a:cubicBezTo>
                  <a:cubicBezTo>
                    <a:pt x="5373" y="913"/>
                    <a:pt x="5485" y="893"/>
                    <a:pt x="5598" y="893"/>
                  </a:cubicBezTo>
                  <a:close/>
                  <a:moveTo>
                    <a:pt x="9677" y="1209"/>
                  </a:moveTo>
                  <a:cubicBezTo>
                    <a:pt x="9876" y="1209"/>
                    <a:pt x="10066" y="1260"/>
                    <a:pt x="10230" y="1369"/>
                  </a:cubicBezTo>
                  <a:cubicBezTo>
                    <a:pt x="10801" y="1749"/>
                    <a:pt x="10853" y="2678"/>
                    <a:pt x="10345" y="3444"/>
                  </a:cubicBezTo>
                  <a:cubicBezTo>
                    <a:pt x="9983" y="3989"/>
                    <a:pt x="9435" y="4306"/>
                    <a:pt x="8943" y="4306"/>
                  </a:cubicBezTo>
                  <a:cubicBezTo>
                    <a:pt x="8744" y="4306"/>
                    <a:pt x="8554" y="4254"/>
                    <a:pt x="8389" y="4145"/>
                  </a:cubicBezTo>
                  <a:cubicBezTo>
                    <a:pt x="7818" y="3766"/>
                    <a:pt x="7767" y="2837"/>
                    <a:pt x="8275" y="2071"/>
                  </a:cubicBezTo>
                  <a:cubicBezTo>
                    <a:pt x="8637" y="1525"/>
                    <a:pt x="9185" y="1209"/>
                    <a:pt x="9677" y="1209"/>
                  </a:cubicBezTo>
                  <a:close/>
                  <a:moveTo>
                    <a:pt x="3420" y="4035"/>
                  </a:moveTo>
                  <a:cubicBezTo>
                    <a:pt x="3454" y="4035"/>
                    <a:pt x="3488" y="4036"/>
                    <a:pt x="3522" y="4038"/>
                  </a:cubicBezTo>
                  <a:cubicBezTo>
                    <a:pt x="4440" y="4081"/>
                    <a:pt x="5160" y="4669"/>
                    <a:pt x="5130" y="5355"/>
                  </a:cubicBezTo>
                  <a:cubicBezTo>
                    <a:pt x="5098" y="6015"/>
                    <a:pt x="4384" y="6522"/>
                    <a:pt x="3511" y="6522"/>
                  </a:cubicBezTo>
                  <a:cubicBezTo>
                    <a:pt x="3478" y="6522"/>
                    <a:pt x="3443" y="6522"/>
                    <a:pt x="3409" y="6520"/>
                  </a:cubicBezTo>
                  <a:cubicBezTo>
                    <a:pt x="2487" y="6477"/>
                    <a:pt x="1768" y="5889"/>
                    <a:pt x="1801" y="5203"/>
                  </a:cubicBezTo>
                  <a:cubicBezTo>
                    <a:pt x="1832" y="4543"/>
                    <a:pt x="2546" y="4035"/>
                    <a:pt x="3420" y="4035"/>
                  </a:cubicBezTo>
                  <a:close/>
                  <a:moveTo>
                    <a:pt x="10614" y="4734"/>
                  </a:moveTo>
                  <a:cubicBezTo>
                    <a:pt x="10649" y="4734"/>
                    <a:pt x="10684" y="4735"/>
                    <a:pt x="10720" y="4736"/>
                  </a:cubicBezTo>
                  <a:cubicBezTo>
                    <a:pt x="11637" y="4775"/>
                    <a:pt x="12356" y="5366"/>
                    <a:pt x="12326" y="6050"/>
                  </a:cubicBezTo>
                  <a:cubicBezTo>
                    <a:pt x="12296" y="6711"/>
                    <a:pt x="11581" y="7218"/>
                    <a:pt x="10709" y="7218"/>
                  </a:cubicBezTo>
                  <a:cubicBezTo>
                    <a:pt x="10675" y="7218"/>
                    <a:pt x="10641" y="7217"/>
                    <a:pt x="10607" y="7216"/>
                  </a:cubicBezTo>
                  <a:cubicBezTo>
                    <a:pt x="9686" y="7173"/>
                    <a:pt x="8969" y="6584"/>
                    <a:pt x="8999" y="5899"/>
                  </a:cubicBezTo>
                  <a:cubicBezTo>
                    <a:pt x="9031" y="5240"/>
                    <a:pt x="9742" y="4734"/>
                    <a:pt x="10614" y="4734"/>
                  </a:cubicBezTo>
                  <a:close/>
                  <a:moveTo>
                    <a:pt x="5313" y="6746"/>
                  </a:moveTo>
                  <a:cubicBezTo>
                    <a:pt x="5512" y="6746"/>
                    <a:pt x="5702" y="6797"/>
                    <a:pt x="5867" y="6907"/>
                  </a:cubicBezTo>
                  <a:cubicBezTo>
                    <a:pt x="6437" y="7284"/>
                    <a:pt x="6490" y="8215"/>
                    <a:pt x="5981" y="8979"/>
                  </a:cubicBezTo>
                  <a:cubicBezTo>
                    <a:pt x="5619" y="9525"/>
                    <a:pt x="5070" y="9843"/>
                    <a:pt x="4577" y="9843"/>
                  </a:cubicBezTo>
                  <a:cubicBezTo>
                    <a:pt x="4379" y="9843"/>
                    <a:pt x="4189" y="9791"/>
                    <a:pt x="4025" y="9682"/>
                  </a:cubicBezTo>
                  <a:cubicBezTo>
                    <a:pt x="3455" y="9301"/>
                    <a:pt x="3402" y="8374"/>
                    <a:pt x="3910" y="7608"/>
                  </a:cubicBezTo>
                  <a:cubicBezTo>
                    <a:pt x="4272" y="7062"/>
                    <a:pt x="4821" y="6746"/>
                    <a:pt x="5313" y="6746"/>
                  </a:cubicBezTo>
                  <a:close/>
                  <a:moveTo>
                    <a:pt x="7978" y="6758"/>
                  </a:moveTo>
                  <a:cubicBezTo>
                    <a:pt x="8530" y="6758"/>
                    <a:pt x="9114" y="7210"/>
                    <a:pt x="9393" y="7909"/>
                  </a:cubicBezTo>
                  <a:cubicBezTo>
                    <a:pt x="9736" y="8762"/>
                    <a:pt x="9499" y="9659"/>
                    <a:pt x="8862" y="9916"/>
                  </a:cubicBezTo>
                  <a:cubicBezTo>
                    <a:pt x="8746" y="9962"/>
                    <a:pt x="8626" y="9984"/>
                    <a:pt x="8504" y="9984"/>
                  </a:cubicBezTo>
                  <a:cubicBezTo>
                    <a:pt x="7952" y="9984"/>
                    <a:pt x="7369" y="9532"/>
                    <a:pt x="7088" y="8833"/>
                  </a:cubicBezTo>
                  <a:cubicBezTo>
                    <a:pt x="6744" y="7980"/>
                    <a:pt x="6984" y="7081"/>
                    <a:pt x="7621" y="6826"/>
                  </a:cubicBezTo>
                  <a:cubicBezTo>
                    <a:pt x="7736" y="6780"/>
                    <a:pt x="7856" y="6758"/>
                    <a:pt x="7978" y="6758"/>
                  </a:cubicBezTo>
                  <a:close/>
                  <a:moveTo>
                    <a:pt x="7665" y="1"/>
                  </a:moveTo>
                  <a:cubicBezTo>
                    <a:pt x="6856" y="1"/>
                    <a:pt x="6017" y="141"/>
                    <a:pt x="5188" y="436"/>
                  </a:cubicBezTo>
                  <a:cubicBezTo>
                    <a:pt x="1876" y="1618"/>
                    <a:pt x="1" y="4842"/>
                    <a:pt x="997" y="7638"/>
                  </a:cubicBezTo>
                  <a:cubicBezTo>
                    <a:pt x="1746" y="9735"/>
                    <a:pt x="3898" y="10994"/>
                    <a:pt x="6325" y="10994"/>
                  </a:cubicBezTo>
                  <a:cubicBezTo>
                    <a:pt x="7134" y="10994"/>
                    <a:pt x="7973" y="10854"/>
                    <a:pt x="8802" y="10558"/>
                  </a:cubicBezTo>
                  <a:cubicBezTo>
                    <a:pt x="12113" y="9376"/>
                    <a:pt x="13991" y="6151"/>
                    <a:pt x="12992" y="3356"/>
                  </a:cubicBezTo>
                  <a:cubicBezTo>
                    <a:pt x="12243" y="1259"/>
                    <a:pt x="10091" y="1"/>
                    <a:pt x="7665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44"/>
            <p:cNvSpPr/>
            <p:nvPr/>
          </p:nvSpPr>
          <p:spPr>
            <a:xfrm>
              <a:off x="1504974" y="719686"/>
              <a:ext cx="755393" cy="593539"/>
            </a:xfrm>
            <a:custGeom>
              <a:avLst/>
              <a:gdLst/>
              <a:ahLst/>
              <a:cxnLst/>
              <a:rect l="l" t="t" r="r" b="b"/>
              <a:pathLst>
                <a:path w="13992" h="10994" extrusionOk="0">
                  <a:moveTo>
                    <a:pt x="5599" y="893"/>
                  </a:moveTo>
                  <a:cubicBezTo>
                    <a:pt x="6158" y="893"/>
                    <a:pt x="6744" y="1364"/>
                    <a:pt x="7010" y="2079"/>
                  </a:cubicBezTo>
                  <a:cubicBezTo>
                    <a:pt x="7330" y="2943"/>
                    <a:pt x="7070" y="3836"/>
                    <a:pt x="6427" y="4073"/>
                  </a:cubicBezTo>
                  <a:cubicBezTo>
                    <a:pt x="6320" y="4113"/>
                    <a:pt x="6208" y="4132"/>
                    <a:pt x="6095" y="4132"/>
                  </a:cubicBezTo>
                  <a:cubicBezTo>
                    <a:pt x="5536" y="4132"/>
                    <a:pt x="4949" y="3663"/>
                    <a:pt x="4682" y="2944"/>
                  </a:cubicBezTo>
                  <a:cubicBezTo>
                    <a:pt x="4360" y="2085"/>
                    <a:pt x="4622" y="1192"/>
                    <a:pt x="5266" y="953"/>
                  </a:cubicBezTo>
                  <a:cubicBezTo>
                    <a:pt x="5374" y="912"/>
                    <a:pt x="5486" y="893"/>
                    <a:pt x="5599" y="893"/>
                  </a:cubicBezTo>
                  <a:close/>
                  <a:moveTo>
                    <a:pt x="9677" y="1209"/>
                  </a:moveTo>
                  <a:cubicBezTo>
                    <a:pt x="9876" y="1209"/>
                    <a:pt x="10066" y="1260"/>
                    <a:pt x="10231" y="1369"/>
                  </a:cubicBezTo>
                  <a:cubicBezTo>
                    <a:pt x="10802" y="1749"/>
                    <a:pt x="10853" y="2678"/>
                    <a:pt x="10345" y="3444"/>
                  </a:cubicBezTo>
                  <a:cubicBezTo>
                    <a:pt x="9983" y="3989"/>
                    <a:pt x="9435" y="4306"/>
                    <a:pt x="8943" y="4306"/>
                  </a:cubicBezTo>
                  <a:cubicBezTo>
                    <a:pt x="8744" y="4306"/>
                    <a:pt x="8555" y="4254"/>
                    <a:pt x="8390" y="4145"/>
                  </a:cubicBezTo>
                  <a:cubicBezTo>
                    <a:pt x="7819" y="3767"/>
                    <a:pt x="7767" y="2838"/>
                    <a:pt x="8275" y="2071"/>
                  </a:cubicBezTo>
                  <a:cubicBezTo>
                    <a:pt x="8637" y="1525"/>
                    <a:pt x="9185" y="1209"/>
                    <a:pt x="9677" y="1209"/>
                  </a:cubicBezTo>
                  <a:close/>
                  <a:moveTo>
                    <a:pt x="3420" y="4035"/>
                  </a:moveTo>
                  <a:cubicBezTo>
                    <a:pt x="3454" y="4035"/>
                    <a:pt x="3488" y="4036"/>
                    <a:pt x="3523" y="4038"/>
                  </a:cubicBezTo>
                  <a:cubicBezTo>
                    <a:pt x="4440" y="4081"/>
                    <a:pt x="5160" y="4669"/>
                    <a:pt x="5130" y="5355"/>
                  </a:cubicBezTo>
                  <a:cubicBezTo>
                    <a:pt x="5098" y="6016"/>
                    <a:pt x="4382" y="6522"/>
                    <a:pt x="3509" y="6522"/>
                  </a:cubicBezTo>
                  <a:cubicBezTo>
                    <a:pt x="3476" y="6522"/>
                    <a:pt x="3443" y="6521"/>
                    <a:pt x="3409" y="6520"/>
                  </a:cubicBezTo>
                  <a:cubicBezTo>
                    <a:pt x="2489" y="6478"/>
                    <a:pt x="1769" y="5890"/>
                    <a:pt x="1802" y="5203"/>
                  </a:cubicBezTo>
                  <a:cubicBezTo>
                    <a:pt x="1831" y="4543"/>
                    <a:pt x="2547" y="4035"/>
                    <a:pt x="3420" y="4035"/>
                  </a:cubicBezTo>
                  <a:close/>
                  <a:moveTo>
                    <a:pt x="10618" y="4731"/>
                  </a:moveTo>
                  <a:cubicBezTo>
                    <a:pt x="10652" y="4731"/>
                    <a:pt x="10686" y="4732"/>
                    <a:pt x="10720" y="4733"/>
                  </a:cubicBezTo>
                  <a:cubicBezTo>
                    <a:pt x="11638" y="4776"/>
                    <a:pt x="12357" y="5365"/>
                    <a:pt x="12326" y="6050"/>
                  </a:cubicBezTo>
                  <a:cubicBezTo>
                    <a:pt x="12298" y="6710"/>
                    <a:pt x="11581" y="7218"/>
                    <a:pt x="10710" y="7218"/>
                  </a:cubicBezTo>
                  <a:cubicBezTo>
                    <a:pt x="10676" y="7218"/>
                    <a:pt x="10642" y="7217"/>
                    <a:pt x="10607" y="7216"/>
                  </a:cubicBezTo>
                  <a:cubicBezTo>
                    <a:pt x="9687" y="7173"/>
                    <a:pt x="8970" y="6584"/>
                    <a:pt x="9000" y="5899"/>
                  </a:cubicBezTo>
                  <a:cubicBezTo>
                    <a:pt x="9029" y="5239"/>
                    <a:pt x="9745" y="4731"/>
                    <a:pt x="10618" y="4731"/>
                  </a:cubicBezTo>
                  <a:close/>
                  <a:moveTo>
                    <a:pt x="5314" y="6745"/>
                  </a:moveTo>
                  <a:cubicBezTo>
                    <a:pt x="5513" y="6745"/>
                    <a:pt x="5703" y="6797"/>
                    <a:pt x="5867" y="6906"/>
                  </a:cubicBezTo>
                  <a:cubicBezTo>
                    <a:pt x="6437" y="7286"/>
                    <a:pt x="6490" y="8213"/>
                    <a:pt x="5982" y="8979"/>
                  </a:cubicBezTo>
                  <a:cubicBezTo>
                    <a:pt x="5620" y="9525"/>
                    <a:pt x="5071" y="9842"/>
                    <a:pt x="4579" y="9842"/>
                  </a:cubicBezTo>
                  <a:cubicBezTo>
                    <a:pt x="4380" y="9842"/>
                    <a:pt x="4190" y="9790"/>
                    <a:pt x="4025" y="9681"/>
                  </a:cubicBezTo>
                  <a:cubicBezTo>
                    <a:pt x="3452" y="9301"/>
                    <a:pt x="3402" y="8374"/>
                    <a:pt x="3911" y="7608"/>
                  </a:cubicBezTo>
                  <a:cubicBezTo>
                    <a:pt x="4272" y="7062"/>
                    <a:pt x="4821" y="6745"/>
                    <a:pt x="5314" y="6745"/>
                  </a:cubicBezTo>
                  <a:close/>
                  <a:moveTo>
                    <a:pt x="7978" y="6758"/>
                  </a:moveTo>
                  <a:cubicBezTo>
                    <a:pt x="8529" y="6758"/>
                    <a:pt x="9112" y="7209"/>
                    <a:pt x="9393" y="7909"/>
                  </a:cubicBezTo>
                  <a:cubicBezTo>
                    <a:pt x="9737" y="8762"/>
                    <a:pt x="9499" y="9662"/>
                    <a:pt x="8862" y="9917"/>
                  </a:cubicBezTo>
                  <a:cubicBezTo>
                    <a:pt x="8747" y="9963"/>
                    <a:pt x="8626" y="9985"/>
                    <a:pt x="8504" y="9985"/>
                  </a:cubicBezTo>
                  <a:cubicBezTo>
                    <a:pt x="7953" y="9985"/>
                    <a:pt x="7370" y="9533"/>
                    <a:pt x="7089" y="8835"/>
                  </a:cubicBezTo>
                  <a:cubicBezTo>
                    <a:pt x="6745" y="7982"/>
                    <a:pt x="6984" y="7083"/>
                    <a:pt x="7621" y="6826"/>
                  </a:cubicBezTo>
                  <a:cubicBezTo>
                    <a:pt x="7736" y="6780"/>
                    <a:pt x="7856" y="6758"/>
                    <a:pt x="7978" y="6758"/>
                  </a:cubicBezTo>
                  <a:close/>
                  <a:moveTo>
                    <a:pt x="7665" y="1"/>
                  </a:moveTo>
                  <a:cubicBezTo>
                    <a:pt x="6856" y="1"/>
                    <a:pt x="6017" y="141"/>
                    <a:pt x="5189" y="436"/>
                  </a:cubicBezTo>
                  <a:cubicBezTo>
                    <a:pt x="1876" y="1618"/>
                    <a:pt x="1" y="4842"/>
                    <a:pt x="999" y="7638"/>
                  </a:cubicBezTo>
                  <a:cubicBezTo>
                    <a:pt x="1748" y="9734"/>
                    <a:pt x="3901" y="10994"/>
                    <a:pt x="6327" y="10994"/>
                  </a:cubicBezTo>
                  <a:cubicBezTo>
                    <a:pt x="7136" y="10994"/>
                    <a:pt x="7975" y="10854"/>
                    <a:pt x="8803" y="10558"/>
                  </a:cubicBezTo>
                  <a:cubicBezTo>
                    <a:pt x="12113" y="9376"/>
                    <a:pt x="13991" y="6151"/>
                    <a:pt x="12992" y="3356"/>
                  </a:cubicBezTo>
                  <a:cubicBezTo>
                    <a:pt x="12244" y="1259"/>
                    <a:pt x="10092" y="1"/>
                    <a:pt x="7665" y="1"/>
                  </a:cubicBezTo>
                  <a:close/>
                </a:path>
              </a:pathLst>
            </a:custGeom>
            <a:solidFill>
              <a:srgbClr val="CDA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44"/>
            <p:cNvSpPr/>
            <p:nvPr/>
          </p:nvSpPr>
          <p:spPr>
            <a:xfrm>
              <a:off x="1826680" y="947078"/>
              <a:ext cx="137344" cy="113158"/>
            </a:xfrm>
            <a:custGeom>
              <a:avLst/>
              <a:gdLst/>
              <a:ahLst/>
              <a:cxnLst/>
              <a:rect l="l" t="t" r="r" b="b"/>
              <a:pathLst>
                <a:path w="2544" h="2096" extrusionOk="0">
                  <a:moveTo>
                    <a:pt x="1324" y="1"/>
                  </a:moveTo>
                  <a:cubicBezTo>
                    <a:pt x="1251" y="1"/>
                    <a:pt x="1176" y="7"/>
                    <a:pt x="1101" y="19"/>
                  </a:cubicBezTo>
                  <a:cubicBezTo>
                    <a:pt x="451" y="126"/>
                    <a:pt x="0" y="673"/>
                    <a:pt x="93" y="1243"/>
                  </a:cubicBezTo>
                  <a:cubicBezTo>
                    <a:pt x="175" y="1746"/>
                    <a:pt x="657" y="2096"/>
                    <a:pt x="1218" y="2096"/>
                  </a:cubicBezTo>
                  <a:cubicBezTo>
                    <a:pt x="1292" y="2096"/>
                    <a:pt x="1366" y="2090"/>
                    <a:pt x="1442" y="2077"/>
                  </a:cubicBezTo>
                  <a:cubicBezTo>
                    <a:pt x="2093" y="1972"/>
                    <a:pt x="2544" y="1423"/>
                    <a:pt x="2449" y="855"/>
                  </a:cubicBezTo>
                  <a:cubicBezTo>
                    <a:pt x="2367" y="351"/>
                    <a:pt x="1885" y="1"/>
                    <a:pt x="1324" y="1"/>
                  </a:cubicBez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44"/>
            <p:cNvSpPr/>
            <p:nvPr/>
          </p:nvSpPr>
          <p:spPr>
            <a:xfrm>
              <a:off x="1827220" y="951666"/>
              <a:ext cx="137290" cy="113158"/>
            </a:xfrm>
            <a:custGeom>
              <a:avLst/>
              <a:gdLst/>
              <a:ahLst/>
              <a:cxnLst/>
              <a:rect l="l" t="t" r="r" b="b"/>
              <a:pathLst>
                <a:path w="2543" h="2096" extrusionOk="0">
                  <a:moveTo>
                    <a:pt x="1324" y="0"/>
                  </a:moveTo>
                  <a:cubicBezTo>
                    <a:pt x="1251" y="0"/>
                    <a:pt x="1176" y="6"/>
                    <a:pt x="1101" y="18"/>
                  </a:cubicBezTo>
                  <a:cubicBezTo>
                    <a:pt x="451" y="126"/>
                    <a:pt x="0" y="673"/>
                    <a:pt x="93" y="1242"/>
                  </a:cubicBezTo>
                  <a:cubicBezTo>
                    <a:pt x="175" y="1745"/>
                    <a:pt x="656" y="2095"/>
                    <a:pt x="1217" y="2095"/>
                  </a:cubicBezTo>
                  <a:cubicBezTo>
                    <a:pt x="1290" y="2095"/>
                    <a:pt x="1365" y="2089"/>
                    <a:pt x="1440" y="2077"/>
                  </a:cubicBezTo>
                  <a:cubicBezTo>
                    <a:pt x="2092" y="1970"/>
                    <a:pt x="2542" y="1423"/>
                    <a:pt x="2448" y="853"/>
                  </a:cubicBezTo>
                  <a:cubicBezTo>
                    <a:pt x="2366" y="350"/>
                    <a:pt x="1885" y="0"/>
                    <a:pt x="1324" y="0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44"/>
            <p:cNvSpPr/>
            <p:nvPr/>
          </p:nvSpPr>
          <p:spPr>
            <a:xfrm>
              <a:off x="1842336" y="964029"/>
              <a:ext cx="104466" cy="86272"/>
            </a:xfrm>
            <a:custGeom>
              <a:avLst/>
              <a:gdLst/>
              <a:ahLst/>
              <a:cxnLst/>
              <a:rect l="l" t="t" r="r" b="b"/>
              <a:pathLst>
                <a:path w="1935" h="1598" extrusionOk="0">
                  <a:moveTo>
                    <a:pt x="1005" y="1"/>
                  </a:moveTo>
                  <a:cubicBezTo>
                    <a:pt x="950" y="1"/>
                    <a:pt x="894" y="5"/>
                    <a:pt x="838" y="14"/>
                  </a:cubicBezTo>
                  <a:cubicBezTo>
                    <a:pt x="343" y="94"/>
                    <a:pt x="1" y="514"/>
                    <a:pt x="71" y="946"/>
                  </a:cubicBezTo>
                  <a:cubicBezTo>
                    <a:pt x="134" y="1330"/>
                    <a:pt x="500" y="1597"/>
                    <a:pt x="926" y="1597"/>
                  </a:cubicBezTo>
                  <a:cubicBezTo>
                    <a:pt x="982" y="1597"/>
                    <a:pt x="1039" y="1593"/>
                    <a:pt x="1096" y="1583"/>
                  </a:cubicBezTo>
                  <a:cubicBezTo>
                    <a:pt x="1591" y="1503"/>
                    <a:pt x="1935" y="1085"/>
                    <a:pt x="1863" y="651"/>
                  </a:cubicBezTo>
                  <a:cubicBezTo>
                    <a:pt x="1800" y="268"/>
                    <a:pt x="1431" y="1"/>
                    <a:pt x="1005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44"/>
            <p:cNvSpPr/>
            <p:nvPr/>
          </p:nvSpPr>
          <p:spPr>
            <a:xfrm>
              <a:off x="1850920" y="971210"/>
              <a:ext cx="85678" cy="51774"/>
            </a:xfrm>
            <a:custGeom>
              <a:avLst/>
              <a:gdLst/>
              <a:ahLst/>
              <a:cxnLst/>
              <a:rect l="l" t="t" r="r" b="b"/>
              <a:pathLst>
                <a:path w="1587" h="959" extrusionOk="0">
                  <a:moveTo>
                    <a:pt x="841" y="0"/>
                  </a:moveTo>
                  <a:cubicBezTo>
                    <a:pt x="795" y="0"/>
                    <a:pt x="748" y="4"/>
                    <a:pt x="701" y="11"/>
                  </a:cubicBezTo>
                  <a:cubicBezTo>
                    <a:pt x="287" y="80"/>
                    <a:pt x="1" y="427"/>
                    <a:pt x="62" y="789"/>
                  </a:cubicBezTo>
                  <a:cubicBezTo>
                    <a:pt x="83" y="915"/>
                    <a:pt x="135" y="959"/>
                    <a:pt x="211" y="959"/>
                  </a:cubicBezTo>
                  <a:cubicBezTo>
                    <a:pt x="352" y="959"/>
                    <a:pt x="578" y="811"/>
                    <a:pt x="845" y="767"/>
                  </a:cubicBezTo>
                  <a:cubicBezTo>
                    <a:pt x="913" y="756"/>
                    <a:pt x="979" y="753"/>
                    <a:pt x="1042" y="753"/>
                  </a:cubicBezTo>
                  <a:cubicBezTo>
                    <a:pt x="1164" y="753"/>
                    <a:pt x="1275" y="766"/>
                    <a:pt x="1363" y="766"/>
                  </a:cubicBezTo>
                  <a:cubicBezTo>
                    <a:pt x="1506" y="766"/>
                    <a:pt x="1587" y="731"/>
                    <a:pt x="1557" y="544"/>
                  </a:cubicBezTo>
                  <a:cubicBezTo>
                    <a:pt x="1503" y="223"/>
                    <a:pt x="1197" y="0"/>
                    <a:pt x="841" y="0"/>
                  </a:cubicBez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44"/>
            <p:cNvSpPr/>
            <p:nvPr/>
          </p:nvSpPr>
          <p:spPr>
            <a:xfrm>
              <a:off x="1033888" y="1312243"/>
              <a:ext cx="154782" cy="127842"/>
            </a:xfrm>
            <a:custGeom>
              <a:avLst/>
              <a:gdLst/>
              <a:ahLst/>
              <a:cxnLst/>
              <a:rect l="l" t="t" r="r" b="b"/>
              <a:pathLst>
                <a:path w="2867" h="2368" extrusionOk="0">
                  <a:moveTo>
                    <a:pt x="1494" y="1"/>
                  </a:moveTo>
                  <a:cubicBezTo>
                    <a:pt x="1411" y="1"/>
                    <a:pt x="1327" y="8"/>
                    <a:pt x="1241" y="22"/>
                  </a:cubicBezTo>
                  <a:cubicBezTo>
                    <a:pt x="509" y="142"/>
                    <a:pt x="0" y="762"/>
                    <a:pt x="106" y="1403"/>
                  </a:cubicBezTo>
                  <a:cubicBezTo>
                    <a:pt x="199" y="1972"/>
                    <a:pt x="741" y="2367"/>
                    <a:pt x="1373" y="2367"/>
                  </a:cubicBezTo>
                  <a:cubicBezTo>
                    <a:pt x="1456" y="2367"/>
                    <a:pt x="1540" y="2361"/>
                    <a:pt x="1625" y="2347"/>
                  </a:cubicBezTo>
                  <a:cubicBezTo>
                    <a:pt x="2358" y="2226"/>
                    <a:pt x="2866" y="1608"/>
                    <a:pt x="2762" y="965"/>
                  </a:cubicBezTo>
                  <a:cubicBezTo>
                    <a:pt x="2668" y="397"/>
                    <a:pt x="2126" y="1"/>
                    <a:pt x="1494" y="1"/>
                  </a:cubicBez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44"/>
            <p:cNvSpPr/>
            <p:nvPr/>
          </p:nvSpPr>
          <p:spPr>
            <a:xfrm>
              <a:off x="1034428" y="1317533"/>
              <a:ext cx="154836" cy="127788"/>
            </a:xfrm>
            <a:custGeom>
              <a:avLst/>
              <a:gdLst/>
              <a:ahLst/>
              <a:cxnLst/>
              <a:rect l="l" t="t" r="r" b="b"/>
              <a:pathLst>
                <a:path w="2868" h="2367" extrusionOk="0">
                  <a:moveTo>
                    <a:pt x="1495" y="0"/>
                  </a:moveTo>
                  <a:cubicBezTo>
                    <a:pt x="1412" y="0"/>
                    <a:pt x="1328" y="7"/>
                    <a:pt x="1243" y="21"/>
                  </a:cubicBezTo>
                  <a:cubicBezTo>
                    <a:pt x="509" y="140"/>
                    <a:pt x="0" y="760"/>
                    <a:pt x="106" y="1403"/>
                  </a:cubicBezTo>
                  <a:cubicBezTo>
                    <a:pt x="200" y="1971"/>
                    <a:pt x="742" y="2367"/>
                    <a:pt x="1373" y="2367"/>
                  </a:cubicBezTo>
                  <a:cubicBezTo>
                    <a:pt x="1456" y="2367"/>
                    <a:pt x="1540" y="2360"/>
                    <a:pt x="1625" y="2346"/>
                  </a:cubicBezTo>
                  <a:cubicBezTo>
                    <a:pt x="2360" y="2224"/>
                    <a:pt x="2868" y="1606"/>
                    <a:pt x="2762" y="965"/>
                  </a:cubicBezTo>
                  <a:cubicBezTo>
                    <a:pt x="2668" y="396"/>
                    <a:pt x="2126" y="0"/>
                    <a:pt x="1495" y="0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44"/>
            <p:cNvSpPr/>
            <p:nvPr/>
          </p:nvSpPr>
          <p:spPr>
            <a:xfrm>
              <a:off x="1051326" y="1331624"/>
              <a:ext cx="118017" cy="97285"/>
            </a:xfrm>
            <a:custGeom>
              <a:avLst/>
              <a:gdLst/>
              <a:ahLst/>
              <a:cxnLst/>
              <a:rect l="l" t="t" r="r" b="b"/>
              <a:pathLst>
                <a:path w="2186" h="1802" extrusionOk="0">
                  <a:moveTo>
                    <a:pt x="1139" y="0"/>
                  </a:moveTo>
                  <a:cubicBezTo>
                    <a:pt x="1076" y="0"/>
                    <a:pt x="1012" y="6"/>
                    <a:pt x="947" y="16"/>
                  </a:cubicBezTo>
                  <a:cubicBezTo>
                    <a:pt x="389" y="107"/>
                    <a:pt x="1" y="578"/>
                    <a:pt x="81" y="1069"/>
                  </a:cubicBezTo>
                  <a:cubicBezTo>
                    <a:pt x="153" y="1500"/>
                    <a:pt x="566" y="1802"/>
                    <a:pt x="1047" y="1802"/>
                  </a:cubicBezTo>
                  <a:cubicBezTo>
                    <a:pt x="1110" y="1802"/>
                    <a:pt x="1174" y="1797"/>
                    <a:pt x="1239" y="1786"/>
                  </a:cubicBezTo>
                  <a:cubicBezTo>
                    <a:pt x="1799" y="1693"/>
                    <a:pt x="2185" y="1222"/>
                    <a:pt x="2105" y="734"/>
                  </a:cubicBezTo>
                  <a:cubicBezTo>
                    <a:pt x="2034" y="302"/>
                    <a:pt x="1620" y="0"/>
                    <a:pt x="1139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44"/>
            <p:cNvSpPr/>
            <p:nvPr/>
          </p:nvSpPr>
          <p:spPr>
            <a:xfrm>
              <a:off x="1061259" y="1339668"/>
              <a:ext cx="96584" cy="58522"/>
            </a:xfrm>
            <a:custGeom>
              <a:avLst/>
              <a:gdLst/>
              <a:ahLst/>
              <a:cxnLst/>
              <a:rect l="l" t="t" r="r" b="b"/>
              <a:pathLst>
                <a:path w="1789" h="1084" extrusionOk="0">
                  <a:moveTo>
                    <a:pt x="948" y="0"/>
                  </a:moveTo>
                  <a:cubicBezTo>
                    <a:pt x="896" y="0"/>
                    <a:pt x="843" y="4"/>
                    <a:pt x="789" y="13"/>
                  </a:cubicBezTo>
                  <a:cubicBezTo>
                    <a:pt x="324" y="91"/>
                    <a:pt x="0" y="483"/>
                    <a:pt x="67" y="891"/>
                  </a:cubicBezTo>
                  <a:cubicBezTo>
                    <a:pt x="92" y="1034"/>
                    <a:pt x="150" y="1083"/>
                    <a:pt x="236" y="1083"/>
                  </a:cubicBezTo>
                  <a:cubicBezTo>
                    <a:pt x="396" y="1083"/>
                    <a:pt x="649" y="916"/>
                    <a:pt x="951" y="867"/>
                  </a:cubicBezTo>
                  <a:cubicBezTo>
                    <a:pt x="1029" y="854"/>
                    <a:pt x="1105" y="850"/>
                    <a:pt x="1178" y="850"/>
                  </a:cubicBezTo>
                  <a:cubicBezTo>
                    <a:pt x="1313" y="850"/>
                    <a:pt x="1436" y="864"/>
                    <a:pt x="1534" y="864"/>
                  </a:cubicBezTo>
                  <a:cubicBezTo>
                    <a:pt x="1696" y="864"/>
                    <a:pt x="1789" y="824"/>
                    <a:pt x="1754" y="613"/>
                  </a:cubicBezTo>
                  <a:cubicBezTo>
                    <a:pt x="1693" y="252"/>
                    <a:pt x="1349" y="0"/>
                    <a:pt x="948" y="0"/>
                  </a:cubicBez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44"/>
            <p:cNvSpPr/>
            <p:nvPr/>
          </p:nvSpPr>
          <p:spPr>
            <a:xfrm>
              <a:off x="1360776" y="1726805"/>
              <a:ext cx="128760" cy="82169"/>
            </a:xfrm>
            <a:custGeom>
              <a:avLst/>
              <a:gdLst/>
              <a:ahLst/>
              <a:cxnLst/>
              <a:rect l="l" t="t" r="r" b="b"/>
              <a:pathLst>
                <a:path w="2385" h="1522" extrusionOk="0">
                  <a:moveTo>
                    <a:pt x="2251" y="0"/>
                  </a:moveTo>
                  <a:lnTo>
                    <a:pt x="1" y="1008"/>
                  </a:lnTo>
                  <a:lnTo>
                    <a:pt x="300" y="1522"/>
                  </a:lnTo>
                  <a:lnTo>
                    <a:pt x="2384" y="206"/>
                  </a:lnTo>
                  <a:lnTo>
                    <a:pt x="2251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44"/>
            <p:cNvSpPr/>
            <p:nvPr/>
          </p:nvSpPr>
          <p:spPr>
            <a:xfrm>
              <a:off x="1392251" y="1771614"/>
              <a:ext cx="122174" cy="89943"/>
            </a:xfrm>
            <a:custGeom>
              <a:avLst/>
              <a:gdLst/>
              <a:ahLst/>
              <a:cxnLst/>
              <a:rect l="l" t="t" r="r" b="b"/>
              <a:pathLst>
                <a:path w="2263" h="1666" extrusionOk="0">
                  <a:moveTo>
                    <a:pt x="2130" y="0"/>
                  </a:moveTo>
                  <a:lnTo>
                    <a:pt x="0" y="1151"/>
                  </a:lnTo>
                  <a:lnTo>
                    <a:pt x="300" y="1665"/>
                  </a:lnTo>
                  <a:lnTo>
                    <a:pt x="2262" y="206"/>
                  </a:lnTo>
                  <a:lnTo>
                    <a:pt x="2130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44"/>
            <p:cNvSpPr/>
            <p:nvPr/>
          </p:nvSpPr>
          <p:spPr>
            <a:xfrm>
              <a:off x="1428584" y="1819986"/>
              <a:ext cx="119366" cy="94640"/>
            </a:xfrm>
            <a:custGeom>
              <a:avLst/>
              <a:gdLst/>
              <a:ahLst/>
              <a:cxnLst/>
              <a:rect l="l" t="t" r="r" b="b"/>
              <a:pathLst>
                <a:path w="2211" h="1753" extrusionOk="0">
                  <a:moveTo>
                    <a:pt x="2079" y="0"/>
                  </a:moveTo>
                  <a:lnTo>
                    <a:pt x="0" y="1237"/>
                  </a:lnTo>
                  <a:lnTo>
                    <a:pt x="299" y="1753"/>
                  </a:lnTo>
                  <a:lnTo>
                    <a:pt x="2210" y="207"/>
                  </a:lnTo>
                  <a:lnTo>
                    <a:pt x="2079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44"/>
            <p:cNvSpPr/>
            <p:nvPr/>
          </p:nvSpPr>
          <p:spPr>
            <a:xfrm>
              <a:off x="1359535" y="1740410"/>
              <a:ext cx="128760" cy="82169"/>
            </a:xfrm>
            <a:custGeom>
              <a:avLst/>
              <a:gdLst/>
              <a:ahLst/>
              <a:cxnLst/>
              <a:rect l="l" t="t" r="r" b="b"/>
              <a:pathLst>
                <a:path w="2385" h="1522" extrusionOk="0">
                  <a:moveTo>
                    <a:pt x="2251" y="0"/>
                  </a:moveTo>
                  <a:lnTo>
                    <a:pt x="1" y="1006"/>
                  </a:lnTo>
                  <a:lnTo>
                    <a:pt x="299" y="1522"/>
                  </a:lnTo>
                  <a:lnTo>
                    <a:pt x="2384" y="206"/>
                  </a:lnTo>
                  <a:lnTo>
                    <a:pt x="2251" y="0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44"/>
            <p:cNvSpPr/>
            <p:nvPr/>
          </p:nvSpPr>
          <p:spPr>
            <a:xfrm>
              <a:off x="1391009" y="1785219"/>
              <a:ext cx="122228" cy="89943"/>
            </a:xfrm>
            <a:custGeom>
              <a:avLst/>
              <a:gdLst/>
              <a:ahLst/>
              <a:cxnLst/>
              <a:rect l="l" t="t" r="r" b="b"/>
              <a:pathLst>
                <a:path w="2264" h="1666" extrusionOk="0">
                  <a:moveTo>
                    <a:pt x="2132" y="0"/>
                  </a:moveTo>
                  <a:lnTo>
                    <a:pt x="0" y="1150"/>
                  </a:lnTo>
                  <a:lnTo>
                    <a:pt x="300" y="1665"/>
                  </a:lnTo>
                  <a:lnTo>
                    <a:pt x="2264" y="206"/>
                  </a:lnTo>
                  <a:lnTo>
                    <a:pt x="2132" y="0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44"/>
            <p:cNvSpPr/>
            <p:nvPr/>
          </p:nvSpPr>
          <p:spPr>
            <a:xfrm>
              <a:off x="1427342" y="1833483"/>
              <a:ext cx="119366" cy="94748"/>
            </a:xfrm>
            <a:custGeom>
              <a:avLst/>
              <a:gdLst/>
              <a:ahLst/>
              <a:cxnLst/>
              <a:rect l="l" t="t" r="r" b="b"/>
              <a:pathLst>
                <a:path w="2211" h="1755" extrusionOk="0">
                  <a:moveTo>
                    <a:pt x="2077" y="1"/>
                  </a:moveTo>
                  <a:lnTo>
                    <a:pt x="0" y="1239"/>
                  </a:lnTo>
                  <a:lnTo>
                    <a:pt x="301" y="1755"/>
                  </a:lnTo>
                  <a:lnTo>
                    <a:pt x="2211" y="209"/>
                  </a:lnTo>
                  <a:lnTo>
                    <a:pt x="2077" y="1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44"/>
            <p:cNvSpPr/>
            <p:nvPr/>
          </p:nvSpPr>
          <p:spPr>
            <a:xfrm>
              <a:off x="1444779" y="1731664"/>
              <a:ext cx="964217" cy="497495"/>
            </a:xfrm>
            <a:custGeom>
              <a:avLst/>
              <a:gdLst/>
              <a:ahLst/>
              <a:cxnLst/>
              <a:rect l="l" t="t" r="r" b="b"/>
              <a:pathLst>
                <a:path w="17860" h="9215" extrusionOk="0">
                  <a:moveTo>
                    <a:pt x="17178" y="0"/>
                  </a:moveTo>
                  <a:lnTo>
                    <a:pt x="1" y="7856"/>
                  </a:lnTo>
                  <a:lnTo>
                    <a:pt x="1326" y="9215"/>
                  </a:lnTo>
                  <a:lnTo>
                    <a:pt x="17859" y="1649"/>
                  </a:lnTo>
                  <a:lnTo>
                    <a:pt x="17178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44"/>
            <p:cNvSpPr/>
            <p:nvPr/>
          </p:nvSpPr>
          <p:spPr>
            <a:xfrm>
              <a:off x="721630" y="1224892"/>
              <a:ext cx="798205" cy="490692"/>
            </a:xfrm>
            <a:custGeom>
              <a:avLst/>
              <a:gdLst/>
              <a:ahLst/>
              <a:cxnLst/>
              <a:rect l="l" t="t" r="r" b="b"/>
              <a:pathLst>
                <a:path w="14785" h="9089" extrusionOk="0">
                  <a:moveTo>
                    <a:pt x="8115" y="4388"/>
                  </a:moveTo>
                  <a:cubicBezTo>
                    <a:pt x="8728" y="4388"/>
                    <a:pt x="9375" y="4889"/>
                    <a:pt x="9687" y="5665"/>
                  </a:cubicBezTo>
                  <a:cubicBezTo>
                    <a:pt x="10067" y="6612"/>
                    <a:pt x="9803" y="7609"/>
                    <a:pt x="9097" y="7893"/>
                  </a:cubicBezTo>
                  <a:cubicBezTo>
                    <a:pt x="8969" y="7944"/>
                    <a:pt x="8835" y="7969"/>
                    <a:pt x="8700" y="7969"/>
                  </a:cubicBezTo>
                  <a:cubicBezTo>
                    <a:pt x="8087" y="7969"/>
                    <a:pt x="7440" y="7467"/>
                    <a:pt x="7129" y="6692"/>
                  </a:cubicBezTo>
                  <a:cubicBezTo>
                    <a:pt x="6746" y="5745"/>
                    <a:pt x="7011" y="4746"/>
                    <a:pt x="7717" y="4464"/>
                  </a:cubicBezTo>
                  <a:cubicBezTo>
                    <a:pt x="7845" y="4413"/>
                    <a:pt x="7980" y="4388"/>
                    <a:pt x="8115" y="4388"/>
                  </a:cubicBezTo>
                  <a:close/>
                  <a:moveTo>
                    <a:pt x="13410" y="1"/>
                  </a:moveTo>
                  <a:cubicBezTo>
                    <a:pt x="12896" y="802"/>
                    <a:pt x="12242" y="1540"/>
                    <a:pt x="11462" y="2175"/>
                  </a:cubicBezTo>
                  <a:cubicBezTo>
                    <a:pt x="12329" y="2324"/>
                    <a:pt x="12972" y="2920"/>
                    <a:pt x="12941" y="3604"/>
                  </a:cubicBezTo>
                  <a:cubicBezTo>
                    <a:pt x="12908" y="4335"/>
                    <a:pt x="12115" y="4898"/>
                    <a:pt x="11147" y="4898"/>
                  </a:cubicBezTo>
                  <a:cubicBezTo>
                    <a:pt x="11109" y="4898"/>
                    <a:pt x="11070" y="4897"/>
                    <a:pt x="11031" y="4895"/>
                  </a:cubicBezTo>
                  <a:cubicBezTo>
                    <a:pt x="10057" y="4851"/>
                    <a:pt x="9287" y="4251"/>
                    <a:pt x="9250" y="3535"/>
                  </a:cubicBezTo>
                  <a:cubicBezTo>
                    <a:pt x="7975" y="4106"/>
                    <a:pt x="6649" y="4381"/>
                    <a:pt x="5368" y="4393"/>
                  </a:cubicBezTo>
                  <a:cubicBezTo>
                    <a:pt x="5511" y="4417"/>
                    <a:pt x="5648" y="4470"/>
                    <a:pt x="5771" y="4552"/>
                  </a:cubicBezTo>
                  <a:cubicBezTo>
                    <a:pt x="6407" y="4972"/>
                    <a:pt x="6464" y="6003"/>
                    <a:pt x="5899" y="6853"/>
                  </a:cubicBezTo>
                  <a:cubicBezTo>
                    <a:pt x="5497" y="7458"/>
                    <a:pt x="4888" y="7809"/>
                    <a:pt x="4342" y="7809"/>
                  </a:cubicBezTo>
                  <a:cubicBezTo>
                    <a:pt x="4122" y="7809"/>
                    <a:pt x="3911" y="7752"/>
                    <a:pt x="3729" y="7631"/>
                  </a:cubicBezTo>
                  <a:cubicBezTo>
                    <a:pt x="3093" y="7211"/>
                    <a:pt x="3037" y="6181"/>
                    <a:pt x="3601" y="5330"/>
                  </a:cubicBezTo>
                  <a:cubicBezTo>
                    <a:pt x="3958" y="4793"/>
                    <a:pt x="4476" y="4457"/>
                    <a:pt x="4970" y="4387"/>
                  </a:cubicBezTo>
                  <a:cubicBezTo>
                    <a:pt x="4326" y="4365"/>
                    <a:pt x="3694" y="4278"/>
                    <a:pt x="3089" y="4124"/>
                  </a:cubicBezTo>
                  <a:lnTo>
                    <a:pt x="3043" y="4124"/>
                  </a:lnTo>
                  <a:cubicBezTo>
                    <a:pt x="2536" y="4101"/>
                    <a:pt x="2084" y="3927"/>
                    <a:pt x="1762" y="3664"/>
                  </a:cubicBezTo>
                  <a:cubicBezTo>
                    <a:pt x="1185" y="3408"/>
                    <a:pt x="645" y="3090"/>
                    <a:pt x="154" y="2711"/>
                  </a:cubicBezTo>
                  <a:lnTo>
                    <a:pt x="154" y="2711"/>
                  </a:lnTo>
                  <a:cubicBezTo>
                    <a:pt x="1" y="3592"/>
                    <a:pt x="60" y="4496"/>
                    <a:pt x="369" y="5365"/>
                  </a:cubicBezTo>
                  <a:cubicBezTo>
                    <a:pt x="1200" y="7691"/>
                    <a:pt x="3586" y="9088"/>
                    <a:pt x="6279" y="9088"/>
                  </a:cubicBezTo>
                  <a:cubicBezTo>
                    <a:pt x="7177" y="9088"/>
                    <a:pt x="8109" y="8933"/>
                    <a:pt x="9028" y="8604"/>
                  </a:cubicBezTo>
                  <a:cubicBezTo>
                    <a:pt x="12703" y="7293"/>
                    <a:pt x="14784" y="3714"/>
                    <a:pt x="13676" y="613"/>
                  </a:cubicBezTo>
                  <a:cubicBezTo>
                    <a:pt x="13602" y="402"/>
                    <a:pt x="13512" y="198"/>
                    <a:pt x="13410" y="1"/>
                  </a:cubicBez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44"/>
            <p:cNvSpPr/>
            <p:nvPr/>
          </p:nvSpPr>
          <p:spPr>
            <a:xfrm>
              <a:off x="1213501" y="1063365"/>
              <a:ext cx="299577" cy="597264"/>
            </a:xfrm>
            <a:custGeom>
              <a:avLst/>
              <a:gdLst/>
              <a:ahLst/>
              <a:cxnLst/>
              <a:rect l="l" t="t" r="r" b="b"/>
              <a:pathLst>
                <a:path w="5549" h="11063" extrusionOk="0">
                  <a:moveTo>
                    <a:pt x="0" y="1"/>
                  </a:moveTo>
                  <a:lnTo>
                    <a:pt x="143" y="1428"/>
                  </a:lnTo>
                  <a:cubicBezTo>
                    <a:pt x="390" y="1294"/>
                    <a:pt x="648" y="1223"/>
                    <a:pt x="894" y="1223"/>
                  </a:cubicBezTo>
                  <a:cubicBezTo>
                    <a:pt x="1114" y="1223"/>
                    <a:pt x="1323" y="1280"/>
                    <a:pt x="1505" y="1401"/>
                  </a:cubicBezTo>
                  <a:cubicBezTo>
                    <a:pt x="2140" y="1822"/>
                    <a:pt x="2195" y="2852"/>
                    <a:pt x="1632" y="3701"/>
                  </a:cubicBezTo>
                  <a:cubicBezTo>
                    <a:pt x="1322" y="4167"/>
                    <a:pt x="891" y="4481"/>
                    <a:pt x="461" y="4602"/>
                  </a:cubicBezTo>
                  <a:lnTo>
                    <a:pt x="561" y="5602"/>
                  </a:lnTo>
                  <a:cubicBezTo>
                    <a:pt x="891" y="5310"/>
                    <a:pt x="1384" y="5129"/>
                    <a:pt x="1933" y="5129"/>
                  </a:cubicBezTo>
                  <a:cubicBezTo>
                    <a:pt x="1971" y="5129"/>
                    <a:pt x="2009" y="5130"/>
                    <a:pt x="2047" y="5131"/>
                  </a:cubicBezTo>
                  <a:cubicBezTo>
                    <a:pt x="3067" y="5179"/>
                    <a:pt x="3865" y="5833"/>
                    <a:pt x="3830" y="6593"/>
                  </a:cubicBezTo>
                  <a:cubicBezTo>
                    <a:pt x="3797" y="7326"/>
                    <a:pt x="3002" y="7888"/>
                    <a:pt x="2033" y="7888"/>
                  </a:cubicBezTo>
                  <a:cubicBezTo>
                    <a:pt x="1996" y="7888"/>
                    <a:pt x="1958" y="7887"/>
                    <a:pt x="1920" y="7886"/>
                  </a:cubicBezTo>
                  <a:cubicBezTo>
                    <a:pt x="1469" y="7864"/>
                    <a:pt x="1062" y="7727"/>
                    <a:pt x="752" y="7512"/>
                  </a:cubicBezTo>
                  <a:lnTo>
                    <a:pt x="752" y="7512"/>
                  </a:lnTo>
                  <a:lnTo>
                    <a:pt x="1107" y="11062"/>
                  </a:lnTo>
                  <a:cubicBezTo>
                    <a:pt x="4024" y="9473"/>
                    <a:pt x="5549" y="6353"/>
                    <a:pt x="4568" y="3604"/>
                  </a:cubicBezTo>
                  <a:cubicBezTo>
                    <a:pt x="3880" y="1674"/>
                    <a:pt x="2116" y="384"/>
                    <a:pt x="0" y="1"/>
                  </a:cubicBez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44"/>
            <p:cNvSpPr/>
            <p:nvPr/>
          </p:nvSpPr>
          <p:spPr>
            <a:xfrm>
              <a:off x="682004" y="1080694"/>
              <a:ext cx="321388" cy="630790"/>
            </a:xfrm>
            <a:custGeom>
              <a:avLst/>
              <a:gdLst/>
              <a:ahLst/>
              <a:cxnLst/>
              <a:rect l="l" t="t" r="r" b="b"/>
              <a:pathLst>
                <a:path w="5953" h="11684" extrusionOk="0">
                  <a:moveTo>
                    <a:pt x="3791" y="4038"/>
                  </a:moveTo>
                  <a:cubicBezTo>
                    <a:pt x="3829" y="4038"/>
                    <a:pt x="3866" y="4039"/>
                    <a:pt x="3904" y="4040"/>
                  </a:cubicBezTo>
                  <a:cubicBezTo>
                    <a:pt x="4924" y="4087"/>
                    <a:pt x="5722" y="4743"/>
                    <a:pt x="5687" y="5503"/>
                  </a:cubicBezTo>
                  <a:cubicBezTo>
                    <a:pt x="5652" y="6234"/>
                    <a:pt x="4860" y="6797"/>
                    <a:pt x="3893" y="6797"/>
                  </a:cubicBezTo>
                  <a:cubicBezTo>
                    <a:pt x="3855" y="6797"/>
                    <a:pt x="3816" y="6796"/>
                    <a:pt x="3777" y="6795"/>
                  </a:cubicBezTo>
                  <a:cubicBezTo>
                    <a:pt x="2759" y="6749"/>
                    <a:pt x="1960" y="6093"/>
                    <a:pt x="1995" y="5333"/>
                  </a:cubicBezTo>
                  <a:cubicBezTo>
                    <a:pt x="2028" y="4601"/>
                    <a:pt x="2821" y="4038"/>
                    <a:pt x="3791" y="4038"/>
                  </a:cubicBezTo>
                  <a:close/>
                  <a:moveTo>
                    <a:pt x="5884" y="0"/>
                  </a:moveTo>
                  <a:cubicBezTo>
                    <a:pt x="5841" y="15"/>
                    <a:pt x="5798" y="28"/>
                    <a:pt x="5757" y="43"/>
                  </a:cubicBezTo>
                  <a:cubicBezTo>
                    <a:pt x="2082" y="1355"/>
                    <a:pt x="1" y="4934"/>
                    <a:pt x="1109" y="8036"/>
                  </a:cubicBezTo>
                  <a:cubicBezTo>
                    <a:pt x="1827" y="10048"/>
                    <a:pt x="3713" y="11365"/>
                    <a:pt x="5953" y="11683"/>
                  </a:cubicBezTo>
                  <a:lnTo>
                    <a:pt x="5940" y="10209"/>
                  </a:lnTo>
                  <a:cubicBezTo>
                    <a:pt x="5660" y="10385"/>
                    <a:pt x="5360" y="10481"/>
                    <a:pt x="5076" y="10481"/>
                  </a:cubicBezTo>
                  <a:cubicBezTo>
                    <a:pt x="4856" y="10481"/>
                    <a:pt x="4646" y="10423"/>
                    <a:pt x="4464" y="10302"/>
                  </a:cubicBezTo>
                  <a:cubicBezTo>
                    <a:pt x="3828" y="9882"/>
                    <a:pt x="3773" y="8852"/>
                    <a:pt x="4337" y="8001"/>
                  </a:cubicBezTo>
                  <a:cubicBezTo>
                    <a:pt x="4738" y="7396"/>
                    <a:pt x="5344" y="7047"/>
                    <a:pt x="5891" y="7047"/>
                  </a:cubicBezTo>
                  <a:cubicBezTo>
                    <a:pt x="5902" y="7047"/>
                    <a:pt x="5913" y="7048"/>
                    <a:pt x="5924" y="7048"/>
                  </a:cubicBezTo>
                  <a:lnTo>
                    <a:pt x="5906" y="3828"/>
                  </a:lnTo>
                  <a:cubicBezTo>
                    <a:pt x="5608" y="3596"/>
                    <a:pt x="5349" y="3251"/>
                    <a:pt x="5194" y="2829"/>
                  </a:cubicBezTo>
                  <a:cubicBezTo>
                    <a:pt x="4838" y="1873"/>
                    <a:pt x="5128" y="882"/>
                    <a:pt x="5841" y="617"/>
                  </a:cubicBezTo>
                  <a:cubicBezTo>
                    <a:pt x="5857" y="613"/>
                    <a:pt x="5871" y="609"/>
                    <a:pt x="5888" y="603"/>
                  </a:cubicBezTo>
                  <a:lnTo>
                    <a:pt x="5884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44"/>
            <p:cNvSpPr/>
            <p:nvPr/>
          </p:nvSpPr>
          <p:spPr>
            <a:xfrm>
              <a:off x="1213501" y="1063365"/>
              <a:ext cx="29099" cy="77148"/>
            </a:xfrm>
            <a:custGeom>
              <a:avLst/>
              <a:gdLst/>
              <a:ahLst/>
              <a:cxnLst/>
              <a:rect l="l" t="t" r="r" b="b"/>
              <a:pathLst>
                <a:path w="539" h="1429" extrusionOk="0">
                  <a:moveTo>
                    <a:pt x="0" y="1"/>
                  </a:moveTo>
                  <a:lnTo>
                    <a:pt x="143" y="1428"/>
                  </a:lnTo>
                  <a:cubicBezTo>
                    <a:pt x="272" y="1358"/>
                    <a:pt x="405" y="1305"/>
                    <a:pt x="538" y="1272"/>
                  </a:cubicBezTo>
                  <a:lnTo>
                    <a:pt x="329" y="71"/>
                  </a:lnTo>
                  <a:cubicBezTo>
                    <a:pt x="219" y="47"/>
                    <a:pt x="110" y="22"/>
                    <a:pt x="0" y="1"/>
                  </a:cubicBez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44"/>
            <p:cNvSpPr/>
            <p:nvPr/>
          </p:nvSpPr>
          <p:spPr>
            <a:xfrm>
              <a:off x="1238389" y="1295453"/>
              <a:ext cx="41462" cy="70400"/>
            </a:xfrm>
            <a:custGeom>
              <a:avLst/>
              <a:gdLst/>
              <a:ahLst/>
              <a:cxnLst/>
              <a:rect l="l" t="t" r="r" b="b"/>
              <a:pathLst>
                <a:path w="768" h="1304" extrusionOk="0">
                  <a:moveTo>
                    <a:pt x="604" y="1"/>
                  </a:moveTo>
                  <a:cubicBezTo>
                    <a:pt x="411" y="142"/>
                    <a:pt x="206" y="245"/>
                    <a:pt x="0" y="303"/>
                  </a:cubicBezTo>
                  <a:lnTo>
                    <a:pt x="100" y="1303"/>
                  </a:lnTo>
                  <a:cubicBezTo>
                    <a:pt x="279" y="1146"/>
                    <a:pt x="508" y="1020"/>
                    <a:pt x="767" y="938"/>
                  </a:cubicBezTo>
                  <a:lnTo>
                    <a:pt x="604" y="1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44"/>
            <p:cNvSpPr/>
            <p:nvPr/>
          </p:nvSpPr>
          <p:spPr>
            <a:xfrm>
              <a:off x="1254045" y="1468966"/>
              <a:ext cx="74341" cy="191710"/>
            </a:xfrm>
            <a:custGeom>
              <a:avLst/>
              <a:gdLst/>
              <a:ahLst/>
              <a:cxnLst/>
              <a:rect l="l" t="t" r="r" b="b"/>
              <a:pathLst>
                <a:path w="1377" h="3551" extrusionOk="0">
                  <a:moveTo>
                    <a:pt x="1" y="0"/>
                  </a:moveTo>
                  <a:lnTo>
                    <a:pt x="356" y="3551"/>
                  </a:lnTo>
                  <a:cubicBezTo>
                    <a:pt x="718" y="3353"/>
                    <a:pt x="1060" y="3131"/>
                    <a:pt x="1376" y="2892"/>
                  </a:cubicBezTo>
                  <a:lnTo>
                    <a:pt x="934" y="351"/>
                  </a:lnTo>
                  <a:cubicBezTo>
                    <a:pt x="578" y="301"/>
                    <a:pt x="256" y="175"/>
                    <a:pt x="1" y="0"/>
                  </a:cubicBez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44"/>
            <p:cNvSpPr/>
            <p:nvPr/>
          </p:nvSpPr>
          <p:spPr>
            <a:xfrm>
              <a:off x="1538446" y="909179"/>
              <a:ext cx="718034" cy="404150"/>
            </a:xfrm>
            <a:custGeom>
              <a:avLst/>
              <a:gdLst/>
              <a:ahLst/>
              <a:cxnLst/>
              <a:rect l="l" t="t" r="r" b="b"/>
              <a:pathLst>
                <a:path w="13300" h="7486" extrusionOk="0">
                  <a:moveTo>
                    <a:pt x="7356" y="3248"/>
                  </a:moveTo>
                  <a:cubicBezTo>
                    <a:pt x="7909" y="3248"/>
                    <a:pt x="8494" y="3700"/>
                    <a:pt x="8773" y="4399"/>
                  </a:cubicBezTo>
                  <a:cubicBezTo>
                    <a:pt x="9117" y="5252"/>
                    <a:pt x="8879" y="6149"/>
                    <a:pt x="8242" y="6406"/>
                  </a:cubicBezTo>
                  <a:cubicBezTo>
                    <a:pt x="8127" y="6452"/>
                    <a:pt x="8006" y="6474"/>
                    <a:pt x="7884" y="6474"/>
                  </a:cubicBezTo>
                  <a:cubicBezTo>
                    <a:pt x="7333" y="6474"/>
                    <a:pt x="6750" y="6022"/>
                    <a:pt x="6469" y="5323"/>
                  </a:cubicBezTo>
                  <a:cubicBezTo>
                    <a:pt x="6125" y="4470"/>
                    <a:pt x="6364" y="3571"/>
                    <a:pt x="7001" y="3315"/>
                  </a:cubicBezTo>
                  <a:cubicBezTo>
                    <a:pt x="7115" y="3269"/>
                    <a:pt x="7235" y="3248"/>
                    <a:pt x="7356" y="3248"/>
                  </a:cubicBezTo>
                  <a:close/>
                  <a:moveTo>
                    <a:pt x="12422" y="1"/>
                  </a:moveTo>
                  <a:cubicBezTo>
                    <a:pt x="12023" y="528"/>
                    <a:pt x="11540" y="1020"/>
                    <a:pt x="10985" y="1460"/>
                  </a:cubicBezTo>
                  <a:cubicBezTo>
                    <a:pt x="11439" y="1702"/>
                    <a:pt x="11727" y="2101"/>
                    <a:pt x="11706" y="2540"/>
                  </a:cubicBezTo>
                  <a:cubicBezTo>
                    <a:pt x="11678" y="3200"/>
                    <a:pt x="10961" y="3708"/>
                    <a:pt x="10090" y="3708"/>
                  </a:cubicBezTo>
                  <a:cubicBezTo>
                    <a:pt x="10056" y="3708"/>
                    <a:pt x="10022" y="3707"/>
                    <a:pt x="9987" y="3706"/>
                  </a:cubicBezTo>
                  <a:cubicBezTo>
                    <a:pt x="9291" y="3673"/>
                    <a:pt x="8712" y="3328"/>
                    <a:pt x="8484" y="2864"/>
                  </a:cubicBezTo>
                  <a:cubicBezTo>
                    <a:pt x="7471" y="3240"/>
                    <a:pt x="6446" y="3420"/>
                    <a:pt x="5471" y="3420"/>
                  </a:cubicBezTo>
                  <a:cubicBezTo>
                    <a:pt x="5406" y="3420"/>
                    <a:pt x="5341" y="3420"/>
                    <a:pt x="5276" y="3418"/>
                  </a:cubicBezTo>
                  <a:lnTo>
                    <a:pt x="5276" y="3418"/>
                  </a:lnTo>
                  <a:cubicBezTo>
                    <a:pt x="5819" y="3807"/>
                    <a:pt x="5863" y="4716"/>
                    <a:pt x="5363" y="5469"/>
                  </a:cubicBezTo>
                  <a:cubicBezTo>
                    <a:pt x="5001" y="6015"/>
                    <a:pt x="4453" y="6332"/>
                    <a:pt x="3960" y="6332"/>
                  </a:cubicBezTo>
                  <a:cubicBezTo>
                    <a:pt x="3761" y="6332"/>
                    <a:pt x="3571" y="6280"/>
                    <a:pt x="3406" y="6171"/>
                  </a:cubicBezTo>
                  <a:cubicBezTo>
                    <a:pt x="2834" y="5791"/>
                    <a:pt x="2784" y="4864"/>
                    <a:pt x="3293" y="4098"/>
                  </a:cubicBezTo>
                  <a:cubicBezTo>
                    <a:pt x="3545" y="3716"/>
                    <a:pt x="3889" y="3445"/>
                    <a:pt x="4241" y="3319"/>
                  </a:cubicBezTo>
                  <a:cubicBezTo>
                    <a:pt x="3826" y="3249"/>
                    <a:pt x="3426" y="3146"/>
                    <a:pt x="3049" y="3006"/>
                  </a:cubicBezTo>
                  <a:cubicBezTo>
                    <a:pt x="2986" y="3010"/>
                    <a:pt x="2923" y="3013"/>
                    <a:pt x="2859" y="3013"/>
                  </a:cubicBezTo>
                  <a:cubicBezTo>
                    <a:pt x="2836" y="3013"/>
                    <a:pt x="2813" y="3012"/>
                    <a:pt x="2789" y="3011"/>
                  </a:cubicBezTo>
                  <a:cubicBezTo>
                    <a:pt x="1951" y="2974"/>
                    <a:pt x="1279" y="2477"/>
                    <a:pt x="1193" y="1869"/>
                  </a:cubicBezTo>
                  <a:cubicBezTo>
                    <a:pt x="890" y="1578"/>
                    <a:pt x="628" y="1245"/>
                    <a:pt x="415" y="878"/>
                  </a:cubicBezTo>
                  <a:cubicBezTo>
                    <a:pt x="38" y="1932"/>
                    <a:pt x="1" y="3063"/>
                    <a:pt x="379" y="4129"/>
                  </a:cubicBezTo>
                  <a:cubicBezTo>
                    <a:pt x="1128" y="6226"/>
                    <a:pt x="3280" y="7485"/>
                    <a:pt x="5706" y="7485"/>
                  </a:cubicBezTo>
                  <a:cubicBezTo>
                    <a:pt x="6516" y="7485"/>
                    <a:pt x="7355" y="7345"/>
                    <a:pt x="8183" y="7050"/>
                  </a:cubicBezTo>
                  <a:cubicBezTo>
                    <a:pt x="11434" y="5889"/>
                    <a:pt x="13300" y="2761"/>
                    <a:pt x="12422" y="1"/>
                  </a:cubicBez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44"/>
            <p:cNvSpPr/>
            <p:nvPr/>
          </p:nvSpPr>
          <p:spPr>
            <a:xfrm>
              <a:off x="1504974" y="740471"/>
              <a:ext cx="288563" cy="561794"/>
            </a:xfrm>
            <a:custGeom>
              <a:avLst/>
              <a:gdLst/>
              <a:ahLst/>
              <a:cxnLst/>
              <a:rect l="l" t="t" r="r" b="b"/>
              <a:pathLst>
                <a:path w="5345" h="10406" extrusionOk="0">
                  <a:moveTo>
                    <a:pt x="5345" y="1"/>
                  </a:moveTo>
                  <a:lnTo>
                    <a:pt x="5345" y="1"/>
                  </a:lnTo>
                  <a:cubicBezTo>
                    <a:pt x="5292" y="18"/>
                    <a:pt x="5240" y="34"/>
                    <a:pt x="5189" y="52"/>
                  </a:cubicBezTo>
                  <a:cubicBezTo>
                    <a:pt x="1876" y="1235"/>
                    <a:pt x="1" y="4460"/>
                    <a:pt x="1000" y="7254"/>
                  </a:cubicBezTo>
                  <a:cubicBezTo>
                    <a:pt x="1571" y="8858"/>
                    <a:pt x="2967" y="9970"/>
                    <a:pt x="4679" y="10405"/>
                  </a:cubicBezTo>
                  <a:lnTo>
                    <a:pt x="4739" y="9446"/>
                  </a:lnTo>
                  <a:lnTo>
                    <a:pt x="4739" y="9446"/>
                  </a:lnTo>
                  <a:cubicBezTo>
                    <a:pt x="4684" y="9453"/>
                    <a:pt x="4629" y="9457"/>
                    <a:pt x="4575" y="9457"/>
                  </a:cubicBezTo>
                  <a:cubicBezTo>
                    <a:pt x="4377" y="9457"/>
                    <a:pt x="4188" y="9407"/>
                    <a:pt x="4024" y="9299"/>
                  </a:cubicBezTo>
                  <a:cubicBezTo>
                    <a:pt x="3451" y="8919"/>
                    <a:pt x="3401" y="7990"/>
                    <a:pt x="3909" y="7224"/>
                  </a:cubicBezTo>
                  <a:cubicBezTo>
                    <a:pt x="4180" y="6816"/>
                    <a:pt x="4555" y="6537"/>
                    <a:pt x="4933" y="6423"/>
                  </a:cubicBezTo>
                  <a:lnTo>
                    <a:pt x="4997" y="5406"/>
                  </a:lnTo>
                  <a:lnTo>
                    <a:pt x="4997" y="5406"/>
                  </a:lnTo>
                  <a:cubicBezTo>
                    <a:pt x="4750" y="5843"/>
                    <a:pt x="4175" y="6139"/>
                    <a:pt x="3507" y="6139"/>
                  </a:cubicBezTo>
                  <a:cubicBezTo>
                    <a:pt x="3474" y="6139"/>
                    <a:pt x="3440" y="6138"/>
                    <a:pt x="3407" y="6136"/>
                  </a:cubicBezTo>
                  <a:cubicBezTo>
                    <a:pt x="2486" y="6093"/>
                    <a:pt x="1767" y="5505"/>
                    <a:pt x="1799" y="4819"/>
                  </a:cubicBezTo>
                  <a:cubicBezTo>
                    <a:pt x="1829" y="4159"/>
                    <a:pt x="2544" y="3652"/>
                    <a:pt x="3419" y="3652"/>
                  </a:cubicBezTo>
                  <a:cubicBezTo>
                    <a:pt x="3452" y="3652"/>
                    <a:pt x="3487" y="3653"/>
                    <a:pt x="3521" y="3654"/>
                  </a:cubicBezTo>
                  <a:cubicBezTo>
                    <a:pt x="4247" y="3688"/>
                    <a:pt x="4848" y="4064"/>
                    <a:pt x="5053" y="4560"/>
                  </a:cubicBezTo>
                  <a:lnTo>
                    <a:pt x="5133" y="3291"/>
                  </a:lnTo>
                  <a:cubicBezTo>
                    <a:pt x="4945" y="3097"/>
                    <a:pt x="4788" y="2851"/>
                    <a:pt x="4681" y="2563"/>
                  </a:cubicBezTo>
                  <a:cubicBezTo>
                    <a:pt x="4360" y="1700"/>
                    <a:pt x="4622" y="807"/>
                    <a:pt x="5263" y="569"/>
                  </a:cubicBezTo>
                  <a:cubicBezTo>
                    <a:pt x="5278" y="563"/>
                    <a:pt x="5292" y="561"/>
                    <a:pt x="5309" y="556"/>
                  </a:cubicBezTo>
                  <a:lnTo>
                    <a:pt x="5345" y="1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44"/>
            <p:cNvSpPr/>
            <p:nvPr/>
          </p:nvSpPr>
          <p:spPr>
            <a:xfrm>
              <a:off x="1963158" y="722386"/>
              <a:ext cx="294556" cy="557205"/>
            </a:xfrm>
            <a:custGeom>
              <a:avLst/>
              <a:gdLst/>
              <a:ahLst/>
              <a:cxnLst/>
              <a:rect l="l" t="t" r="r" b="b"/>
              <a:pathLst>
                <a:path w="5456" h="10321" extrusionOk="0">
                  <a:moveTo>
                    <a:pt x="2131" y="4681"/>
                  </a:moveTo>
                  <a:cubicBezTo>
                    <a:pt x="2165" y="4681"/>
                    <a:pt x="2199" y="4682"/>
                    <a:pt x="2233" y="4683"/>
                  </a:cubicBezTo>
                  <a:cubicBezTo>
                    <a:pt x="3151" y="4726"/>
                    <a:pt x="3870" y="5315"/>
                    <a:pt x="3839" y="6000"/>
                  </a:cubicBezTo>
                  <a:cubicBezTo>
                    <a:pt x="3811" y="6660"/>
                    <a:pt x="3094" y="7168"/>
                    <a:pt x="2223" y="7168"/>
                  </a:cubicBezTo>
                  <a:cubicBezTo>
                    <a:pt x="2189" y="7168"/>
                    <a:pt x="2155" y="7167"/>
                    <a:pt x="2120" y="7166"/>
                  </a:cubicBezTo>
                  <a:cubicBezTo>
                    <a:pt x="1200" y="7123"/>
                    <a:pt x="483" y="6534"/>
                    <a:pt x="513" y="5849"/>
                  </a:cubicBezTo>
                  <a:cubicBezTo>
                    <a:pt x="542" y="5189"/>
                    <a:pt x="1258" y="4681"/>
                    <a:pt x="2131" y="4681"/>
                  </a:cubicBezTo>
                  <a:close/>
                  <a:moveTo>
                    <a:pt x="0" y="1"/>
                  </a:moveTo>
                  <a:lnTo>
                    <a:pt x="123" y="1627"/>
                  </a:lnTo>
                  <a:cubicBezTo>
                    <a:pt x="447" y="1327"/>
                    <a:pt x="835" y="1160"/>
                    <a:pt x="1193" y="1160"/>
                  </a:cubicBezTo>
                  <a:cubicBezTo>
                    <a:pt x="1391" y="1160"/>
                    <a:pt x="1580" y="1211"/>
                    <a:pt x="1744" y="1319"/>
                  </a:cubicBezTo>
                  <a:cubicBezTo>
                    <a:pt x="2315" y="1699"/>
                    <a:pt x="2366" y="2628"/>
                    <a:pt x="1858" y="3394"/>
                  </a:cubicBezTo>
                  <a:cubicBezTo>
                    <a:pt x="1497" y="3938"/>
                    <a:pt x="951" y="4254"/>
                    <a:pt x="459" y="4254"/>
                  </a:cubicBezTo>
                  <a:cubicBezTo>
                    <a:pt x="413" y="4254"/>
                    <a:pt x="367" y="4251"/>
                    <a:pt x="322" y="4245"/>
                  </a:cubicBezTo>
                  <a:lnTo>
                    <a:pt x="322" y="4245"/>
                  </a:lnTo>
                  <a:lnTo>
                    <a:pt x="553" y="7267"/>
                  </a:lnTo>
                  <a:cubicBezTo>
                    <a:pt x="694" y="7433"/>
                    <a:pt x="818" y="7632"/>
                    <a:pt x="906" y="7859"/>
                  </a:cubicBezTo>
                  <a:cubicBezTo>
                    <a:pt x="1175" y="8527"/>
                    <a:pt x="1085" y="9221"/>
                    <a:pt x="732" y="9615"/>
                  </a:cubicBezTo>
                  <a:lnTo>
                    <a:pt x="785" y="10321"/>
                  </a:lnTo>
                  <a:cubicBezTo>
                    <a:pt x="3801" y="9012"/>
                    <a:pt x="5456" y="5965"/>
                    <a:pt x="4505" y="3306"/>
                  </a:cubicBezTo>
                  <a:cubicBezTo>
                    <a:pt x="3841" y="1450"/>
                    <a:pt x="2079" y="251"/>
                    <a:pt x="0" y="1"/>
                  </a:cubicBez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44"/>
            <p:cNvSpPr/>
            <p:nvPr/>
          </p:nvSpPr>
          <p:spPr>
            <a:xfrm>
              <a:off x="1980542" y="941247"/>
              <a:ext cx="88216" cy="338340"/>
            </a:xfrm>
            <a:custGeom>
              <a:avLst/>
              <a:gdLst/>
              <a:ahLst/>
              <a:cxnLst/>
              <a:rect l="l" t="t" r="r" b="b"/>
              <a:pathLst>
                <a:path w="1634" h="6267" extrusionOk="0">
                  <a:moveTo>
                    <a:pt x="835" y="1"/>
                  </a:moveTo>
                  <a:cubicBezTo>
                    <a:pt x="606" y="130"/>
                    <a:pt x="365" y="200"/>
                    <a:pt x="136" y="200"/>
                  </a:cubicBezTo>
                  <a:cubicBezTo>
                    <a:pt x="90" y="200"/>
                    <a:pt x="45" y="197"/>
                    <a:pt x="0" y="191"/>
                  </a:cubicBezTo>
                  <a:lnTo>
                    <a:pt x="0" y="191"/>
                  </a:lnTo>
                  <a:lnTo>
                    <a:pt x="231" y="3213"/>
                  </a:lnTo>
                  <a:cubicBezTo>
                    <a:pt x="372" y="3379"/>
                    <a:pt x="496" y="3578"/>
                    <a:pt x="584" y="3805"/>
                  </a:cubicBezTo>
                  <a:cubicBezTo>
                    <a:pt x="853" y="4473"/>
                    <a:pt x="763" y="5167"/>
                    <a:pt x="410" y="5561"/>
                  </a:cubicBezTo>
                  <a:lnTo>
                    <a:pt x="463" y="6267"/>
                  </a:lnTo>
                  <a:cubicBezTo>
                    <a:pt x="881" y="6085"/>
                    <a:pt x="1270" y="5870"/>
                    <a:pt x="1634" y="5627"/>
                  </a:cubicBezTo>
                  <a:lnTo>
                    <a:pt x="1263" y="3019"/>
                  </a:lnTo>
                  <a:cubicBezTo>
                    <a:pt x="616" y="2821"/>
                    <a:pt x="166" y="2339"/>
                    <a:pt x="191" y="1793"/>
                  </a:cubicBezTo>
                  <a:cubicBezTo>
                    <a:pt x="211" y="1372"/>
                    <a:pt x="510" y="1013"/>
                    <a:pt x="949" y="808"/>
                  </a:cubicBezTo>
                  <a:lnTo>
                    <a:pt x="835" y="1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44"/>
            <p:cNvSpPr/>
            <p:nvPr/>
          </p:nvSpPr>
          <p:spPr>
            <a:xfrm>
              <a:off x="1962996" y="722332"/>
              <a:ext cx="41138" cy="87838"/>
            </a:xfrm>
            <a:custGeom>
              <a:avLst/>
              <a:gdLst/>
              <a:ahLst/>
              <a:cxnLst/>
              <a:rect l="l" t="t" r="r" b="b"/>
              <a:pathLst>
                <a:path w="762" h="1627" extrusionOk="0">
                  <a:moveTo>
                    <a:pt x="0" y="0"/>
                  </a:moveTo>
                  <a:lnTo>
                    <a:pt x="125" y="1627"/>
                  </a:lnTo>
                  <a:cubicBezTo>
                    <a:pt x="321" y="1448"/>
                    <a:pt x="540" y="1315"/>
                    <a:pt x="762" y="1239"/>
                  </a:cubicBezTo>
                  <a:lnTo>
                    <a:pt x="600" y="104"/>
                  </a:lnTo>
                  <a:cubicBezTo>
                    <a:pt x="404" y="61"/>
                    <a:pt x="205" y="25"/>
                    <a:pt x="0" y="0"/>
                  </a:cubicBez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44"/>
            <p:cNvSpPr/>
            <p:nvPr/>
          </p:nvSpPr>
          <p:spPr>
            <a:xfrm>
              <a:off x="1904799" y="979793"/>
              <a:ext cx="24942" cy="19597"/>
            </a:xfrm>
            <a:custGeom>
              <a:avLst/>
              <a:gdLst/>
              <a:ahLst/>
              <a:cxnLst/>
              <a:rect l="l" t="t" r="r" b="b"/>
              <a:pathLst>
                <a:path w="462" h="363" extrusionOk="0">
                  <a:moveTo>
                    <a:pt x="163" y="0"/>
                  </a:moveTo>
                  <a:cubicBezTo>
                    <a:pt x="116" y="0"/>
                    <a:pt x="75" y="17"/>
                    <a:pt x="50" y="50"/>
                  </a:cubicBezTo>
                  <a:cubicBezTo>
                    <a:pt x="0" y="120"/>
                    <a:pt x="39" y="235"/>
                    <a:pt x="138" y="306"/>
                  </a:cubicBezTo>
                  <a:cubicBezTo>
                    <a:pt x="188" y="344"/>
                    <a:pt x="245" y="362"/>
                    <a:pt x="295" y="362"/>
                  </a:cubicBezTo>
                  <a:cubicBezTo>
                    <a:pt x="343" y="362"/>
                    <a:pt x="385" y="345"/>
                    <a:pt x="410" y="312"/>
                  </a:cubicBezTo>
                  <a:cubicBezTo>
                    <a:pt x="461" y="245"/>
                    <a:pt x="423" y="129"/>
                    <a:pt x="322" y="57"/>
                  </a:cubicBezTo>
                  <a:cubicBezTo>
                    <a:pt x="271" y="19"/>
                    <a:pt x="214" y="0"/>
                    <a:pt x="163" y="0"/>
                  </a:cubicBez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44"/>
            <p:cNvSpPr/>
            <p:nvPr/>
          </p:nvSpPr>
          <p:spPr>
            <a:xfrm>
              <a:off x="1120428" y="1350357"/>
              <a:ext cx="30665" cy="24240"/>
            </a:xfrm>
            <a:custGeom>
              <a:avLst/>
              <a:gdLst/>
              <a:ahLst/>
              <a:cxnLst/>
              <a:rect l="l" t="t" r="r" b="b"/>
              <a:pathLst>
                <a:path w="568" h="449" extrusionOk="0">
                  <a:moveTo>
                    <a:pt x="202" y="0"/>
                  </a:moveTo>
                  <a:cubicBezTo>
                    <a:pt x="144" y="0"/>
                    <a:pt x="93" y="21"/>
                    <a:pt x="64" y="62"/>
                  </a:cubicBezTo>
                  <a:cubicBezTo>
                    <a:pt x="1" y="148"/>
                    <a:pt x="49" y="289"/>
                    <a:pt x="172" y="379"/>
                  </a:cubicBezTo>
                  <a:cubicBezTo>
                    <a:pt x="235" y="425"/>
                    <a:pt x="306" y="449"/>
                    <a:pt x="368" y="449"/>
                  </a:cubicBezTo>
                  <a:cubicBezTo>
                    <a:pt x="426" y="449"/>
                    <a:pt x="477" y="428"/>
                    <a:pt x="507" y="387"/>
                  </a:cubicBezTo>
                  <a:cubicBezTo>
                    <a:pt x="568" y="301"/>
                    <a:pt x="519" y="159"/>
                    <a:pt x="397" y="70"/>
                  </a:cubicBezTo>
                  <a:cubicBezTo>
                    <a:pt x="334" y="24"/>
                    <a:pt x="264" y="0"/>
                    <a:pt x="202" y="0"/>
                  </a:cubicBez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44"/>
            <p:cNvSpPr/>
            <p:nvPr/>
          </p:nvSpPr>
          <p:spPr>
            <a:xfrm>
              <a:off x="1844604" y="1397271"/>
              <a:ext cx="522869" cy="570216"/>
            </a:xfrm>
            <a:custGeom>
              <a:avLst/>
              <a:gdLst/>
              <a:ahLst/>
              <a:cxnLst/>
              <a:rect l="l" t="t" r="r" b="b"/>
              <a:pathLst>
                <a:path w="9685" h="10562" extrusionOk="0">
                  <a:moveTo>
                    <a:pt x="6366" y="0"/>
                  </a:moveTo>
                  <a:lnTo>
                    <a:pt x="0" y="3257"/>
                  </a:lnTo>
                  <a:lnTo>
                    <a:pt x="3313" y="10562"/>
                  </a:lnTo>
                  <a:lnTo>
                    <a:pt x="9684" y="7955"/>
                  </a:lnTo>
                  <a:lnTo>
                    <a:pt x="6366" y="0"/>
                  </a:lnTo>
                  <a:close/>
                </a:path>
              </a:pathLst>
            </a:custGeom>
            <a:solidFill>
              <a:srgbClr val="0633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44"/>
            <p:cNvSpPr/>
            <p:nvPr/>
          </p:nvSpPr>
          <p:spPr>
            <a:xfrm>
              <a:off x="2039819" y="1746780"/>
              <a:ext cx="118611" cy="133781"/>
            </a:xfrm>
            <a:custGeom>
              <a:avLst/>
              <a:gdLst/>
              <a:ahLst/>
              <a:cxnLst/>
              <a:rect l="l" t="t" r="r" b="b"/>
              <a:pathLst>
                <a:path w="2197" h="2478" extrusionOk="0">
                  <a:moveTo>
                    <a:pt x="764" y="0"/>
                  </a:moveTo>
                  <a:cubicBezTo>
                    <a:pt x="666" y="0"/>
                    <a:pt x="573" y="22"/>
                    <a:pt x="487" y="67"/>
                  </a:cubicBezTo>
                  <a:cubicBezTo>
                    <a:pt x="66" y="287"/>
                    <a:pt x="0" y="989"/>
                    <a:pt x="338" y="1636"/>
                  </a:cubicBezTo>
                  <a:cubicBezTo>
                    <a:pt x="608" y="2152"/>
                    <a:pt x="1052" y="2477"/>
                    <a:pt x="1434" y="2477"/>
                  </a:cubicBezTo>
                  <a:cubicBezTo>
                    <a:pt x="1532" y="2477"/>
                    <a:pt x="1625" y="2456"/>
                    <a:pt x="1711" y="2412"/>
                  </a:cubicBezTo>
                  <a:cubicBezTo>
                    <a:pt x="2130" y="2191"/>
                    <a:pt x="2196" y="1490"/>
                    <a:pt x="1860" y="841"/>
                  </a:cubicBezTo>
                  <a:cubicBezTo>
                    <a:pt x="1591" y="326"/>
                    <a:pt x="1147" y="0"/>
                    <a:pt x="764" y="0"/>
                  </a:cubicBez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44"/>
            <p:cNvSpPr/>
            <p:nvPr/>
          </p:nvSpPr>
          <p:spPr>
            <a:xfrm>
              <a:off x="2125118" y="1816909"/>
              <a:ext cx="40545" cy="29963"/>
            </a:xfrm>
            <a:custGeom>
              <a:avLst/>
              <a:gdLst/>
              <a:ahLst/>
              <a:cxnLst/>
              <a:rect l="l" t="t" r="r" b="b"/>
              <a:pathLst>
                <a:path w="751" h="555" extrusionOk="0">
                  <a:moveTo>
                    <a:pt x="231" y="0"/>
                  </a:moveTo>
                  <a:lnTo>
                    <a:pt x="1" y="554"/>
                  </a:lnTo>
                  <a:lnTo>
                    <a:pt x="751" y="350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44"/>
            <p:cNvSpPr/>
            <p:nvPr/>
          </p:nvSpPr>
          <p:spPr>
            <a:xfrm>
              <a:off x="2046244" y="1749102"/>
              <a:ext cx="91077" cy="90915"/>
            </a:xfrm>
            <a:custGeom>
              <a:avLst/>
              <a:gdLst/>
              <a:ahLst/>
              <a:cxnLst/>
              <a:rect l="l" t="t" r="r" b="b"/>
              <a:pathLst>
                <a:path w="1687" h="1684" extrusionOk="0">
                  <a:moveTo>
                    <a:pt x="707" y="0"/>
                  </a:moveTo>
                  <a:cubicBezTo>
                    <a:pt x="614" y="0"/>
                    <a:pt x="522" y="21"/>
                    <a:pt x="438" y="65"/>
                  </a:cubicBezTo>
                  <a:cubicBezTo>
                    <a:pt x="96" y="244"/>
                    <a:pt x="0" y="737"/>
                    <a:pt x="223" y="1166"/>
                  </a:cubicBezTo>
                  <a:cubicBezTo>
                    <a:pt x="391" y="1489"/>
                    <a:pt x="693" y="1684"/>
                    <a:pt x="978" y="1684"/>
                  </a:cubicBezTo>
                  <a:cubicBezTo>
                    <a:pt x="1072" y="1684"/>
                    <a:pt x="1164" y="1663"/>
                    <a:pt x="1248" y="1618"/>
                  </a:cubicBezTo>
                  <a:cubicBezTo>
                    <a:pt x="1592" y="1439"/>
                    <a:pt x="1686" y="947"/>
                    <a:pt x="1463" y="518"/>
                  </a:cubicBezTo>
                  <a:cubicBezTo>
                    <a:pt x="1295" y="195"/>
                    <a:pt x="992" y="0"/>
                    <a:pt x="707" y="0"/>
                  </a:cubicBez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44"/>
            <p:cNvSpPr/>
            <p:nvPr/>
          </p:nvSpPr>
          <p:spPr>
            <a:xfrm>
              <a:off x="2118640" y="1803682"/>
              <a:ext cx="50370" cy="31961"/>
            </a:xfrm>
            <a:custGeom>
              <a:avLst/>
              <a:gdLst/>
              <a:ahLst/>
              <a:cxnLst/>
              <a:rect l="l" t="t" r="r" b="b"/>
              <a:pathLst>
                <a:path w="933" h="592" extrusionOk="0">
                  <a:moveTo>
                    <a:pt x="217" y="0"/>
                  </a:moveTo>
                  <a:lnTo>
                    <a:pt x="0" y="522"/>
                  </a:lnTo>
                  <a:lnTo>
                    <a:pt x="932" y="592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44"/>
            <p:cNvSpPr/>
            <p:nvPr/>
          </p:nvSpPr>
          <p:spPr>
            <a:xfrm>
              <a:off x="2060766" y="1758225"/>
              <a:ext cx="64569" cy="64299"/>
            </a:xfrm>
            <a:custGeom>
              <a:avLst/>
              <a:gdLst/>
              <a:ahLst/>
              <a:cxnLst/>
              <a:rect l="l" t="t" r="r" b="b"/>
              <a:pathLst>
                <a:path w="1196" h="1191" extrusionOk="0">
                  <a:moveTo>
                    <a:pt x="502" y="1"/>
                  </a:moveTo>
                  <a:cubicBezTo>
                    <a:pt x="436" y="1"/>
                    <a:pt x="372" y="15"/>
                    <a:pt x="312" y="46"/>
                  </a:cubicBezTo>
                  <a:cubicBezTo>
                    <a:pt x="70" y="174"/>
                    <a:pt x="0" y="520"/>
                    <a:pt x="160" y="825"/>
                  </a:cubicBezTo>
                  <a:cubicBezTo>
                    <a:pt x="279" y="1053"/>
                    <a:pt x="493" y="1190"/>
                    <a:pt x="695" y="1190"/>
                  </a:cubicBezTo>
                  <a:cubicBezTo>
                    <a:pt x="761" y="1190"/>
                    <a:pt x="825" y="1176"/>
                    <a:pt x="885" y="1144"/>
                  </a:cubicBezTo>
                  <a:cubicBezTo>
                    <a:pt x="1128" y="1019"/>
                    <a:pt x="1195" y="669"/>
                    <a:pt x="1037" y="367"/>
                  </a:cubicBezTo>
                  <a:cubicBezTo>
                    <a:pt x="918" y="138"/>
                    <a:pt x="704" y="1"/>
                    <a:pt x="502" y="1"/>
                  </a:cubicBez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44"/>
            <p:cNvSpPr/>
            <p:nvPr/>
          </p:nvSpPr>
          <p:spPr>
            <a:xfrm>
              <a:off x="2064383" y="1767565"/>
              <a:ext cx="64353" cy="64353"/>
            </a:xfrm>
            <a:custGeom>
              <a:avLst/>
              <a:gdLst/>
              <a:ahLst/>
              <a:cxnLst/>
              <a:rect l="l" t="t" r="r" b="b"/>
              <a:pathLst>
                <a:path w="1192" h="1192" extrusionOk="0">
                  <a:moveTo>
                    <a:pt x="500" y="1"/>
                  </a:moveTo>
                  <a:cubicBezTo>
                    <a:pt x="434" y="1"/>
                    <a:pt x="369" y="16"/>
                    <a:pt x="310" y="47"/>
                  </a:cubicBezTo>
                  <a:cubicBezTo>
                    <a:pt x="68" y="174"/>
                    <a:pt x="0" y="521"/>
                    <a:pt x="158" y="825"/>
                  </a:cubicBezTo>
                  <a:cubicBezTo>
                    <a:pt x="277" y="1054"/>
                    <a:pt x="491" y="1191"/>
                    <a:pt x="693" y="1191"/>
                  </a:cubicBezTo>
                  <a:cubicBezTo>
                    <a:pt x="759" y="1191"/>
                    <a:pt x="823" y="1177"/>
                    <a:pt x="882" y="1146"/>
                  </a:cubicBezTo>
                  <a:cubicBezTo>
                    <a:pt x="1124" y="1019"/>
                    <a:pt x="1191" y="671"/>
                    <a:pt x="1034" y="367"/>
                  </a:cubicBezTo>
                  <a:cubicBezTo>
                    <a:pt x="915" y="139"/>
                    <a:pt x="701" y="1"/>
                    <a:pt x="500" y="1"/>
                  </a:cubicBez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44"/>
            <p:cNvSpPr/>
            <p:nvPr/>
          </p:nvSpPr>
          <p:spPr>
            <a:xfrm>
              <a:off x="1535585" y="2055745"/>
              <a:ext cx="65541" cy="57497"/>
            </a:xfrm>
            <a:custGeom>
              <a:avLst/>
              <a:gdLst/>
              <a:ahLst/>
              <a:cxnLst/>
              <a:rect l="l" t="t" r="r" b="b"/>
              <a:pathLst>
                <a:path w="1214" h="1065" extrusionOk="0">
                  <a:moveTo>
                    <a:pt x="605" y="1"/>
                  </a:moveTo>
                  <a:cubicBezTo>
                    <a:pt x="532" y="1"/>
                    <a:pt x="457" y="16"/>
                    <a:pt x="386" y="48"/>
                  </a:cubicBezTo>
                  <a:cubicBezTo>
                    <a:pt x="118" y="170"/>
                    <a:pt x="1" y="486"/>
                    <a:pt x="123" y="754"/>
                  </a:cubicBezTo>
                  <a:cubicBezTo>
                    <a:pt x="212" y="949"/>
                    <a:pt x="406" y="1064"/>
                    <a:pt x="608" y="1064"/>
                  </a:cubicBezTo>
                  <a:cubicBezTo>
                    <a:pt x="682" y="1064"/>
                    <a:pt x="757" y="1049"/>
                    <a:pt x="828" y="1016"/>
                  </a:cubicBezTo>
                  <a:cubicBezTo>
                    <a:pt x="1095" y="894"/>
                    <a:pt x="1213" y="578"/>
                    <a:pt x="1092" y="312"/>
                  </a:cubicBezTo>
                  <a:cubicBezTo>
                    <a:pt x="1001" y="116"/>
                    <a:pt x="807" y="1"/>
                    <a:pt x="605" y="1"/>
                  </a:cubicBez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44"/>
            <p:cNvSpPr/>
            <p:nvPr/>
          </p:nvSpPr>
          <p:spPr>
            <a:xfrm>
              <a:off x="1542819" y="2062062"/>
              <a:ext cx="51018" cy="44864"/>
            </a:xfrm>
            <a:custGeom>
              <a:avLst/>
              <a:gdLst/>
              <a:ahLst/>
              <a:cxnLst/>
              <a:rect l="l" t="t" r="r" b="b"/>
              <a:pathLst>
                <a:path w="945" h="831" extrusionOk="0">
                  <a:moveTo>
                    <a:pt x="473" y="0"/>
                  </a:moveTo>
                  <a:cubicBezTo>
                    <a:pt x="415" y="0"/>
                    <a:pt x="356" y="13"/>
                    <a:pt x="301" y="39"/>
                  </a:cubicBezTo>
                  <a:cubicBezTo>
                    <a:pt x="93" y="133"/>
                    <a:pt x="0" y="381"/>
                    <a:pt x="96" y="588"/>
                  </a:cubicBezTo>
                  <a:cubicBezTo>
                    <a:pt x="166" y="740"/>
                    <a:pt x="316" y="830"/>
                    <a:pt x="473" y="830"/>
                  </a:cubicBezTo>
                  <a:cubicBezTo>
                    <a:pt x="531" y="830"/>
                    <a:pt x="591" y="818"/>
                    <a:pt x="647" y="792"/>
                  </a:cubicBezTo>
                  <a:cubicBezTo>
                    <a:pt x="853" y="697"/>
                    <a:pt x="945" y="451"/>
                    <a:pt x="850" y="243"/>
                  </a:cubicBezTo>
                  <a:cubicBezTo>
                    <a:pt x="780" y="92"/>
                    <a:pt x="630" y="0"/>
                    <a:pt x="473" y="0"/>
                  </a:cubicBez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44"/>
            <p:cNvSpPr/>
            <p:nvPr/>
          </p:nvSpPr>
          <p:spPr>
            <a:xfrm>
              <a:off x="1844604" y="1397271"/>
              <a:ext cx="359179" cy="570216"/>
            </a:xfrm>
            <a:custGeom>
              <a:avLst/>
              <a:gdLst/>
              <a:ahLst/>
              <a:cxnLst/>
              <a:rect l="l" t="t" r="r" b="b"/>
              <a:pathLst>
                <a:path w="6653" h="10562" extrusionOk="0">
                  <a:moveTo>
                    <a:pt x="6366" y="0"/>
                  </a:moveTo>
                  <a:lnTo>
                    <a:pt x="0" y="3257"/>
                  </a:lnTo>
                  <a:lnTo>
                    <a:pt x="3313" y="10562"/>
                  </a:lnTo>
                  <a:lnTo>
                    <a:pt x="3625" y="10400"/>
                  </a:lnTo>
                  <a:lnTo>
                    <a:pt x="850" y="3713"/>
                  </a:lnTo>
                  <a:lnTo>
                    <a:pt x="6652" y="644"/>
                  </a:lnTo>
                  <a:lnTo>
                    <a:pt x="6366" y="0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44"/>
            <p:cNvSpPr/>
            <p:nvPr/>
          </p:nvSpPr>
          <p:spPr>
            <a:xfrm>
              <a:off x="2170035" y="1395328"/>
              <a:ext cx="111322" cy="228961"/>
            </a:xfrm>
            <a:custGeom>
              <a:avLst/>
              <a:gdLst/>
              <a:ahLst/>
              <a:cxnLst/>
              <a:rect l="l" t="t" r="r" b="b"/>
              <a:pathLst>
                <a:path w="2062" h="4241" extrusionOk="0">
                  <a:moveTo>
                    <a:pt x="365" y="0"/>
                  </a:moveTo>
                  <a:lnTo>
                    <a:pt x="0" y="218"/>
                  </a:lnTo>
                  <a:lnTo>
                    <a:pt x="1711" y="4240"/>
                  </a:lnTo>
                  <a:lnTo>
                    <a:pt x="2062" y="4157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44"/>
            <p:cNvSpPr/>
            <p:nvPr/>
          </p:nvSpPr>
          <p:spPr>
            <a:xfrm>
              <a:off x="1360399" y="1374813"/>
              <a:ext cx="874975" cy="723702"/>
            </a:xfrm>
            <a:custGeom>
              <a:avLst/>
              <a:gdLst/>
              <a:ahLst/>
              <a:cxnLst/>
              <a:rect l="l" t="t" r="r" b="b"/>
              <a:pathLst>
                <a:path w="16207" h="13405" extrusionOk="0">
                  <a:moveTo>
                    <a:pt x="16015" y="1"/>
                  </a:moveTo>
                  <a:lnTo>
                    <a:pt x="9042" y="3786"/>
                  </a:lnTo>
                  <a:lnTo>
                    <a:pt x="10106" y="6504"/>
                  </a:lnTo>
                  <a:lnTo>
                    <a:pt x="1" y="12935"/>
                  </a:lnTo>
                  <a:lnTo>
                    <a:pt x="500" y="13404"/>
                  </a:lnTo>
                  <a:lnTo>
                    <a:pt x="10666" y="6713"/>
                  </a:lnTo>
                  <a:lnTo>
                    <a:pt x="9519" y="3983"/>
                  </a:lnTo>
                  <a:lnTo>
                    <a:pt x="16207" y="586"/>
                  </a:lnTo>
                  <a:lnTo>
                    <a:pt x="16015" y="1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44"/>
            <p:cNvSpPr/>
            <p:nvPr/>
          </p:nvSpPr>
          <p:spPr>
            <a:xfrm>
              <a:off x="1340747" y="1362720"/>
              <a:ext cx="891118" cy="729533"/>
            </a:xfrm>
            <a:custGeom>
              <a:avLst/>
              <a:gdLst/>
              <a:ahLst/>
              <a:cxnLst/>
              <a:rect l="l" t="t" r="r" b="b"/>
              <a:pathLst>
                <a:path w="16506" h="13513" extrusionOk="0">
                  <a:moveTo>
                    <a:pt x="16329" y="0"/>
                  </a:moveTo>
                  <a:lnTo>
                    <a:pt x="9214" y="3908"/>
                  </a:lnTo>
                  <a:lnTo>
                    <a:pt x="10314" y="6671"/>
                  </a:lnTo>
                  <a:lnTo>
                    <a:pt x="1" y="13041"/>
                  </a:lnTo>
                  <a:lnTo>
                    <a:pt x="501" y="13512"/>
                  </a:lnTo>
                  <a:lnTo>
                    <a:pt x="10664" y="6820"/>
                  </a:lnTo>
                  <a:lnTo>
                    <a:pt x="9519" y="4089"/>
                  </a:lnTo>
                  <a:lnTo>
                    <a:pt x="16505" y="557"/>
                  </a:lnTo>
                  <a:lnTo>
                    <a:pt x="16329" y="0"/>
                  </a:ln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44"/>
            <p:cNvSpPr/>
            <p:nvPr/>
          </p:nvSpPr>
          <p:spPr>
            <a:xfrm>
              <a:off x="2029616" y="1425236"/>
              <a:ext cx="84922" cy="46645"/>
            </a:xfrm>
            <a:custGeom>
              <a:avLst/>
              <a:gdLst/>
              <a:ahLst/>
              <a:cxnLst/>
              <a:rect l="l" t="t" r="r" b="b"/>
              <a:pathLst>
                <a:path w="1573" h="864" extrusionOk="0">
                  <a:moveTo>
                    <a:pt x="1412" y="0"/>
                  </a:moveTo>
                  <a:lnTo>
                    <a:pt x="0" y="697"/>
                  </a:lnTo>
                  <a:lnTo>
                    <a:pt x="258" y="863"/>
                  </a:lnTo>
                  <a:lnTo>
                    <a:pt x="1572" y="238"/>
                  </a:lnTo>
                  <a:lnTo>
                    <a:pt x="1412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44"/>
            <p:cNvSpPr/>
            <p:nvPr/>
          </p:nvSpPr>
          <p:spPr>
            <a:xfrm>
              <a:off x="2342576" y="1297936"/>
              <a:ext cx="258600" cy="164284"/>
            </a:xfrm>
            <a:custGeom>
              <a:avLst/>
              <a:gdLst/>
              <a:ahLst/>
              <a:cxnLst/>
              <a:rect l="l" t="t" r="r" b="b"/>
              <a:pathLst>
                <a:path w="4790" h="3043" extrusionOk="0">
                  <a:moveTo>
                    <a:pt x="3760" y="0"/>
                  </a:moveTo>
                  <a:lnTo>
                    <a:pt x="1" y="1723"/>
                  </a:lnTo>
                  <a:lnTo>
                    <a:pt x="589" y="2898"/>
                  </a:lnTo>
                  <a:lnTo>
                    <a:pt x="4789" y="3042"/>
                  </a:lnTo>
                  <a:lnTo>
                    <a:pt x="3760" y="0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44"/>
            <p:cNvSpPr/>
            <p:nvPr/>
          </p:nvSpPr>
          <p:spPr>
            <a:xfrm>
              <a:off x="2296363" y="1320988"/>
              <a:ext cx="124819" cy="224318"/>
            </a:xfrm>
            <a:custGeom>
              <a:avLst/>
              <a:gdLst/>
              <a:ahLst/>
              <a:cxnLst/>
              <a:rect l="l" t="t" r="r" b="b"/>
              <a:pathLst>
                <a:path w="2312" h="4155" extrusionOk="0">
                  <a:moveTo>
                    <a:pt x="522" y="0"/>
                  </a:moveTo>
                  <a:lnTo>
                    <a:pt x="1" y="160"/>
                  </a:lnTo>
                  <a:lnTo>
                    <a:pt x="1776" y="4154"/>
                  </a:lnTo>
                  <a:lnTo>
                    <a:pt x="2311" y="3910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EAC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44"/>
            <p:cNvSpPr/>
            <p:nvPr/>
          </p:nvSpPr>
          <p:spPr>
            <a:xfrm>
              <a:off x="2431330" y="1020499"/>
              <a:ext cx="234900" cy="581769"/>
            </a:xfrm>
            <a:custGeom>
              <a:avLst/>
              <a:gdLst/>
              <a:ahLst/>
              <a:cxnLst/>
              <a:rect l="l" t="t" r="r" b="b"/>
              <a:pathLst>
                <a:path w="4351" h="10776" extrusionOk="0">
                  <a:moveTo>
                    <a:pt x="815" y="0"/>
                  </a:moveTo>
                  <a:lnTo>
                    <a:pt x="0" y="407"/>
                  </a:lnTo>
                  <a:lnTo>
                    <a:pt x="3823" y="10775"/>
                  </a:lnTo>
                  <a:lnTo>
                    <a:pt x="4351" y="10506"/>
                  </a:lnTo>
                  <a:lnTo>
                    <a:pt x="815" y="0"/>
                  </a:lnTo>
                  <a:close/>
                </a:path>
              </a:pathLst>
            </a:custGeom>
            <a:solidFill>
              <a:srgbClr val="EAC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44"/>
            <p:cNvSpPr/>
            <p:nvPr/>
          </p:nvSpPr>
          <p:spPr>
            <a:xfrm>
              <a:off x="2443477" y="1018934"/>
              <a:ext cx="141177" cy="336180"/>
            </a:xfrm>
            <a:custGeom>
              <a:avLst/>
              <a:gdLst/>
              <a:ahLst/>
              <a:cxnLst/>
              <a:rect l="l" t="t" r="r" b="b"/>
              <a:pathLst>
                <a:path w="2615" h="6227" extrusionOk="0">
                  <a:moveTo>
                    <a:pt x="576" y="1"/>
                  </a:moveTo>
                  <a:lnTo>
                    <a:pt x="0" y="318"/>
                  </a:lnTo>
                  <a:lnTo>
                    <a:pt x="2279" y="6226"/>
                  </a:lnTo>
                  <a:lnTo>
                    <a:pt x="2614" y="6053"/>
                  </a:lnTo>
                  <a:lnTo>
                    <a:pt x="576" y="1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44"/>
            <p:cNvSpPr/>
            <p:nvPr/>
          </p:nvSpPr>
          <p:spPr>
            <a:xfrm>
              <a:off x="1399107" y="1839313"/>
              <a:ext cx="578476" cy="389844"/>
            </a:xfrm>
            <a:custGeom>
              <a:avLst/>
              <a:gdLst/>
              <a:ahLst/>
              <a:cxnLst/>
              <a:rect l="l" t="t" r="r" b="b"/>
              <a:pathLst>
                <a:path w="10715" h="7221" extrusionOk="0">
                  <a:moveTo>
                    <a:pt x="9048" y="0"/>
                  </a:moveTo>
                  <a:lnTo>
                    <a:pt x="1" y="4998"/>
                  </a:lnTo>
                  <a:lnTo>
                    <a:pt x="2172" y="7221"/>
                  </a:lnTo>
                  <a:lnTo>
                    <a:pt x="2685" y="6985"/>
                  </a:lnTo>
                  <a:lnTo>
                    <a:pt x="4908" y="5968"/>
                  </a:lnTo>
                  <a:lnTo>
                    <a:pt x="10714" y="3286"/>
                  </a:lnTo>
                  <a:lnTo>
                    <a:pt x="9048" y="0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44"/>
            <p:cNvSpPr/>
            <p:nvPr/>
          </p:nvSpPr>
          <p:spPr>
            <a:xfrm>
              <a:off x="2326164" y="1389119"/>
              <a:ext cx="65541" cy="86164"/>
            </a:xfrm>
            <a:custGeom>
              <a:avLst/>
              <a:gdLst/>
              <a:ahLst/>
              <a:cxnLst/>
              <a:rect l="l" t="t" r="r" b="b"/>
              <a:pathLst>
                <a:path w="1214" h="1596" extrusionOk="0">
                  <a:moveTo>
                    <a:pt x="508" y="1"/>
                  </a:moveTo>
                  <a:lnTo>
                    <a:pt x="0" y="194"/>
                  </a:lnTo>
                  <a:lnTo>
                    <a:pt x="674" y="1595"/>
                  </a:lnTo>
                  <a:lnTo>
                    <a:pt x="1214" y="1361"/>
                  </a:lnTo>
                  <a:lnTo>
                    <a:pt x="508" y="1"/>
                  </a:lnTo>
                  <a:close/>
                </a:path>
              </a:pathLst>
            </a:custGeom>
            <a:solidFill>
              <a:srgbClr val="9E8C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44"/>
            <p:cNvSpPr/>
            <p:nvPr/>
          </p:nvSpPr>
          <p:spPr>
            <a:xfrm>
              <a:off x="1861987" y="1841095"/>
              <a:ext cx="113752" cy="127680"/>
            </a:xfrm>
            <a:custGeom>
              <a:avLst/>
              <a:gdLst/>
              <a:ahLst/>
              <a:cxnLst/>
              <a:rect l="l" t="t" r="r" b="b"/>
              <a:pathLst>
                <a:path w="2107" h="2365" extrusionOk="0">
                  <a:moveTo>
                    <a:pt x="736" y="1"/>
                  </a:moveTo>
                  <a:cubicBezTo>
                    <a:pt x="642" y="1"/>
                    <a:pt x="551" y="21"/>
                    <a:pt x="468" y="65"/>
                  </a:cubicBezTo>
                  <a:cubicBezTo>
                    <a:pt x="66" y="275"/>
                    <a:pt x="0" y="947"/>
                    <a:pt x="322" y="1564"/>
                  </a:cubicBezTo>
                  <a:cubicBezTo>
                    <a:pt x="578" y="2055"/>
                    <a:pt x="1003" y="2365"/>
                    <a:pt x="1369" y="2365"/>
                  </a:cubicBezTo>
                  <a:cubicBezTo>
                    <a:pt x="1464" y="2365"/>
                    <a:pt x="1555" y="2344"/>
                    <a:pt x="1638" y="2301"/>
                  </a:cubicBezTo>
                  <a:cubicBezTo>
                    <a:pt x="2042" y="2092"/>
                    <a:pt x="2106" y="1419"/>
                    <a:pt x="1784" y="802"/>
                  </a:cubicBezTo>
                  <a:cubicBezTo>
                    <a:pt x="1528" y="311"/>
                    <a:pt x="1103" y="1"/>
                    <a:pt x="736" y="1"/>
                  </a:cubicBez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44"/>
            <p:cNvSpPr/>
            <p:nvPr/>
          </p:nvSpPr>
          <p:spPr>
            <a:xfrm>
              <a:off x="1922614" y="1832133"/>
              <a:ext cx="27588" cy="39519"/>
            </a:xfrm>
            <a:custGeom>
              <a:avLst/>
              <a:gdLst/>
              <a:ahLst/>
              <a:cxnLst/>
              <a:rect l="l" t="t" r="r" b="b"/>
              <a:pathLst>
                <a:path w="511" h="732" extrusionOk="0">
                  <a:moveTo>
                    <a:pt x="372" y="0"/>
                  </a:moveTo>
                  <a:lnTo>
                    <a:pt x="1" y="470"/>
                  </a:lnTo>
                  <a:lnTo>
                    <a:pt x="511" y="732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44"/>
            <p:cNvSpPr/>
            <p:nvPr/>
          </p:nvSpPr>
          <p:spPr>
            <a:xfrm>
              <a:off x="1868304" y="1843308"/>
              <a:ext cx="87568" cy="87298"/>
            </a:xfrm>
            <a:custGeom>
              <a:avLst/>
              <a:gdLst/>
              <a:ahLst/>
              <a:cxnLst/>
              <a:rect l="l" t="t" r="r" b="b"/>
              <a:pathLst>
                <a:path w="1622" h="1617" extrusionOk="0">
                  <a:moveTo>
                    <a:pt x="679" y="0"/>
                  </a:moveTo>
                  <a:cubicBezTo>
                    <a:pt x="590" y="0"/>
                    <a:pt x="502" y="20"/>
                    <a:pt x="421" y="62"/>
                  </a:cubicBezTo>
                  <a:cubicBezTo>
                    <a:pt x="92" y="234"/>
                    <a:pt x="1" y="707"/>
                    <a:pt x="215" y="1119"/>
                  </a:cubicBezTo>
                  <a:cubicBezTo>
                    <a:pt x="377" y="1429"/>
                    <a:pt x="668" y="1616"/>
                    <a:pt x="942" y="1616"/>
                  </a:cubicBezTo>
                  <a:cubicBezTo>
                    <a:pt x="1031" y="1616"/>
                    <a:pt x="1119" y="1596"/>
                    <a:pt x="1200" y="1554"/>
                  </a:cubicBezTo>
                  <a:cubicBezTo>
                    <a:pt x="1528" y="1382"/>
                    <a:pt x="1621" y="910"/>
                    <a:pt x="1406" y="498"/>
                  </a:cubicBezTo>
                  <a:cubicBezTo>
                    <a:pt x="1244" y="188"/>
                    <a:pt x="953" y="0"/>
                    <a:pt x="679" y="0"/>
                  </a:cubicBez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44"/>
            <p:cNvSpPr/>
            <p:nvPr/>
          </p:nvSpPr>
          <p:spPr>
            <a:xfrm>
              <a:off x="1882448" y="1853134"/>
              <a:ext cx="61870" cy="61708"/>
            </a:xfrm>
            <a:custGeom>
              <a:avLst/>
              <a:gdLst/>
              <a:ahLst/>
              <a:cxnLst/>
              <a:rect l="l" t="t" r="r" b="b"/>
              <a:pathLst>
                <a:path w="1146" h="1143" extrusionOk="0">
                  <a:moveTo>
                    <a:pt x="480" y="1"/>
                  </a:moveTo>
                  <a:cubicBezTo>
                    <a:pt x="416" y="1"/>
                    <a:pt x="354" y="15"/>
                    <a:pt x="297" y="45"/>
                  </a:cubicBezTo>
                  <a:cubicBezTo>
                    <a:pt x="65" y="167"/>
                    <a:pt x="1" y="502"/>
                    <a:pt x="151" y="792"/>
                  </a:cubicBezTo>
                  <a:cubicBezTo>
                    <a:pt x="265" y="1012"/>
                    <a:pt x="471" y="1143"/>
                    <a:pt x="665" y="1143"/>
                  </a:cubicBezTo>
                  <a:cubicBezTo>
                    <a:pt x="728" y="1143"/>
                    <a:pt x="790" y="1129"/>
                    <a:pt x="847" y="1100"/>
                  </a:cubicBezTo>
                  <a:cubicBezTo>
                    <a:pt x="1081" y="980"/>
                    <a:pt x="1146" y="645"/>
                    <a:pt x="994" y="353"/>
                  </a:cubicBezTo>
                  <a:cubicBezTo>
                    <a:pt x="879" y="134"/>
                    <a:pt x="674" y="1"/>
                    <a:pt x="480" y="1"/>
                  </a:cubicBez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44"/>
            <p:cNvSpPr/>
            <p:nvPr/>
          </p:nvSpPr>
          <p:spPr>
            <a:xfrm>
              <a:off x="1886012" y="1861232"/>
              <a:ext cx="62086" cy="61654"/>
            </a:xfrm>
            <a:custGeom>
              <a:avLst/>
              <a:gdLst/>
              <a:ahLst/>
              <a:cxnLst/>
              <a:rect l="l" t="t" r="r" b="b"/>
              <a:pathLst>
                <a:path w="1150" h="1142" extrusionOk="0">
                  <a:moveTo>
                    <a:pt x="482" y="0"/>
                  </a:moveTo>
                  <a:cubicBezTo>
                    <a:pt x="419" y="0"/>
                    <a:pt x="357" y="14"/>
                    <a:pt x="300" y="44"/>
                  </a:cubicBezTo>
                  <a:cubicBezTo>
                    <a:pt x="66" y="166"/>
                    <a:pt x="0" y="501"/>
                    <a:pt x="152" y="790"/>
                  </a:cubicBezTo>
                  <a:cubicBezTo>
                    <a:pt x="268" y="1010"/>
                    <a:pt x="472" y="1142"/>
                    <a:pt x="666" y="1142"/>
                  </a:cubicBezTo>
                  <a:cubicBezTo>
                    <a:pt x="729" y="1142"/>
                    <a:pt x="792" y="1128"/>
                    <a:pt x="849" y="1097"/>
                  </a:cubicBezTo>
                  <a:cubicBezTo>
                    <a:pt x="1083" y="979"/>
                    <a:pt x="1150" y="644"/>
                    <a:pt x="995" y="352"/>
                  </a:cubicBezTo>
                  <a:cubicBezTo>
                    <a:pt x="881" y="132"/>
                    <a:pt x="676" y="0"/>
                    <a:pt x="482" y="0"/>
                  </a:cubicBez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44"/>
            <p:cNvSpPr/>
            <p:nvPr/>
          </p:nvSpPr>
          <p:spPr>
            <a:xfrm>
              <a:off x="1918295" y="1828786"/>
              <a:ext cx="24510" cy="37845"/>
            </a:xfrm>
            <a:custGeom>
              <a:avLst/>
              <a:gdLst/>
              <a:ahLst/>
              <a:cxnLst/>
              <a:rect l="l" t="t" r="r" b="b"/>
              <a:pathLst>
                <a:path w="454" h="701" extrusionOk="0">
                  <a:moveTo>
                    <a:pt x="453" y="1"/>
                  </a:moveTo>
                  <a:lnTo>
                    <a:pt x="1" y="359"/>
                  </a:lnTo>
                  <a:lnTo>
                    <a:pt x="367" y="701"/>
                  </a:lnTo>
                  <a:lnTo>
                    <a:pt x="453" y="1"/>
                  </a:ln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45" name="Google Shape;3845;p44"/>
          <p:cNvGrpSpPr/>
          <p:nvPr/>
        </p:nvGrpSpPr>
        <p:grpSpPr>
          <a:xfrm>
            <a:off x="550825" y="324288"/>
            <a:ext cx="8041791" cy="4286364"/>
            <a:chOff x="602650" y="9963"/>
            <a:chExt cx="8041791" cy="4286364"/>
          </a:xfrm>
        </p:grpSpPr>
        <p:sp>
          <p:nvSpPr>
            <p:cNvPr id="3846" name="Google Shape;3846;p44"/>
            <p:cNvSpPr/>
            <p:nvPr/>
          </p:nvSpPr>
          <p:spPr>
            <a:xfrm>
              <a:off x="3747525" y="38719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44"/>
            <p:cNvSpPr/>
            <p:nvPr/>
          </p:nvSpPr>
          <p:spPr>
            <a:xfrm>
              <a:off x="1112880" y="249355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44"/>
            <p:cNvSpPr/>
            <p:nvPr/>
          </p:nvSpPr>
          <p:spPr>
            <a:xfrm>
              <a:off x="5302308" y="2973268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44"/>
            <p:cNvSpPr/>
            <p:nvPr/>
          </p:nvSpPr>
          <p:spPr>
            <a:xfrm>
              <a:off x="5871275" y="12050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44"/>
            <p:cNvSpPr/>
            <p:nvPr/>
          </p:nvSpPr>
          <p:spPr>
            <a:xfrm>
              <a:off x="3067705" y="99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44"/>
            <p:cNvSpPr/>
            <p:nvPr/>
          </p:nvSpPr>
          <p:spPr>
            <a:xfrm>
              <a:off x="602650" y="12050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44"/>
            <p:cNvSpPr/>
            <p:nvPr/>
          </p:nvSpPr>
          <p:spPr>
            <a:xfrm>
              <a:off x="7934646" y="2849493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44"/>
            <p:cNvSpPr/>
            <p:nvPr/>
          </p:nvSpPr>
          <p:spPr>
            <a:xfrm>
              <a:off x="4818025" y="8974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44"/>
            <p:cNvSpPr/>
            <p:nvPr/>
          </p:nvSpPr>
          <p:spPr>
            <a:xfrm>
              <a:off x="8482730" y="412195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55" name="Google Shape;3855;p44"/>
          <p:cNvGrpSpPr/>
          <p:nvPr/>
        </p:nvGrpSpPr>
        <p:grpSpPr>
          <a:xfrm>
            <a:off x="8357600" y="1352825"/>
            <a:ext cx="338496" cy="262948"/>
            <a:chOff x="7978975" y="2229150"/>
            <a:chExt cx="338496" cy="262948"/>
          </a:xfrm>
        </p:grpSpPr>
        <p:sp>
          <p:nvSpPr>
            <p:cNvPr id="3856" name="Google Shape;3856;p44"/>
            <p:cNvSpPr/>
            <p:nvPr/>
          </p:nvSpPr>
          <p:spPr>
            <a:xfrm>
              <a:off x="7978975" y="2229150"/>
              <a:ext cx="335419" cy="261455"/>
            </a:xfrm>
            <a:custGeom>
              <a:avLst/>
              <a:gdLst/>
              <a:ahLst/>
              <a:cxnLst/>
              <a:rect l="l" t="t" r="r" b="b"/>
              <a:pathLst>
                <a:path w="10793" h="8413" extrusionOk="0">
                  <a:moveTo>
                    <a:pt x="7145" y="0"/>
                  </a:moveTo>
                  <a:lnTo>
                    <a:pt x="503" y="4664"/>
                  </a:lnTo>
                  <a:cubicBezTo>
                    <a:pt x="533" y="4712"/>
                    <a:pt x="562" y="4762"/>
                    <a:pt x="584" y="4813"/>
                  </a:cubicBezTo>
                  <a:cubicBezTo>
                    <a:pt x="842" y="5392"/>
                    <a:pt x="583" y="6087"/>
                    <a:pt x="0" y="6503"/>
                  </a:cubicBezTo>
                  <a:lnTo>
                    <a:pt x="88" y="6640"/>
                  </a:lnTo>
                  <a:cubicBezTo>
                    <a:pt x="125" y="6619"/>
                    <a:pt x="168" y="6607"/>
                    <a:pt x="212" y="6607"/>
                  </a:cubicBezTo>
                  <a:cubicBezTo>
                    <a:pt x="233" y="6607"/>
                    <a:pt x="255" y="6610"/>
                    <a:pt x="277" y="6616"/>
                  </a:cubicBezTo>
                  <a:cubicBezTo>
                    <a:pt x="413" y="6651"/>
                    <a:pt x="496" y="6790"/>
                    <a:pt x="460" y="6926"/>
                  </a:cubicBezTo>
                  <a:cubicBezTo>
                    <a:pt x="444" y="6986"/>
                    <a:pt x="408" y="7031"/>
                    <a:pt x="363" y="7062"/>
                  </a:cubicBezTo>
                  <a:lnTo>
                    <a:pt x="441" y="7184"/>
                  </a:lnTo>
                  <a:cubicBezTo>
                    <a:pt x="488" y="7154"/>
                    <a:pt x="542" y="7137"/>
                    <a:pt x="597" y="7137"/>
                  </a:cubicBezTo>
                  <a:cubicBezTo>
                    <a:pt x="621" y="7137"/>
                    <a:pt x="645" y="7140"/>
                    <a:pt x="669" y="7147"/>
                  </a:cubicBezTo>
                  <a:cubicBezTo>
                    <a:pt x="825" y="7188"/>
                    <a:pt x="918" y="7351"/>
                    <a:pt x="875" y="7510"/>
                  </a:cubicBezTo>
                  <a:cubicBezTo>
                    <a:pt x="856" y="7582"/>
                    <a:pt x="812" y="7636"/>
                    <a:pt x="759" y="7675"/>
                  </a:cubicBezTo>
                  <a:lnTo>
                    <a:pt x="832" y="7789"/>
                  </a:lnTo>
                  <a:cubicBezTo>
                    <a:pt x="880" y="7750"/>
                    <a:pt x="940" y="7725"/>
                    <a:pt x="1005" y="7725"/>
                  </a:cubicBezTo>
                  <a:cubicBezTo>
                    <a:pt x="1026" y="7725"/>
                    <a:pt x="1047" y="7728"/>
                    <a:pt x="1068" y="7734"/>
                  </a:cubicBezTo>
                  <a:cubicBezTo>
                    <a:pt x="1213" y="7772"/>
                    <a:pt x="1299" y="7920"/>
                    <a:pt x="1262" y="8066"/>
                  </a:cubicBezTo>
                  <a:cubicBezTo>
                    <a:pt x="1240" y="8144"/>
                    <a:pt x="1186" y="8203"/>
                    <a:pt x="1118" y="8238"/>
                  </a:cubicBezTo>
                  <a:lnTo>
                    <a:pt x="1199" y="8362"/>
                  </a:lnTo>
                  <a:cubicBezTo>
                    <a:pt x="1568" y="8039"/>
                    <a:pt x="1904" y="7910"/>
                    <a:pt x="2197" y="7910"/>
                  </a:cubicBezTo>
                  <a:cubicBezTo>
                    <a:pt x="2573" y="7910"/>
                    <a:pt x="2879" y="8123"/>
                    <a:pt x="3093" y="8412"/>
                  </a:cubicBezTo>
                  <a:lnTo>
                    <a:pt x="10202" y="4394"/>
                  </a:lnTo>
                  <a:cubicBezTo>
                    <a:pt x="10169" y="4344"/>
                    <a:pt x="10137" y="4291"/>
                    <a:pt x="10113" y="4234"/>
                  </a:cubicBezTo>
                  <a:cubicBezTo>
                    <a:pt x="9861" y="3671"/>
                    <a:pt x="10237" y="3151"/>
                    <a:pt x="10793" y="2735"/>
                  </a:cubicBezTo>
                  <a:lnTo>
                    <a:pt x="10718" y="2622"/>
                  </a:lnTo>
                  <a:cubicBezTo>
                    <a:pt x="10682" y="2633"/>
                    <a:pt x="10645" y="2639"/>
                    <a:pt x="10606" y="2639"/>
                  </a:cubicBezTo>
                  <a:cubicBezTo>
                    <a:pt x="10576" y="2639"/>
                    <a:pt x="10545" y="2635"/>
                    <a:pt x="10515" y="2627"/>
                  </a:cubicBezTo>
                  <a:cubicBezTo>
                    <a:pt x="10320" y="2576"/>
                    <a:pt x="10207" y="2380"/>
                    <a:pt x="10256" y="2191"/>
                  </a:cubicBezTo>
                  <a:cubicBezTo>
                    <a:pt x="10272" y="2136"/>
                    <a:pt x="10297" y="2089"/>
                    <a:pt x="10333" y="2049"/>
                  </a:cubicBezTo>
                  <a:lnTo>
                    <a:pt x="10239" y="1907"/>
                  </a:lnTo>
                  <a:cubicBezTo>
                    <a:pt x="10177" y="1940"/>
                    <a:pt x="10109" y="1957"/>
                    <a:pt x="10039" y="1957"/>
                  </a:cubicBezTo>
                  <a:cubicBezTo>
                    <a:pt x="10003" y="1957"/>
                    <a:pt x="9967" y="1953"/>
                    <a:pt x="9931" y="1943"/>
                  </a:cubicBezTo>
                  <a:cubicBezTo>
                    <a:pt x="9695" y="1883"/>
                    <a:pt x="9557" y="1631"/>
                    <a:pt x="9623" y="1383"/>
                  </a:cubicBezTo>
                  <a:cubicBezTo>
                    <a:pt x="9649" y="1290"/>
                    <a:pt x="9696" y="1213"/>
                    <a:pt x="9761" y="1154"/>
                  </a:cubicBezTo>
                  <a:lnTo>
                    <a:pt x="9686" y="1035"/>
                  </a:lnTo>
                  <a:cubicBezTo>
                    <a:pt x="9612" y="1107"/>
                    <a:pt x="9519" y="1149"/>
                    <a:pt x="9423" y="1149"/>
                  </a:cubicBezTo>
                  <a:cubicBezTo>
                    <a:pt x="9396" y="1149"/>
                    <a:pt x="9369" y="1145"/>
                    <a:pt x="9343" y="1139"/>
                  </a:cubicBezTo>
                  <a:cubicBezTo>
                    <a:pt x="9141" y="1084"/>
                    <a:pt x="9028" y="848"/>
                    <a:pt x="9092" y="609"/>
                  </a:cubicBezTo>
                  <a:cubicBezTo>
                    <a:pt x="9121" y="502"/>
                    <a:pt x="9179" y="416"/>
                    <a:pt x="9252" y="353"/>
                  </a:cubicBezTo>
                  <a:lnTo>
                    <a:pt x="9178" y="232"/>
                  </a:lnTo>
                  <a:cubicBezTo>
                    <a:pt x="9121" y="265"/>
                    <a:pt x="9062" y="297"/>
                    <a:pt x="8999" y="325"/>
                  </a:cubicBezTo>
                  <a:cubicBezTo>
                    <a:pt x="8751" y="437"/>
                    <a:pt x="8495" y="489"/>
                    <a:pt x="8250" y="489"/>
                  </a:cubicBezTo>
                  <a:cubicBezTo>
                    <a:pt x="7804" y="489"/>
                    <a:pt x="7396" y="315"/>
                    <a:pt x="7145" y="0"/>
                  </a:cubicBezTo>
                  <a:close/>
                </a:path>
              </a:pathLst>
            </a:custGeom>
            <a:solidFill>
              <a:srgbClr val="CDA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44"/>
            <p:cNvSpPr/>
            <p:nvPr/>
          </p:nvSpPr>
          <p:spPr>
            <a:xfrm>
              <a:off x="7981990" y="2230766"/>
              <a:ext cx="335482" cy="261331"/>
            </a:xfrm>
            <a:custGeom>
              <a:avLst/>
              <a:gdLst/>
              <a:ahLst/>
              <a:cxnLst/>
              <a:rect l="l" t="t" r="r" b="b"/>
              <a:pathLst>
                <a:path w="10795" h="8409" extrusionOk="0">
                  <a:moveTo>
                    <a:pt x="7147" y="0"/>
                  </a:moveTo>
                  <a:lnTo>
                    <a:pt x="505" y="4665"/>
                  </a:lnTo>
                  <a:cubicBezTo>
                    <a:pt x="535" y="4711"/>
                    <a:pt x="563" y="4761"/>
                    <a:pt x="586" y="4813"/>
                  </a:cubicBezTo>
                  <a:cubicBezTo>
                    <a:pt x="844" y="5391"/>
                    <a:pt x="583" y="6085"/>
                    <a:pt x="1" y="6502"/>
                  </a:cubicBezTo>
                  <a:lnTo>
                    <a:pt x="89" y="6638"/>
                  </a:lnTo>
                  <a:cubicBezTo>
                    <a:pt x="129" y="6618"/>
                    <a:pt x="172" y="6605"/>
                    <a:pt x="216" y="6605"/>
                  </a:cubicBezTo>
                  <a:cubicBezTo>
                    <a:pt x="237" y="6605"/>
                    <a:pt x="257" y="6608"/>
                    <a:pt x="278" y="6614"/>
                  </a:cubicBezTo>
                  <a:cubicBezTo>
                    <a:pt x="414" y="6649"/>
                    <a:pt x="497" y="6788"/>
                    <a:pt x="462" y="6927"/>
                  </a:cubicBezTo>
                  <a:cubicBezTo>
                    <a:pt x="447" y="6986"/>
                    <a:pt x="409" y="7030"/>
                    <a:pt x="364" y="7063"/>
                  </a:cubicBezTo>
                  <a:lnTo>
                    <a:pt x="443" y="7185"/>
                  </a:lnTo>
                  <a:cubicBezTo>
                    <a:pt x="490" y="7154"/>
                    <a:pt x="544" y="7137"/>
                    <a:pt x="601" y="7137"/>
                  </a:cubicBezTo>
                  <a:cubicBezTo>
                    <a:pt x="624" y="7137"/>
                    <a:pt x="647" y="7140"/>
                    <a:pt x="671" y="7146"/>
                  </a:cubicBezTo>
                  <a:cubicBezTo>
                    <a:pt x="827" y="7188"/>
                    <a:pt x="917" y="7351"/>
                    <a:pt x="877" y="7510"/>
                  </a:cubicBezTo>
                  <a:cubicBezTo>
                    <a:pt x="858" y="7580"/>
                    <a:pt x="814" y="7636"/>
                    <a:pt x="759" y="7674"/>
                  </a:cubicBezTo>
                  <a:lnTo>
                    <a:pt x="834" y="7789"/>
                  </a:lnTo>
                  <a:cubicBezTo>
                    <a:pt x="879" y="7748"/>
                    <a:pt x="940" y="7722"/>
                    <a:pt x="1004" y="7722"/>
                  </a:cubicBezTo>
                  <a:cubicBezTo>
                    <a:pt x="1025" y="7722"/>
                    <a:pt x="1046" y="7725"/>
                    <a:pt x="1067" y="7730"/>
                  </a:cubicBezTo>
                  <a:cubicBezTo>
                    <a:pt x="1212" y="7768"/>
                    <a:pt x="1299" y="7916"/>
                    <a:pt x="1260" y="8061"/>
                  </a:cubicBezTo>
                  <a:cubicBezTo>
                    <a:pt x="1239" y="8140"/>
                    <a:pt x="1186" y="8200"/>
                    <a:pt x="1117" y="8233"/>
                  </a:cubicBezTo>
                  <a:lnTo>
                    <a:pt x="1200" y="8359"/>
                  </a:lnTo>
                  <a:cubicBezTo>
                    <a:pt x="1569" y="8036"/>
                    <a:pt x="1904" y="7906"/>
                    <a:pt x="2197" y="7906"/>
                  </a:cubicBezTo>
                  <a:cubicBezTo>
                    <a:pt x="2574" y="7906"/>
                    <a:pt x="2879" y="8120"/>
                    <a:pt x="3093" y="8409"/>
                  </a:cubicBezTo>
                  <a:lnTo>
                    <a:pt x="10203" y="4388"/>
                  </a:lnTo>
                  <a:cubicBezTo>
                    <a:pt x="10170" y="4338"/>
                    <a:pt x="10140" y="4286"/>
                    <a:pt x="10115" y="4230"/>
                  </a:cubicBezTo>
                  <a:cubicBezTo>
                    <a:pt x="9863" y="3665"/>
                    <a:pt x="10239" y="3148"/>
                    <a:pt x="10795" y="2731"/>
                  </a:cubicBezTo>
                  <a:lnTo>
                    <a:pt x="10720" y="2618"/>
                  </a:lnTo>
                  <a:cubicBezTo>
                    <a:pt x="10683" y="2629"/>
                    <a:pt x="10645" y="2635"/>
                    <a:pt x="10606" y="2635"/>
                  </a:cubicBezTo>
                  <a:cubicBezTo>
                    <a:pt x="10576" y="2635"/>
                    <a:pt x="10546" y="2631"/>
                    <a:pt x="10515" y="2624"/>
                  </a:cubicBezTo>
                  <a:cubicBezTo>
                    <a:pt x="10322" y="2574"/>
                    <a:pt x="10206" y="2376"/>
                    <a:pt x="10258" y="2187"/>
                  </a:cubicBezTo>
                  <a:cubicBezTo>
                    <a:pt x="10272" y="2133"/>
                    <a:pt x="10299" y="2084"/>
                    <a:pt x="10335" y="2046"/>
                  </a:cubicBezTo>
                  <a:lnTo>
                    <a:pt x="10241" y="1904"/>
                  </a:lnTo>
                  <a:cubicBezTo>
                    <a:pt x="10178" y="1937"/>
                    <a:pt x="10109" y="1954"/>
                    <a:pt x="10038" y="1954"/>
                  </a:cubicBezTo>
                  <a:cubicBezTo>
                    <a:pt x="10003" y="1954"/>
                    <a:pt x="9968" y="1950"/>
                    <a:pt x="9933" y="1941"/>
                  </a:cubicBezTo>
                  <a:cubicBezTo>
                    <a:pt x="9697" y="1878"/>
                    <a:pt x="9559" y="1628"/>
                    <a:pt x="9625" y="1381"/>
                  </a:cubicBezTo>
                  <a:cubicBezTo>
                    <a:pt x="9649" y="1290"/>
                    <a:pt x="9698" y="1211"/>
                    <a:pt x="9762" y="1152"/>
                  </a:cubicBezTo>
                  <a:lnTo>
                    <a:pt x="9688" y="1034"/>
                  </a:lnTo>
                  <a:cubicBezTo>
                    <a:pt x="9613" y="1105"/>
                    <a:pt x="9520" y="1147"/>
                    <a:pt x="9425" y="1147"/>
                  </a:cubicBezTo>
                  <a:cubicBezTo>
                    <a:pt x="9398" y="1147"/>
                    <a:pt x="9371" y="1144"/>
                    <a:pt x="9344" y="1137"/>
                  </a:cubicBezTo>
                  <a:cubicBezTo>
                    <a:pt x="9141" y="1082"/>
                    <a:pt x="9029" y="846"/>
                    <a:pt x="9094" y="608"/>
                  </a:cubicBezTo>
                  <a:cubicBezTo>
                    <a:pt x="9122" y="501"/>
                    <a:pt x="9181" y="415"/>
                    <a:pt x="9254" y="352"/>
                  </a:cubicBezTo>
                  <a:lnTo>
                    <a:pt x="9180" y="232"/>
                  </a:lnTo>
                  <a:cubicBezTo>
                    <a:pt x="9122" y="266"/>
                    <a:pt x="9062" y="296"/>
                    <a:pt x="9001" y="325"/>
                  </a:cubicBezTo>
                  <a:cubicBezTo>
                    <a:pt x="8753" y="436"/>
                    <a:pt x="8497" y="488"/>
                    <a:pt x="8252" y="488"/>
                  </a:cubicBezTo>
                  <a:cubicBezTo>
                    <a:pt x="7806" y="488"/>
                    <a:pt x="7397" y="314"/>
                    <a:pt x="7147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44"/>
            <p:cNvSpPr/>
            <p:nvPr/>
          </p:nvSpPr>
          <p:spPr>
            <a:xfrm>
              <a:off x="8007504" y="2251495"/>
              <a:ext cx="278610" cy="219656"/>
            </a:xfrm>
            <a:custGeom>
              <a:avLst/>
              <a:gdLst/>
              <a:ahLst/>
              <a:cxnLst/>
              <a:rect l="l" t="t" r="r" b="b"/>
              <a:pathLst>
                <a:path w="8965" h="7068" extrusionOk="0">
                  <a:moveTo>
                    <a:pt x="5879" y="265"/>
                  </a:moveTo>
                  <a:cubicBezTo>
                    <a:pt x="6075" y="509"/>
                    <a:pt x="6394" y="645"/>
                    <a:pt x="6740" y="645"/>
                  </a:cubicBezTo>
                  <a:cubicBezTo>
                    <a:pt x="6930" y="645"/>
                    <a:pt x="7129" y="604"/>
                    <a:pt x="7321" y="518"/>
                  </a:cubicBezTo>
                  <a:cubicBezTo>
                    <a:pt x="7368" y="497"/>
                    <a:pt x="7415" y="471"/>
                    <a:pt x="7460" y="447"/>
                  </a:cubicBezTo>
                  <a:lnTo>
                    <a:pt x="8614" y="2262"/>
                  </a:lnTo>
                  <a:cubicBezTo>
                    <a:pt x="8183" y="2588"/>
                    <a:pt x="7994" y="3114"/>
                    <a:pt x="8188" y="3553"/>
                  </a:cubicBezTo>
                  <a:cubicBezTo>
                    <a:pt x="8208" y="3596"/>
                    <a:pt x="8231" y="3636"/>
                    <a:pt x="8259" y="3676"/>
                  </a:cubicBezTo>
                  <a:lnTo>
                    <a:pt x="2737" y="6797"/>
                  </a:lnTo>
                  <a:cubicBezTo>
                    <a:pt x="2544" y="6536"/>
                    <a:pt x="2217" y="6391"/>
                    <a:pt x="1860" y="6391"/>
                  </a:cubicBezTo>
                  <a:cubicBezTo>
                    <a:pt x="1670" y="6391"/>
                    <a:pt x="1471" y="6432"/>
                    <a:pt x="1280" y="6518"/>
                  </a:cubicBezTo>
                  <a:cubicBezTo>
                    <a:pt x="1233" y="6539"/>
                    <a:pt x="1187" y="6562"/>
                    <a:pt x="1144" y="6589"/>
                  </a:cubicBezTo>
                  <a:lnTo>
                    <a:pt x="332" y="5315"/>
                  </a:lnTo>
                  <a:cubicBezTo>
                    <a:pt x="786" y="4993"/>
                    <a:pt x="988" y="4452"/>
                    <a:pt x="787" y="4004"/>
                  </a:cubicBezTo>
                  <a:cubicBezTo>
                    <a:pt x="769" y="3963"/>
                    <a:pt x="747" y="3925"/>
                    <a:pt x="723" y="3887"/>
                  </a:cubicBezTo>
                  <a:lnTo>
                    <a:pt x="5879" y="265"/>
                  </a:lnTo>
                  <a:close/>
                  <a:moveTo>
                    <a:pt x="6007" y="0"/>
                  </a:moveTo>
                  <a:lnTo>
                    <a:pt x="424" y="3921"/>
                  </a:lnTo>
                  <a:cubicBezTo>
                    <a:pt x="448" y="3960"/>
                    <a:pt x="472" y="4001"/>
                    <a:pt x="491" y="4046"/>
                  </a:cubicBezTo>
                  <a:cubicBezTo>
                    <a:pt x="709" y="4531"/>
                    <a:pt x="490" y="5116"/>
                    <a:pt x="0" y="5466"/>
                  </a:cubicBezTo>
                  <a:lnTo>
                    <a:pt x="876" y="6843"/>
                  </a:lnTo>
                  <a:cubicBezTo>
                    <a:pt x="923" y="6813"/>
                    <a:pt x="973" y="6788"/>
                    <a:pt x="1024" y="6764"/>
                  </a:cubicBezTo>
                  <a:cubicBezTo>
                    <a:pt x="1231" y="6672"/>
                    <a:pt x="1446" y="6628"/>
                    <a:pt x="1651" y="6628"/>
                  </a:cubicBezTo>
                  <a:cubicBezTo>
                    <a:pt x="2039" y="6628"/>
                    <a:pt x="2394" y="6785"/>
                    <a:pt x="2604" y="7068"/>
                  </a:cubicBezTo>
                  <a:lnTo>
                    <a:pt x="8578" y="3689"/>
                  </a:lnTo>
                  <a:cubicBezTo>
                    <a:pt x="8551" y="3646"/>
                    <a:pt x="8525" y="3603"/>
                    <a:pt x="8505" y="3556"/>
                  </a:cubicBezTo>
                  <a:cubicBezTo>
                    <a:pt x="8291" y="3082"/>
                    <a:pt x="8498" y="2511"/>
                    <a:pt x="8964" y="2160"/>
                  </a:cubicBezTo>
                  <a:lnTo>
                    <a:pt x="7716" y="196"/>
                  </a:lnTo>
                  <a:cubicBezTo>
                    <a:pt x="7667" y="225"/>
                    <a:pt x="7617" y="251"/>
                    <a:pt x="7566" y="275"/>
                  </a:cubicBezTo>
                  <a:cubicBezTo>
                    <a:pt x="7358" y="368"/>
                    <a:pt x="7143" y="412"/>
                    <a:pt x="6937" y="412"/>
                  </a:cubicBezTo>
                  <a:cubicBezTo>
                    <a:pt x="6562" y="412"/>
                    <a:pt x="6218" y="265"/>
                    <a:pt x="6007" y="0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44"/>
            <p:cNvSpPr/>
            <p:nvPr/>
          </p:nvSpPr>
          <p:spPr>
            <a:xfrm>
              <a:off x="8061860" y="2301437"/>
              <a:ext cx="144977" cy="98236"/>
            </a:xfrm>
            <a:custGeom>
              <a:avLst/>
              <a:gdLst/>
              <a:ahLst/>
              <a:cxnLst/>
              <a:rect l="l" t="t" r="r" b="b"/>
              <a:pathLst>
                <a:path w="4665" h="3161" extrusionOk="0">
                  <a:moveTo>
                    <a:pt x="4616" y="1"/>
                  </a:moveTo>
                  <a:lnTo>
                    <a:pt x="0" y="3089"/>
                  </a:lnTo>
                  <a:lnTo>
                    <a:pt x="48" y="3160"/>
                  </a:lnTo>
                  <a:lnTo>
                    <a:pt x="4664" y="72"/>
                  </a:lnTo>
                  <a:lnTo>
                    <a:pt x="4616" y="1"/>
                  </a:ln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44"/>
            <p:cNvSpPr/>
            <p:nvPr/>
          </p:nvSpPr>
          <p:spPr>
            <a:xfrm>
              <a:off x="8071276" y="2354612"/>
              <a:ext cx="16813" cy="15228"/>
            </a:xfrm>
            <a:custGeom>
              <a:avLst/>
              <a:gdLst/>
              <a:ahLst/>
              <a:cxnLst/>
              <a:rect l="l" t="t" r="r" b="b"/>
              <a:pathLst>
                <a:path w="541" h="490" extrusionOk="0">
                  <a:moveTo>
                    <a:pt x="270" y="1"/>
                  </a:moveTo>
                  <a:cubicBezTo>
                    <a:pt x="162" y="1"/>
                    <a:pt x="63" y="73"/>
                    <a:pt x="34" y="182"/>
                  </a:cubicBezTo>
                  <a:cubicBezTo>
                    <a:pt x="1" y="314"/>
                    <a:pt x="77" y="446"/>
                    <a:pt x="208" y="481"/>
                  </a:cubicBezTo>
                  <a:cubicBezTo>
                    <a:pt x="229" y="487"/>
                    <a:pt x="250" y="490"/>
                    <a:pt x="271" y="490"/>
                  </a:cubicBezTo>
                  <a:cubicBezTo>
                    <a:pt x="379" y="490"/>
                    <a:pt x="479" y="418"/>
                    <a:pt x="506" y="308"/>
                  </a:cubicBezTo>
                  <a:cubicBezTo>
                    <a:pt x="541" y="178"/>
                    <a:pt x="463" y="43"/>
                    <a:pt x="333" y="9"/>
                  </a:cubicBezTo>
                  <a:cubicBezTo>
                    <a:pt x="312" y="3"/>
                    <a:pt x="291" y="1"/>
                    <a:pt x="270" y="1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44"/>
            <p:cNvSpPr/>
            <p:nvPr/>
          </p:nvSpPr>
          <p:spPr>
            <a:xfrm>
              <a:off x="8113635" y="2325088"/>
              <a:ext cx="16844" cy="15228"/>
            </a:xfrm>
            <a:custGeom>
              <a:avLst/>
              <a:gdLst/>
              <a:ahLst/>
              <a:cxnLst/>
              <a:rect l="l" t="t" r="r" b="b"/>
              <a:pathLst>
                <a:path w="542" h="490" extrusionOk="0">
                  <a:moveTo>
                    <a:pt x="272" y="1"/>
                  </a:moveTo>
                  <a:cubicBezTo>
                    <a:pt x="163" y="1"/>
                    <a:pt x="64" y="72"/>
                    <a:pt x="35" y="183"/>
                  </a:cubicBezTo>
                  <a:cubicBezTo>
                    <a:pt x="1" y="313"/>
                    <a:pt x="78" y="448"/>
                    <a:pt x="208" y="481"/>
                  </a:cubicBezTo>
                  <a:cubicBezTo>
                    <a:pt x="229" y="486"/>
                    <a:pt x="250" y="489"/>
                    <a:pt x="271" y="489"/>
                  </a:cubicBezTo>
                  <a:cubicBezTo>
                    <a:pt x="379" y="489"/>
                    <a:pt x="479" y="417"/>
                    <a:pt x="507" y="308"/>
                  </a:cubicBezTo>
                  <a:cubicBezTo>
                    <a:pt x="542" y="177"/>
                    <a:pt x="464" y="43"/>
                    <a:pt x="334" y="8"/>
                  </a:cubicBezTo>
                  <a:cubicBezTo>
                    <a:pt x="313" y="3"/>
                    <a:pt x="293" y="1"/>
                    <a:pt x="272" y="1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44"/>
            <p:cNvSpPr/>
            <p:nvPr/>
          </p:nvSpPr>
          <p:spPr>
            <a:xfrm>
              <a:off x="8145583" y="2300039"/>
              <a:ext cx="16813" cy="15197"/>
            </a:xfrm>
            <a:custGeom>
              <a:avLst/>
              <a:gdLst/>
              <a:ahLst/>
              <a:cxnLst/>
              <a:rect l="l" t="t" r="r" b="b"/>
              <a:pathLst>
                <a:path w="541" h="489" extrusionOk="0">
                  <a:moveTo>
                    <a:pt x="270" y="0"/>
                  </a:moveTo>
                  <a:cubicBezTo>
                    <a:pt x="162" y="0"/>
                    <a:pt x="62" y="72"/>
                    <a:pt x="33" y="182"/>
                  </a:cubicBezTo>
                  <a:cubicBezTo>
                    <a:pt x="0" y="312"/>
                    <a:pt x="79" y="447"/>
                    <a:pt x="208" y="481"/>
                  </a:cubicBezTo>
                  <a:cubicBezTo>
                    <a:pt x="229" y="486"/>
                    <a:pt x="249" y="489"/>
                    <a:pt x="269" y="489"/>
                  </a:cubicBezTo>
                  <a:cubicBezTo>
                    <a:pt x="378" y="489"/>
                    <a:pt x="478" y="417"/>
                    <a:pt x="506" y="306"/>
                  </a:cubicBezTo>
                  <a:cubicBezTo>
                    <a:pt x="540" y="176"/>
                    <a:pt x="463" y="41"/>
                    <a:pt x="333" y="9"/>
                  </a:cubicBezTo>
                  <a:cubicBezTo>
                    <a:pt x="312" y="3"/>
                    <a:pt x="291" y="0"/>
                    <a:pt x="270" y="0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44"/>
            <p:cNvSpPr/>
            <p:nvPr/>
          </p:nvSpPr>
          <p:spPr>
            <a:xfrm>
              <a:off x="7981958" y="2341652"/>
              <a:ext cx="267235" cy="150446"/>
            </a:xfrm>
            <a:custGeom>
              <a:avLst/>
              <a:gdLst/>
              <a:ahLst/>
              <a:cxnLst/>
              <a:rect l="l" t="t" r="r" b="b"/>
              <a:pathLst>
                <a:path w="8599" h="4841" extrusionOk="0">
                  <a:moveTo>
                    <a:pt x="2062" y="1"/>
                  </a:moveTo>
                  <a:lnTo>
                    <a:pt x="503" y="1096"/>
                  </a:lnTo>
                  <a:cubicBezTo>
                    <a:pt x="534" y="1142"/>
                    <a:pt x="563" y="1192"/>
                    <a:pt x="586" y="1243"/>
                  </a:cubicBezTo>
                  <a:cubicBezTo>
                    <a:pt x="843" y="1822"/>
                    <a:pt x="582" y="2516"/>
                    <a:pt x="0" y="2933"/>
                  </a:cubicBezTo>
                  <a:lnTo>
                    <a:pt x="88" y="3069"/>
                  </a:lnTo>
                  <a:cubicBezTo>
                    <a:pt x="127" y="3048"/>
                    <a:pt x="170" y="3036"/>
                    <a:pt x="215" y="3036"/>
                  </a:cubicBezTo>
                  <a:cubicBezTo>
                    <a:pt x="236" y="3036"/>
                    <a:pt x="257" y="3038"/>
                    <a:pt x="278" y="3044"/>
                  </a:cubicBezTo>
                  <a:cubicBezTo>
                    <a:pt x="414" y="3080"/>
                    <a:pt x="496" y="3219"/>
                    <a:pt x="460" y="3358"/>
                  </a:cubicBezTo>
                  <a:cubicBezTo>
                    <a:pt x="446" y="3416"/>
                    <a:pt x="408" y="3461"/>
                    <a:pt x="364" y="3494"/>
                  </a:cubicBezTo>
                  <a:lnTo>
                    <a:pt x="443" y="3615"/>
                  </a:lnTo>
                  <a:cubicBezTo>
                    <a:pt x="489" y="3585"/>
                    <a:pt x="543" y="3568"/>
                    <a:pt x="599" y="3568"/>
                  </a:cubicBezTo>
                  <a:cubicBezTo>
                    <a:pt x="623" y="3568"/>
                    <a:pt x="646" y="3571"/>
                    <a:pt x="670" y="3577"/>
                  </a:cubicBezTo>
                  <a:cubicBezTo>
                    <a:pt x="825" y="3618"/>
                    <a:pt x="916" y="3782"/>
                    <a:pt x="875" y="3940"/>
                  </a:cubicBezTo>
                  <a:cubicBezTo>
                    <a:pt x="858" y="4011"/>
                    <a:pt x="813" y="4066"/>
                    <a:pt x="759" y="4105"/>
                  </a:cubicBezTo>
                  <a:lnTo>
                    <a:pt x="832" y="4220"/>
                  </a:lnTo>
                  <a:cubicBezTo>
                    <a:pt x="881" y="4179"/>
                    <a:pt x="944" y="4154"/>
                    <a:pt x="1009" y="4154"/>
                  </a:cubicBezTo>
                  <a:cubicBezTo>
                    <a:pt x="1030" y="4154"/>
                    <a:pt x="1051" y="4157"/>
                    <a:pt x="1073" y="4162"/>
                  </a:cubicBezTo>
                  <a:cubicBezTo>
                    <a:pt x="1217" y="4200"/>
                    <a:pt x="1303" y="4348"/>
                    <a:pt x="1266" y="4493"/>
                  </a:cubicBezTo>
                  <a:cubicBezTo>
                    <a:pt x="1244" y="4572"/>
                    <a:pt x="1190" y="4632"/>
                    <a:pt x="1123" y="4665"/>
                  </a:cubicBezTo>
                  <a:lnTo>
                    <a:pt x="1204" y="4791"/>
                  </a:lnTo>
                  <a:cubicBezTo>
                    <a:pt x="1572" y="4468"/>
                    <a:pt x="1906" y="4339"/>
                    <a:pt x="2199" y="4339"/>
                  </a:cubicBezTo>
                  <a:cubicBezTo>
                    <a:pt x="2575" y="4339"/>
                    <a:pt x="2880" y="4552"/>
                    <a:pt x="3094" y="4841"/>
                  </a:cubicBezTo>
                  <a:lnTo>
                    <a:pt x="8598" y="1729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4" name="Google Shape;3864;p44"/>
          <p:cNvGrpSpPr/>
          <p:nvPr/>
        </p:nvGrpSpPr>
        <p:grpSpPr>
          <a:xfrm>
            <a:off x="4841198" y="3760555"/>
            <a:ext cx="551973" cy="455411"/>
            <a:chOff x="6630755" y="948704"/>
            <a:chExt cx="725612" cy="598673"/>
          </a:xfrm>
        </p:grpSpPr>
        <p:sp>
          <p:nvSpPr>
            <p:cNvPr id="3865" name="Google Shape;3865;p44"/>
            <p:cNvSpPr/>
            <p:nvPr/>
          </p:nvSpPr>
          <p:spPr>
            <a:xfrm>
              <a:off x="7153348" y="1153907"/>
              <a:ext cx="192211" cy="298935"/>
            </a:xfrm>
            <a:custGeom>
              <a:avLst/>
              <a:gdLst/>
              <a:ahLst/>
              <a:cxnLst/>
              <a:rect l="l" t="t" r="r" b="b"/>
              <a:pathLst>
                <a:path w="5313" h="8263" extrusionOk="0">
                  <a:moveTo>
                    <a:pt x="225" y="0"/>
                  </a:moveTo>
                  <a:lnTo>
                    <a:pt x="0" y="408"/>
                  </a:lnTo>
                  <a:lnTo>
                    <a:pt x="3957" y="8263"/>
                  </a:lnTo>
                  <a:lnTo>
                    <a:pt x="5313" y="7078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44"/>
            <p:cNvSpPr/>
            <p:nvPr/>
          </p:nvSpPr>
          <p:spPr>
            <a:xfrm>
              <a:off x="7105991" y="1147431"/>
              <a:ext cx="56292" cy="39651"/>
            </a:xfrm>
            <a:custGeom>
              <a:avLst/>
              <a:gdLst/>
              <a:ahLst/>
              <a:cxnLst/>
              <a:rect l="l" t="t" r="r" b="b"/>
              <a:pathLst>
                <a:path w="1556" h="1096" extrusionOk="0">
                  <a:moveTo>
                    <a:pt x="174" y="0"/>
                  </a:moveTo>
                  <a:lnTo>
                    <a:pt x="1" y="1095"/>
                  </a:lnTo>
                  <a:lnTo>
                    <a:pt x="1494" y="717"/>
                  </a:lnTo>
                  <a:lnTo>
                    <a:pt x="1555" y="202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44"/>
            <p:cNvSpPr/>
            <p:nvPr/>
          </p:nvSpPr>
          <p:spPr>
            <a:xfrm>
              <a:off x="6739651" y="959775"/>
              <a:ext cx="213085" cy="49491"/>
            </a:xfrm>
            <a:custGeom>
              <a:avLst/>
              <a:gdLst/>
              <a:ahLst/>
              <a:cxnLst/>
              <a:rect l="l" t="t" r="r" b="b"/>
              <a:pathLst>
                <a:path w="5890" h="1368" extrusionOk="0">
                  <a:moveTo>
                    <a:pt x="1371" y="1"/>
                  </a:moveTo>
                  <a:lnTo>
                    <a:pt x="0" y="1368"/>
                  </a:lnTo>
                  <a:lnTo>
                    <a:pt x="5673" y="931"/>
                  </a:lnTo>
                  <a:lnTo>
                    <a:pt x="5889" y="676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44"/>
            <p:cNvSpPr/>
            <p:nvPr/>
          </p:nvSpPr>
          <p:spPr>
            <a:xfrm>
              <a:off x="6934977" y="984231"/>
              <a:ext cx="56545" cy="57558"/>
            </a:xfrm>
            <a:custGeom>
              <a:avLst/>
              <a:gdLst/>
              <a:ahLst/>
              <a:cxnLst/>
              <a:rect l="l" t="t" r="r" b="b"/>
              <a:pathLst>
                <a:path w="1563" h="1591" extrusionOk="0">
                  <a:moveTo>
                    <a:pt x="490" y="0"/>
                  </a:moveTo>
                  <a:lnTo>
                    <a:pt x="1" y="231"/>
                  </a:lnTo>
                  <a:lnTo>
                    <a:pt x="462" y="1591"/>
                  </a:lnTo>
                  <a:lnTo>
                    <a:pt x="1563" y="1057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44"/>
            <p:cNvSpPr/>
            <p:nvPr/>
          </p:nvSpPr>
          <p:spPr>
            <a:xfrm>
              <a:off x="6640415" y="950405"/>
              <a:ext cx="715953" cy="594288"/>
            </a:xfrm>
            <a:custGeom>
              <a:avLst/>
              <a:gdLst/>
              <a:ahLst/>
              <a:cxnLst/>
              <a:rect l="l" t="t" r="r" b="b"/>
              <a:pathLst>
                <a:path w="19790" h="16427" extrusionOk="0">
                  <a:moveTo>
                    <a:pt x="4289" y="1"/>
                  </a:moveTo>
                  <a:lnTo>
                    <a:pt x="0" y="5574"/>
                  </a:lnTo>
                  <a:lnTo>
                    <a:pt x="7343" y="9207"/>
                  </a:lnTo>
                  <a:lnTo>
                    <a:pt x="10456" y="6745"/>
                  </a:lnTo>
                  <a:lnTo>
                    <a:pt x="12764" y="8667"/>
                  </a:lnTo>
                  <a:lnTo>
                    <a:pt x="10843" y="11945"/>
                  </a:lnTo>
                  <a:lnTo>
                    <a:pt x="16124" y="16426"/>
                  </a:lnTo>
                  <a:lnTo>
                    <a:pt x="19790" y="12597"/>
                  </a:lnTo>
                  <a:cubicBezTo>
                    <a:pt x="13757" y="8079"/>
                    <a:pt x="10147" y="5209"/>
                    <a:pt x="4289" y="1"/>
                  </a:cubicBezTo>
                  <a:close/>
                </a:path>
              </a:pathLst>
            </a:custGeom>
            <a:solidFill>
              <a:srgbClr val="2A64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44"/>
            <p:cNvSpPr/>
            <p:nvPr/>
          </p:nvSpPr>
          <p:spPr>
            <a:xfrm>
              <a:off x="6976582" y="1147177"/>
              <a:ext cx="175859" cy="142178"/>
            </a:xfrm>
            <a:custGeom>
              <a:avLst/>
              <a:gdLst/>
              <a:ahLst/>
              <a:cxnLst/>
              <a:rect l="l" t="t" r="r" b="b"/>
              <a:pathLst>
                <a:path w="4861" h="3930" extrusionOk="0">
                  <a:moveTo>
                    <a:pt x="962" y="0"/>
                  </a:moveTo>
                  <a:lnTo>
                    <a:pt x="0" y="1162"/>
                  </a:lnTo>
                  <a:lnTo>
                    <a:pt x="4115" y="3930"/>
                  </a:lnTo>
                  <a:lnTo>
                    <a:pt x="4860" y="3212"/>
                  </a:lnTo>
                  <a:lnTo>
                    <a:pt x="962" y="0"/>
                  </a:ln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44"/>
            <p:cNvSpPr/>
            <p:nvPr/>
          </p:nvSpPr>
          <p:spPr>
            <a:xfrm>
              <a:off x="6630755" y="948704"/>
              <a:ext cx="396071" cy="336198"/>
            </a:xfrm>
            <a:custGeom>
              <a:avLst/>
              <a:gdLst/>
              <a:ahLst/>
              <a:cxnLst/>
              <a:rect l="l" t="t" r="r" b="b"/>
              <a:pathLst>
                <a:path w="10948" h="9293" extrusionOk="0">
                  <a:moveTo>
                    <a:pt x="4290" y="0"/>
                  </a:moveTo>
                  <a:lnTo>
                    <a:pt x="1" y="5573"/>
                  </a:lnTo>
                  <a:lnTo>
                    <a:pt x="7519" y="9292"/>
                  </a:lnTo>
                  <a:lnTo>
                    <a:pt x="10948" y="5847"/>
                  </a:lnTo>
                  <a:lnTo>
                    <a:pt x="4290" y="0"/>
                  </a:ln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44"/>
            <p:cNvSpPr/>
            <p:nvPr/>
          </p:nvSpPr>
          <p:spPr>
            <a:xfrm>
              <a:off x="6632383" y="1152821"/>
              <a:ext cx="441076" cy="131831"/>
            </a:xfrm>
            <a:custGeom>
              <a:avLst/>
              <a:gdLst/>
              <a:ahLst/>
              <a:cxnLst/>
              <a:rect l="l" t="t" r="r" b="b"/>
              <a:pathLst>
                <a:path w="12192" h="3644" extrusionOk="0">
                  <a:moveTo>
                    <a:pt x="0" y="0"/>
                  </a:moveTo>
                  <a:lnTo>
                    <a:pt x="7500" y="3643"/>
                  </a:lnTo>
                  <a:lnTo>
                    <a:pt x="10154" y="916"/>
                  </a:lnTo>
                  <a:lnTo>
                    <a:pt x="11189" y="1739"/>
                  </a:lnTo>
                  <a:lnTo>
                    <a:pt x="12191" y="1297"/>
                  </a:lnTo>
                  <a:lnTo>
                    <a:pt x="10891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44"/>
            <p:cNvSpPr/>
            <p:nvPr/>
          </p:nvSpPr>
          <p:spPr>
            <a:xfrm>
              <a:off x="6682598" y="1003406"/>
              <a:ext cx="306134" cy="247309"/>
            </a:xfrm>
            <a:custGeom>
              <a:avLst/>
              <a:gdLst/>
              <a:ahLst/>
              <a:cxnLst/>
              <a:rect l="l" t="t" r="r" b="b"/>
              <a:pathLst>
                <a:path w="8462" h="6836" extrusionOk="0">
                  <a:moveTo>
                    <a:pt x="2891" y="0"/>
                  </a:moveTo>
                  <a:lnTo>
                    <a:pt x="1" y="3811"/>
                  </a:lnTo>
                  <a:lnTo>
                    <a:pt x="6091" y="6836"/>
                  </a:lnTo>
                  <a:lnTo>
                    <a:pt x="8461" y="4438"/>
                  </a:lnTo>
                  <a:lnTo>
                    <a:pt x="2891" y="0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44"/>
            <p:cNvSpPr/>
            <p:nvPr/>
          </p:nvSpPr>
          <p:spPr>
            <a:xfrm>
              <a:off x="7023035" y="1230785"/>
              <a:ext cx="325887" cy="316589"/>
            </a:xfrm>
            <a:custGeom>
              <a:avLst/>
              <a:gdLst/>
              <a:ahLst/>
              <a:cxnLst/>
              <a:rect l="l" t="t" r="r" b="b"/>
              <a:pathLst>
                <a:path w="9008" h="8751" extrusionOk="0">
                  <a:moveTo>
                    <a:pt x="2434" y="1"/>
                  </a:moveTo>
                  <a:lnTo>
                    <a:pt x="0" y="4151"/>
                  </a:lnTo>
                  <a:lnTo>
                    <a:pt x="5436" y="8750"/>
                  </a:lnTo>
                  <a:lnTo>
                    <a:pt x="9008" y="4941"/>
                  </a:lnTo>
                  <a:lnTo>
                    <a:pt x="2434" y="1"/>
                  </a:ln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44"/>
            <p:cNvSpPr/>
            <p:nvPr/>
          </p:nvSpPr>
          <p:spPr>
            <a:xfrm>
              <a:off x="7023035" y="1380924"/>
              <a:ext cx="325561" cy="166453"/>
            </a:xfrm>
            <a:custGeom>
              <a:avLst/>
              <a:gdLst/>
              <a:ahLst/>
              <a:cxnLst/>
              <a:rect l="l" t="t" r="r" b="b"/>
              <a:pathLst>
                <a:path w="8999" h="4601" extrusionOk="0">
                  <a:moveTo>
                    <a:pt x="0" y="1"/>
                  </a:moveTo>
                  <a:lnTo>
                    <a:pt x="5436" y="4600"/>
                  </a:lnTo>
                  <a:lnTo>
                    <a:pt x="8999" y="7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44"/>
            <p:cNvSpPr/>
            <p:nvPr/>
          </p:nvSpPr>
          <p:spPr>
            <a:xfrm>
              <a:off x="7060370" y="1282954"/>
              <a:ext cx="253387" cy="229474"/>
            </a:xfrm>
            <a:custGeom>
              <a:avLst/>
              <a:gdLst/>
              <a:ahLst/>
              <a:cxnLst/>
              <a:rect l="l" t="t" r="r" b="b"/>
              <a:pathLst>
                <a:path w="7004" h="6343" extrusionOk="0">
                  <a:moveTo>
                    <a:pt x="1824" y="0"/>
                  </a:moveTo>
                  <a:lnTo>
                    <a:pt x="1" y="2440"/>
                  </a:lnTo>
                  <a:lnTo>
                    <a:pt x="4674" y="6342"/>
                  </a:lnTo>
                  <a:lnTo>
                    <a:pt x="7004" y="3828"/>
                  </a:lnTo>
                  <a:lnTo>
                    <a:pt x="1824" y="0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44"/>
            <p:cNvSpPr/>
            <p:nvPr/>
          </p:nvSpPr>
          <p:spPr>
            <a:xfrm>
              <a:off x="6692149" y="1012342"/>
              <a:ext cx="282582" cy="229112"/>
            </a:xfrm>
            <a:custGeom>
              <a:avLst/>
              <a:gdLst/>
              <a:ahLst/>
              <a:cxnLst/>
              <a:rect l="l" t="t" r="r" b="b"/>
              <a:pathLst>
                <a:path w="7811" h="6333" extrusionOk="0">
                  <a:moveTo>
                    <a:pt x="2656" y="1"/>
                  </a:moveTo>
                  <a:lnTo>
                    <a:pt x="0" y="3548"/>
                  </a:lnTo>
                  <a:lnTo>
                    <a:pt x="5642" y="6332"/>
                  </a:lnTo>
                  <a:lnTo>
                    <a:pt x="7811" y="4142"/>
                  </a:lnTo>
                  <a:lnTo>
                    <a:pt x="2656" y="1"/>
                  </a:lnTo>
                  <a:close/>
                </a:path>
              </a:pathLst>
            </a:custGeom>
            <a:solidFill>
              <a:srgbClr val="CDA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44"/>
            <p:cNvSpPr/>
            <p:nvPr/>
          </p:nvSpPr>
          <p:spPr>
            <a:xfrm>
              <a:off x="6691173" y="1010677"/>
              <a:ext cx="208636" cy="128322"/>
            </a:xfrm>
            <a:custGeom>
              <a:avLst/>
              <a:gdLst/>
              <a:ahLst/>
              <a:cxnLst/>
              <a:rect l="l" t="t" r="r" b="b"/>
              <a:pathLst>
                <a:path w="5767" h="3547" extrusionOk="0">
                  <a:moveTo>
                    <a:pt x="2657" y="1"/>
                  </a:moveTo>
                  <a:lnTo>
                    <a:pt x="0" y="3547"/>
                  </a:lnTo>
                  <a:lnTo>
                    <a:pt x="5766" y="2549"/>
                  </a:lnTo>
                  <a:lnTo>
                    <a:pt x="2657" y="1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44"/>
            <p:cNvSpPr/>
            <p:nvPr/>
          </p:nvSpPr>
          <p:spPr>
            <a:xfrm>
              <a:off x="7068511" y="1290660"/>
              <a:ext cx="232296" cy="210770"/>
            </a:xfrm>
            <a:custGeom>
              <a:avLst/>
              <a:gdLst/>
              <a:ahLst/>
              <a:cxnLst/>
              <a:rect l="l" t="t" r="r" b="b"/>
              <a:pathLst>
                <a:path w="6421" h="5826" extrusionOk="0">
                  <a:moveTo>
                    <a:pt x="1585" y="1"/>
                  </a:moveTo>
                  <a:lnTo>
                    <a:pt x="0" y="2162"/>
                  </a:lnTo>
                  <a:lnTo>
                    <a:pt x="4319" y="5826"/>
                  </a:lnTo>
                  <a:lnTo>
                    <a:pt x="6421" y="3557"/>
                  </a:lnTo>
                  <a:lnTo>
                    <a:pt x="1585" y="1"/>
                  </a:lnTo>
                  <a:close/>
                </a:path>
              </a:pathLst>
            </a:custGeom>
            <a:solidFill>
              <a:srgbClr val="2A64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44"/>
            <p:cNvSpPr/>
            <p:nvPr/>
          </p:nvSpPr>
          <p:spPr>
            <a:xfrm>
              <a:off x="7067968" y="1292433"/>
              <a:ext cx="160013" cy="78288"/>
            </a:xfrm>
            <a:custGeom>
              <a:avLst/>
              <a:gdLst/>
              <a:ahLst/>
              <a:cxnLst/>
              <a:rect l="l" t="t" r="r" b="b"/>
              <a:pathLst>
                <a:path w="4423" h="2164" extrusionOk="0">
                  <a:moveTo>
                    <a:pt x="1586" y="0"/>
                  </a:moveTo>
                  <a:lnTo>
                    <a:pt x="1" y="2164"/>
                  </a:lnTo>
                  <a:lnTo>
                    <a:pt x="4423" y="2040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44"/>
            <p:cNvSpPr/>
            <p:nvPr/>
          </p:nvSpPr>
          <p:spPr>
            <a:xfrm>
              <a:off x="6741822" y="1106260"/>
              <a:ext cx="187761" cy="50251"/>
            </a:xfrm>
            <a:custGeom>
              <a:avLst/>
              <a:gdLst/>
              <a:ahLst/>
              <a:cxnLst/>
              <a:rect l="l" t="t" r="r" b="b"/>
              <a:pathLst>
                <a:path w="5190" h="1389" extrusionOk="0">
                  <a:moveTo>
                    <a:pt x="3772" y="0"/>
                  </a:moveTo>
                  <a:lnTo>
                    <a:pt x="460" y="566"/>
                  </a:lnTo>
                  <a:lnTo>
                    <a:pt x="0" y="1261"/>
                  </a:lnTo>
                  <a:lnTo>
                    <a:pt x="5189" y="1389"/>
                  </a:lnTo>
                  <a:lnTo>
                    <a:pt x="3772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44"/>
            <p:cNvSpPr/>
            <p:nvPr/>
          </p:nvSpPr>
          <p:spPr>
            <a:xfrm>
              <a:off x="7093980" y="1366960"/>
              <a:ext cx="153393" cy="77601"/>
            </a:xfrm>
            <a:custGeom>
              <a:avLst/>
              <a:gdLst/>
              <a:ahLst/>
              <a:cxnLst/>
              <a:rect l="l" t="t" r="r" b="b"/>
              <a:pathLst>
                <a:path w="4240" h="2145" extrusionOk="0">
                  <a:moveTo>
                    <a:pt x="3326" y="0"/>
                  </a:moveTo>
                  <a:lnTo>
                    <a:pt x="1" y="112"/>
                  </a:lnTo>
                  <a:lnTo>
                    <a:pt x="2443" y="2145"/>
                  </a:lnTo>
                  <a:lnTo>
                    <a:pt x="4239" y="932"/>
                  </a:lnTo>
                  <a:lnTo>
                    <a:pt x="3326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44"/>
            <p:cNvSpPr/>
            <p:nvPr/>
          </p:nvSpPr>
          <p:spPr>
            <a:xfrm>
              <a:off x="6753001" y="960824"/>
              <a:ext cx="24384" cy="25035"/>
            </a:xfrm>
            <a:custGeom>
              <a:avLst/>
              <a:gdLst/>
              <a:ahLst/>
              <a:cxnLst/>
              <a:rect l="l" t="t" r="r" b="b"/>
              <a:pathLst>
                <a:path w="674" h="692" extrusionOk="0">
                  <a:moveTo>
                    <a:pt x="332" y="0"/>
                  </a:moveTo>
                  <a:lnTo>
                    <a:pt x="0" y="428"/>
                  </a:lnTo>
                  <a:lnTo>
                    <a:pt x="340" y="692"/>
                  </a:lnTo>
                  <a:lnTo>
                    <a:pt x="673" y="264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44"/>
            <p:cNvSpPr/>
            <p:nvPr/>
          </p:nvSpPr>
          <p:spPr>
            <a:xfrm>
              <a:off x="7323205" y="1412001"/>
              <a:ext cx="24745" cy="24999"/>
            </a:xfrm>
            <a:custGeom>
              <a:avLst/>
              <a:gdLst/>
              <a:ahLst/>
              <a:cxnLst/>
              <a:rect l="l" t="t" r="r" b="b"/>
              <a:pathLst>
                <a:path w="684" h="691" extrusionOk="0">
                  <a:moveTo>
                    <a:pt x="368" y="1"/>
                  </a:moveTo>
                  <a:lnTo>
                    <a:pt x="1" y="397"/>
                  </a:lnTo>
                  <a:lnTo>
                    <a:pt x="315" y="691"/>
                  </a:lnTo>
                  <a:lnTo>
                    <a:pt x="683" y="294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5" name="Google Shape;3885;p44"/>
          <p:cNvGrpSpPr/>
          <p:nvPr/>
        </p:nvGrpSpPr>
        <p:grpSpPr>
          <a:xfrm>
            <a:off x="3817468" y="2873886"/>
            <a:ext cx="278628" cy="413707"/>
            <a:chOff x="7711080" y="1325775"/>
            <a:chExt cx="278628" cy="413707"/>
          </a:xfrm>
        </p:grpSpPr>
        <p:sp>
          <p:nvSpPr>
            <p:cNvPr id="3886" name="Google Shape;3886;p44"/>
            <p:cNvSpPr/>
            <p:nvPr/>
          </p:nvSpPr>
          <p:spPr>
            <a:xfrm>
              <a:off x="7711080" y="1326615"/>
              <a:ext cx="274758" cy="412867"/>
            </a:xfrm>
            <a:custGeom>
              <a:avLst/>
              <a:gdLst/>
              <a:ahLst/>
              <a:cxnLst/>
              <a:rect l="l" t="t" r="r" b="b"/>
              <a:pathLst>
                <a:path w="7524" h="11306" extrusionOk="0">
                  <a:moveTo>
                    <a:pt x="4177" y="0"/>
                  </a:moveTo>
                  <a:cubicBezTo>
                    <a:pt x="4152" y="62"/>
                    <a:pt x="4124" y="123"/>
                    <a:pt x="4091" y="184"/>
                  </a:cubicBezTo>
                  <a:cubicBezTo>
                    <a:pt x="3783" y="753"/>
                    <a:pt x="3236" y="1088"/>
                    <a:pt x="2708" y="1088"/>
                  </a:cubicBezTo>
                  <a:cubicBezTo>
                    <a:pt x="2612" y="1088"/>
                    <a:pt x="2516" y="1077"/>
                    <a:pt x="2423" y="1054"/>
                  </a:cubicBezTo>
                  <a:lnTo>
                    <a:pt x="1" y="8801"/>
                  </a:lnTo>
                  <a:cubicBezTo>
                    <a:pt x="52" y="8820"/>
                    <a:pt x="105" y="8842"/>
                    <a:pt x="155" y="8869"/>
                  </a:cubicBezTo>
                  <a:cubicBezTo>
                    <a:pt x="712" y="9169"/>
                    <a:pt x="931" y="9879"/>
                    <a:pt x="721" y="10564"/>
                  </a:cubicBezTo>
                  <a:lnTo>
                    <a:pt x="875" y="10619"/>
                  </a:lnTo>
                  <a:cubicBezTo>
                    <a:pt x="900" y="10559"/>
                    <a:pt x="947" y="10509"/>
                    <a:pt x="1011" y="10483"/>
                  </a:cubicBezTo>
                  <a:cubicBezTo>
                    <a:pt x="1044" y="10470"/>
                    <a:pt x="1077" y="10463"/>
                    <a:pt x="1110" y="10463"/>
                  </a:cubicBezTo>
                  <a:cubicBezTo>
                    <a:pt x="1210" y="10463"/>
                    <a:pt x="1304" y="10523"/>
                    <a:pt x="1346" y="10619"/>
                  </a:cubicBezTo>
                  <a:cubicBezTo>
                    <a:pt x="1369" y="10674"/>
                    <a:pt x="1368" y="10734"/>
                    <a:pt x="1354" y="10786"/>
                  </a:cubicBezTo>
                  <a:lnTo>
                    <a:pt x="1491" y="10834"/>
                  </a:lnTo>
                  <a:cubicBezTo>
                    <a:pt x="1518" y="10760"/>
                    <a:pt x="1571" y="10698"/>
                    <a:pt x="1648" y="10665"/>
                  </a:cubicBezTo>
                  <a:cubicBezTo>
                    <a:pt x="1684" y="10650"/>
                    <a:pt x="1722" y="10643"/>
                    <a:pt x="1759" y="10643"/>
                  </a:cubicBezTo>
                  <a:cubicBezTo>
                    <a:pt x="1874" y="10643"/>
                    <a:pt x="1985" y="10713"/>
                    <a:pt x="2034" y="10828"/>
                  </a:cubicBezTo>
                  <a:cubicBezTo>
                    <a:pt x="2062" y="10896"/>
                    <a:pt x="2059" y="10966"/>
                    <a:pt x="2041" y="11029"/>
                  </a:cubicBezTo>
                  <a:lnTo>
                    <a:pt x="2170" y="11073"/>
                  </a:lnTo>
                  <a:cubicBezTo>
                    <a:pt x="2184" y="10993"/>
                    <a:pt x="2235" y="10920"/>
                    <a:pt x="2320" y="10886"/>
                  </a:cubicBezTo>
                  <a:cubicBezTo>
                    <a:pt x="2354" y="10872"/>
                    <a:pt x="2389" y="10865"/>
                    <a:pt x="2424" y="10865"/>
                  </a:cubicBezTo>
                  <a:cubicBezTo>
                    <a:pt x="2530" y="10865"/>
                    <a:pt x="2630" y="10927"/>
                    <a:pt x="2673" y="11030"/>
                  </a:cubicBezTo>
                  <a:cubicBezTo>
                    <a:pt x="2706" y="11106"/>
                    <a:pt x="2699" y="11186"/>
                    <a:pt x="2665" y="11255"/>
                  </a:cubicBezTo>
                  <a:lnTo>
                    <a:pt x="2807" y="11305"/>
                  </a:lnTo>
                  <a:cubicBezTo>
                    <a:pt x="2979" y="10433"/>
                    <a:pt x="3454" y="10133"/>
                    <a:pt x="3949" y="10133"/>
                  </a:cubicBezTo>
                  <a:cubicBezTo>
                    <a:pt x="4079" y="10133"/>
                    <a:pt x="4211" y="10153"/>
                    <a:pt x="4338" y="10190"/>
                  </a:cubicBezTo>
                  <a:lnTo>
                    <a:pt x="7523" y="2670"/>
                  </a:lnTo>
                  <a:cubicBezTo>
                    <a:pt x="7466" y="2652"/>
                    <a:pt x="7410" y="2627"/>
                    <a:pt x="7357" y="2599"/>
                  </a:cubicBezTo>
                  <a:cubicBezTo>
                    <a:pt x="6813" y="2305"/>
                    <a:pt x="6796" y="1665"/>
                    <a:pt x="6981" y="994"/>
                  </a:cubicBezTo>
                  <a:lnTo>
                    <a:pt x="6852" y="951"/>
                  </a:lnTo>
                  <a:cubicBezTo>
                    <a:pt x="6815" y="1007"/>
                    <a:pt x="6759" y="1051"/>
                    <a:pt x="6693" y="1080"/>
                  </a:cubicBezTo>
                  <a:cubicBezTo>
                    <a:pt x="6647" y="1099"/>
                    <a:pt x="6599" y="1108"/>
                    <a:pt x="6551" y="1108"/>
                  </a:cubicBezTo>
                  <a:cubicBezTo>
                    <a:pt x="6411" y="1108"/>
                    <a:pt x="6279" y="1027"/>
                    <a:pt x="6222" y="891"/>
                  </a:cubicBezTo>
                  <a:cubicBezTo>
                    <a:pt x="6201" y="838"/>
                    <a:pt x="6194" y="785"/>
                    <a:pt x="6196" y="730"/>
                  </a:cubicBezTo>
                  <a:lnTo>
                    <a:pt x="6036" y="677"/>
                  </a:lnTo>
                  <a:cubicBezTo>
                    <a:pt x="5992" y="772"/>
                    <a:pt x="5916" y="851"/>
                    <a:pt x="5814" y="894"/>
                  </a:cubicBezTo>
                  <a:cubicBezTo>
                    <a:pt x="5760" y="916"/>
                    <a:pt x="5705" y="927"/>
                    <a:pt x="5650" y="927"/>
                  </a:cubicBezTo>
                  <a:cubicBezTo>
                    <a:pt x="5473" y="927"/>
                    <a:pt x="5304" y="817"/>
                    <a:pt x="5229" y="637"/>
                  </a:cubicBezTo>
                  <a:cubicBezTo>
                    <a:pt x="5192" y="550"/>
                    <a:pt x="5183" y="458"/>
                    <a:pt x="5199" y="373"/>
                  </a:cubicBezTo>
                  <a:lnTo>
                    <a:pt x="5066" y="324"/>
                  </a:lnTo>
                  <a:cubicBezTo>
                    <a:pt x="5047" y="456"/>
                    <a:pt x="4972" y="566"/>
                    <a:pt x="4857" y="616"/>
                  </a:cubicBezTo>
                  <a:cubicBezTo>
                    <a:pt x="4816" y="633"/>
                    <a:pt x="4773" y="641"/>
                    <a:pt x="4730" y="641"/>
                  </a:cubicBezTo>
                  <a:cubicBezTo>
                    <a:pt x="4571" y="641"/>
                    <a:pt x="4411" y="529"/>
                    <a:pt x="4335" y="350"/>
                  </a:cubicBezTo>
                  <a:cubicBezTo>
                    <a:pt x="4293" y="248"/>
                    <a:pt x="4288" y="142"/>
                    <a:pt x="4310" y="49"/>
                  </a:cubicBezTo>
                  <a:lnTo>
                    <a:pt x="4177" y="0"/>
                  </a:lnTo>
                  <a:close/>
                </a:path>
              </a:pathLst>
            </a:custGeom>
            <a:solidFill>
              <a:srgbClr val="CDA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44"/>
            <p:cNvSpPr/>
            <p:nvPr/>
          </p:nvSpPr>
          <p:spPr>
            <a:xfrm>
              <a:off x="7714841" y="1325775"/>
              <a:ext cx="274867" cy="412794"/>
            </a:xfrm>
            <a:custGeom>
              <a:avLst/>
              <a:gdLst/>
              <a:ahLst/>
              <a:cxnLst/>
              <a:rect l="l" t="t" r="r" b="b"/>
              <a:pathLst>
                <a:path w="7527" h="11304" extrusionOk="0">
                  <a:moveTo>
                    <a:pt x="4179" y="0"/>
                  </a:moveTo>
                  <a:cubicBezTo>
                    <a:pt x="4154" y="62"/>
                    <a:pt x="4125" y="124"/>
                    <a:pt x="4094" y="182"/>
                  </a:cubicBezTo>
                  <a:cubicBezTo>
                    <a:pt x="3786" y="752"/>
                    <a:pt x="3238" y="1088"/>
                    <a:pt x="2709" y="1088"/>
                  </a:cubicBezTo>
                  <a:cubicBezTo>
                    <a:pt x="2613" y="1088"/>
                    <a:pt x="2518" y="1077"/>
                    <a:pt x="2424" y="1054"/>
                  </a:cubicBezTo>
                  <a:lnTo>
                    <a:pt x="1" y="8800"/>
                  </a:lnTo>
                  <a:cubicBezTo>
                    <a:pt x="55" y="8820"/>
                    <a:pt x="107" y="8842"/>
                    <a:pt x="157" y="8869"/>
                  </a:cubicBezTo>
                  <a:cubicBezTo>
                    <a:pt x="714" y="9169"/>
                    <a:pt x="931" y="9879"/>
                    <a:pt x="722" y="10565"/>
                  </a:cubicBezTo>
                  <a:lnTo>
                    <a:pt x="874" y="10621"/>
                  </a:lnTo>
                  <a:cubicBezTo>
                    <a:pt x="900" y="10562"/>
                    <a:pt x="946" y="10512"/>
                    <a:pt x="1010" y="10485"/>
                  </a:cubicBezTo>
                  <a:cubicBezTo>
                    <a:pt x="1042" y="10471"/>
                    <a:pt x="1075" y="10465"/>
                    <a:pt x="1108" y="10465"/>
                  </a:cubicBezTo>
                  <a:cubicBezTo>
                    <a:pt x="1208" y="10465"/>
                    <a:pt x="1303" y="10524"/>
                    <a:pt x="1345" y="10621"/>
                  </a:cubicBezTo>
                  <a:cubicBezTo>
                    <a:pt x="1368" y="10677"/>
                    <a:pt x="1367" y="10734"/>
                    <a:pt x="1352" y="10787"/>
                  </a:cubicBezTo>
                  <a:lnTo>
                    <a:pt x="1490" y="10836"/>
                  </a:lnTo>
                  <a:cubicBezTo>
                    <a:pt x="1517" y="10763"/>
                    <a:pt x="1570" y="10700"/>
                    <a:pt x="1647" y="10667"/>
                  </a:cubicBezTo>
                  <a:cubicBezTo>
                    <a:pt x="1683" y="10652"/>
                    <a:pt x="1720" y="10645"/>
                    <a:pt x="1757" y="10645"/>
                  </a:cubicBezTo>
                  <a:cubicBezTo>
                    <a:pt x="1872" y="10645"/>
                    <a:pt x="1983" y="10715"/>
                    <a:pt x="2032" y="10830"/>
                  </a:cubicBezTo>
                  <a:cubicBezTo>
                    <a:pt x="2061" y="10899"/>
                    <a:pt x="2059" y="10967"/>
                    <a:pt x="2039" y="11032"/>
                  </a:cubicBezTo>
                  <a:lnTo>
                    <a:pt x="2168" y="11078"/>
                  </a:lnTo>
                  <a:cubicBezTo>
                    <a:pt x="2187" y="10995"/>
                    <a:pt x="2238" y="10922"/>
                    <a:pt x="2323" y="10886"/>
                  </a:cubicBezTo>
                  <a:cubicBezTo>
                    <a:pt x="2357" y="10872"/>
                    <a:pt x="2392" y="10865"/>
                    <a:pt x="2427" y="10865"/>
                  </a:cubicBezTo>
                  <a:cubicBezTo>
                    <a:pt x="2533" y="10865"/>
                    <a:pt x="2633" y="10927"/>
                    <a:pt x="2676" y="11030"/>
                  </a:cubicBezTo>
                  <a:cubicBezTo>
                    <a:pt x="2709" y="11106"/>
                    <a:pt x="2699" y="11186"/>
                    <a:pt x="2668" y="11254"/>
                  </a:cubicBezTo>
                  <a:lnTo>
                    <a:pt x="2810" y="11304"/>
                  </a:lnTo>
                  <a:cubicBezTo>
                    <a:pt x="2982" y="10433"/>
                    <a:pt x="3457" y="10133"/>
                    <a:pt x="3952" y="10133"/>
                  </a:cubicBezTo>
                  <a:cubicBezTo>
                    <a:pt x="4082" y="10133"/>
                    <a:pt x="4213" y="10153"/>
                    <a:pt x="4341" y="10190"/>
                  </a:cubicBezTo>
                  <a:lnTo>
                    <a:pt x="7526" y="2670"/>
                  </a:lnTo>
                  <a:cubicBezTo>
                    <a:pt x="7469" y="2650"/>
                    <a:pt x="7413" y="2627"/>
                    <a:pt x="7359" y="2599"/>
                  </a:cubicBezTo>
                  <a:cubicBezTo>
                    <a:pt x="6815" y="2305"/>
                    <a:pt x="6798" y="1665"/>
                    <a:pt x="6984" y="994"/>
                  </a:cubicBezTo>
                  <a:lnTo>
                    <a:pt x="6855" y="951"/>
                  </a:lnTo>
                  <a:cubicBezTo>
                    <a:pt x="6818" y="1007"/>
                    <a:pt x="6763" y="1051"/>
                    <a:pt x="6696" y="1080"/>
                  </a:cubicBezTo>
                  <a:cubicBezTo>
                    <a:pt x="6650" y="1099"/>
                    <a:pt x="6602" y="1108"/>
                    <a:pt x="6554" y="1108"/>
                  </a:cubicBezTo>
                  <a:cubicBezTo>
                    <a:pt x="6414" y="1108"/>
                    <a:pt x="6281" y="1027"/>
                    <a:pt x="6225" y="889"/>
                  </a:cubicBezTo>
                  <a:cubicBezTo>
                    <a:pt x="6204" y="838"/>
                    <a:pt x="6197" y="785"/>
                    <a:pt x="6199" y="731"/>
                  </a:cubicBezTo>
                  <a:lnTo>
                    <a:pt x="6039" y="678"/>
                  </a:lnTo>
                  <a:cubicBezTo>
                    <a:pt x="5995" y="772"/>
                    <a:pt x="5919" y="851"/>
                    <a:pt x="5819" y="894"/>
                  </a:cubicBezTo>
                  <a:cubicBezTo>
                    <a:pt x="5765" y="916"/>
                    <a:pt x="5710" y="927"/>
                    <a:pt x="5655" y="927"/>
                  </a:cubicBezTo>
                  <a:cubicBezTo>
                    <a:pt x="5478" y="927"/>
                    <a:pt x="5308" y="818"/>
                    <a:pt x="5232" y="637"/>
                  </a:cubicBezTo>
                  <a:cubicBezTo>
                    <a:pt x="5194" y="550"/>
                    <a:pt x="5187" y="459"/>
                    <a:pt x="5202" y="373"/>
                  </a:cubicBezTo>
                  <a:lnTo>
                    <a:pt x="5068" y="324"/>
                  </a:lnTo>
                  <a:cubicBezTo>
                    <a:pt x="5050" y="456"/>
                    <a:pt x="4975" y="566"/>
                    <a:pt x="4859" y="616"/>
                  </a:cubicBezTo>
                  <a:cubicBezTo>
                    <a:pt x="4818" y="633"/>
                    <a:pt x="4775" y="641"/>
                    <a:pt x="4732" y="641"/>
                  </a:cubicBezTo>
                  <a:cubicBezTo>
                    <a:pt x="4573" y="641"/>
                    <a:pt x="4413" y="530"/>
                    <a:pt x="4338" y="350"/>
                  </a:cubicBezTo>
                  <a:cubicBezTo>
                    <a:pt x="4295" y="248"/>
                    <a:pt x="4290" y="142"/>
                    <a:pt x="4313" y="49"/>
                  </a:cubicBezTo>
                  <a:lnTo>
                    <a:pt x="4179" y="0"/>
                  </a:ln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44"/>
            <p:cNvSpPr/>
            <p:nvPr/>
          </p:nvSpPr>
          <p:spPr>
            <a:xfrm>
              <a:off x="7734816" y="1358239"/>
              <a:ext cx="230900" cy="344579"/>
            </a:xfrm>
            <a:custGeom>
              <a:avLst/>
              <a:gdLst/>
              <a:ahLst/>
              <a:cxnLst/>
              <a:rect l="l" t="t" r="r" b="b"/>
              <a:pathLst>
                <a:path w="6323" h="9436" extrusionOk="0">
                  <a:moveTo>
                    <a:pt x="3459" y="357"/>
                  </a:moveTo>
                  <a:lnTo>
                    <a:pt x="5481" y="1093"/>
                  </a:lnTo>
                  <a:cubicBezTo>
                    <a:pt x="5336" y="1612"/>
                    <a:pt x="5508" y="2146"/>
                    <a:pt x="5930" y="2374"/>
                  </a:cubicBezTo>
                  <a:cubicBezTo>
                    <a:pt x="5973" y="2397"/>
                    <a:pt x="6016" y="2413"/>
                    <a:pt x="6059" y="2428"/>
                  </a:cubicBezTo>
                  <a:lnTo>
                    <a:pt x="3584" y="8268"/>
                  </a:lnTo>
                  <a:cubicBezTo>
                    <a:pt x="3502" y="8244"/>
                    <a:pt x="3417" y="8233"/>
                    <a:pt x="3332" y="8233"/>
                  </a:cubicBezTo>
                  <a:cubicBezTo>
                    <a:pt x="2922" y="8233"/>
                    <a:pt x="2495" y="8494"/>
                    <a:pt x="2258" y="8936"/>
                  </a:cubicBezTo>
                  <a:cubicBezTo>
                    <a:pt x="2234" y="8982"/>
                    <a:pt x="2212" y="9029"/>
                    <a:pt x="2194" y="9075"/>
                  </a:cubicBezTo>
                  <a:lnTo>
                    <a:pt x="777" y="8560"/>
                  </a:lnTo>
                  <a:cubicBezTo>
                    <a:pt x="938" y="8028"/>
                    <a:pt x="769" y="7477"/>
                    <a:pt x="337" y="7243"/>
                  </a:cubicBezTo>
                  <a:cubicBezTo>
                    <a:pt x="297" y="7221"/>
                    <a:pt x="258" y="7205"/>
                    <a:pt x="217" y="7190"/>
                  </a:cubicBezTo>
                  <a:lnTo>
                    <a:pt x="2098" y="1174"/>
                  </a:lnTo>
                  <a:cubicBezTo>
                    <a:pt x="2171" y="1193"/>
                    <a:pt x="2245" y="1201"/>
                    <a:pt x="2321" y="1201"/>
                  </a:cubicBezTo>
                  <a:cubicBezTo>
                    <a:pt x="2729" y="1201"/>
                    <a:pt x="3155" y="940"/>
                    <a:pt x="3393" y="499"/>
                  </a:cubicBezTo>
                  <a:cubicBezTo>
                    <a:pt x="3418" y="451"/>
                    <a:pt x="3439" y="406"/>
                    <a:pt x="3459" y="357"/>
                  </a:cubicBezTo>
                  <a:close/>
                  <a:moveTo>
                    <a:pt x="3508" y="0"/>
                  </a:moveTo>
                  <a:cubicBezTo>
                    <a:pt x="3486" y="53"/>
                    <a:pt x="3462" y="104"/>
                    <a:pt x="3436" y="155"/>
                  </a:cubicBezTo>
                  <a:cubicBezTo>
                    <a:pt x="3179" y="633"/>
                    <a:pt x="2717" y="916"/>
                    <a:pt x="2274" y="916"/>
                  </a:cubicBezTo>
                  <a:cubicBezTo>
                    <a:pt x="2193" y="916"/>
                    <a:pt x="2112" y="906"/>
                    <a:pt x="2033" y="887"/>
                  </a:cubicBezTo>
                  <a:lnTo>
                    <a:pt x="1" y="7397"/>
                  </a:lnTo>
                  <a:cubicBezTo>
                    <a:pt x="45" y="7413"/>
                    <a:pt x="88" y="7430"/>
                    <a:pt x="131" y="7454"/>
                  </a:cubicBezTo>
                  <a:cubicBezTo>
                    <a:pt x="598" y="7706"/>
                    <a:pt x="782" y="8303"/>
                    <a:pt x="605" y="8877"/>
                  </a:cubicBezTo>
                  <a:lnTo>
                    <a:pt x="2141" y="9436"/>
                  </a:lnTo>
                  <a:cubicBezTo>
                    <a:pt x="2159" y="9387"/>
                    <a:pt x="2184" y="9337"/>
                    <a:pt x="2210" y="9288"/>
                  </a:cubicBezTo>
                  <a:cubicBezTo>
                    <a:pt x="2468" y="8810"/>
                    <a:pt x="2928" y="8527"/>
                    <a:pt x="3372" y="8527"/>
                  </a:cubicBezTo>
                  <a:cubicBezTo>
                    <a:pt x="3464" y="8527"/>
                    <a:pt x="3556" y="8540"/>
                    <a:pt x="3645" y="8565"/>
                  </a:cubicBezTo>
                  <a:lnTo>
                    <a:pt x="6322" y="2245"/>
                  </a:lnTo>
                  <a:cubicBezTo>
                    <a:pt x="6274" y="2229"/>
                    <a:pt x="6228" y="2209"/>
                    <a:pt x="6182" y="2184"/>
                  </a:cubicBezTo>
                  <a:cubicBezTo>
                    <a:pt x="5724" y="1937"/>
                    <a:pt x="5541" y="1360"/>
                    <a:pt x="5695" y="798"/>
                  </a:cubicBezTo>
                  <a:lnTo>
                    <a:pt x="3508" y="0"/>
                  </a:ln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44"/>
            <p:cNvSpPr/>
            <p:nvPr/>
          </p:nvSpPr>
          <p:spPr>
            <a:xfrm>
              <a:off x="7790504" y="1429227"/>
              <a:ext cx="67813" cy="193178"/>
            </a:xfrm>
            <a:custGeom>
              <a:avLst/>
              <a:gdLst/>
              <a:ahLst/>
              <a:cxnLst/>
              <a:rect l="l" t="t" r="r" b="b"/>
              <a:pathLst>
                <a:path w="1857" h="5290" extrusionOk="0">
                  <a:moveTo>
                    <a:pt x="1777" y="0"/>
                  </a:moveTo>
                  <a:lnTo>
                    <a:pt x="0" y="5261"/>
                  </a:lnTo>
                  <a:lnTo>
                    <a:pt x="80" y="5290"/>
                  </a:lnTo>
                  <a:lnTo>
                    <a:pt x="1857" y="28"/>
                  </a:lnTo>
                  <a:lnTo>
                    <a:pt x="1777" y="0"/>
                  </a:ln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44"/>
            <p:cNvSpPr/>
            <p:nvPr/>
          </p:nvSpPr>
          <p:spPr>
            <a:xfrm>
              <a:off x="7771661" y="1566750"/>
              <a:ext cx="20267" cy="17967"/>
            </a:xfrm>
            <a:custGeom>
              <a:avLst/>
              <a:gdLst/>
              <a:ahLst/>
              <a:cxnLst/>
              <a:rect l="l" t="t" r="r" b="b"/>
              <a:pathLst>
                <a:path w="555" h="492" extrusionOk="0">
                  <a:moveTo>
                    <a:pt x="279" y="1"/>
                  </a:moveTo>
                  <a:cubicBezTo>
                    <a:pt x="247" y="1"/>
                    <a:pt x="214" y="7"/>
                    <a:pt x="183" y="21"/>
                  </a:cubicBezTo>
                  <a:cubicBezTo>
                    <a:pt x="58" y="72"/>
                    <a:pt x="1" y="216"/>
                    <a:pt x="52" y="340"/>
                  </a:cubicBezTo>
                  <a:cubicBezTo>
                    <a:pt x="92" y="435"/>
                    <a:pt x="183" y="491"/>
                    <a:pt x="278" y="491"/>
                  </a:cubicBezTo>
                  <a:cubicBezTo>
                    <a:pt x="310" y="491"/>
                    <a:pt x="342" y="485"/>
                    <a:pt x="373" y="472"/>
                  </a:cubicBezTo>
                  <a:cubicBezTo>
                    <a:pt x="496" y="420"/>
                    <a:pt x="555" y="277"/>
                    <a:pt x="503" y="151"/>
                  </a:cubicBezTo>
                  <a:cubicBezTo>
                    <a:pt x="465" y="58"/>
                    <a:pt x="375" y="1"/>
                    <a:pt x="279" y="1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44"/>
            <p:cNvSpPr/>
            <p:nvPr/>
          </p:nvSpPr>
          <p:spPr>
            <a:xfrm>
              <a:off x="7790029" y="1508907"/>
              <a:ext cx="20377" cy="17967"/>
            </a:xfrm>
            <a:custGeom>
              <a:avLst/>
              <a:gdLst/>
              <a:ahLst/>
              <a:cxnLst/>
              <a:rect l="l" t="t" r="r" b="b"/>
              <a:pathLst>
                <a:path w="558" h="492" extrusionOk="0">
                  <a:moveTo>
                    <a:pt x="278" y="1"/>
                  </a:moveTo>
                  <a:cubicBezTo>
                    <a:pt x="246" y="1"/>
                    <a:pt x="214" y="7"/>
                    <a:pt x="182" y="20"/>
                  </a:cubicBezTo>
                  <a:cubicBezTo>
                    <a:pt x="58" y="73"/>
                    <a:pt x="0" y="216"/>
                    <a:pt x="52" y="341"/>
                  </a:cubicBezTo>
                  <a:cubicBezTo>
                    <a:pt x="91" y="435"/>
                    <a:pt x="181" y="492"/>
                    <a:pt x="277" y="492"/>
                  </a:cubicBezTo>
                  <a:cubicBezTo>
                    <a:pt x="309" y="492"/>
                    <a:pt x="341" y="486"/>
                    <a:pt x="373" y="473"/>
                  </a:cubicBezTo>
                  <a:cubicBezTo>
                    <a:pt x="497" y="420"/>
                    <a:pt x="557" y="276"/>
                    <a:pt x="503" y="152"/>
                  </a:cubicBezTo>
                  <a:cubicBezTo>
                    <a:pt x="464" y="57"/>
                    <a:pt x="374" y="1"/>
                    <a:pt x="278" y="1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44"/>
            <p:cNvSpPr/>
            <p:nvPr/>
          </p:nvSpPr>
          <p:spPr>
            <a:xfrm>
              <a:off x="7801788" y="1462786"/>
              <a:ext cx="20267" cy="17857"/>
            </a:xfrm>
            <a:custGeom>
              <a:avLst/>
              <a:gdLst/>
              <a:ahLst/>
              <a:cxnLst/>
              <a:rect l="l" t="t" r="r" b="b"/>
              <a:pathLst>
                <a:path w="555" h="489" extrusionOk="0">
                  <a:moveTo>
                    <a:pt x="278" y="0"/>
                  </a:moveTo>
                  <a:cubicBezTo>
                    <a:pt x="246" y="0"/>
                    <a:pt x="214" y="6"/>
                    <a:pt x="182" y="19"/>
                  </a:cubicBezTo>
                  <a:cubicBezTo>
                    <a:pt x="58" y="71"/>
                    <a:pt x="0" y="214"/>
                    <a:pt x="52" y="338"/>
                  </a:cubicBezTo>
                  <a:cubicBezTo>
                    <a:pt x="93" y="432"/>
                    <a:pt x="185" y="489"/>
                    <a:pt x="280" y="489"/>
                  </a:cubicBezTo>
                  <a:cubicBezTo>
                    <a:pt x="311" y="489"/>
                    <a:pt x="342" y="483"/>
                    <a:pt x="373" y="470"/>
                  </a:cubicBezTo>
                  <a:cubicBezTo>
                    <a:pt x="497" y="419"/>
                    <a:pt x="554" y="275"/>
                    <a:pt x="503" y="149"/>
                  </a:cubicBezTo>
                  <a:cubicBezTo>
                    <a:pt x="464" y="56"/>
                    <a:pt x="374" y="0"/>
                    <a:pt x="278" y="0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44"/>
            <p:cNvSpPr/>
            <p:nvPr/>
          </p:nvSpPr>
          <p:spPr>
            <a:xfrm>
              <a:off x="7714951" y="1485281"/>
              <a:ext cx="248502" cy="253285"/>
            </a:xfrm>
            <a:custGeom>
              <a:avLst/>
              <a:gdLst/>
              <a:ahLst/>
              <a:cxnLst/>
              <a:rect l="l" t="t" r="r" b="b"/>
              <a:pathLst>
                <a:path w="6805" h="6936" extrusionOk="0">
                  <a:moveTo>
                    <a:pt x="6805" y="0"/>
                  </a:moveTo>
                  <a:lnTo>
                    <a:pt x="569" y="2615"/>
                  </a:lnTo>
                  <a:lnTo>
                    <a:pt x="1" y="4432"/>
                  </a:lnTo>
                  <a:cubicBezTo>
                    <a:pt x="54" y="4452"/>
                    <a:pt x="105" y="4474"/>
                    <a:pt x="155" y="4501"/>
                  </a:cubicBezTo>
                  <a:cubicBezTo>
                    <a:pt x="712" y="4801"/>
                    <a:pt x="931" y="5511"/>
                    <a:pt x="721" y="6197"/>
                  </a:cubicBezTo>
                  <a:lnTo>
                    <a:pt x="874" y="6253"/>
                  </a:lnTo>
                  <a:cubicBezTo>
                    <a:pt x="898" y="6194"/>
                    <a:pt x="946" y="6144"/>
                    <a:pt x="1009" y="6117"/>
                  </a:cubicBezTo>
                  <a:cubicBezTo>
                    <a:pt x="1041" y="6103"/>
                    <a:pt x="1074" y="6097"/>
                    <a:pt x="1107" y="6097"/>
                  </a:cubicBezTo>
                  <a:cubicBezTo>
                    <a:pt x="1206" y="6097"/>
                    <a:pt x="1302" y="6156"/>
                    <a:pt x="1343" y="6253"/>
                  </a:cubicBezTo>
                  <a:cubicBezTo>
                    <a:pt x="1366" y="6309"/>
                    <a:pt x="1365" y="6366"/>
                    <a:pt x="1351" y="6419"/>
                  </a:cubicBezTo>
                  <a:lnTo>
                    <a:pt x="1489" y="6468"/>
                  </a:lnTo>
                  <a:cubicBezTo>
                    <a:pt x="1515" y="6395"/>
                    <a:pt x="1570" y="6332"/>
                    <a:pt x="1647" y="6299"/>
                  </a:cubicBezTo>
                  <a:cubicBezTo>
                    <a:pt x="1682" y="6284"/>
                    <a:pt x="1719" y="6277"/>
                    <a:pt x="1756" y="6277"/>
                  </a:cubicBezTo>
                  <a:cubicBezTo>
                    <a:pt x="1871" y="6277"/>
                    <a:pt x="1982" y="6347"/>
                    <a:pt x="2031" y="6462"/>
                  </a:cubicBezTo>
                  <a:cubicBezTo>
                    <a:pt x="2059" y="6531"/>
                    <a:pt x="2058" y="6599"/>
                    <a:pt x="2038" y="6664"/>
                  </a:cubicBezTo>
                  <a:lnTo>
                    <a:pt x="2167" y="6710"/>
                  </a:lnTo>
                  <a:cubicBezTo>
                    <a:pt x="2187" y="6627"/>
                    <a:pt x="2238" y="6554"/>
                    <a:pt x="2323" y="6518"/>
                  </a:cubicBezTo>
                  <a:cubicBezTo>
                    <a:pt x="2357" y="6504"/>
                    <a:pt x="2392" y="6497"/>
                    <a:pt x="2427" y="6497"/>
                  </a:cubicBezTo>
                  <a:cubicBezTo>
                    <a:pt x="2533" y="6497"/>
                    <a:pt x="2635" y="6559"/>
                    <a:pt x="2678" y="6662"/>
                  </a:cubicBezTo>
                  <a:cubicBezTo>
                    <a:pt x="2709" y="6738"/>
                    <a:pt x="2701" y="6818"/>
                    <a:pt x="2668" y="6886"/>
                  </a:cubicBezTo>
                  <a:lnTo>
                    <a:pt x="2809" y="6936"/>
                  </a:lnTo>
                  <a:cubicBezTo>
                    <a:pt x="2980" y="6065"/>
                    <a:pt x="3455" y="5765"/>
                    <a:pt x="3951" y="5765"/>
                  </a:cubicBezTo>
                  <a:cubicBezTo>
                    <a:pt x="4081" y="5765"/>
                    <a:pt x="4212" y="5786"/>
                    <a:pt x="4340" y="5822"/>
                  </a:cubicBezTo>
                  <a:lnTo>
                    <a:pt x="6805" y="0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44"/>
            <p:cNvSpPr/>
            <p:nvPr/>
          </p:nvSpPr>
          <p:spPr>
            <a:xfrm>
              <a:off x="7837282" y="1437553"/>
              <a:ext cx="146581" cy="261757"/>
            </a:xfrm>
            <a:custGeom>
              <a:avLst/>
              <a:gdLst/>
              <a:ahLst/>
              <a:cxnLst/>
              <a:rect l="l" t="t" r="r" b="b"/>
              <a:pathLst>
                <a:path w="4014" h="7168" extrusionOk="0">
                  <a:moveTo>
                    <a:pt x="4013" y="0"/>
                  </a:moveTo>
                  <a:lnTo>
                    <a:pt x="75" y="3486"/>
                  </a:lnTo>
                  <a:cubicBezTo>
                    <a:pt x="646" y="4076"/>
                    <a:pt x="619" y="5534"/>
                    <a:pt x="0" y="6113"/>
                  </a:cubicBezTo>
                  <a:lnTo>
                    <a:pt x="950" y="7168"/>
                  </a:lnTo>
                  <a:lnTo>
                    <a:pt x="4013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itle 11">
            <a:extLst>
              <a:ext uri="{FF2B5EF4-FFF2-40B4-BE49-F238E27FC236}">
                <a16:creationId xmlns:a16="http://schemas.microsoft.com/office/drawing/2014/main" id="{9F10B560-17CE-7FD6-2103-F928ED38CA5B}"/>
              </a:ext>
            </a:extLst>
          </p:cNvPr>
          <p:cNvSpPr txBox="1">
            <a:spLocks/>
          </p:cNvSpPr>
          <p:nvPr/>
        </p:nvSpPr>
        <p:spPr>
          <a:xfrm>
            <a:off x="874800" y="692400"/>
            <a:ext cx="7708500" cy="630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Yeseva One"/>
              <a:buNone/>
              <a:defRPr sz="2800" b="1" i="0" u="none" strike="noStrike" cap="none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" dirty="0"/>
              <a:t>RECOMMENDATIONS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18"/>
          <p:cNvSpPr/>
          <p:nvPr/>
        </p:nvSpPr>
        <p:spPr>
          <a:xfrm flipH="1">
            <a:off x="1022275" y="1378150"/>
            <a:ext cx="3313200" cy="3313200"/>
          </a:xfrm>
          <a:prstGeom prst="donut">
            <a:avLst>
              <a:gd name="adj" fmla="val 11263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7" name="Google Shape;507;p18"/>
          <p:cNvGrpSpPr/>
          <p:nvPr/>
        </p:nvGrpSpPr>
        <p:grpSpPr>
          <a:xfrm>
            <a:off x="1894901" y="1975290"/>
            <a:ext cx="1610415" cy="1698941"/>
            <a:chOff x="6826125" y="3100000"/>
            <a:chExt cx="1425146" cy="1503488"/>
          </a:xfrm>
        </p:grpSpPr>
        <p:sp>
          <p:nvSpPr>
            <p:cNvPr id="508" name="Google Shape;508;p18"/>
            <p:cNvSpPr/>
            <p:nvPr/>
          </p:nvSpPr>
          <p:spPr>
            <a:xfrm>
              <a:off x="6826125" y="3465398"/>
              <a:ext cx="1283659" cy="1138090"/>
            </a:xfrm>
            <a:custGeom>
              <a:avLst/>
              <a:gdLst/>
              <a:ahLst/>
              <a:cxnLst/>
              <a:rect l="l" t="t" r="r" b="b"/>
              <a:pathLst>
                <a:path w="24841" h="22024" extrusionOk="0">
                  <a:moveTo>
                    <a:pt x="5752" y="0"/>
                  </a:moveTo>
                  <a:lnTo>
                    <a:pt x="251" y="11439"/>
                  </a:lnTo>
                  <a:cubicBezTo>
                    <a:pt x="0" y="11958"/>
                    <a:pt x="202" y="12583"/>
                    <a:pt x="709" y="12858"/>
                  </a:cubicBezTo>
                  <a:lnTo>
                    <a:pt x="17318" y="21891"/>
                  </a:lnTo>
                  <a:cubicBezTo>
                    <a:pt x="17482" y="21981"/>
                    <a:pt x="17660" y="22024"/>
                    <a:pt x="17835" y="22024"/>
                  </a:cubicBezTo>
                  <a:cubicBezTo>
                    <a:pt x="18212" y="22024"/>
                    <a:pt x="18577" y="21825"/>
                    <a:pt x="18776" y="21474"/>
                  </a:cubicBezTo>
                  <a:lnTo>
                    <a:pt x="24840" y="10759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rgbClr val="2A64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8"/>
            <p:cNvSpPr/>
            <p:nvPr/>
          </p:nvSpPr>
          <p:spPr>
            <a:xfrm>
              <a:off x="6883278" y="3502139"/>
              <a:ext cx="1175761" cy="1040786"/>
            </a:xfrm>
            <a:custGeom>
              <a:avLst/>
              <a:gdLst/>
              <a:ahLst/>
              <a:cxnLst/>
              <a:rect l="l" t="t" r="r" b="b"/>
              <a:pathLst>
                <a:path w="22753" h="20141" extrusionOk="0">
                  <a:moveTo>
                    <a:pt x="5246" y="1"/>
                  </a:moveTo>
                  <a:lnTo>
                    <a:pt x="230" y="10436"/>
                  </a:lnTo>
                  <a:cubicBezTo>
                    <a:pt x="1" y="10910"/>
                    <a:pt x="187" y="11480"/>
                    <a:pt x="652" y="11733"/>
                  </a:cubicBezTo>
                  <a:lnTo>
                    <a:pt x="15887" y="20019"/>
                  </a:lnTo>
                  <a:cubicBezTo>
                    <a:pt x="16037" y="20101"/>
                    <a:pt x="16200" y="20140"/>
                    <a:pt x="16361" y="20140"/>
                  </a:cubicBezTo>
                  <a:cubicBezTo>
                    <a:pt x="16706" y="20140"/>
                    <a:pt x="17040" y="19960"/>
                    <a:pt x="17221" y="19641"/>
                  </a:cubicBezTo>
                  <a:lnTo>
                    <a:pt x="22752" y="9868"/>
                  </a:lnTo>
                  <a:lnTo>
                    <a:pt x="5246" y="1"/>
                  </a:lnTo>
                  <a:close/>
                </a:path>
              </a:pathLst>
            </a:custGeom>
            <a:solidFill>
              <a:srgbClr val="0C1F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8"/>
            <p:cNvSpPr/>
            <p:nvPr/>
          </p:nvSpPr>
          <p:spPr>
            <a:xfrm>
              <a:off x="7062901" y="3461884"/>
              <a:ext cx="1057322" cy="696734"/>
            </a:xfrm>
            <a:custGeom>
              <a:avLst/>
              <a:gdLst/>
              <a:ahLst/>
              <a:cxnLst/>
              <a:rect l="l" t="t" r="r" b="b"/>
              <a:pathLst>
                <a:path w="20461" h="13483" extrusionOk="0">
                  <a:moveTo>
                    <a:pt x="1083" y="1"/>
                  </a:moveTo>
                  <a:lnTo>
                    <a:pt x="1" y="3627"/>
                  </a:lnTo>
                  <a:lnTo>
                    <a:pt x="18719" y="13483"/>
                  </a:lnTo>
                  <a:lnTo>
                    <a:pt x="20460" y="10683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8"/>
            <p:cNvSpPr/>
            <p:nvPr/>
          </p:nvSpPr>
          <p:spPr>
            <a:xfrm>
              <a:off x="7049982" y="3410053"/>
              <a:ext cx="1069466" cy="711875"/>
            </a:xfrm>
            <a:custGeom>
              <a:avLst/>
              <a:gdLst/>
              <a:ahLst/>
              <a:cxnLst/>
              <a:rect l="l" t="t" r="r" b="b"/>
              <a:pathLst>
                <a:path w="20696" h="13776" extrusionOk="0">
                  <a:moveTo>
                    <a:pt x="1430" y="0"/>
                  </a:moveTo>
                  <a:lnTo>
                    <a:pt x="0" y="3734"/>
                  </a:lnTo>
                  <a:lnTo>
                    <a:pt x="19250" y="13776"/>
                  </a:lnTo>
                  <a:lnTo>
                    <a:pt x="20696" y="11332"/>
                  </a:lnTo>
                  <a:lnTo>
                    <a:pt x="1430" y="0"/>
                  </a:ln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8"/>
            <p:cNvSpPr/>
            <p:nvPr/>
          </p:nvSpPr>
          <p:spPr>
            <a:xfrm>
              <a:off x="7226556" y="3100000"/>
              <a:ext cx="1024715" cy="893616"/>
            </a:xfrm>
            <a:custGeom>
              <a:avLst/>
              <a:gdLst/>
              <a:ahLst/>
              <a:cxnLst/>
              <a:rect l="l" t="t" r="r" b="b"/>
              <a:pathLst>
                <a:path w="19830" h="17293" extrusionOk="0">
                  <a:moveTo>
                    <a:pt x="3155" y="1"/>
                  </a:moveTo>
                  <a:lnTo>
                    <a:pt x="0" y="3424"/>
                  </a:lnTo>
                  <a:lnTo>
                    <a:pt x="17544" y="17292"/>
                  </a:lnTo>
                  <a:lnTo>
                    <a:pt x="19830" y="15023"/>
                  </a:lnTo>
                  <a:lnTo>
                    <a:pt x="3155" y="1"/>
                  </a:ln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8"/>
            <p:cNvSpPr/>
            <p:nvPr/>
          </p:nvSpPr>
          <p:spPr>
            <a:xfrm>
              <a:off x="7270170" y="3128938"/>
              <a:ext cx="960121" cy="852689"/>
            </a:xfrm>
            <a:custGeom>
              <a:avLst/>
              <a:gdLst/>
              <a:ahLst/>
              <a:cxnLst/>
              <a:rect l="l" t="t" r="r" b="b"/>
              <a:pathLst>
                <a:path w="18580" h="16501" extrusionOk="0">
                  <a:moveTo>
                    <a:pt x="2509" y="0"/>
                  </a:moveTo>
                  <a:lnTo>
                    <a:pt x="1" y="3021"/>
                  </a:lnTo>
                  <a:lnTo>
                    <a:pt x="16614" y="16500"/>
                  </a:lnTo>
                  <a:lnTo>
                    <a:pt x="18579" y="14460"/>
                  </a:lnTo>
                  <a:lnTo>
                    <a:pt x="2509" y="0"/>
                  </a:lnTo>
                  <a:close/>
                </a:path>
              </a:pathLst>
            </a:custGeom>
            <a:solidFill>
              <a:srgbClr val="2A64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8"/>
            <p:cNvSpPr/>
            <p:nvPr/>
          </p:nvSpPr>
          <p:spPr>
            <a:xfrm>
              <a:off x="7270170" y="3202369"/>
              <a:ext cx="911702" cy="779259"/>
            </a:xfrm>
            <a:custGeom>
              <a:avLst/>
              <a:gdLst/>
              <a:ahLst/>
              <a:cxnLst/>
              <a:rect l="l" t="t" r="r" b="b"/>
              <a:pathLst>
                <a:path w="17643" h="15080" extrusionOk="0">
                  <a:moveTo>
                    <a:pt x="1574" y="1"/>
                  </a:moveTo>
                  <a:lnTo>
                    <a:pt x="1" y="1600"/>
                  </a:lnTo>
                  <a:lnTo>
                    <a:pt x="16614" y="15079"/>
                  </a:lnTo>
                  <a:lnTo>
                    <a:pt x="17643" y="13712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8"/>
            <p:cNvSpPr/>
            <p:nvPr/>
          </p:nvSpPr>
          <p:spPr>
            <a:xfrm>
              <a:off x="7358586" y="3138498"/>
              <a:ext cx="170786" cy="313977"/>
            </a:xfrm>
            <a:custGeom>
              <a:avLst/>
              <a:gdLst/>
              <a:ahLst/>
              <a:cxnLst/>
              <a:rect l="l" t="t" r="r" b="b"/>
              <a:pathLst>
                <a:path w="3305" h="6076" extrusionOk="0">
                  <a:moveTo>
                    <a:pt x="1003" y="0"/>
                  </a:moveTo>
                  <a:lnTo>
                    <a:pt x="0" y="4225"/>
                  </a:lnTo>
                  <a:lnTo>
                    <a:pt x="2281" y="6076"/>
                  </a:lnTo>
                  <a:lnTo>
                    <a:pt x="3304" y="2070"/>
                  </a:lnTo>
                  <a:lnTo>
                    <a:pt x="1003" y="0"/>
                  </a:ln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8"/>
            <p:cNvSpPr/>
            <p:nvPr/>
          </p:nvSpPr>
          <p:spPr>
            <a:xfrm>
              <a:off x="7581616" y="3340860"/>
              <a:ext cx="162208" cy="284523"/>
            </a:xfrm>
            <a:custGeom>
              <a:avLst/>
              <a:gdLst/>
              <a:ahLst/>
              <a:cxnLst/>
              <a:rect l="l" t="t" r="r" b="b"/>
              <a:pathLst>
                <a:path w="3139" h="5506" extrusionOk="0">
                  <a:moveTo>
                    <a:pt x="1038" y="1"/>
                  </a:moveTo>
                  <a:lnTo>
                    <a:pt x="1" y="3810"/>
                  </a:lnTo>
                  <a:lnTo>
                    <a:pt x="2088" y="5505"/>
                  </a:lnTo>
                  <a:lnTo>
                    <a:pt x="3138" y="188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8"/>
            <p:cNvSpPr/>
            <p:nvPr/>
          </p:nvSpPr>
          <p:spPr>
            <a:xfrm>
              <a:off x="7802786" y="3540844"/>
              <a:ext cx="153320" cy="256360"/>
            </a:xfrm>
            <a:custGeom>
              <a:avLst/>
              <a:gdLst/>
              <a:ahLst/>
              <a:cxnLst/>
              <a:rect l="l" t="t" r="r" b="b"/>
              <a:pathLst>
                <a:path w="2967" h="4961" extrusionOk="0">
                  <a:moveTo>
                    <a:pt x="1059" y="0"/>
                  </a:moveTo>
                  <a:lnTo>
                    <a:pt x="1" y="3414"/>
                  </a:lnTo>
                  <a:lnTo>
                    <a:pt x="1905" y="4961"/>
                  </a:lnTo>
                  <a:lnTo>
                    <a:pt x="2967" y="1715"/>
                  </a:lnTo>
                  <a:lnTo>
                    <a:pt x="1059" y="0"/>
                  </a:ln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8"/>
            <p:cNvSpPr/>
            <p:nvPr/>
          </p:nvSpPr>
          <p:spPr>
            <a:xfrm>
              <a:off x="7994243" y="3713027"/>
              <a:ext cx="145103" cy="233106"/>
            </a:xfrm>
            <a:custGeom>
              <a:avLst/>
              <a:gdLst/>
              <a:ahLst/>
              <a:cxnLst/>
              <a:rect l="l" t="t" r="r" b="b"/>
              <a:pathLst>
                <a:path w="2808" h="4511" extrusionOk="0">
                  <a:moveTo>
                    <a:pt x="1060" y="1"/>
                  </a:moveTo>
                  <a:lnTo>
                    <a:pt x="1" y="3086"/>
                  </a:lnTo>
                  <a:lnTo>
                    <a:pt x="1753" y="4510"/>
                  </a:lnTo>
                  <a:lnTo>
                    <a:pt x="2808" y="1576"/>
                  </a:lnTo>
                  <a:lnTo>
                    <a:pt x="1060" y="1"/>
                  </a:ln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8"/>
            <p:cNvSpPr/>
            <p:nvPr/>
          </p:nvSpPr>
          <p:spPr>
            <a:xfrm>
              <a:off x="7071789" y="3432842"/>
              <a:ext cx="1034482" cy="674100"/>
            </a:xfrm>
            <a:custGeom>
              <a:avLst/>
              <a:gdLst/>
              <a:ahLst/>
              <a:cxnLst/>
              <a:rect l="l" t="t" r="r" b="b"/>
              <a:pathLst>
                <a:path w="20019" h="13045" extrusionOk="0">
                  <a:moveTo>
                    <a:pt x="1227" y="0"/>
                  </a:moveTo>
                  <a:lnTo>
                    <a:pt x="0" y="3223"/>
                  </a:lnTo>
                  <a:lnTo>
                    <a:pt x="18628" y="13044"/>
                  </a:lnTo>
                  <a:lnTo>
                    <a:pt x="20019" y="10987"/>
                  </a:lnTo>
                  <a:lnTo>
                    <a:pt x="1227" y="0"/>
                  </a:lnTo>
                  <a:close/>
                </a:path>
              </a:pathLst>
            </a:custGeom>
            <a:solidFill>
              <a:srgbClr val="2A64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8"/>
            <p:cNvSpPr/>
            <p:nvPr/>
          </p:nvSpPr>
          <p:spPr>
            <a:xfrm>
              <a:off x="7071789" y="3527150"/>
              <a:ext cx="996139" cy="579793"/>
            </a:xfrm>
            <a:custGeom>
              <a:avLst/>
              <a:gdLst/>
              <a:ahLst/>
              <a:cxnLst/>
              <a:rect l="l" t="t" r="r" b="b"/>
              <a:pathLst>
                <a:path w="19277" h="11220" extrusionOk="0">
                  <a:moveTo>
                    <a:pt x="869" y="0"/>
                  </a:moveTo>
                  <a:lnTo>
                    <a:pt x="0" y="1398"/>
                  </a:lnTo>
                  <a:lnTo>
                    <a:pt x="18628" y="11219"/>
                  </a:lnTo>
                  <a:lnTo>
                    <a:pt x="19276" y="9822"/>
                  </a:lnTo>
                  <a:lnTo>
                    <a:pt x="869" y="0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8"/>
            <p:cNvSpPr/>
            <p:nvPr/>
          </p:nvSpPr>
          <p:spPr>
            <a:xfrm>
              <a:off x="7083984" y="3491339"/>
              <a:ext cx="284626" cy="186392"/>
            </a:xfrm>
            <a:custGeom>
              <a:avLst/>
              <a:gdLst/>
              <a:ahLst/>
              <a:cxnLst/>
              <a:rect l="l" t="t" r="r" b="b"/>
              <a:pathLst>
                <a:path w="5508" h="3607" extrusionOk="0">
                  <a:moveTo>
                    <a:pt x="2928" y="1"/>
                  </a:moveTo>
                  <a:lnTo>
                    <a:pt x="1" y="2214"/>
                  </a:lnTo>
                  <a:lnTo>
                    <a:pt x="2637" y="3607"/>
                  </a:lnTo>
                  <a:lnTo>
                    <a:pt x="5508" y="1509"/>
                  </a:lnTo>
                  <a:lnTo>
                    <a:pt x="2928" y="1"/>
                  </a:ln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8"/>
            <p:cNvSpPr/>
            <p:nvPr/>
          </p:nvSpPr>
          <p:spPr>
            <a:xfrm>
              <a:off x="7342257" y="3638924"/>
              <a:ext cx="267470" cy="169081"/>
            </a:xfrm>
            <a:custGeom>
              <a:avLst/>
              <a:gdLst/>
              <a:ahLst/>
              <a:cxnLst/>
              <a:rect l="l" t="t" r="r" b="b"/>
              <a:pathLst>
                <a:path w="5176" h="3272" extrusionOk="0">
                  <a:moveTo>
                    <a:pt x="2814" y="0"/>
                  </a:moveTo>
                  <a:lnTo>
                    <a:pt x="0" y="1993"/>
                  </a:lnTo>
                  <a:lnTo>
                    <a:pt x="2424" y="3272"/>
                  </a:lnTo>
                  <a:lnTo>
                    <a:pt x="5175" y="1380"/>
                  </a:lnTo>
                  <a:lnTo>
                    <a:pt x="2814" y="0"/>
                  </a:ln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8"/>
            <p:cNvSpPr/>
            <p:nvPr/>
          </p:nvSpPr>
          <p:spPr>
            <a:xfrm>
              <a:off x="7599237" y="3785166"/>
              <a:ext cx="249849" cy="152751"/>
            </a:xfrm>
            <a:custGeom>
              <a:avLst/>
              <a:gdLst/>
              <a:ahLst/>
              <a:cxnLst/>
              <a:rect l="l" t="t" r="r" b="b"/>
              <a:pathLst>
                <a:path w="4835" h="2956" extrusionOk="0">
                  <a:moveTo>
                    <a:pt x="2683" y="1"/>
                  </a:moveTo>
                  <a:lnTo>
                    <a:pt x="0" y="1786"/>
                  </a:lnTo>
                  <a:lnTo>
                    <a:pt x="2218" y="2955"/>
                  </a:lnTo>
                  <a:lnTo>
                    <a:pt x="4835" y="1260"/>
                  </a:lnTo>
                  <a:lnTo>
                    <a:pt x="2683" y="1"/>
                  </a:ln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8"/>
            <p:cNvSpPr/>
            <p:nvPr/>
          </p:nvSpPr>
          <p:spPr>
            <a:xfrm>
              <a:off x="7822164" y="3911668"/>
              <a:ext cx="234553" cy="139057"/>
            </a:xfrm>
            <a:custGeom>
              <a:avLst/>
              <a:gdLst/>
              <a:ahLst/>
              <a:cxnLst/>
              <a:rect l="l" t="t" r="r" b="b"/>
              <a:pathLst>
                <a:path w="4539" h="2691" extrusionOk="0">
                  <a:moveTo>
                    <a:pt x="2556" y="1"/>
                  </a:moveTo>
                  <a:lnTo>
                    <a:pt x="1" y="1611"/>
                  </a:lnTo>
                  <a:lnTo>
                    <a:pt x="2045" y="2690"/>
                  </a:lnTo>
                  <a:lnTo>
                    <a:pt x="4539" y="1160"/>
                  </a:lnTo>
                  <a:lnTo>
                    <a:pt x="2556" y="1"/>
                  </a:ln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8"/>
            <p:cNvSpPr/>
            <p:nvPr/>
          </p:nvSpPr>
          <p:spPr>
            <a:xfrm>
              <a:off x="7918125" y="3851362"/>
              <a:ext cx="244164" cy="187167"/>
            </a:xfrm>
            <a:custGeom>
              <a:avLst/>
              <a:gdLst/>
              <a:ahLst/>
              <a:cxnLst/>
              <a:rect l="l" t="t" r="r" b="b"/>
              <a:pathLst>
                <a:path w="4725" h="3622" extrusionOk="0">
                  <a:moveTo>
                    <a:pt x="4068" y="1"/>
                  </a:moveTo>
                  <a:cubicBezTo>
                    <a:pt x="2075" y="934"/>
                    <a:pt x="2085" y="943"/>
                    <a:pt x="1" y="1918"/>
                  </a:cubicBezTo>
                  <a:lnTo>
                    <a:pt x="2769" y="3621"/>
                  </a:lnTo>
                  <a:lnTo>
                    <a:pt x="4725" y="469"/>
                  </a:lnTo>
                  <a:lnTo>
                    <a:pt x="4068" y="1"/>
                  </a:lnTo>
                  <a:close/>
                </a:path>
              </a:pathLst>
            </a:custGeom>
            <a:solidFill>
              <a:srgbClr val="0C1F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8"/>
            <p:cNvSpPr/>
            <p:nvPr/>
          </p:nvSpPr>
          <p:spPr>
            <a:xfrm>
              <a:off x="7935230" y="3859062"/>
              <a:ext cx="215330" cy="167117"/>
            </a:xfrm>
            <a:custGeom>
              <a:avLst/>
              <a:gdLst/>
              <a:ahLst/>
              <a:cxnLst/>
              <a:rect l="l" t="t" r="r" b="b"/>
              <a:pathLst>
                <a:path w="4167" h="3234" extrusionOk="0">
                  <a:moveTo>
                    <a:pt x="3734" y="1"/>
                  </a:moveTo>
                  <a:cubicBezTo>
                    <a:pt x="2004" y="808"/>
                    <a:pt x="1810" y="910"/>
                    <a:pt x="0" y="1754"/>
                  </a:cubicBezTo>
                  <a:lnTo>
                    <a:pt x="2402" y="3233"/>
                  </a:lnTo>
                  <a:lnTo>
                    <a:pt x="4166" y="386"/>
                  </a:lnTo>
                  <a:lnTo>
                    <a:pt x="3734" y="1"/>
                  </a:ln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8"/>
            <p:cNvSpPr/>
            <p:nvPr/>
          </p:nvSpPr>
          <p:spPr>
            <a:xfrm>
              <a:off x="8029692" y="3859062"/>
              <a:ext cx="120764" cy="88519"/>
            </a:xfrm>
            <a:custGeom>
              <a:avLst/>
              <a:gdLst/>
              <a:ahLst/>
              <a:cxnLst/>
              <a:rect l="l" t="t" r="r" b="b"/>
              <a:pathLst>
                <a:path w="2337" h="1713" extrusionOk="0">
                  <a:moveTo>
                    <a:pt x="1904" y="1"/>
                  </a:moveTo>
                  <a:cubicBezTo>
                    <a:pt x="1002" y="423"/>
                    <a:pt x="514" y="652"/>
                    <a:pt x="0" y="895"/>
                  </a:cubicBezTo>
                  <a:lnTo>
                    <a:pt x="1515" y="1713"/>
                  </a:lnTo>
                  <a:lnTo>
                    <a:pt x="2337" y="387"/>
                  </a:lnTo>
                  <a:lnTo>
                    <a:pt x="1904" y="1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8"/>
            <p:cNvSpPr/>
            <p:nvPr/>
          </p:nvSpPr>
          <p:spPr>
            <a:xfrm>
              <a:off x="7982047" y="3932596"/>
              <a:ext cx="42374" cy="41753"/>
            </a:xfrm>
            <a:custGeom>
              <a:avLst/>
              <a:gdLst/>
              <a:ahLst/>
              <a:cxnLst/>
              <a:rect l="l" t="t" r="r" b="b"/>
              <a:pathLst>
                <a:path w="820" h="808" extrusionOk="0">
                  <a:moveTo>
                    <a:pt x="483" y="0"/>
                  </a:moveTo>
                  <a:cubicBezTo>
                    <a:pt x="354" y="0"/>
                    <a:pt x="215" y="80"/>
                    <a:pt x="126" y="218"/>
                  </a:cubicBezTo>
                  <a:cubicBezTo>
                    <a:pt x="0" y="416"/>
                    <a:pt x="25" y="659"/>
                    <a:pt x="181" y="761"/>
                  </a:cubicBezTo>
                  <a:cubicBezTo>
                    <a:pt x="228" y="792"/>
                    <a:pt x="283" y="807"/>
                    <a:pt x="339" y="807"/>
                  </a:cubicBezTo>
                  <a:cubicBezTo>
                    <a:pt x="467" y="807"/>
                    <a:pt x="605" y="728"/>
                    <a:pt x="693" y="589"/>
                  </a:cubicBezTo>
                  <a:cubicBezTo>
                    <a:pt x="819" y="390"/>
                    <a:pt x="795" y="147"/>
                    <a:pt x="639" y="45"/>
                  </a:cubicBezTo>
                  <a:cubicBezTo>
                    <a:pt x="592" y="15"/>
                    <a:pt x="538" y="0"/>
                    <a:pt x="483" y="0"/>
                  </a:cubicBezTo>
                  <a:close/>
                </a:path>
              </a:pathLst>
            </a:custGeom>
            <a:solidFill>
              <a:srgbClr val="2A64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8"/>
            <p:cNvSpPr/>
            <p:nvPr/>
          </p:nvSpPr>
          <p:spPr>
            <a:xfrm>
              <a:off x="8032844" y="3961431"/>
              <a:ext cx="46301" cy="45629"/>
            </a:xfrm>
            <a:custGeom>
              <a:avLst/>
              <a:gdLst/>
              <a:ahLst/>
              <a:cxnLst/>
              <a:rect l="l" t="t" r="r" b="b"/>
              <a:pathLst>
                <a:path w="896" h="883" extrusionOk="0">
                  <a:moveTo>
                    <a:pt x="529" y="0"/>
                  </a:moveTo>
                  <a:cubicBezTo>
                    <a:pt x="388" y="0"/>
                    <a:pt x="236" y="87"/>
                    <a:pt x="140" y="239"/>
                  </a:cubicBezTo>
                  <a:cubicBezTo>
                    <a:pt x="1" y="455"/>
                    <a:pt x="28" y="722"/>
                    <a:pt x="198" y="833"/>
                  </a:cubicBezTo>
                  <a:cubicBezTo>
                    <a:pt x="250" y="866"/>
                    <a:pt x="308" y="882"/>
                    <a:pt x="368" y="882"/>
                  </a:cubicBezTo>
                  <a:cubicBezTo>
                    <a:pt x="510" y="882"/>
                    <a:pt x="662" y="794"/>
                    <a:pt x="758" y="644"/>
                  </a:cubicBezTo>
                  <a:cubicBezTo>
                    <a:pt x="896" y="426"/>
                    <a:pt x="870" y="160"/>
                    <a:pt x="699" y="50"/>
                  </a:cubicBezTo>
                  <a:cubicBezTo>
                    <a:pt x="648" y="16"/>
                    <a:pt x="590" y="0"/>
                    <a:pt x="529" y="0"/>
                  </a:cubicBezTo>
                  <a:close/>
                </a:path>
              </a:pathLst>
            </a:custGeom>
            <a:solidFill>
              <a:srgbClr val="2A64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8"/>
            <p:cNvSpPr/>
            <p:nvPr/>
          </p:nvSpPr>
          <p:spPr>
            <a:xfrm>
              <a:off x="8078732" y="3880146"/>
              <a:ext cx="48730" cy="45681"/>
            </a:xfrm>
            <a:custGeom>
              <a:avLst/>
              <a:gdLst/>
              <a:ahLst/>
              <a:cxnLst/>
              <a:rect l="l" t="t" r="r" b="b"/>
              <a:pathLst>
                <a:path w="943" h="884" extrusionOk="0">
                  <a:moveTo>
                    <a:pt x="501" y="1"/>
                  </a:moveTo>
                  <a:cubicBezTo>
                    <a:pt x="361" y="1"/>
                    <a:pt x="220" y="76"/>
                    <a:pt x="134" y="213"/>
                  </a:cubicBezTo>
                  <a:cubicBezTo>
                    <a:pt x="0" y="420"/>
                    <a:pt x="46" y="692"/>
                    <a:pt x="232" y="818"/>
                  </a:cubicBezTo>
                  <a:cubicBezTo>
                    <a:pt x="297" y="862"/>
                    <a:pt x="370" y="883"/>
                    <a:pt x="444" y="883"/>
                  </a:cubicBezTo>
                  <a:cubicBezTo>
                    <a:pt x="583" y="883"/>
                    <a:pt x="723" y="808"/>
                    <a:pt x="809" y="672"/>
                  </a:cubicBezTo>
                  <a:cubicBezTo>
                    <a:pt x="942" y="464"/>
                    <a:pt x="899" y="193"/>
                    <a:pt x="712" y="65"/>
                  </a:cubicBezTo>
                  <a:cubicBezTo>
                    <a:pt x="647" y="21"/>
                    <a:pt x="574" y="1"/>
                    <a:pt x="501" y="1"/>
                  </a:cubicBezTo>
                  <a:close/>
                </a:path>
              </a:pathLst>
            </a:custGeom>
            <a:solidFill>
              <a:srgbClr val="2A64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8"/>
            <p:cNvSpPr/>
            <p:nvPr/>
          </p:nvSpPr>
          <p:spPr>
            <a:xfrm>
              <a:off x="7992124" y="3941071"/>
              <a:ext cx="23719" cy="23719"/>
            </a:xfrm>
            <a:custGeom>
              <a:avLst/>
              <a:gdLst/>
              <a:ahLst/>
              <a:cxnLst/>
              <a:rect l="l" t="t" r="r" b="b"/>
              <a:pathLst>
                <a:path w="459" h="459" extrusionOk="0">
                  <a:moveTo>
                    <a:pt x="268" y="1"/>
                  </a:moveTo>
                  <a:cubicBezTo>
                    <a:pt x="197" y="1"/>
                    <a:pt x="121" y="45"/>
                    <a:pt x="72" y="123"/>
                  </a:cubicBezTo>
                  <a:cubicBezTo>
                    <a:pt x="0" y="233"/>
                    <a:pt x="13" y="373"/>
                    <a:pt x="100" y="432"/>
                  </a:cubicBezTo>
                  <a:cubicBezTo>
                    <a:pt x="127" y="450"/>
                    <a:pt x="157" y="458"/>
                    <a:pt x="189" y="458"/>
                  </a:cubicBezTo>
                  <a:cubicBezTo>
                    <a:pt x="261" y="458"/>
                    <a:pt x="338" y="414"/>
                    <a:pt x="387" y="338"/>
                  </a:cubicBezTo>
                  <a:cubicBezTo>
                    <a:pt x="458" y="226"/>
                    <a:pt x="444" y="87"/>
                    <a:pt x="358" y="28"/>
                  </a:cubicBezTo>
                  <a:cubicBezTo>
                    <a:pt x="331" y="10"/>
                    <a:pt x="300" y="1"/>
                    <a:pt x="268" y="1"/>
                  </a:cubicBez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8"/>
            <p:cNvSpPr/>
            <p:nvPr/>
          </p:nvSpPr>
          <p:spPr>
            <a:xfrm>
              <a:off x="8043592" y="3971301"/>
              <a:ext cx="25734" cy="25631"/>
            </a:xfrm>
            <a:custGeom>
              <a:avLst/>
              <a:gdLst/>
              <a:ahLst/>
              <a:cxnLst/>
              <a:rect l="l" t="t" r="r" b="b"/>
              <a:pathLst>
                <a:path w="498" h="496" extrusionOk="0">
                  <a:moveTo>
                    <a:pt x="292" y="1"/>
                  </a:moveTo>
                  <a:cubicBezTo>
                    <a:pt x="214" y="1"/>
                    <a:pt x="132" y="48"/>
                    <a:pt x="78" y="132"/>
                  </a:cubicBezTo>
                  <a:cubicBezTo>
                    <a:pt x="0" y="251"/>
                    <a:pt x="15" y="403"/>
                    <a:pt x="111" y="466"/>
                  </a:cubicBezTo>
                  <a:cubicBezTo>
                    <a:pt x="139" y="486"/>
                    <a:pt x="172" y="495"/>
                    <a:pt x="207" y="495"/>
                  </a:cubicBezTo>
                  <a:cubicBezTo>
                    <a:pt x="283" y="495"/>
                    <a:pt x="366" y="447"/>
                    <a:pt x="420" y="364"/>
                  </a:cubicBezTo>
                  <a:cubicBezTo>
                    <a:pt x="497" y="245"/>
                    <a:pt x="483" y="95"/>
                    <a:pt x="390" y="30"/>
                  </a:cubicBezTo>
                  <a:cubicBezTo>
                    <a:pt x="360" y="10"/>
                    <a:pt x="326" y="1"/>
                    <a:pt x="292" y="1"/>
                  </a:cubicBez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8"/>
            <p:cNvSpPr/>
            <p:nvPr/>
          </p:nvSpPr>
          <p:spPr>
            <a:xfrm>
              <a:off x="8090617" y="3890016"/>
              <a:ext cx="26406" cy="25372"/>
            </a:xfrm>
            <a:custGeom>
              <a:avLst/>
              <a:gdLst/>
              <a:ahLst/>
              <a:cxnLst/>
              <a:rect l="l" t="t" r="r" b="b"/>
              <a:pathLst>
                <a:path w="511" h="491" extrusionOk="0">
                  <a:moveTo>
                    <a:pt x="283" y="1"/>
                  </a:moveTo>
                  <a:cubicBezTo>
                    <a:pt x="205" y="1"/>
                    <a:pt x="125" y="45"/>
                    <a:pt x="75" y="123"/>
                  </a:cubicBezTo>
                  <a:cubicBezTo>
                    <a:pt x="1" y="239"/>
                    <a:pt x="21" y="389"/>
                    <a:pt x="120" y="458"/>
                  </a:cubicBezTo>
                  <a:cubicBezTo>
                    <a:pt x="152" y="480"/>
                    <a:pt x="189" y="490"/>
                    <a:pt x="227" y="490"/>
                  </a:cubicBezTo>
                  <a:cubicBezTo>
                    <a:pt x="305" y="490"/>
                    <a:pt x="385" y="446"/>
                    <a:pt x="435" y="368"/>
                  </a:cubicBezTo>
                  <a:cubicBezTo>
                    <a:pt x="511" y="251"/>
                    <a:pt x="491" y="102"/>
                    <a:pt x="390" y="33"/>
                  </a:cubicBezTo>
                  <a:cubicBezTo>
                    <a:pt x="358" y="11"/>
                    <a:pt x="321" y="1"/>
                    <a:pt x="283" y="1"/>
                  </a:cubicBez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8"/>
            <p:cNvSpPr/>
            <p:nvPr/>
          </p:nvSpPr>
          <p:spPr>
            <a:xfrm>
              <a:off x="7053341" y="4048350"/>
              <a:ext cx="646609" cy="361363"/>
            </a:xfrm>
            <a:custGeom>
              <a:avLst/>
              <a:gdLst/>
              <a:ahLst/>
              <a:cxnLst/>
              <a:rect l="l" t="t" r="r" b="b"/>
              <a:pathLst>
                <a:path w="12513" h="6993" extrusionOk="0">
                  <a:moveTo>
                    <a:pt x="98" y="1"/>
                  </a:moveTo>
                  <a:lnTo>
                    <a:pt x="1" y="178"/>
                  </a:lnTo>
                  <a:lnTo>
                    <a:pt x="12417" y="6993"/>
                  </a:lnTo>
                  <a:lnTo>
                    <a:pt x="12513" y="6815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8"/>
            <p:cNvSpPr/>
            <p:nvPr/>
          </p:nvSpPr>
          <p:spPr>
            <a:xfrm>
              <a:off x="7132145" y="4117078"/>
              <a:ext cx="53690" cy="80561"/>
            </a:xfrm>
            <a:custGeom>
              <a:avLst/>
              <a:gdLst/>
              <a:ahLst/>
              <a:cxnLst/>
              <a:rect l="l" t="t" r="r" b="b"/>
              <a:pathLst>
                <a:path w="1039" h="1559" extrusionOk="0">
                  <a:moveTo>
                    <a:pt x="890" y="1"/>
                  </a:moveTo>
                  <a:lnTo>
                    <a:pt x="1" y="1465"/>
                  </a:lnTo>
                  <a:lnTo>
                    <a:pt x="148" y="1558"/>
                  </a:lnTo>
                  <a:lnTo>
                    <a:pt x="1038" y="94"/>
                  </a:lnTo>
                  <a:lnTo>
                    <a:pt x="890" y="1"/>
                  </a:ln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8"/>
            <p:cNvSpPr/>
            <p:nvPr/>
          </p:nvSpPr>
          <p:spPr>
            <a:xfrm>
              <a:off x="7099693" y="3826248"/>
              <a:ext cx="749753" cy="417017"/>
            </a:xfrm>
            <a:custGeom>
              <a:avLst/>
              <a:gdLst/>
              <a:ahLst/>
              <a:cxnLst/>
              <a:rect l="l" t="t" r="r" b="b"/>
              <a:pathLst>
                <a:path w="14509" h="8070" extrusionOk="0">
                  <a:moveTo>
                    <a:pt x="99" y="0"/>
                  </a:moveTo>
                  <a:lnTo>
                    <a:pt x="0" y="178"/>
                  </a:lnTo>
                  <a:lnTo>
                    <a:pt x="14413" y="8070"/>
                  </a:lnTo>
                  <a:lnTo>
                    <a:pt x="14509" y="7894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8"/>
            <p:cNvSpPr/>
            <p:nvPr/>
          </p:nvSpPr>
          <p:spPr>
            <a:xfrm>
              <a:off x="6895783" y="3442661"/>
              <a:ext cx="1355280" cy="1160776"/>
            </a:xfrm>
            <a:custGeom>
              <a:avLst/>
              <a:gdLst/>
              <a:ahLst/>
              <a:cxnLst/>
              <a:rect l="l" t="t" r="r" b="b"/>
              <a:pathLst>
                <a:path w="26227" h="22463" extrusionOk="0">
                  <a:moveTo>
                    <a:pt x="16914" y="1"/>
                  </a:moveTo>
                  <a:lnTo>
                    <a:pt x="13718" y="2577"/>
                  </a:lnTo>
                  <a:lnTo>
                    <a:pt x="21727" y="8910"/>
                  </a:lnTo>
                  <a:cubicBezTo>
                    <a:pt x="21541" y="8998"/>
                    <a:pt x="21346" y="9091"/>
                    <a:pt x="21119" y="9198"/>
                  </a:cubicBezTo>
                  <a:lnTo>
                    <a:pt x="12097" y="3890"/>
                  </a:lnTo>
                  <a:lnTo>
                    <a:pt x="1" y="13647"/>
                  </a:lnTo>
                  <a:lnTo>
                    <a:pt x="15970" y="22331"/>
                  </a:lnTo>
                  <a:cubicBezTo>
                    <a:pt x="16134" y="22420"/>
                    <a:pt x="16312" y="22463"/>
                    <a:pt x="16487" y="22463"/>
                  </a:cubicBezTo>
                  <a:cubicBezTo>
                    <a:pt x="16864" y="22463"/>
                    <a:pt x="17229" y="22266"/>
                    <a:pt x="17428" y="21914"/>
                  </a:cubicBezTo>
                  <a:lnTo>
                    <a:pt x="22353" y="13212"/>
                  </a:lnTo>
                  <a:lnTo>
                    <a:pt x="23693" y="11055"/>
                  </a:lnTo>
                  <a:lnTo>
                    <a:pt x="23525" y="10962"/>
                  </a:lnTo>
                  <a:lnTo>
                    <a:pt x="23678" y="10700"/>
                  </a:lnTo>
                  <a:lnTo>
                    <a:pt x="23229" y="10436"/>
                  </a:lnTo>
                  <a:lnTo>
                    <a:pt x="23371" y="10207"/>
                  </a:lnTo>
                  <a:lnTo>
                    <a:pt x="23942" y="10658"/>
                  </a:lnTo>
                  <a:lnTo>
                    <a:pt x="26226" y="8392"/>
                  </a:lnTo>
                  <a:lnTo>
                    <a:pt x="16914" y="1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8"/>
            <p:cNvSpPr/>
            <p:nvPr/>
          </p:nvSpPr>
          <p:spPr>
            <a:xfrm>
              <a:off x="7772866" y="4127982"/>
              <a:ext cx="217087" cy="382912"/>
            </a:xfrm>
            <a:custGeom>
              <a:avLst/>
              <a:gdLst/>
              <a:ahLst/>
              <a:cxnLst/>
              <a:rect l="l" t="t" r="r" b="b"/>
              <a:pathLst>
                <a:path w="4201" h="7410" extrusionOk="0">
                  <a:moveTo>
                    <a:pt x="3911" y="0"/>
                  </a:moveTo>
                  <a:lnTo>
                    <a:pt x="0" y="7410"/>
                  </a:lnTo>
                  <a:cubicBezTo>
                    <a:pt x="0" y="7410"/>
                    <a:pt x="3520" y="1264"/>
                    <a:pt x="4200" y="149"/>
                  </a:cubicBezTo>
                  <a:lnTo>
                    <a:pt x="3911" y="0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9" name="Google Shape;539;p18"/>
          <p:cNvGrpSpPr/>
          <p:nvPr/>
        </p:nvGrpSpPr>
        <p:grpSpPr>
          <a:xfrm flipH="1">
            <a:off x="2149874" y="3260805"/>
            <a:ext cx="1305797" cy="559677"/>
            <a:chOff x="3389875" y="1324800"/>
            <a:chExt cx="786625" cy="337175"/>
          </a:xfrm>
        </p:grpSpPr>
        <p:sp>
          <p:nvSpPr>
            <p:cNvPr id="540" name="Google Shape;540;p18"/>
            <p:cNvSpPr/>
            <p:nvPr/>
          </p:nvSpPr>
          <p:spPr>
            <a:xfrm>
              <a:off x="3750125" y="1337700"/>
              <a:ext cx="205200" cy="147425"/>
            </a:xfrm>
            <a:custGeom>
              <a:avLst/>
              <a:gdLst/>
              <a:ahLst/>
              <a:cxnLst/>
              <a:rect l="l" t="t" r="r" b="b"/>
              <a:pathLst>
                <a:path w="8208" h="5897" extrusionOk="0">
                  <a:moveTo>
                    <a:pt x="5061" y="1"/>
                  </a:moveTo>
                  <a:cubicBezTo>
                    <a:pt x="3868" y="1"/>
                    <a:pt x="2235" y="1083"/>
                    <a:pt x="1" y="4190"/>
                  </a:cubicBezTo>
                  <a:lnTo>
                    <a:pt x="492" y="4448"/>
                  </a:lnTo>
                  <a:cubicBezTo>
                    <a:pt x="492" y="4448"/>
                    <a:pt x="2947" y="714"/>
                    <a:pt x="5063" y="714"/>
                  </a:cubicBezTo>
                  <a:cubicBezTo>
                    <a:pt x="6286" y="714"/>
                    <a:pt x="7396" y="1961"/>
                    <a:pt x="7854" y="5897"/>
                  </a:cubicBezTo>
                  <a:lnTo>
                    <a:pt x="8208" y="5705"/>
                  </a:lnTo>
                  <a:cubicBezTo>
                    <a:pt x="8208" y="5705"/>
                    <a:pt x="7798" y="1"/>
                    <a:pt x="5061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8"/>
            <p:cNvSpPr/>
            <p:nvPr/>
          </p:nvSpPr>
          <p:spPr>
            <a:xfrm>
              <a:off x="3763800" y="1399575"/>
              <a:ext cx="47625" cy="29550"/>
            </a:xfrm>
            <a:custGeom>
              <a:avLst/>
              <a:gdLst/>
              <a:ahLst/>
              <a:cxnLst/>
              <a:rect l="l" t="t" r="r" b="b"/>
              <a:pathLst>
                <a:path w="1905" h="1182" extrusionOk="0">
                  <a:moveTo>
                    <a:pt x="245" y="0"/>
                  </a:moveTo>
                  <a:lnTo>
                    <a:pt x="1" y="823"/>
                  </a:lnTo>
                  <a:lnTo>
                    <a:pt x="1801" y="1181"/>
                  </a:lnTo>
                  <a:lnTo>
                    <a:pt x="1905" y="235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CDA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8"/>
            <p:cNvSpPr/>
            <p:nvPr/>
          </p:nvSpPr>
          <p:spPr>
            <a:xfrm>
              <a:off x="3917300" y="1435475"/>
              <a:ext cx="46450" cy="29225"/>
            </a:xfrm>
            <a:custGeom>
              <a:avLst/>
              <a:gdLst/>
              <a:ahLst/>
              <a:cxnLst/>
              <a:rect l="l" t="t" r="r" b="b"/>
              <a:pathLst>
                <a:path w="1858" h="1169" extrusionOk="0">
                  <a:moveTo>
                    <a:pt x="45" y="0"/>
                  </a:moveTo>
                  <a:lnTo>
                    <a:pt x="0" y="956"/>
                  </a:lnTo>
                  <a:lnTo>
                    <a:pt x="1811" y="1168"/>
                  </a:lnTo>
                  <a:lnTo>
                    <a:pt x="1857" y="211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CDA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8"/>
            <p:cNvSpPr/>
            <p:nvPr/>
          </p:nvSpPr>
          <p:spPr>
            <a:xfrm>
              <a:off x="3399450" y="1350050"/>
              <a:ext cx="758700" cy="297525"/>
            </a:xfrm>
            <a:custGeom>
              <a:avLst/>
              <a:gdLst/>
              <a:ahLst/>
              <a:cxnLst/>
              <a:rect l="l" t="t" r="r" b="b"/>
              <a:pathLst>
                <a:path w="30348" h="11901" extrusionOk="0">
                  <a:moveTo>
                    <a:pt x="0" y="0"/>
                  </a:moveTo>
                  <a:lnTo>
                    <a:pt x="1833" y="11900"/>
                  </a:lnTo>
                  <a:lnTo>
                    <a:pt x="30347" y="6433"/>
                  </a:lnTo>
                  <a:lnTo>
                    <a:pt x="30097" y="54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8"/>
            <p:cNvSpPr/>
            <p:nvPr/>
          </p:nvSpPr>
          <p:spPr>
            <a:xfrm>
              <a:off x="3411800" y="1446225"/>
              <a:ext cx="747000" cy="97925"/>
            </a:xfrm>
            <a:custGeom>
              <a:avLst/>
              <a:gdLst/>
              <a:ahLst/>
              <a:cxnLst/>
              <a:rect l="l" t="t" r="r" b="b"/>
              <a:pathLst>
                <a:path w="29880" h="3917" extrusionOk="0">
                  <a:moveTo>
                    <a:pt x="0" y="1"/>
                  </a:moveTo>
                  <a:lnTo>
                    <a:pt x="746" y="3916"/>
                  </a:lnTo>
                  <a:lnTo>
                    <a:pt x="29879" y="1876"/>
                  </a:lnTo>
                  <a:lnTo>
                    <a:pt x="29826" y="139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DA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8"/>
            <p:cNvSpPr/>
            <p:nvPr/>
          </p:nvSpPr>
          <p:spPr>
            <a:xfrm>
              <a:off x="4123250" y="1471600"/>
              <a:ext cx="43025" cy="59025"/>
            </a:xfrm>
            <a:custGeom>
              <a:avLst/>
              <a:gdLst/>
              <a:ahLst/>
              <a:cxnLst/>
              <a:rect l="l" t="t" r="r" b="b"/>
              <a:pathLst>
                <a:path w="1721" h="2361" extrusionOk="0">
                  <a:moveTo>
                    <a:pt x="1641" y="1"/>
                  </a:moveTo>
                  <a:lnTo>
                    <a:pt x="1" y="231"/>
                  </a:lnTo>
                  <a:lnTo>
                    <a:pt x="157" y="1981"/>
                  </a:lnTo>
                  <a:lnTo>
                    <a:pt x="1720" y="2360"/>
                  </a:lnTo>
                  <a:lnTo>
                    <a:pt x="1641" y="1"/>
                  </a:ln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8"/>
            <p:cNvSpPr/>
            <p:nvPr/>
          </p:nvSpPr>
          <p:spPr>
            <a:xfrm>
              <a:off x="4154300" y="1458725"/>
              <a:ext cx="22200" cy="82950"/>
            </a:xfrm>
            <a:custGeom>
              <a:avLst/>
              <a:gdLst/>
              <a:ahLst/>
              <a:cxnLst/>
              <a:rect l="l" t="t" r="r" b="b"/>
              <a:pathLst>
                <a:path w="888" h="3318" extrusionOk="0">
                  <a:moveTo>
                    <a:pt x="350" y="0"/>
                  </a:moveTo>
                  <a:cubicBezTo>
                    <a:pt x="338" y="0"/>
                    <a:pt x="326" y="1"/>
                    <a:pt x="315" y="3"/>
                  </a:cubicBezTo>
                  <a:lnTo>
                    <a:pt x="239" y="19"/>
                  </a:lnTo>
                  <a:cubicBezTo>
                    <a:pt x="93" y="48"/>
                    <a:pt x="0" y="248"/>
                    <a:pt x="24" y="487"/>
                  </a:cubicBezTo>
                  <a:lnTo>
                    <a:pt x="251" y="2849"/>
                  </a:lnTo>
                  <a:cubicBezTo>
                    <a:pt x="275" y="3090"/>
                    <a:pt x="411" y="3293"/>
                    <a:pt x="564" y="3315"/>
                  </a:cubicBezTo>
                  <a:lnTo>
                    <a:pt x="600" y="3316"/>
                  </a:lnTo>
                  <a:cubicBezTo>
                    <a:pt x="608" y="3317"/>
                    <a:pt x="616" y="3317"/>
                    <a:pt x="623" y="3317"/>
                  </a:cubicBezTo>
                  <a:cubicBezTo>
                    <a:pt x="697" y="3317"/>
                    <a:pt x="763" y="3275"/>
                    <a:pt x="812" y="3197"/>
                  </a:cubicBezTo>
                  <a:cubicBezTo>
                    <a:pt x="863" y="3111"/>
                    <a:pt x="888" y="2990"/>
                    <a:pt x="878" y="2861"/>
                  </a:cubicBezTo>
                  <a:lnTo>
                    <a:pt x="692" y="480"/>
                  </a:lnTo>
                  <a:cubicBezTo>
                    <a:pt x="680" y="344"/>
                    <a:pt x="634" y="212"/>
                    <a:pt x="561" y="122"/>
                  </a:cubicBezTo>
                  <a:cubicBezTo>
                    <a:pt x="499" y="43"/>
                    <a:pt x="424" y="0"/>
                    <a:pt x="350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8"/>
            <p:cNvSpPr/>
            <p:nvPr/>
          </p:nvSpPr>
          <p:spPr>
            <a:xfrm>
              <a:off x="3389875" y="1333200"/>
              <a:ext cx="64175" cy="328775"/>
            </a:xfrm>
            <a:custGeom>
              <a:avLst/>
              <a:gdLst/>
              <a:ahLst/>
              <a:cxnLst/>
              <a:rect l="l" t="t" r="r" b="b"/>
              <a:pathLst>
                <a:path w="2567" h="13151" extrusionOk="0">
                  <a:moveTo>
                    <a:pt x="350" y="1"/>
                  </a:moveTo>
                  <a:cubicBezTo>
                    <a:pt x="332" y="1"/>
                    <a:pt x="315" y="3"/>
                    <a:pt x="297" y="8"/>
                  </a:cubicBezTo>
                  <a:lnTo>
                    <a:pt x="221" y="33"/>
                  </a:lnTo>
                  <a:cubicBezTo>
                    <a:pt x="78" y="76"/>
                    <a:pt x="1" y="280"/>
                    <a:pt x="40" y="509"/>
                  </a:cubicBezTo>
                  <a:lnTo>
                    <a:pt x="1923" y="12728"/>
                  </a:lnTo>
                  <a:cubicBezTo>
                    <a:pt x="1962" y="12962"/>
                    <a:pt x="2111" y="13147"/>
                    <a:pt x="2267" y="13150"/>
                  </a:cubicBezTo>
                  <a:lnTo>
                    <a:pt x="2303" y="13150"/>
                  </a:lnTo>
                  <a:cubicBezTo>
                    <a:pt x="2307" y="13150"/>
                    <a:pt x="2312" y="13150"/>
                    <a:pt x="2316" y="13150"/>
                  </a:cubicBezTo>
                  <a:cubicBezTo>
                    <a:pt x="2395" y="13150"/>
                    <a:pt x="2461" y="13101"/>
                    <a:pt x="2505" y="13017"/>
                  </a:cubicBezTo>
                  <a:cubicBezTo>
                    <a:pt x="2552" y="12926"/>
                    <a:pt x="2566" y="12805"/>
                    <a:pt x="2548" y="12680"/>
                  </a:cubicBezTo>
                  <a:lnTo>
                    <a:pt x="704" y="436"/>
                  </a:lnTo>
                  <a:cubicBezTo>
                    <a:pt x="684" y="303"/>
                    <a:pt x="627" y="180"/>
                    <a:pt x="549" y="100"/>
                  </a:cubicBezTo>
                  <a:cubicBezTo>
                    <a:pt x="487" y="36"/>
                    <a:pt x="417" y="1"/>
                    <a:pt x="350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8"/>
            <p:cNvSpPr/>
            <p:nvPr/>
          </p:nvSpPr>
          <p:spPr>
            <a:xfrm>
              <a:off x="3414650" y="1489500"/>
              <a:ext cx="759875" cy="110900"/>
            </a:xfrm>
            <a:custGeom>
              <a:avLst/>
              <a:gdLst/>
              <a:ahLst/>
              <a:cxnLst/>
              <a:rect l="l" t="t" r="r" b="b"/>
              <a:pathLst>
                <a:path w="30395" h="4436" extrusionOk="0">
                  <a:moveTo>
                    <a:pt x="30366" y="1"/>
                  </a:moveTo>
                  <a:lnTo>
                    <a:pt x="1" y="419"/>
                  </a:lnTo>
                  <a:lnTo>
                    <a:pt x="668" y="4436"/>
                  </a:lnTo>
                  <a:lnTo>
                    <a:pt x="30395" y="360"/>
                  </a:lnTo>
                  <a:lnTo>
                    <a:pt x="30366" y="1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8"/>
            <p:cNvSpPr/>
            <p:nvPr/>
          </p:nvSpPr>
          <p:spPr>
            <a:xfrm>
              <a:off x="3870925" y="1511875"/>
              <a:ext cx="144350" cy="33775"/>
            </a:xfrm>
            <a:custGeom>
              <a:avLst/>
              <a:gdLst/>
              <a:ahLst/>
              <a:cxnLst/>
              <a:rect l="l" t="t" r="r" b="b"/>
              <a:pathLst>
                <a:path w="5774" h="1351" extrusionOk="0">
                  <a:moveTo>
                    <a:pt x="5744" y="0"/>
                  </a:moveTo>
                  <a:lnTo>
                    <a:pt x="0" y="742"/>
                  </a:lnTo>
                  <a:lnTo>
                    <a:pt x="66" y="1350"/>
                  </a:lnTo>
                  <a:lnTo>
                    <a:pt x="5774" y="363"/>
                  </a:lnTo>
                  <a:lnTo>
                    <a:pt x="5744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8"/>
            <p:cNvSpPr/>
            <p:nvPr/>
          </p:nvSpPr>
          <p:spPr>
            <a:xfrm>
              <a:off x="3408575" y="1351725"/>
              <a:ext cx="68775" cy="294375"/>
            </a:xfrm>
            <a:custGeom>
              <a:avLst/>
              <a:gdLst/>
              <a:ahLst/>
              <a:cxnLst/>
              <a:rect l="l" t="t" r="r" b="b"/>
              <a:pathLst>
                <a:path w="2751" h="11775" extrusionOk="0">
                  <a:moveTo>
                    <a:pt x="0" y="0"/>
                  </a:moveTo>
                  <a:lnTo>
                    <a:pt x="1775" y="11775"/>
                  </a:lnTo>
                  <a:lnTo>
                    <a:pt x="2750" y="11589"/>
                  </a:lnTo>
                  <a:lnTo>
                    <a:pt x="418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8"/>
            <p:cNvSpPr/>
            <p:nvPr/>
          </p:nvSpPr>
          <p:spPr>
            <a:xfrm>
              <a:off x="4160625" y="1499350"/>
              <a:ext cx="11400" cy="9900"/>
            </a:xfrm>
            <a:custGeom>
              <a:avLst/>
              <a:gdLst/>
              <a:ahLst/>
              <a:cxnLst/>
              <a:rect l="l" t="t" r="r" b="b"/>
              <a:pathLst>
                <a:path w="456" h="396" extrusionOk="0">
                  <a:moveTo>
                    <a:pt x="0" y="0"/>
                  </a:moveTo>
                  <a:lnTo>
                    <a:pt x="25" y="395"/>
                  </a:lnTo>
                  <a:lnTo>
                    <a:pt x="456" y="395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8"/>
            <p:cNvSpPr/>
            <p:nvPr/>
          </p:nvSpPr>
          <p:spPr>
            <a:xfrm>
              <a:off x="3474950" y="1412625"/>
              <a:ext cx="43700" cy="68525"/>
            </a:xfrm>
            <a:custGeom>
              <a:avLst/>
              <a:gdLst/>
              <a:ahLst/>
              <a:cxnLst/>
              <a:rect l="l" t="t" r="r" b="b"/>
              <a:pathLst>
                <a:path w="1748" h="2741" extrusionOk="0">
                  <a:moveTo>
                    <a:pt x="1" y="1"/>
                  </a:moveTo>
                  <a:lnTo>
                    <a:pt x="1" y="1"/>
                  </a:lnTo>
                  <a:cubicBezTo>
                    <a:pt x="108" y="645"/>
                    <a:pt x="1747" y="2741"/>
                    <a:pt x="1747" y="274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8"/>
            <p:cNvSpPr/>
            <p:nvPr/>
          </p:nvSpPr>
          <p:spPr>
            <a:xfrm>
              <a:off x="3725500" y="1528775"/>
              <a:ext cx="18400" cy="54450"/>
            </a:xfrm>
            <a:custGeom>
              <a:avLst/>
              <a:gdLst/>
              <a:ahLst/>
              <a:cxnLst/>
              <a:rect l="l" t="t" r="r" b="b"/>
              <a:pathLst>
                <a:path w="736" h="2178" extrusionOk="0">
                  <a:moveTo>
                    <a:pt x="735" y="0"/>
                  </a:moveTo>
                  <a:cubicBezTo>
                    <a:pt x="436" y="262"/>
                    <a:pt x="1" y="2177"/>
                    <a:pt x="1" y="2177"/>
                  </a:cubicBezTo>
                  <a:lnTo>
                    <a:pt x="735" y="0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8"/>
            <p:cNvSpPr/>
            <p:nvPr/>
          </p:nvSpPr>
          <p:spPr>
            <a:xfrm>
              <a:off x="3806500" y="1324825"/>
              <a:ext cx="148125" cy="80850"/>
            </a:xfrm>
            <a:custGeom>
              <a:avLst/>
              <a:gdLst/>
              <a:ahLst/>
              <a:cxnLst/>
              <a:rect l="l" t="t" r="r" b="b"/>
              <a:pathLst>
                <a:path w="5925" h="3234" extrusionOk="0">
                  <a:moveTo>
                    <a:pt x="2899" y="0"/>
                  </a:moveTo>
                  <a:cubicBezTo>
                    <a:pt x="2100" y="0"/>
                    <a:pt x="1144" y="413"/>
                    <a:pt x="0" y="1463"/>
                  </a:cubicBezTo>
                  <a:lnTo>
                    <a:pt x="938" y="2601"/>
                  </a:lnTo>
                  <a:cubicBezTo>
                    <a:pt x="1662" y="2001"/>
                    <a:pt x="2290" y="1719"/>
                    <a:pt x="2823" y="1719"/>
                  </a:cubicBezTo>
                  <a:cubicBezTo>
                    <a:pt x="3557" y="1719"/>
                    <a:pt x="4110" y="2254"/>
                    <a:pt x="4484" y="3234"/>
                  </a:cubicBezTo>
                  <a:lnTo>
                    <a:pt x="5924" y="2740"/>
                  </a:lnTo>
                  <a:cubicBezTo>
                    <a:pt x="5294" y="1364"/>
                    <a:pt x="4353" y="0"/>
                    <a:pt x="2899" y="0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8"/>
            <p:cNvSpPr/>
            <p:nvPr/>
          </p:nvSpPr>
          <p:spPr>
            <a:xfrm>
              <a:off x="3824075" y="1357475"/>
              <a:ext cx="104050" cy="48200"/>
            </a:xfrm>
            <a:custGeom>
              <a:avLst/>
              <a:gdLst/>
              <a:ahLst/>
              <a:cxnLst/>
              <a:rect l="l" t="t" r="r" b="b"/>
              <a:pathLst>
                <a:path w="4162" h="1928" extrusionOk="0">
                  <a:moveTo>
                    <a:pt x="2108" y="0"/>
                  </a:moveTo>
                  <a:cubicBezTo>
                    <a:pt x="1460" y="0"/>
                    <a:pt x="737" y="329"/>
                    <a:pt x="0" y="987"/>
                  </a:cubicBezTo>
                  <a:lnTo>
                    <a:pt x="235" y="1295"/>
                  </a:lnTo>
                  <a:cubicBezTo>
                    <a:pt x="959" y="695"/>
                    <a:pt x="1587" y="413"/>
                    <a:pt x="2120" y="413"/>
                  </a:cubicBezTo>
                  <a:cubicBezTo>
                    <a:pt x="2854" y="413"/>
                    <a:pt x="3407" y="948"/>
                    <a:pt x="3781" y="1928"/>
                  </a:cubicBezTo>
                  <a:lnTo>
                    <a:pt x="4162" y="1812"/>
                  </a:lnTo>
                  <a:cubicBezTo>
                    <a:pt x="3721" y="604"/>
                    <a:pt x="2984" y="0"/>
                    <a:pt x="2108" y="0"/>
                  </a:cubicBez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8"/>
            <p:cNvSpPr/>
            <p:nvPr/>
          </p:nvSpPr>
          <p:spPr>
            <a:xfrm>
              <a:off x="3806500" y="1324800"/>
              <a:ext cx="148125" cy="72675"/>
            </a:xfrm>
            <a:custGeom>
              <a:avLst/>
              <a:gdLst/>
              <a:ahLst/>
              <a:cxnLst/>
              <a:rect l="l" t="t" r="r" b="b"/>
              <a:pathLst>
                <a:path w="5925" h="2907" extrusionOk="0">
                  <a:moveTo>
                    <a:pt x="2899" y="1"/>
                  </a:moveTo>
                  <a:cubicBezTo>
                    <a:pt x="2099" y="1"/>
                    <a:pt x="1144" y="413"/>
                    <a:pt x="0" y="1462"/>
                  </a:cubicBezTo>
                  <a:lnTo>
                    <a:pt x="380" y="1923"/>
                  </a:lnTo>
                  <a:cubicBezTo>
                    <a:pt x="1306" y="1189"/>
                    <a:pt x="2099" y="890"/>
                    <a:pt x="2779" y="890"/>
                  </a:cubicBezTo>
                  <a:cubicBezTo>
                    <a:pt x="3977" y="890"/>
                    <a:pt x="4826" y="1813"/>
                    <a:pt x="5440" y="2907"/>
                  </a:cubicBezTo>
                  <a:lnTo>
                    <a:pt x="5924" y="2741"/>
                  </a:lnTo>
                  <a:cubicBezTo>
                    <a:pt x="5294" y="1365"/>
                    <a:pt x="4353" y="1"/>
                    <a:pt x="2899" y="1"/>
                  </a:cubicBez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8"/>
            <p:cNvSpPr/>
            <p:nvPr/>
          </p:nvSpPr>
          <p:spPr>
            <a:xfrm>
              <a:off x="4123250" y="1472900"/>
              <a:ext cx="37300" cy="56725"/>
            </a:xfrm>
            <a:custGeom>
              <a:avLst/>
              <a:gdLst/>
              <a:ahLst/>
              <a:cxnLst/>
              <a:rect l="l" t="t" r="r" b="b"/>
              <a:pathLst>
                <a:path w="1492" h="2269" extrusionOk="0">
                  <a:moveTo>
                    <a:pt x="1272" y="0"/>
                  </a:moveTo>
                  <a:lnTo>
                    <a:pt x="1" y="179"/>
                  </a:lnTo>
                  <a:lnTo>
                    <a:pt x="1153" y="2206"/>
                  </a:lnTo>
                  <a:lnTo>
                    <a:pt x="1491" y="2268"/>
                  </a:lnTo>
                  <a:lnTo>
                    <a:pt x="1272" y="0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8"/>
            <p:cNvSpPr/>
            <p:nvPr/>
          </p:nvSpPr>
          <p:spPr>
            <a:xfrm>
              <a:off x="3435225" y="1592250"/>
              <a:ext cx="10550" cy="11800"/>
            </a:xfrm>
            <a:custGeom>
              <a:avLst/>
              <a:gdLst/>
              <a:ahLst/>
              <a:cxnLst/>
              <a:rect l="l" t="t" r="r" b="b"/>
              <a:pathLst>
                <a:path w="422" h="472" extrusionOk="0">
                  <a:moveTo>
                    <a:pt x="397" y="1"/>
                  </a:moveTo>
                  <a:lnTo>
                    <a:pt x="1" y="81"/>
                  </a:lnTo>
                  <a:lnTo>
                    <a:pt x="24" y="472"/>
                  </a:lnTo>
                  <a:lnTo>
                    <a:pt x="422" y="393"/>
                  </a:lnTo>
                  <a:lnTo>
                    <a:pt x="397" y="1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8"/>
            <p:cNvSpPr/>
            <p:nvPr/>
          </p:nvSpPr>
          <p:spPr>
            <a:xfrm>
              <a:off x="3799150" y="1350050"/>
              <a:ext cx="40300" cy="44925"/>
            </a:xfrm>
            <a:custGeom>
              <a:avLst/>
              <a:gdLst/>
              <a:ahLst/>
              <a:cxnLst/>
              <a:rect l="l" t="t" r="r" b="b"/>
              <a:pathLst>
                <a:path w="1612" h="1797" extrusionOk="0">
                  <a:moveTo>
                    <a:pt x="387" y="0"/>
                  </a:moveTo>
                  <a:lnTo>
                    <a:pt x="1" y="322"/>
                  </a:lnTo>
                  <a:lnTo>
                    <a:pt x="1222" y="1797"/>
                  </a:lnTo>
                  <a:lnTo>
                    <a:pt x="1611" y="1474"/>
                  </a:lnTo>
                  <a:lnTo>
                    <a:pt x="387" y="0"/>
                  </a:ln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8"/>
            <p:cNvSpPr/>
            <p:nvPr/>
          </p:nvSpPr>
          <p:spPr>
            <a:xfrm>
              <a:off x="3910925" y="1385550"/>
              <a:ext cx="49500" cy="27325"/>
            </a:xfrm>
            <a:custGeom>
              <a:avLst/>
              <a:gdLst/>
              <a:ahLst/>
              <a:cxnLst/>
              <a:rect l="l" t="t" r="r" b="b"/>
              <a:pathLst>
                <a:path w="1980" h="1093" extrusionOk="0">
                  <a:moveTo>
                    <a:pt x="1816" y="0"/>
                  </a:moveTo>
                  <a:lnTo>
                    <a:pt x="1" y="617"/>
                  </a:lnTo>
                  <a:lnTo>
                    <a:pt x="164" y="1092"/>
                  </a:lnTo>
                  <a:lnTo>
                    <a:pt x="1979" y="475"/>
                  </a:lnTo>
                  <a:lnTo>
                    <a:pt x="1816" y="0"/>
                  </a:ln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1" name="Google Shape;561;p18"/>
          <p:cNvGrpSpPr/>
          <p:nvPr/>
        </p:nvGrpSpPr>
        <p:grpSpPr>
          <a:xfrm>
            <a:off x="4763141" y="3640252"/>
            <a:ext cx="3197852" cy="842548"/>
            <a:chOff x="4763141" y="3640252"/>
            <a:chExt cx="3197852" cy="842548"/>
          </a:xfrm>
        </p:grpSpPr>
        <p:sp>
          <p:nvSpPr>
            <p:cNvPr id="562" name="Google Shape;562;p18"/>
            <p:cNvSpPr txBox="1"/>
            <p:nvPr/>
          </p:nvSpPr>
          <p:spPr>
            <a:xfrm>
              <a:off x="4852446" y="4080500"/>
              <a:ext cx="3018029" cy="40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US" sz="1800" b="1" dirty="0">
                  <a:solidFill>
                    <a:srgbClr val="EFC570"/>
                  </a:solidFill>
                  <a:latin typeface="Kumbh Sans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Task3.10 | Tableau Public</a:t>
              </a:r>
              <a:endParaRPr lang="en-US" sz="1800" b="1" dirty="0">
                <a:solidFill>
                  <a:srgbClr val="EFC570"/>
                </a:solidFill>
                <a:latin typeface="Kumbh Sa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F7E7C6"/>
                  </a:solidFill>
                  <a:latin typeface="Kumbh Sans"/>
                  <a:ea typeface="Kumbh Sans"/>
                  <a:cs typeface="Kumbh Sans"/>
                  <a:sym typeface="Kumbh Sans"/>
                </a:rPr>
                <a:t> </a:t>
              </a:r>
              <a:endParaRPr b="1" dirty="0">
                <a:solidFill>
                  <a:srgbClr val="F7E7C6"/>
                </a:solidFill>
                <a:latin typeface="Kumbh Sans"/>
                <a:ea typeface="Kumbh Sans"/>
                <a:cs typeface="Kumbh Sans"/>
                <a:sym typeface="Kumbh Sans"/>
              </a:endParaRPr>
            </a:p>
          </p:txBody>
        </p:sp>
        <p:sp>
          <p:nvSpPr>
            <p:cNvPr id="563" name="Google Shape;563;p18"/>
            <p:cNvSpPr txBox="1"/>
            <p:nvPr/>
          </p:nvSpPr>
          <p:spPr>
            <a:xfrm>
              <a:off x="4763141" y="3640252"/>
              <a:ext cx="3197852" cy="43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F7E7C6"/>
                  </a:solidFill>
                  <a:latin typeface="Kumbh Sans"/>
                  <a:sym typeface="Yeseva One"/>
                </a:rPr>
                <a:t>Tableau Visualization Link:</a:t>
              </a:r>
              <a:endParaRPr sz="1800" b="1" dirty="0">
                <a:solidFill>
                  <a:srgbClr val="F7E7C6"/>
                </a:solidFill>
                <a:latin typeface="Kumbh Sans"/>
                <a:sym typeface="Yeseva One"/>
              </a:endParaRPr>
            </a:p>
          </p:txBody>
        </p:sp>
      </p:grpSp>
      <p:grpSp>
        <p:nvGrpSpPr>
          <p:cNvPr id="564" name="Google Shape;564;p18"/>
          <p:cNvGrpSpPr/>
          <p:nvPr/>
        </p:nvGrpSpPr>
        <p:grpSpPr>
          <a:xfrm>
            <a:off x="4748946" y="1515211"/>
            <a:ext cx="3802721" cy="774279"/>
            <a:chOff x="5121531" y="1504275"/>
            <a:chExt cx="3062381" cy="774279"/>
          </a:xfrm>
        </p:grpSpPr>
        <p:sp>
          <p:nvSpPr>
            <p:cNvPr id="565" name="Google Shape;565;p18"/>
            <p:cNvSpPr txBox="1"/>
            <p:nvPr/>
          </p:nvSpPr>
          <p:spPr>
            <a:xfrm>
              <a:off x="5145097" y="1876854"/>
              <a:ext cx="3038815" cy="40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rgbClr val="EFC570"/>
                  </a:solidFill>
                  <a:latin typeface="Kumbh Sans"/>
                  <a:sym typeface="Yeseva One"/>
                </a:rPr>
                <a:t> Swati</a:t>
              </a:r>
              <a:r>
                <a:rPr lang="en-US" sz="1800" dirty="0">
                  <a:solidFill>
                    <a:srgbClr val="F7E7C6"/>
                  </a:solidFill>
                  <a:latin typeface="Yeseva One"/>
                  <a:ea typeface="Yeseva One"/>
                  <a:cs typeface="Yeseva One"/>
                  <a:sym typeface="Yeseva One"/>
                </a:rPr>
                <a:t> </a:t>
              </a:r>
              <a:r>
                <a:rPr lang="en-US" sz="1800" b="1" dirty="0">
                  <a:solidFill>
                    <a:srgbClr val="EFC570"/>
                  </a:solidFill>
                  <a:latin typeface="Kumbh Sans"/>
                  <a:sym typeface="Yeseva One"/>
                </a:rPr>
                <a:t>Gaikwad</a:t>
              </a:r>
              <a:endParaRPr sz="1800" b="1" dirty="0">
                <a:solidFill>
                  <a:srgbClr val="F7E7C6"/>
                </a:solidFill>
                <a:latin typeface="Kumbh Sans"/>
                <a:ea typeface="Kumbh Sans"/>
                <a:cs typeface="Kumbh Sans"/>
                <a:sym typeface="Kumbh Sans"/>
              </a:endParaRPr>
            </a:p>
          </p:txBody>
        </p:sp>
        <p:sp>
          <p:nvSpPr>
            <p:cNvPr id="566" name="Google Shape;566;p18"/>
            <p:cNvSpPr txBox="1"/>
            <p:nvPr/>
          </p:nvSpPr>
          <p:spPr>
            <a:xfrm>
              <a:off x="5121531" y="1504275"/>
              <a:ext cx="2436516" cy="44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rgbClr val="F7E7C6"/>
                  </a:solidFill>
                  <a:latin typeface="Kumbh Sans"/>
                  <a:sym typeface="Yeseva One"/>
                </a:rPr>
                <a:t> </a:t>
              </a:r>
              <a:r>
                <a:rPr lang="en-US" sz="1800" b="1" dirty="0">
                  <a:solidFill>
                    <a:srgbClr val="F7E7C6"/>
                  </a:solidFill>
                  <a:latin typeface="Kumbh Sans"/>
                  <a:sym typeface="Yeseva One"/>
                </a:rPr>
                <a:t>Presented</a:t>
              </a:r>
              <a:r>
                <a:rPr lang="en-US" sz="1800" dirty="0">
                  <a:solidFill>
                    <a:srgbClr val="F7E7C6"/>
                  </a:solidFill>
                  <a:latin typeface="Yeseva One"/>
                  <a:ea typeface="Yeseva One"/>
                  <a:cs typeface="Yeseva One"/>
                  <a:sym typeface="Yeseva One"/>
                </a:rPr>
                <a:t> </a:t>
              </a:r>
              <a:r>
                <a:rPr lang="en-US" sz="1800" b="1" dirty="0">
                  <a:solidFill>
                    <a:srgbClr val="F7E7C6"/>
                  </a:solidFill>
                  <a:latin typeface="Kumbh Sans"/>
                  <a:sym typeface="Yeseva One"/>
                </a:rPr>
                <a:t>by:</a:t>
              </a:r>
              <a:endParaRPr sz="1800" b="1" dirty="0">
                <a:solidFill>
                  <a:srgbClr val="F7E7C6"/>
                </a:solidFill>
                <a:latin typeface="Kumbh Sans"/>
                <a:sym typeface="Yeseva One"/>
              </a:endParaRPr>
            </a:p>
          </p:txBody>
        </p:sp>
      </p:grpSp>
      <p:cxnSp>
        <p:nvCxnSpPr>
          <p:cNvPr id="567" name="Google Shape;567;p18"/>
          <p:cNvCxnSpPr/>
          <p:nvPr/>
        </p:nvCxnSpPr>
        <p:spPr>
          <a:xfrm>
            <a:off x="4853250" y="1934280"/>
            <a:ext cx="2512500" cy="0"/>
          </a:xfrm>
          <a:prstGeom prst="straightConnector1">
            <a:avLst/>
          </a:prstGeom>
          <a:noFill/>
          <a:ln w="9525" cap="rnd" cmpd="sng">
            <a:solidFill>
              <a:srgbClr val="8BC5A7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68" name="Google Shape;568;p18"/>
          <p:cNvGrpSpPr/>
          <p:nvPr/>
        </p:nvGrpSpPr>
        <p:grpSpPr>
          <a:xfrm>
            <a:off x="4813889" y="2517260"/>
            <a:ext cx="3125855" cy="849850"/>
            <a:chOff x="4744620" y="2567100"/>
            <a:chExt cx="3125855" cy="849850"/>
          </a:xfrm>
        </p:grpSpPr>
        <p:sp>
          <p:nvSpPr>
            <p:cNvPr id="569" name="Google Shape;569;p18"/>
            <p:cNvSpPr txBox="1"/>
            <p:nvPr/>
          </p:nvSpPr>
          <p:spPr>
            <a:xfrm>
              <a:off x="4744620" y="3014650"/>
              <a:ext cx="3125855" cy="40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EFC570"/>
                  </a:solidFill>
                  <a:latin typeface="Kumbh Sans"/>
                  <a:ea typeface="Kumbh Sans"/>
                  <a:cs typeface="Kumbh Sans"/>
                  <a:sym typeface="Kumbh Sans"/>
                </a:rPr>
                <a:t>swati.y.gaikwad@gmail.com</a:t>
              </a:r>
              <a:endParaRPr sz="1800" b="1" dirty="0">
                <a:solidFill>
                  <a:srgbClr val="F7E7C6"/>
                </a:solidFill>
                <a:latin typeface="Kumbh Sans"/>
                <a:ea typeface="Kumbh Sans"/>
                <a:cs typeface="Kumbh Sans"/>
                <a:sym typeface="Kumbh Sans"/>
              </a:endParaRPr>
            </a:p>
          </p:txBody>
        </p:sp>
        <p:sp>
          <p:nvSpPr>
            <p:cNvPr id="570" name="Google Shape;570;p18"/>
            <p:cNvSpPr txBox="1"/>
            <p:nvPr/>
          </p:nvSpPr>
          <p:spPr>
            <a:xfrm>
              <a:off x="5099975" y="2567100"/>
              <a:ext cx="2112300" cy="43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75" tIns="91425" rIns="18287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EFC570"/>
                </a:solidFill>
                <a:latin typeface="Yeseva One"/>
                <a:ea typeface="Yeseva One"/>
                <a:cs typeface="Yeseva One"/>
                <a:sym typeface="Yeseva One"/>
              </a:endParaRPr>
            </a:p>
          </p:txBody>
        </p:sp>
      </p:grpSp>
      <p:cxnSp>
        <p:nvCxnSpPr>
          <p:cNvPr id="571" name="Google Shape;571;p18"/>
          <p:cNvCxnSpPr/>
          <p:nvPr/>
        </p:nvCxnSpPr>
        <p:spPr>
          <a:xfrm>
            <a:off x="4853250" y="2996551"/>
            <a:ext cx="2512500" cy="0"/>
          </a:xfrm>
          <a:prstGeom prst="straightConnector1">
            <a:avLst/>
          </a:prstGeom>
          <a:noFill/>
          <a:ln w="9525" cap="rnd" cmpd="sng">
            <a:solidFill>
              <a:srgbClr val="8BC5A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2" name="Google Shape;572;p18"/>
          <p:cNvCxnSpPr/>
          <p:nvPr/>
        </p:nvCxnSpPr>
        <p:spPr>
          <a:xfrm>
            <a:off x="4853250" y="4069851"/>
            <a:ext cx="2512500" cy="0"/>
          </a:xfrm>
          <a:prstGeom prst="straightConnector1">
            <a:avLst/>
          </a:prstGeom>
          <a:noFill/>
          <a:ln w="9525" cap="rnd" cmpd="sng">
            <a:solidFill>
              <a:srgbClr val="8BC5A7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73" name="Google Shape;573;p18"/>
          <p:cNvGrpSpPr/>
          <p:nvPr/>
        </p:nvGrpSpPr>
        <p:grpSpPr>
          <a:xfrm>
            <a:off x="552450" y="4119525"/>
            <a:ext cx="677125" cy="426908"/>
            <a:chOff x="6826125" y="2280575"/>
            <a:chExt cx="677125" cy="426908"/>
          </a:xfrm>
        </p:grpSpPr>
        <p:sp>
          <p:nvSpPr>
            <p:cNvPr id="574" name="Google Shape;574;p18"/>
            <p:cNvSpPr/>
            <p:nvPr/>
          </p:nvSpPr>
          <p:spPr>
            <a:xfrm>
              <a:off x="6867997" y="2335225"/>
              <a:ext cx="635253" cy="372258"/>
            </a:xfrm>
            <a:custGeom>
              <a:avLst/>
              <a:gdLst/>
              <a:ahLst/>
              <a:cxnLst/>
              <a:rect l="l" t="t" r="r" b="b"/>
              <a:pathLst>
                <a:path w="16157" h="9468" extrusionOk="0">
                  <a:moveTo>
                    <a:pt x="14565" y="0"/>
                  </a:moveTo>
                  <a:cubicBezTo>
                    <a:pt x="14372" y="2548"/>
                    <a:pt x="7386" y="5001"/>
                    <a:pt x="0" y="5444"/>
                  </a:cubicBezTo>
                  <a:lnTo>
                    <a:pt x="136" y="6014"/>
                  </a:lnTo>
                  <a:lnTo>
                    <a:pt x="1201" y="5935"/>
                  </a:lnTo>
                  <a:lnTo>
                    <a:pt x="1698" y="8748"/>
                  </a:lnTo>
                  <a:lnTo>
                    <a:pt x="888" y="8866"/>
                  </a:lnTo>
                  <a:lnTo>
                    <a:pt x="974" y="9467"/>
                  </a:lnTo>
                  <a:cubicBezTo>
                    <a:pt x="6949" y="9373"/>
                    <a:pt x="16157" y="6200"/>
                    <a:pt x="15653" y="3845"/>
                  </a:cubicBezTo>
                  <a:lnTo>
                    <a:pt x="14565" y="0"/>
                  </a:ln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8"/>
            <p:cNvSpPr/>
            <p:nvPr/>
          </p:nvSpPr>
          <p:spPr>
            <a:xfrm>
              <a:off x="6826164" y="2280575"/>
              <a:ext cx="658686" cy="271998"/>
            </a:xfrm>
            <a:custGeom>
              <a:avLst/>
              <a:gdLst/>
              <a:ahLst/>
              <a:cxnLst/>
              <a:rect l="l" t="t" r="r" b="b"/>
              <a:pathLst>
                <a:path w="16753" h="6918" extrusionOk="0">
                  <a:moveTo>
                    <a:pt x="11170" y="0"/>
                  </a:moveTo>
                  <a:cubicBezTo>
                    <a:pt x="7723" y="0"/>
                    <a:pt x="3110" y="938"/>
                    <a:pt x="1" y="2533"/>
                  </a:cubicBezTo>
                  <a:lnTo>
                    <a:pt x="211" y="3160"/>
                  </a:lnTo>
                  <a:lnTo>
                    <a:pt x="986" y="2889"/>
                  </a:lnTo>
                  <a:lnTo>
                    <a:pt x="1879" y="5868"/>
                  </a:lnTo>
                  <a:lnTo>
                    <a:pt x="898" y="6296"/>
                  </a:lnTo>
                  <a:lnTo>
                    <a:pt x="1044" y="6918"/>
                  </a:lnTo>
                  <a:cubicBezTo>
                    <a:pt x="5200" y="5028"/>
                    <a:pt x="9666" y="3941"/>
                    <a:pt x="12808" y="3941"/>
                  </a:cubicBezTo>
                  <a:cubicBezTo>
                    <a:pt x="14774" y="3941"/>
                    <a:pt x="16222" y="4367"/>
                    <a:pt x="16753" y="5287"/>
                  </a:cubicBezTo>
                  <a:lnTo>
                    <a:pt x="15802" y="1552"/>
                  </a:lnTo>
                  <a:cubicBezTo>
                    <a:pt x="15516" y="483"/>
                    <a:pt x="13643" y="0"/>
                    <a:pt x="11170" y="0"/>
                  </a:cubicBezTo>
                  <a:close/>
                </a:path>
              </a:pathLst>
            </a:custGeom>
            <a:solidFill>
              <a:srgbClr val="CDA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8"/>
            <p:cNvSpPr/>
            <p:nvPr/>
          </p:nvSpPr>
          <p:spPr>
            <a:xfrm>
              <a:off x="6892688" y="2305974"/>
              <a:ext cx="565189" cy="192695"/>
            </a:xfrm>
            <a:custGeom>
              <a:avLst/>
              <a:gdLst/>
              <a:ahLst/>
              <a:cxnLst/>
              <a:rect l="l" t="t" r="r" b="b"/>
              <a:pathLst>
                <a:path w="14375" h="4901" extrusionOk="0">
                  <a:moveTo>
                    <a:pt x="9117" y="1"/>
                  </a:moveTo>
                  <a:cubicBezTo>
                    <a:pt x="4427" y="1"/>
                    <a:pt x="1" y="1925"/>
                    <a:pt x="1" y="1925"/>
                  </a:cubicBezTo>
                  <a:lnTo>
                    <a:pt x="838" y="4900"/>
                  </a:lnTo>
                  <a:cubicBezTo>
                    <a:pt x="5396" y="3120"/>
                    <a:pt x="8603" y="2633"/>
                    <a:pt x="10747" y="2633"/>
                  </a:cubicBezTo>
                  <a:cubicBezTo>
                    <a:pt x="13335" y="2633"/>
                    <a:pt x="14375" y="3343"/>
                    <a:pt x="14375" y="3343"/>
                  </a:cubicBezTo>
                  <a:lnTo>
                    <a:pt x="13718" y="776"/>
                  </a:lnTo>
                  <a:cubicBezTo>
                    <a:pt x="12256" y="212"/>
                    <a:pt x="10672" y="1"/>
                    <a:pt x="9117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8"/>
            <p:cNvSpPr/>
            <p:nvPr/>
          </p:nvSpPr>
          <p:spPr>
            <a:xfrm>
              <a:off x="7024792" y="2325160"/>
              <a:ext cx="57246" cy="135370"/>
            </a:xfrm>
            <a:custGeom>
              <a:avLst/>
              <a:gdLst/>
              <a:ahLst/>
              <a:cxnLst/>
              <a:rect l="l" t="t" r="r" b="b"/>
              <a:pathLst>
                <a:path w="1456" h="3443" extrusionOk="0">
                  <a:moveTo>
                    <a:pt x="381" y="0"/>
                  </a:moveTo>
                  <a:lnTo>
                    <a:pt x="1" y="132"/>
                  </a:lnTo>
                  <a:lnTo>
                    <a:pt x="981" y="3442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DA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8"/>
            <p:cNvSpPr/>
            <p:nvPr/>
          </p:nvSpPr>
          <p:spPr>
            <a:xfrm>
              <a:off x="7163265" y="2293471"/>
              <a:ext cx="57207" cy="135409"/>
            </a:xfrm>
            <a:custGeom>
              <a:avLst/>
              <a:gdLst/>
              <a:ahLst/>
              <a:cxnLst/>
              <a:rect l="l" t="t" r="r" b="b"/>
              <a:pathLst>
                <a:path w="1455" h="3444" extrusionOk="0">
                  <a:moveTo>
                    <a:pt x="381" y="0"/>
                  </a:moveTo>
                  <a:lnTo>
                    <a:pt x="0" y="135"/>
                  </a:lnTo>
                  <a:lnTo>
                    <a:pt x="981" y="3443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DA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8"/>
            <p:cNvSpPr/>
            <p:nvPr/>
          </p:nvSpPr>
          <p:spPr>
            <a:xfrm>
              <a:off x="7303743" y="2290601"/>
              <a:ext cx="57286" cy="135370"/>
            </a:xfrm>
            <a:custGeom>
              <a:avLst/>
              <a:gdLst/>
              <a:ahLst/>
              <a:cxnLst/>
              <a:rect l="l" t="t" r="r" b="b"/>
              <a:pathLst>
                <a:path w="1457" h="3443" extrusionOk="0">
                  <a:moveTo>
                    <a:pt x="383" y="0"/>
                  </a:moveTo>
                  <a:lnTo>
                    <a:pt x="0" y="133"/>
                  </a:lnTo>
                  <a:lnTo>
                    <a:pt x="984" y="3442"/>
                  </a:lnTo>
                  <a:lnTo>
                    <a:pt x="1456" y="3443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CDA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8"/>
            <p:cNvSpPr/>
            <p:nvPr/>
          </p:nvSpPr>
          <p:spPr>
            <a:xfrm>
              <a:off x="6826125" y="2320010"/>
              <a:ext cx="161005" cy="232563"/>
            </a:xfrm>
            <a:custGeom>
              <a:avLst/>
              <a:gdLst/>
              <a:ahLst/>
              <a:cxnLst/>
              <a:rect l="l" t="t" r="r" b="b"/>
              <a:pathLst>
                <a:path w="4095" h="5915" extrusionOk="0">
                  <a:moveTo>
                    <a:pt x="4094" y="1"/>
                  </a:moveTo>
                  <a:cubicBezTo>
                    <a:pt x="2610" y="403"/>
                    <a:pt x="1194" y="918"/>
                    <a:pt x="0" y="1530"/>
                  </a:cubicBezTo>
                  <a:lnTo>
                    <a:pt x="209" y="2157"/>
                  </a:lnTo>
                  <a:lnTo>
                    <a:pt x="985" y="1886"/>
                  </a:lnTo>
                  <a:lnTo>
                    <a:pt x="1877" y="4865"/>
                  </a:lnTo>
                  <a:lnTo>
                    <a:pt x="896" y="5293"/>
                  </a:lnTo>
                  <a:lnTo>
                    <a:pt x="1045" y="5915"/>
                  </a:lnTo>
                  <a:cubicBezTo>
                    <a:pt x="1990" y="5485"/>
                    <a:pt x="2951" y="5099"/>
                    <a:pt x="3908" y="4755"/>
                  </a:cubicBezTo>
                  <a:lnTo>
                    <a:pt x="4094" y="1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8"/>
            <p:cNvSpPr/>
            <p:nvPr/>
          </p:nvSpPr>
          <p:spPr>
            <a:xfrm>
              <a:off x="6892688" y="2375249"/>
              <a:ext cx="20602" cy="72069"/>
            </a:xfrm>
            <a:custGeom>
              <a:avLst/>
              <a:gdLst/>
              <a:ahLst/>
              <a:cxnLst/>
              <a:rect l="l" t="t" r="r" b="b"/>
              <a:pathLst>
                <a:path w="524" h="1833" extrusionOk="0">
                  <a:moveTo>
                    <a:pt x="523" y="0"/>
                  </a:moveTo>
                  <a:lnTo>
                    <a:pt x="1" y="161"/>
                  </a:lnTo>
                  <a:lnTo>
                    <a:pt x="473" y="1833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2" name="Google Shape;582;p18"/>
          <p:cNvGrpSpPr/>
          <p:nvPr/>
        </p:nvGrpSpPr>
        <p:grpSpPr>
          <a:xfrm>
            <a:off x="8357450" y="1714450"/>
            <a:ext cx="338496" cy="262948"/>
            <a:chOff x="7978975" y="2229150"/>
            <a:chExt cx="338496" cy="262948"/>
          </a:xfrm>
        </p:grpSpPr>
        <p:sp>
          <p:nvSpPr>
            <p:cNvPr id="583" name="Google Shape;583;p18"/>
            <p:cNvSpPr/>
            <p:nvPr/>
          </p:nvSpPr>
          <p:spPr>
            <a:xfrm>
              <a:off x="7978975" y="2229150"/>
              <a:ext cx="335419" cy="261455"/>
            </a:xfrm>
            <a:custGeom>
              <a:avLst/>
              <a:gdLst/>
              <a:ahLst/>
              <a:cxnLst/>
              <a:rect l="l" t="t" r="r" b="b"/>
              <a:pathLst>
                <a:path w="10793" h="8413" extrusionOk="0">
                  <a:moveTo>
                    <a:pt x="7145" y="0"/>
                  </a:moveTo>
                  <a:lnTo>
                    <a:pt x="503" y="4664"/>
                  </a:lnTo>
                  <a:cubicBezTo>
                    <a:pt x="533" y="4712"/>
                    <a:pt x="562" y="4762"/>
                    <a:pt x="584" y="4813"/>
                  </a:cubicBezTo>
                  <a:cubicBezTo>
                    <a:pt x="842" y="5392"/>
                    <a:pt x="583" y="6087"/>
                    <a:pt x="0" y="6503"/>
                  </a:cubicBezTo>
                  <a:lnTo>
                    <a:pt x="88" y="6640"/>
                  </a:lnTo>
                  <a:cubicBezTo>
                    <a:pt x="125" y="6619"/>
                    <a:pt x="168" y="6607"/>
                    <a:pt x="212" y="6607"/>
                  </a:cubicBezTo>
                  <a:cubicBezTo>
                    <a:pt x="233" y="6607"/>
                    <a:pt x="255" y="6610"/>
                    <a:pt x="277" y="6616"/>
                  </a:cubicBezTo>
                  <a:cubicBezTo>
                    <a:pt x="413" y="6651"/>
                    <a:pt x="496" y="6790"/>
                    <a:pt x="460" y="6926"/>
                  </a:cubicBezTo>
                  <a:cubicBezTo>
                    <a:pt x="444" y="6986"/>
                    <a:pt x="408" y="7031"/>
                    <a:pt x="363" y="7062"/>
                  </a:cubicBezTo>
                  <a:lnTo>
                    <a:pt x="441" y="7184"/>
                  </a:lnTo>
                  <a:cubicBezTo>
                    <a:pt x="488" y="7154"/>
                    <a:pt x="542" y="7137"/>
                    <a:pt x="597" y="7137"/>
                  </a:cubicBezTo>
                  <a:cubicBezTo>
                    <a:pt x="621" y="7137"/>
                    <a:pt x="645" y="7140"/>
                    <a:pt x="669" y="7147"/>
                  </a:cubicBezTo>
                  <a:cubicBezTo>
                    <a:pt x="825" y="7188"/>
                    <a:pt x="918" y="7351"/>
                    <a:pt x="875" y="7510"/>
                  </a:cubicBezTo>
                  <a:cubicBezTo>
                    <a:pt x="856" y="7582"/>
                    <a:pt x="812" y="7636"/>
                    <a:pt x="759" y="7675"/>
                  </a:cubicBezTo>
                  <a:lnTo>
                    <a:pt x="832" y="7789"/>
                  </a:lnTo>
                  <a:cubicBezTo>
                    <a:pt x="880" y="7750"/>
                    <a:pt x="940" y="7725"/>
                    <a:pt x="1005" y="7725"/>
                  </a:cubicBezTo>
                  <a:cubicBezTo>
                    <a:pt x="1026" y="7725"/>
                    <a:pt x="1047" y="7728"/>
                    <a:pt x="1068" y="7734"/>
                  </a:cubicBezTo>
                  <a:cubicBezTo>
                    <a:pt x="1213" y="7772"/>
                    <a:pt x="1299" y="7920"/>
                    <a:pt x="1262" y="8066"/>
                  </a:cubicBezTo>
                  <a:cubicBezTo>
                    <a:pt x="1240" y="8144"/>
                    <a:pt x="1186" y="8203"/>
                    <a:pt x="1118" y="8238"/>
                  </a:cubicBezTo>
                  <a:lnTo>
                    <a:pt x="1199" y="8362"/>
                  </a:lnTo>
                  <a:cubicBezTo>
                    <a:pt x="1568" y="8039"/>
                    <a:pt x="1904" y="7910"/>
                    <a:pt x="2197" y="7910"/>
                  </a:cubicBezTo>
                  <a:cubicBezTo>
                    <a:pt x="2573" y="7910"/>
                    <a:pt x="2879" y="8123"/>
                    <a:pt x="3093" y="8412"/>
                  </a:cubicBezTo>
                  <a:lnTo>
                    <a:pt x="10202" y="4394"/>
                  </a:lnTo>
                  <a:cubicBezTo>
                    <a:pt x="10169" y="4344"/>
                    <a:pt x="10137" y="4291"/>
                    <a:pt x="10113" y="4234"/>
                  </a:cubicBezTo>
                  <a:cubicBezTo>
                    <a:pt x="9861" y="3671"/>
                    <a:pt x="10237" y="3151"/>
                    <a:pt x="10793" y="2735"/>
                  </a:cubicBezTo>
                  <a:lnTo>
                    <a:pt x="10718" y="2622"/>
                  </a:lnTo>
                  <a:cubicBezTo>
                    <a:pt x="10682" y="2633"/>
                    <a:pt x="10645" y="2639"/>
                    <a:pt x="10606" y="2639"/>
                  </a:cubicBezTo>
                  <a:cubicBezTo>
                    <a:pt x="10576" y="2639"/>
                    <a:pt x="10545" y="2635"/>
                    <a:pt x="10515" y="2627"/>
                  </a:cubicBezTo>
                  <a:cubicBezTo>
                    <a:pt x="10320" y="2576"/>
                    <a:pt x="10207" y="2380"/>
                    <a:pt x="10256" y="2191"/>
                  </a:cubicBezTo>
                  <a:cubicBezTo>
                    <a:pt x="10272" y="2136"/>
                    <a:pt x="10297" y="2089"/>
                    <a:pt x="10333" y="2049"/>
                  </a:cubicBezTo>
                  <a:lnTo>
                    <a:pt x="10239" y="1907"/>
                  </a:lnTo>
                  <a:cubicBezTo>
                    <a:pt x="10177" y="1940"/>
                    <a:pt x="10109" y="1957"/>
                    <a:pt x="10039" y="1957"/>
                  </a:cubicBezTo>
                  <a:cubicBezTo>
                    <a:pt x="10003" y="1957"/>
                    <a:pt x="9967" y="1953"/>
                    <a:pt x="9931" y="1943"/>
                  </a:cubicBezTo>
                  <a:cubicBezTo>
                    <a:pt x="9695" y="1883"/>
                    <a:pt x="9557" y="1631"/>
                    <a:pt x="9623" y="1383"/>
                  </a:cubicBezTo>
                  <a:cubicBezTo>
                    <a:pt x="9649" y="1290"/>
                    <a:pt x="9696" y="1213"/>
                    <a:pt x="9761" y="1154"/>
                  </a:cubicBezTo>
                  <a:lnTo>
                    <a:pt x="9686" y="1035"/>
                  </a:lnTo>
                  <a:cubicBezTo>
                    <a:pt x="9612" y="1107"/>
                    <a:pt x="9519" y="1149"/>
                    <a:pt x="9423" y="1149"/>
                  </a:cubicBezTo>
                  <a:cubicBezTo>
                    <a:pt x="9396" y="1149"/>
                    <a:pt x="9369" y="1145"/>
                    <a:pt x="9343" y="1139"/>
                  </a:cubicBezTo>
                  <a:cubicBezTo>
                    <a:pt x="9141" y="1084"/>
                    <a:pt x="9028" y="848"/>
                    <a:pt x="9092" y="609"/>
                  </a:cubicBezTo>
                  <a:cubicBezTo>
                    <a:pt x="9121" y="502"/>
                    <a:pt x="9179" y="416"/>
                    <a:pt x="9252" y="353"/>
                  </a:cubicBezTo>
                  <a:lnTo>
                    <a:pt x="9178" y="232"/>
                  </a:lnTo>
                  <a:cubicBezTo>
                    <a:pt x="9121" y="265"/>
                    <a:pt x="9062" y="297"/>
                    <a:pt x="8999" y="325"/>
                  </a:cubicBezTo>
                  <a:cubicBezTo>
                    <a:pt x="8751" y="437"/>
                    <a:pt x="8495" y="489"/>
                    <a:pt x="8250" y="489"/>
                  </a:cubicBezTo>
                  <a:cubicBezTo>
                    <a:pt x="7804" y="489"/>
                    <a:pt x="7396" y="315"/>
                    <a:pt x="7145" y="0"/>
                  </a:cubicBezTo>
                  <a:close/>
                </a:path>
              </a:pathLst>
            </a:custGeom>
            <a:solidFill>
              <a:srgbClr val="CDA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8"/>
            <p:cNvSpPr/>
            <p:nvPr/>
          </p:nvSpPr>
          <p:spPr>
            <a:xfrm>
              <a:off x="7981990" y="2230766"/>
              <a:ext cx="335482" cy="261331"/>
            </a:xfrm>
            <a:custGeom>
              <a:avLst/>
              <a:gdLst/>
              <a:ahLst/>
              <a:cxnLst/>
              <a:rect l="l" t="t" r="r" b="b"/>
              <a:pathLst>
                <a:path w="10795" h="8409" extrusionOk="0">
                  <a:moveTo>
                    <a:pt x="7147" y="0"/>
                  </a:moveTo>
                  <a:lnTo>
                    <a:pt x="505" y="4665"/>
                  </a:lnTo>
                  <a:cubicBezTo>
                    <a:pt x="535" y="4711"/>
                    <a:pt x="563" y="4761"/>
                    <a:pt x="586" y="4813"/>
                  </a:cubicBezTo>
                  <a:cubicBezTo>
                    <a:pt x="844" y="5391"/>
                    <a:pt x="583" y="6085"/>
                    <a:pt x="1" y="6502"/>
                  </a:cubicBezTo>
                  <a:lnTo>
                    <a:pt x="89" y="6638"/>
                  </a:lnTo>
                  <a:cubicBezTo>
                    <a:pt x="129" y="6618"/>
                    <a:pt x="172" y="6605"/>
                    <a:pt x="216" y="6605"/>
                  </a:cubicBezTo>
                  <a:cubicBezTo>
                    <a:pt x="237" y="6605"/>
                    <a:pt x="257" y="6608"/>
                    <a:pt x="278" y="6614"/>
                  </a:cubicBezTo>
                  <a:cubicBezTo>
                    <a:pt x="414" y="6649"/>
                    <a:pt x="497" y="6788"/>
                    <a:pt x="462" y="6927"/>
                  </a:cubicBezTo>
                  <a:cubicBezTo>
                    <a:pt x="447" y="6986"/>
                    <a:pt x="409" y="7030"/>
                    <a:pt x="364" y="7063"/>
                  </a:cubicBezTo>
                  <a:lnTo>
                    <a:pt x="443" y="7185"/>
                  </a:lnTo>
                  <a:cubicBezTo>
                    <a:pt x="490" y="7154"/>
                    <a:pt x="544" y="7137"/>
                    <a:pt x="601" y="7137"/>
                  </a:cubicBezTo>
                  <a:cubicBezTo>
                    <a:pt x="624" y="7137"/>
                    <a:pt x="647" y="7140"/>
                    <a:pt x="671" y="7146"/>
                  </a:cubicBezTo>
                  <a:cubicBezTo>
                    <a:pt x="827" y="7188"/>
                    <a:pt x="917" y="7351"/>
                    <a:pt x="877" y="7510"/>
                  </a:cubicBezTo>
                  <a:cubicBezTo>
                    <a:pt x="858" y="7580"/>
                    <a:pt x="814" y="7636"/>
                    <a:pt x="759" y="7674"/>
                  </a:cubicBezTo>
                  <a:lnTo>
                    <a:pt x="834" y="7789"/>
                  </a:lnTo>
                  <a:cubicBezTo>
                    <a:pt x="879" y="7748"/>
                    <a:pt x="940" y="7722"/>
                    <a:pt x="1004" y="7722"/>
                  </a:cubicBezTo>
                  <a:cubicBezTo>
                    <a:pt x="1025" y="7722"/>
                    <a:pt x="1046" y="7725"/>
                    <a:pt x="1067" y="7730"/>
                  </a:cubicBezTo>
                  <a:cubicBezTo>
                    <a:pt x="1212" y="7768"/>
                    <a:pt x="1299" y="7916"/>
                    <a:pt x="1260" y="8061"/>
                  </a:cubicBezTo>
                  <a:cubicBezTo>
                    <a:pt x="1239" y="8140"/>
                    <a:pt x="1186" y="8200"/>
                    <a:pt x="1117" y="8233"/>
                  </a:cubicBezTo>
                  <a:lnTo>
                    <a:pt x="1200" y="8359"/>
                  </a:lnTo>
                  <a:cubicBezTo>
                    <a:pt x="1569" y="8036"/>
                    <a:pt x="1904" y="7906"/>
                    <a:pt x="2197" y="7906"/>
                  </a:cubicBezTo>
                  <a:cubicBezTo>
                    <a:pt x="2574" y="7906"/>
                    <a:pt x="2879" y="8120"/>
                    <a:pt x="3093" y="8409"/>
                  </a:cubicBezTo>
                  <a:lnTo>
                    <a:pt x="10203" y="4388"/>
                  </a:lnTo>
                  <a:cubicBezTo>
                    <a:pt x="10170" y="4338"/>
                    <a:pt x="10140" y="4286"/>
                    <a:pt x="10115" y="4230"/>
                  </a:cubicBezTo>
                  <a:cubicBezTo>
                    <a:pt x="9863" y="3665"/>
                    <a:pt x="10239" y="3148"/>
                    <a:pt x="10795" y="2731"/>
                  </a:cubicBezTo>
                  <a:lnTo>
                    <a:pt x="10720" y="2618"/>
                  </a:lnTo>
                  <a:cubicBezTo>
                    <a:pt x="10683" y="2629"/>
                    <a:pt x="10645" y="2635"/>
                    <a:pt x="10606" y="2635"/>
                  </a:cubicBezTo>
                  <a:cubicBezTo>
                    <a:pt x="10576" y="2635"/>
                    <a:pt x="10546" y="2631"/>
                    <a:pt x="10515" y="2624"/>
                  </a:cubicBezTo>
                  <a:cubicBezTo>
                    <a:pt x="10322" y="2574"/>
                    <a:pt x="10206" y="2376"/>
                    <a:pt x="10258" y="2187"/>
                  </a:cubicBezTo>
                  <a:cubicBezTo>
                    <a:pt x="10272" y="2133"/>
                    <a:pt x="10299" y="2084"/>
                    <a:pt x="10335" y="2046"/>
                  </a:cubicBezTo>
                  <a:lnTo>
                    <a:pt x="10241" y="1904"/>
                  </a:lnTo>
                  <a:cubicBezTo>
                    <a:pt x="10178" y="1937"/>
                    <a:pt x="10109" y="1954"/>
                    <a:pt x="10038" y="1954"/>
                  </a:cubicBezTo>
                  <a:cubicBezTo>
                    <a:pt x="10003" y="1954"/>
                    <a:pt x="9968" y="1950"/>
                    <a:pt x="9933" y="1941"/>
                  </a:cubicBezTo>
                  <a:cubicBezTo>
                    <a:pt x="9697" y="1878"/>
                    <a:pt x="9559" y="1628"/>
                    <a:pt x="9625" y="1381"/>
                  </a:cubicBezTo>
                  <a:cubicBezTo>
                    <a:pt x="9649" y="1290"/>
                    <a:pt x="9698" y="1211"/>
                    <a:pt x="9762" y="1152"/>
                  </a:cubicBezTo>
                  <a:lnTo>
                    <a:pt x="9688" y="1034"/>
                  </a:lnTo>
                  <a:cubicBezTo>
                    <a:pt x="9613" y="1105"/>
                    <a:pt x="9520" y="1147"/>
                    <a:pt x="9425" y="1147"/>
                  </a:cubicBezTo>
                  <a:cubicBezTo>
                    <a:pt x="9398" y="1147"/>
                    <a:pt x="9371" y="1144"/>
                    <a:pt x="9344" y="1137"/>
                  </a:cubicBezTo>
                  <a:cubicBezTo>
                    <a:pt x="9141" y="1082"/>
                    <a:pt x="9029" y="846"/>
                    <a:pt x="9094" y="608"/>
                  </a:cubicBezTo>
                  <a:cubicBezTo>
                    <a:pt x="9122" y="501"/>
                    <a:pt x="9181" y="415"/>
                    <a:pt x="9254" y="352"/>
                  </a:cubicBezTo>
                  <a:lnTo>
                    <a:pt x="9180" y="232"/>
                  </a:lnTo>
                  <a:cubicBezTo>
                    <a:pt x="9122" y="266"/>
                    <a:pt x="9062" y="296"/>
                    <a:pt x="9001" y="325"/>
                  </a:cubicBezTo>
                  <a:cubicBezTo>
                    <a:pt x="8753" y="436"/>
                    <a:pt x="8497" y="488"/>
                    <a:pt x="8252" y="488"/>
                  </a:cubicBezTo>
                  <a:cubicBezTo>
                    <a:pt x="7806" y="488"/>
                    <a:pt x="7397" y="314"/>
                    <a:pt x="7147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8"/>
            <p:cNvSpPr/>
            <p:nvPr/>
          </p:nvSpPr>
          <p:spPr>
            <a:xfrm>
              <a:off x="8007504" y="2251495"/>
              <a:ext cx="278610" cy="219656"/>
            </a:xfrm>
            <a:custGeom>
              <a:avLst/>
              <a:gdLst/>
              <a:ahLst/>
              <a:cxnLst/>
              <a:rect l="l" t="t" r="r" b="b"/>
              <a:pathLst>
                <a:path w="8965" h="7068" extrusionOk="0">
                  <a:moveTo>
                    <a:pt x="5879" y="265"/>
                  </a:moveTo>
                  <a:cubicBezTo>
                    <a:pt x="6075" y="509"/>
                    <a:pt x="6394" y="645"/>
                    <a:pt x="6740" y="645"/>
                  </a:cubicBezTo>
                  <a:cubicBezTo>
                    <a:pt x="6930" y="645"/>
                    <a:pt x="7129" y="604"/>
                    <a:pt x="7321" y="518"/>
                  </a:cubicBezTo>
                  <a:cubicBezTo>
                    <a:pt x="7368" y="497"/>
                    <a:pt x="7415" y="471"/>
                    <a:pt x="7460" y="447"/>
                  </a:cubicBezTo>
                  <a:lnTo>
                    <a:pt x="8614" y="2262"/>
                  </a:lnTo>
                  <a:cubicBezTo>
                    <a:pt x="8183" y="2588"/>
                    <a:pt x="7994" y="3114"/>
                    <a:pt x="8188" y="3553"/>
                  </a:cubicBezTo>
                  <a:cubicBezTo>
                    <a:pt x="8208" y="3596"/>
                    <a:pt x="8231" y="3636"/>
                    <a:pt x="8259" y="3676"/>
                  </a:cubicBezTo>
                  <a:lnTo>
                    <a:pt x="2737" y="6797"/>
                  </a:lnTo>
                  <a:cubicBezTo>
                    <a:pt x="2544" y="6536"/>
                    <a:pt x="2217" y="6391"/>
                    <a:pt x="1860" y="6391"/>
                  </a:cubicBezTo>
                  <a:cubicBezTo>
                    <a:pt x="1670" y="6391"/>
                    <a:pt x="1471" y="6432"/>
                    <a:pt x="1280" y="6518"/>
                  </a:cubicBezTo>
                  <a:cubicBezTo>
                    <a:pt x="1233" y="6539"/>
                    <a:pt x="1187" y="6562"/>
                    <a:pt x="1144" y="6589"/>
                  </a:cubicBezTo>
                  <a:lnTo>
                    <a:pt x="332" y="5315"/>
                  </a:lnTo>
                  <a:cubicBezTo>
                    <a:pt x="786" y="4993"/>
                    <a:pt x="988" y="4452"/>
                    <a:pt x="787" y="4004"/>
                  </a:cubicBezTo>
                  <a:cubicBezTo>
                    <a:pt x="769" y="3963"/>
                    <a:pt x="747" y="3925"/>
                    <a:pt x="723" y="3887"/>
                  </a:cubicBezTo>
                  <a:lnTo>
                    <a:pt x="5879" y="265"/>
                  </a:lnTo>
                  <a:close/>
                  <a:moveTo>
                    <a:pt x="6007" y="0"/>
                  </a:moveTo>
                  <a:lnTo>
                    <a:pt x="424" y="3921"/>
                  </a:lnTo>
                  <a:cubicBezTo>
                    <a:pt x="448" y="3960"/>
                    <a:pt x="472" y="4001"/>
                    <a:pt x="491" y="4046"/>
                  </a:cubicBezTo>
                  <a:cubicBezTo>
                    <a:pt x="709" y="4531"/>
                    <a:pt x="490" y="5116"/>
                    <a:pt x="0" y="5466"/>
                  </a:cubicBezTo>
                  <a:lnTo>
                    <a:pt x="876" y="6843"/>
                  </a:lnTo>
                  <a:cubicBezTo>
                    <a:pt x="923" y="6813"/>
                    <a:pt x="973" y="6788"/>
                    <a:pt x="1024" y="6764"/>
                  </a:cubicBezTo>
                  <a:cubicBezTo>
                    <a:pt x="1231" y="6672"/>
                    <a:pt x="1446" y="6628"/>
                    <a:pt x="1651" y="6628"/>
                  </a:cubicBezTo>
                  <a:cubicBezTo>
                    <a:pt x="2039" y="6628"/>
                    <a:pt x="2394" y="6785"/>
                    <a:pt x="2604" y="7068"/>
                  </a:cubicBezTo>
                  <a:lnTo>
                    <a:pt x="8578" y="3689"/>
                  </a:lnTo>
                  <a:cubicBezTo>
                    <a:pt x="8551" y="3646"/>
                    <a:pt x="8525" y="3603"/>
                    <a:pt x="8505" y="3556"/>
                  </a:cubicBezTo>
                  <a:cubicBezTo>
                    <a:pt x="8291" y="3082"/>
                    <a:pt x="8498" y="2511"/>
                    <a:pt x="8964" y="2160"/>
                  </a:cubicBezTo>
                  <a:lnTo>
                    <a:pt x="7716" y="196"/>
                  </a:lnTo>
                  <a:cubicBezTo>
                    <a:pt x="7667" y="225"/>
                    <a:pt x="7617" y="251"/>
                    <a:pt x="7566" y="275"/>
                  </a:cubicBezTo>
                  <a:cubicBezTo>
                    <a:pt x="7358" y="368"/>
                    <a:pt x="7143" y="412"/>
                    <a:pt x="6937" y="412"/>
                  </a:cubicBezTo>
                  <a:cubicBezTo>
                    <a:pt x="6562" y="412"/>
                    <a:pt x="6218" y="265"/>
                    <a:pt x="6007" y="0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8"/>
            <p:cNvSpPr/>
            <p:nvPr/>
          </p:nvSpPr>
          <p:spPr>
            <a:xfrm>
              <a:off x="8061860" y="2301437"/>
              <a:ext cx="144977" cy="98236"/>
            </a:xfrm>
            <a:custGeom>
              <a:avLst/>
              <a:gdLst/>
              <a:ahLst/>
              <a:cxnLst/>
              <a:rect l="l" t="t" r="r" b="b"/>
              <a:pathLst>
                <a:path w="4665" h="3161" extrusionOk="0">
                  <a:moveTo>
                    <a:pt x="4616" y="1"/>
                  </a:moveTo>
                  <a:lnTo>
                    <a:pt x="0" y="3089"/>
                  </a:lnTo>
                  <a:lnTo>
                    <a:pt x="48" y="3160"/>
                  </a:lnTo>
                  <a:lnTo>
                    <a:pt x="4664" y="72"/>
                  </a:lnTo>
                  <a:lnTo>
                    <a:pt x="4616" y="1"/>
                  </a:ln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8"/>
            <p:cNvSpPr/>
            <p:nvPr/>
          </p:nvSpPr>
          <p:spPr>
            <a:xfrm>
              <a:off x="8071276" y="2354612"/>
              <a:ext cx="16813" cy="15228"/>
            </a:xfrm>
            <a:custGeom>
              <a:avLst/>
              <a:gdLst/>
              <a:ahLst/>
              <a:cxnLst/>
              <a:rect l="l" t="t" r="r" b="b"/>
              <a:pathLst>
                <a:path w="541" h="490" extrusionOk="0">
                  <a:moveTo>
                    <a:pt x="270" y="1"/>
                  </a:moveTo>
                  <a:cubicBezTo>
                    <a:pt x="162" y="1"/>
                    <a:pt x="63" y="73"/>
                    <a:pt x="34" y="182"/>
                  </a:cubicBezTo>
                  <a:cubicBezTo>
                    <a:pt x="1" y="314"/>
                    <a:pt x="77" y="446"/>
                    <a:pt x="208" y="481"/>
                  </a:cubicBezTo>
                  <a:cubicBezTo>
                    <a:pt x="229" y="487"/>
                    <a:pt x="250" y="490"/>
                    <a:pt x="271" y="490"/>
                  </a:cubicBezTo>
                  <a:cubicBezTo>
                    <a:pt x="379" y="490"/>
                    <a:pt x="479" y="418"/>
                    <a:pt x="506" y="308"/>
                  </a:cubicBezTo>
                  <a:cubicBezTo>
                    <a:pt x="541" y="178"/>
                    <a:pt x="463" y="43"/>
                    <a:pt x="333" y="9"/>
                  </a:cubicBezTo>
                  <a:cubicBezTo>
                    <a:pt x="312" y="3"/>
                    <a:pt x="291" y="1"/>
                    <a:pt x="270" y="1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8"/>
            <p:cNvSpPr/>
            <p:nvPr/>
          </p:nvSpPr>
          <p:spPr>
            <a:xfrm>
              <a:off x="8113635" y="2325088"/>
              <a:ext cx="16844" cy="15228"/>
            </a:xfrm>
            <a:custGeom>
              <a:avLst/>
              <a:gdLst/>
              <a:ahLst/>
              <a:cxnLst/>
              <a:rect l="l" t="t" r="r" b="b"/>
              <a:pathLst>
                <a:path w="542" h="490" extrusionOk="0">
                  <a:moveTo>
                    <a:pt x="272" y="1"/>
                  </a:moveTo>
                  <a:cubicBezTo>
                    <a:pt x="163" y="1"/>
                    <a:pt x="64" y="72"/>
                    <a:pt x="35" y="183"/>
                  </a:cubicBezTo>
                  <a:cubicBezTo>
                    <a:pt x="1" y="313"/>
                    <a:pt x="78" y="448"/>
                    <a:pt x="208" y="481"/>
                  </a:cubicBezTo>
                  <a:cubicBezTo>
                    <a:pt x="229" y="486"/>
                    <a:pt x="250" y="489"/>
                    <a:pt x="271" y="489"/>
                  </a:cubicBezTo>
                  <a:cubicBezTo>
                    <a:pt x="379" y="489"/>
                    <a:pt x="479" y="417"/>
                    <a:pt x="507" y="308"/>
                  </a:cubicBezTo>
                  <a:cubicBezTo>
                    <a:pt x="542" y="177"/>
                    <a:pt x="464" y="43"/>
                    <a:pt x="334" y="8"/>
                  </a:cubicBezTo>
                  <a:cubicBezTo>
                    <a:pt x="313" y="3"/>
                    <a:pt x="293" y="1"/>
                    <a:pt x="272" y="1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8"/>
            <p:cNvSpPr/>
            <p:nvPr/>
          </p:nvSpPr>
          <p:spPr>
            <a:xfrm>
              <a:off x="8145583" y="2300039"/>
              <a:ext cx="16813" cy="15197"/>
            </a:xfrm>
            <a:custGeom>
              <a:avLst/>
              <a:gdLst/>
              <a:ahLst/>
              <a:cxnLst/>
              <a:rect l="l" t="t" r="r" b="b"/>
              <a:pathLst>
                <a:path w="541" h="489" extrusionOk="0">
                  <a:moveTo>
                    <a:pt x="270" y="0"/>
                  </a:moveTo>
                  <a:cubicBezTo>
                    <a:pt x="162" y="0"/>
                    <a:pt x="62" y="72"/>
                    <a:pt x="33" y="182"/>
                  </a:cubicBezTo>
                  <a:cubicBezTo>
                    <a:pt x="0" y="312"/>
                    <a:pt x="79" y="447"/>
                    <a:pt x="208" y="481"/>
                  </a:cubicBezTo>
                  <a:cubicBezTo>
                    <a:pt x="229" y="486"/>
                    <a:pt x="249" y="489"/>
                    <a:pt x="269" y="489"/>
                  </a:cubicBezTo>
                  <a:cubicBezTo>
                    <a:pt x="378" y="489"/>
                    <a:pt x="478" y="417"/>
                    <a:pt x="506" y="306"/>
                  </a:cubicBezTo>
                  <a:cubicBezTo>
                    <a:pt x="540" y="176"/>
                    <a:pt x="463" y="41"/>
                    <a:pt x="333" y="9"/>
                  </a:cubicBezTo>
                  <a:cubicBezTo>
                    <a:pt x="312" y="3"/>
                    <a:pt x="291" y="0"/>
                    <a:pt x="270" y="0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8"/>
            <p:cNvSpPr/>
            <p:nvPr/>
          </p:nvSpPr>
          <p:spPr>
            <a:xfrm>
              <a:off x="7981958" y="2341652"/>
              <a:ext cx="267235" cy="150446"/>
            </a:xfrm>
            <a:custGeom>
              <a:avLst/>
              <a:gdLst/>
              <a:ahLst/>
              <a:cxnLst/>
              <a:rect l="l" t="t" r="r" b="b"/>
              <a:pathLst>
                <a:path w="8599" h="4841" extrusionOk="0">
                  <a:moveTo>
                    <a:pt x="2062" y="1"/>
                  </a:moveTo>
                  <a:lnTo>
                    <a:pt x="503" y="1096"/>
                  </a:lnTo>
                  <a:cubicBezTo>
                    <a:pt x="534" y="1142"/>
                    <a:pt x="563" y="1192"/>
                    <a:pt x="586" y="1243"/>
                  </a:cubicBezTo>
                  <a:cubicBezTo>
                    <a:pt x="843" y="1822"/>
                    <a:pt x="582" y="2516"/>
                    <a:pt x="0" y="2933"/>
                  </a:cubicBezTo>
                  <a:lnTo>
                    <a:pt x="88" y="3069"/>
                  </a:lnTo>
                  <a:cubicBezTo>
                    <a:pt x="127" y="3048"/>
                    <a:pt x="170" y="3036"/>
                    <a:pt x="215" y="3036"/>
                  </a:cubicBezTo>
                  <a:cubicBezTo>
                    <a:pt x="236" y="3036"/>
                    <a:pt x="257" y="3038"/>
                    <a:pt x="278" y="3044"/>
                  </a:cubicBezTo>
                  <a:cubicBezTo>
                    <a:pt x="414" y="3080"/>
                    <a:pt x="496" y="3219"/>
                    <a:pt x="460" y="3358"/>
                  </a:cubicBezTo>
                  <a:cubicBezTo>
                    <a:pt x="446" y="3416"/>
                    <a:pt x="408" y="3461"/>
                    <a:pt x="364" y="3494"/>
                  </a:cubicBezTo>
                  <a:lnTo>
                    <a:pt x="443" y="3615"/>
                  </a:lnTo>
                  <a:cubicBezTo>
                    <a:pt x="489" y="3585"/>
                    <a:pt x="543" y="3568"/>
                    <a:pt x="599" y="3568"/>
                  </a:cubicBezTo>
                  <a:cubicBezTo>
                    <a:pt x="623" y="3568"/>
                    <a:pt x="646" y="3571"/>
                    <a:pt x="670" y="3577"/>
                  </a:cubicBezTo>
                  <a:cubicBezTo>
                    <a:pt x="825" y="3618"/>
                    <a:pt x="916" y="3782"/>
                    <a:pt x="875" y="3940"/>
                  </a:cubicBezTo>
                  <a:cubicBezTo>
                    <a:pt x="858" y="4011"/>
                    <a:pt x="813" y="4066"/>
                    <a:pt x="759" y="4105"/>
                  </a:cubicBezTo>
                  <a:lnTo>
                    <a:pt x="832" y="4220"/>
                  </a:lnTo>
                  <a:cubicBezTo>
                    <a:pt x="881" y="4179"/>
                    <a:pt x="944" y="4154"/>
                    <a:pt x="1009" y="4154"/>
                  </a:cubicBezTo>
                  <a:cubicBezTo>
                    <a:pt x="1030" y="4154"/>
                    <a:pt x="1051" y="4157"/>
                    <a:pt x="1073" y="4162"/>
                  </a:cubicBezTo>
                  <a:cubicBezTo>
                    <a:pt x="1217" y="4200"/>
                    <a:pt x="1303" y="4348"/>
                    <a:pt x="1266" y="4493"/>
                  </a:cubicBezTo>
                  <a:cubicBezTo>
                    <a:pt x="1244" y="4572"/>
                    <a:pt x="1190" y="4632"/>
                    <a:pt x="1123" y="4665"/>
                  </a:cubicBezTo>
                  <a:lnTo>
                    <a:pt x="1204" y="4791"/>
                  </a:lnTo>
                  <a:cubicBezTo>
                    <a:pt x="1572" y="4468"/>
                    <a:pt x="1906" y="4339"/>
                    <a:pt x="2199" y="4339"/>
                  </a:cubicBezTo>
                  <a:cubicBezTo>
                    <a:pt x="2575" y="4339"/>
                    <a:pt x="2880" y="4552"/>
                    <a:pt x="3094" y="4841"/>
                  </a:cubicBezTo>
                  <a:lnTo>
                    <a:pt x="8598" y="1729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1" name="Google Shape;591;p18"/>
          <p:cNvGrpSpPr/>
          <p:nvPr/>
        </p:nvGrpSpPr>
        <p:grpSpPr>
          <a:xfrm>
            <a:off x="4437342" y="1449600"/>
            <a:ext cx="278628" cy="413707"/>
            <a:chOff x="7711080" y="1325775"/>
            <a:chExt cx="278628" cy="413707"/>
          </a:xfrm>
        </p:grpSpPr>
        <p:sp>
          <p:nvSpPr>
            <p:cNvPr id="592" name="Google Shape;592;p18"/>
            <p:cNvSpPr/>
            <p:nvPr/>
          </p:nvSpPr>
          <p:spPr>
            <a:xfrm>
              <a:off x="7711080" y="1326615"/>
              <a:ext cx="274758" cy="412867"/>
            </a:xfrm>
            <a:custGeom>
              <a:avLst/>
              <a:gdLst/>
              <a:ahLst/>
              <a:cxnLst/>
              <a:rect l="l" t="t" r="r" b="b"/>
              <a:pathLst>
                <a:path w="7524" h="11306" extrusionOk="0">
                  <a:moveTo>
                    <a:pt x="4177" y="0"/>
                  </a:moveTo>
                  <a:cubicBezTo>
                    <a:pt x="4152" y="62"/>
                    <a:pt x="4124" y="123"/>
                    <a:pt x="4091" y="184"/>
                  </a:cubicBezTo>
                  <a:cubicBezTo>
                    <a:pt x="3783" y="753"/>
                    <a:pt x="3236" y="1088"/>
                    <a:pt x="2708" y="1088"/>
                  </a:cubicBezTo>
                  <a:cubicBezTo>
                    <a:pt x="2612" y="1088"/>
                    <a:pt x="2516" y="1077"/>
                    <a:pt x="2423" y="1054"/>
                  </a:cubicBezTo>
                  <a:lnTo>
                    <a:pt x="1" y="8801"/>
                  </a:lnTo>
                  <a:cubicBezTo>
                    <a:pt x="52" y="8820"/>
                    <a:pt x="105" y="8842"/>
                    <a:pt x="155" y="8869"/>
                  </a:cubicBezTo>
                  <a:cubicBezTo>
                    <a:pt x="712" y="9169"/>
                    <a:pt x="931" y="9879"/>
                    <a:pt x="721" y="10564"/>
                  </a:cubicBezTo>
                  <a:lnTo>
                    <a:pt x="875" y="10619"/>
                  </a:lnTo>
                  <a:cubicBezTo>
                    <a:pt x="900" y="10559"/>
                    <a:pt x="947" y="10509"/>
                    <a:pt x="1011" y="10483"/>
                  </a:cubicBezTo>
                  <a:cubicBezTo>
                    <a:pt x="1044" y="10470"/>
                    <a:pt x="1077" y="10463"/>
                    <a:pt x="1110" y="10463"/>
                  </a:cubicBezTo>
                  <a:cubicBezTo>
                    <a:pt x="1210" y="10463"/>
                    <a:pt x="1304" y="10523"/>
                    <a:pt x="1346" y="10619"/>
                  </a:cubicBezTo>
                  <a:cubicBezTo>
                    <a:pt x="1369" y="10674"/>
                    <a:pt x="1368" y="10734"/>
                    <a:pt x="1354" y="10786"/>
                  </a:cubicBezTo>
                  <a:lnTo>
                    <a:pt x="1491" y="10834"/>
                  </a:lnTo>
                  <a:cubicBezTo>
                    <a:pt x="1518" y="10760"/>
                    <a:pt x="1571" y="10698"/>
                    <a:pt x="1648" y="10665"/>
                  </a:cubicBezTo>
                  <a:cubicBezTo>
                    <a:pt x="1684" y="10650"/>
                    <a:pt x="1722" y="10643"/>
                    <a:pt x="1759" y="10643"/>
                  </a:cubicBezTo>
                  <a:cubicBezTo>
                    <a:pt x="1874" y="10643"/>
                    <a:pt x="1985" y="10713"/>
                    <a:pt x="2034" y="10828"/>
                  </a:cubicBezTo>
                  <a:cubicBezTo>
                    <a:pt x="2062" y="10896"/>
                    <a:pt x="2059" y="10966"/>
                    <a:pt x="2041" y="11029"/>
                  </a:cubicBezTo>
                  <a:lnTo>
                    <a:pt x="2170" y="11073"/>
                  </a:lnTo>
                  <a:cubicBezTo>
                    <a:pt x="2184" y="10993"/>
                    <a:pt x="2235" y="10920"/>
                    <a:pt x="2320" y="10886"/>
                  </a:cubicBezTo>
                  <a:cubicBezTo>
                    <a:pt x="2354" y="10872"/>
                    <a:pt x="2389" y="10865"/>
                    <a:pt x="2424" y="10865"/>
                  </a:cubicBezTo>
                  <a:cubicBezTo>
                    <a:pt x="2530" y="10865"/>
                    <a:pt x="2630" y="10927"/>
                    <a:pt x="2673" y="11030"/>
                  </a:cubicBezTo>
                  <a:cubicBezTo>
                    <a:pt x="2706" y="11106"/>
                    <a:pt x="2699" y="11186"/>
                    <a:pt x="2665" y="11255"/>
                  </a:cubicBezTo>
                  <a:lnTo>
                    <a:pt x="2807" y="11305"/>
                  </a:lnTo>
                  <a:cubicBezTo>
                    <a:pt x="2979" y="10433"/>
                    <a:pt x="3454" y="10133"/>
                    <a:pt x="3949" y="10133"/>
                  </a:cubicBezTo>
                  <a:cubicBezTo>
                    <a:pt x="4079" y="10133"/>
                    <a:pt x="4211" y="10153"/>
                    <a:pt x="4338" y="10190"/>
                  </a:cubicBezTo>
                  <a:lnTo>
                    <a:pt x="7523" y="2670"/>
                  </a:lnTo>
                  <a:cubicBezTo>
                    <a:pt x="7466" y="2652"/>
                    <a:pt x="7410" y="2627"/>
                    <a:pt x="7357" y="2599"/>
                  </a:cubicBezTo>
                  <a:cubicBezTo>
                    <a:pt x="6813" y="2305"/>
                    <a:pt x="6796" y="1665"/>
                    <a:pt x="6981" y="994"/>
                  </a:cubicBezTo>
                  <a:lnTo>
                    <a:pt x="6852" y="951"/>
                  </a:lnTo>
                  <a:cubicBezTo>
                    <a:pt x="6815" y="1007"/>
                    <a:pt x="6759" y="1051"/>
                    <a:pt x="6693" y="1080"/>
                  </a:cubicBezTo>
                  <a:cubicBezTo>
                    <a:pt x="6647" y="1099"/>
                    <a:pt x="6599" y="1108"/>
                    <a:pt x="6551" y="1108"/>
                  </a:cubicBezTo>
                  <a:cubicBezTo>
                    <a:pt x="6411" y="1108"/>
                    <a:pt x="6279" y="1027"/>
                    <a:pt x="6222" y="891"/>
                  </a:cubicBezTo>
                  <a:cubicBezTo>
                    <a:pt x="6201" y="838"/>
                    <a:pt x="6194" y="785"/>
                    <a:pt x="6196" y="730"/>
                  </a:cubicBezTo>
                  <a:lnTo>
                    <a:pt x="6036" y="677"/>
                  </a:lnTo>
                  <a:cubicBezTo>
                    <a:pt x="5992" y="772"/>
                    <a:pt x="5916" y="851"/>
                    <a:pt x="5814" y="894"/>
                  </a:cubicBezTo>
                  <a:cubicBezTo>
                    <a:pt x="5760" y="916"/>
                    <a:pt x="5705" y="927"/>
                    <a:pt x="5650" y="927"/>
                  </a:cubicBezTo>
                  <a:cubicBezTo>
                    <a:pt x="5473" y="927"/>
                    <a:pt x="5304" y="817"/>
                    <a:pt x="5229" y="637"/>
                  </a:cubicBezTo>
                  <a:cubicBezTo>
                    <a:pt x="5192" y="550"/>
                    <a:pt x="5183" y="458"/>
                    <a:pt x="5199" y="373"/>
                  </a:cubicBezTo>
                  <a:lnTo>
                    <a:pt x="5066" y="324"/>
                  </a:lnTo>
                  <a:cubicBezTo>
                    <a:pt x="5047" y="456"/>
                    <a:pt x="4972" y="566"/>
                    <a:pt x="4857" y="616"/>
                  </a:cubicBezTo>
                  <a:cubicBezTo>
                    <a:pt x="4816" y="633"/>
                    <a:pt x="4773" y="641"/>
                    <a:pt x="4730" y="641"/>
                  </a:cubicBezTo>
                  <a:cubicBezTo>
                    <a:pt x="4571" y="641"/>
                    <a:pt x="4411" y="529"/>
                    <a:pt x="4335" y="350"/>
                  </a:cubicBezTo>
                  <a:cubicBezTo>
                    <a:pt x="4293" y="248"/>
                    <a:pt x="4288" y="142"/>
                    <a:pt x="4310" y="49"/>
                  </a:cubicBezTo>
                  <a:lnTo>
                    <a:pt x="4177" y="0"/>
                  </a:lnTo>
                  <a:close/>
                </a:path>
              </a:pathLst>
            </a:custGeom>
            <a:solidFill>
              <a:srgbClr val="CDA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8"/>
            <p:cNvSpPr/>
            <p:nvPr/>
          </p:nvSpPr>
          <p:spPr>
            <a:xfrm>
              <a:off x="7714841" y="1325775"/>
              <a:ext cx="274867" cy="412794"/>
            </a:xfrm>
            <a:custGeom>
              <a:avLst/>
              <a:gdLst/>
              <a:ahLst/>
              <a:cxnLst/>
              <a:rect l="l" t="t" r="r" b="b"/>
              <a:pathLst>
                <a:path w="7527" h="11304" extrusionOk="0">
                  <a:moveTo>
                    <a:pt x="4179" y="0"/>
                  </a:moveTo>
                  <a:cubicBezTo>
                    <a:pt x="4154" y="62"/>
                    <a:pt x="4125" y="124"/>
                    <a:pt x="4094" y="182"/>
                  </a:cubicBezTo>
                  <a:cubicBezTo>
                    <a:pt x="3786" y="752"/>
                    <a:pt x="3238" y="1088"/>
                    <a:pt x="2709" y="1088"/>
                  </a:cubicBezTo>
                  <a:cubicBezTo>
                    <a:pt x="2613" y="1088"/>
                    <a:pt x="2518" y="1077"/>
                    <a:pt x="2424" y="1054"/>
                  </a:cubicBezTo>
                  <a:lnTo>
                    <a:pt x="1" y="8800"/>
                  </a:lnTo>
                  <a:cubicBezTo>
                    <a:pt x="55" y="8820"/>
                    <a:pt x="107" y="8842"/>
                    <a:pt x="157" y="8869"/>
                  </a:cubicBezTo>
                  <a:cubicBezTo>
                    <a:pt x="714" y="9169"/>
                    <a:pt x="931" y="9879"/>
                    <a:pt x="722" y="10565"/>
                  </a:cubicBezTo>
                  <a:lnTo>
                    <a:pt x="874" y="10621"/>
                  </a:lnTo>
                  <a:cubicBezTo>
                    <a:pt x="900" y="10562"/>
                    <a:pt x="946" y="10512"/>
                    <a:pt x="1010" y="10485"/>
                  </a:cubicBezTo>
                  <a:cubicBezTo>
                    <a:pt x="1042" y="10471"/>
                    <a:pt x="1075" y="10465"/>
                    <a:pt x="1108" y="10465"/>
                  </a:cubicBezTo>
                  <a:cubicBezTo>
                    <a:pt x="1208" y="10465"/>
                    <a:pt x="1303" y="10524"/>
                    <a:pt x="1345" y="10621"/>
                  </a:cubicBezTo>
                  <a:cubicBezTo>
                    <a:pt x="1368" y="10677"/>
                    <a:pt x="1367" y="10734"/>
                    <a:pt x="1352" y="10787"/>
                  </a:cubicBezTo>
                  <a:lnTo>
                    <a:pt x="1490" y="10836"/>
                  </a:lnTo>
                  <a:cubicBezTo>
                    <a:pt x="1517" y="10763"/>
                    <a:pt x="1570" y="10700"/>
                    <a:pt x="1647" y="10667"/>
                  </a:cubicBezTo>
                  <a:cubicBezTo>
                    <a:pt x="1683" y="10652"/>
                    <a:pt x="1720" y="10645"/>
                    <a:pt x="1757" y="10645"/>
                  </a:cubicBezTo>
                  <a:cubicBezTo>
                    <a:pt x="1872" y="10645"/>
                    <a:pt x="1983" y="10715"/>
                    <a:pt x="2032" y="10830"/>
                  </a:cubicBezTo>
                  <a:cubicBezTo>
                    <a:pt x="2061" y="10899"/>
                    <a:pt x="2059" y="10967"/>
                    <a:pt x="2039" y="11032"/>
                  </a:cubicBezTo>
                  <a:lnTo>
                    <a:pt x="2168" y="11078"/>
                  </a:lnTo>
                  <a:cubicBezTo>
                    <a:pt x="2187" y="10995"/>
                    <a:pt x="2238" y="10922"/>
                    <a:pt x="2323" y="10886"/>
                  </a:cubicBezTo>
                  <a:cubicBezTo>
                    <a:pt x="2357" y="10872"/>
                    <a:pt x="2392" y="10865"/>
                    <a:pt x="2427" y="10865"/>
                  </a:cubicBezTo>
                  <a:cubicBezTo>
                    <a:pt x="2533" y="10865"/>
                    <a:pt x="2633" y="10927"/>
                    <a:pt x="2676" y="11030"/>
                  </a:cubicBezTo>
                  <a:cubicBezTo>
                    <a:pt x="2709" y="11106"/>
                    <a:pt x="2699" y="11186"/>
                    <a:pt x="2668" y="11254"/>
                  </a:cubicBezTo>
                  <a:lnTo>
                    <a:pt x="2810" y="11304"/>
                  </a:lnTo>
                  <a:cubicBezTo>
                    <a:pt x="2982" y="10433"/>
                    <a:pt x="3457" y="10133"/>
                    <a:pt x="3952" y="10133"/>
                  </a:cubicBezTo>
                  <a:cubicBezTo>
                    <a:pt x="4082" y="10133"/>
                    <a:pt x="4213" y="10153"/>
                    <a:pt x="4341" y="10190"/>
                  </a:cubicBezTo>
                  <a:lnTo>
                    <a:pt x="7526" y="2670"/>
                  </a:lnTo>
                  <a:cubicBezTo>
                    <a:pt x="7469" y="2650"/>
                    <a:pt x="7413" y="2627"/>
                    <a:pt x="7359" y="2599"/>
                  </a:cubicBezTo>
                  <a:cubicBezTo>
                    <a:pt x="6815" y="2305"/>
                    <a:pt x="6798" y="1665"/>
                    <a:pt x="6984" y="994"/>
                  </a:cubicBezTo>
                  <a:lnTo>
                    <a:pt x="6855" y="951"/>
                  </a:lnTo>
                  <a:cubicBezTo>
                    <a:pt x="6818" y="1007"/>
                    <a:pt x="6763" y="1051"/>
                    <a:pt x="6696" y="1080"/>
                  </a:cubicBezTo>
                  <a:cubicBezTo>
                    <a:pt x="6650" y="1099"/>
                    <a:pt x="6602" y="1108"/>
                    <a:pt x="6554" y="1108"/>
                  </a:cubicBezTo>
                  <a:cubicBezTo>
                    <a:pt x="6414" y="1108"/>
                    <a:pt x="6281" y="1027"/>
                    <a:pt x="6225" y="889"/>
                  </a:cubicBezTo>
                  <a:cubicBezTo>
                    <a:pt x="6204" y="838"/>
                    <a:pt x="6197" y="785"/>
                    <a:pt x="6199" y="731"/>
                  </a:cubicBezTo>
                  <a:lnTo>
                    <a:pt x="6039" y="678"/>
                  </a:lnTo>
                  <a:cubicBezTo>
                    <a:pt x="5995" y="772"/>
                    <a:pt x="5919" y="851"/>
                    <a:pt x="5819" y="894"/>
                  </a:cubicBezTo>
                  <a:cubicBezTo>
                    <a:pt x="5765" y="916"/>
                    <a:pt x="5710" y="927"/>
                    <a:pt x="5655" y="927"/>
                  </a:cubicBezTo>
                  <a:cubicBezTo>
                    <a:pt x="5478" y="927"/>
                    <a:pt x="5308" y="818"/>
                    <a:pt x="5232" y="637"/>
                  </a:cubicBezTo>
                  <a:cubicBezTo>
                    <a:pt x="5194" y="550"/>
                    <a:pt x="5187" y="459"/>
                    <a:pt x="5202" y="373"/>
                  </a:cubicBezTo>
                  <a:lnTo>
                    <a:pt x="5068" y="324"/>
                  </a:lnTo>
                  <a:cubicBezTo>
                    <a:pt x="5050" y="456"/>
                    <a:pt x="4975" y="566"/>
                    <a:pt x="4859" y="616"/>
                  </a:cubicBezTo>
                  <a:cubicBezTo>
                    <a:pt x="4818" y="633"/>
                    <a:pt x="4775" y="641"/>
                    <a:pt x="4732" y="641"/>
                  </a:cubicBezTo>
                  <a:cubicBezTo>
                    <a:pt x="4573" y="641"/>
                    <a:pt x="4413" y="530"/>
                    <a:pt x="4338" y="350"/>
                  </a:cubicBezTo>
                  <a:cubicBezTo>
                    <a:pt x="4295" y="248"/>
                    <a:pt x="4290" y="142"/>
                    <a:pt x="4313" y="49"/>
                  </a:cubicBezTo>
                  <a:lnTo>
                    <a:pt x="4179" y="0"/>
                  </a:ln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8"/>
            <p:cNvSpPr/>
            <p:nvPr/>
          </p:nvSpPr>
          <p:spPr>
            <a:xfrm>
              <a:off x="7734816" y="1358239"/>
              <a:ext cx="230900" cy="344579"/>
            </a:xfrm>
            <a:custGeom>
              <a:avLst/>
              <a:gdLst/>
              <a:ahLst/>
              <a:cxnLst/>
              <a:rect l="l" t="t" r="r" b="b"/>
              <a:pathLst>
                <a:path w="6323" h="9436" extrusionOk="0">
                  <a:moveTo>
                    <a:pt x="3459" y="357"/>
                  </a:moveTo>
                  <a:lnTo>
                    <a:pt x="5481" y="1093"/>
                  </a:lnTo>
                  <a:cubicBezTo>
                    <a:pt x="5336" y="1612"/>
                    <a:pt x="5508" y="2146"/>
                    <a:pt x="5930" y="2374"/>
                  </a:cubicBezTo>
                  <a:cubicBezTo>
                    <a:pt x="5973" y="2397"/>
                    <a:pt x="6016" y="2413"/>
                    <a:pt x="6059" y="2428"/>
                  </a:cubicBezTo>
                  <a:lnTo>
                    <a:pt x="3584" y="8268"/>
                  </a:lnTo>
                  <a:cubicBezTo>
                    <a:pt x="3502" y="8244"/>
                    <a:pt x="3417" y="8233"/>
                    <a:pt x="3332" y="8233"/>
                  </a:cubicBezTo>
                  <a:cubicBezTo>
                    <a:pt x="2922" y="8233"/>
                    <a:pt x="2495" y="8494"/>
                    <a:pt x="2258" y="8936"/>
                  </a:cubicBezTo>
                  <a:cubicBezTo>
                    <a:pt x="2234" y="8982"/>
                    <a:pt x="2212" y="9029"/>
                    <a:pt x="2194" y="9075"/>
                  </a:cubicBezTo>
                  <a:lnTo>
                    <a:pt x="777" y="8560"/>
                  </a:lnTo>
                  <a:cubicBezTo>
                    <a:pt x="938" y="8028"/>
                    <a:pt x="769" y="7477"/>
                    <a:pt x="337" y="7243"/>
                  </a:cubicBezTo>
                  <a:cubicBezTo>
                    <a:pt x="297" y="7221"/>
                    <a:pt x="258" y="7205"/>
                    <a:pt x="217" y="7190"/>
                  </a:cubicBezTo>
                  <a:lnTo>
                    <a:pt x="2098" y="1174"/>
                  </a:lnTo>
                  <a:cubicBezTo>
                    <a:pt x="2171" y="1193"/>
                    <a:pt x="2245" y="1201"/>
                    <a:pt x="2321" y="1201"/>
                  </a:cubicBezTo>
                  <a:cubicBezTo>
                    <a:pt x="2729" y="1201"/>
                    <a:pt x="3155" y="940"/>
                    <a:pt x="3393" y="499"/>
                  </a:cubicBezTo>
                  <a:cubicBezTo>
                    <a:pt x="3418" y="451"/>
                    <a:pt x="3439" y="406"/>
                    <a:pt x="3459" y="357"/>
                  </a:cubicBezTo>
                  <a:close/>
                  <a:moveTo>
                    <a:pt x="3508" y="0"/>
                  </a:moveTo>
                  <a:cubicBezTo>
                    <a:pt x="3486" y="53"/>
                    <a:pt x="3462" y="104"/>
                    <a:pt x="3436" y="155"/>
                  </a:cubicBezTo>
                  <a:cubicBezTo>
                    <a:pt x="3179" y="633"/>
                    <a:pt x="2717" y="916"/>
                    <a:pt x="2274" y="916"/>
                  </a:cubicBezTo>
                  <a:cubicBezTo>
                    <a:pt x="2193" y="916"/>
                    <a:pt x="2112" y="906"/>
                    <a:pt x="2033" y="887"/>
                  </a:cubicBezTo>
                  <a:lnTo>
                    <a:pt x="1" y="7397"/>
                  </a:lnTo>
                  <a:cubicBezTo>
                    <a:pt x="45" y="7413"/>
                    <a:pt x="88" y="7430"/>
                    <a:pt x="131" y="7454"/>
                  </a:cubicBezTo>
                  <a:cubicBezTo>
                    <a:pt x="598" y="7706"/>
                    <a:pt x="782" y="8303"/>
                    <a:pt x="605" y="8877"/>
                  </a:cubicBezTo>
                  <a:lnTo>
                    <a:pt x="2141" y="9436"/>
                  </a:lnTo>
                  <a:cubicBezTo>
                    <a:pt x="2159" y="9387"/>
                    <a:pt x="2184" y="9337"/>
                    <a:pt x="2210" y="9288"/>
                  </a:cubicBezTo>
                  <a:cubicBezTo>
                    <a:pt x="2468" y="8810"/>
                    <a:pt x="2928" y="8527"/>
                    <a:pt x="3372" y="8527"/>
                  </a:cubicBezTo>
                  <a:cubicBezTo>
                    <a:pt x="3464" y="8527"/>
                    <a:pt x="3556" y="8540"/>
                    <a:pt x="3645" y="8565"/>
                  </a:cubicBezTo>
                  <a:lnTo>
                    <a:pt x="6322" y="2245"/>
                  </a:lnTo>
                  <a:cubicBezTo>
                    <a:pt x="6274" y="2229"/>
                    <a:pt x="6228" y="2209"/>
                    <a:pt x="6182" y="2184"/>
                  </a:cubicBezTo>
                  <a:cubicBezTo>
                    <a:pt x="5724" y="1937"/>
                    <a:pt x="5541" y="1360"/>
                    <a:pt x="5695" y="798"/>
                  </a:cubicBezTo>
                  <a:lnTo>
                    <a:pt x="3508" y="0"/>
                  </a:ln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8"/>
            <p:cNvSpPr/>
            <p:nvPr/>
          </p:nvSpPr>
          <p:spPr>
            <a:xfrm>
              <a:off x="7790504" y="1429227"/>
              <a:ext cx="67813" cy="193178"/>
            </a:xfrm>
            <a:custGeom>
              <a:avLst/>
              <a:gdLst/>
              <a:ahLst/>
              <a:cxnLst/>
              <a:rect l="l" t="t" r="r" b="b"/>
              <a:pathLst>
                <a:path w="1857" h="5290" extrusionOk="0">
                  <a:moveTo>
                    <a:pt x="1777" y="0"/>
                  </a:moveTo>
                  <a:lnTo>
                    <a:pt x="0" y="5261"/>
                  </a:lnTo>
                  <a:lnTo>
                    <a:pt x="80" y="5290"/>
                  </a:lnTo>
                  <a:lnTo>
                    <a:pt x="1857" y="28"/>
                  </a:lnTo>
                  <a:lnTo>
                    <a:pt x="1777" y="0"/>
                  </a:ln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8"/>
            <p:cNvSpPr/>
            <p:nvPr/>
          </p:nvSpPr>
          <p:spPr>
            <a:xfrm>
              <a:off x="7771661" y="1566750"/>
              <a:ext cx="20267" cy="17967"/>
            </a:xfrm>
            <a:custGeom>
              <a:avLst/>
              <a:gdLst/>
              <a:ahLst/>
              <a:cxnLst/>
              <a:rect l="l" t="t" r="r" b="b"/>
              <a:pathLst>
                <a:path w="555" h="492" extrusionOk="0">
                  <a:moveTo>
                    <a:pt x="279" y="1"/>
                  </a:moveTo>
                  <a:cubicBezTo>
                    <a:pt x="247" y="1"/>
                    <a:pt x="214" y="7"/>
                    <a:pt x="183" y="21"/>
                  </a:cubicBezTo>
                  <a:cubicBezTo>
                    <a:pt x="58" y="72"/>
                    <a:pt x="1" y="216"/>
                    <a:pt x="52" y="340"/>
                  </a:cubicBezTo>
                  <a:cubicBezTo>
                    <a:pt x="92" y="435"/>
                    <a:pt x="183" y="491"/>
                    <a:pt x="278" y="491"/>
                  </a:cubicBezTo>
                  <a:cubicBezTo>
                    <a:pt x="310" y="491"/>
                    <a:pt x="342" y="485"/>
                    <a:pt x="373" y="472"/>
                  </a:cubicBezTo>
                  <a:cubicBezTo>
                    <a:pt x="496" y="420"/>
                    <a:pt x="555" y="277"/>
                    <a:pt x="503" y="151"/>
                  </a:cubicBezTo>
                  <a:cubicBezTo>
                    <a:pt x="465" y="58"/>
                    <a:pt x="375" y="1"/>
                    <a:pt x="279" y="1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8"/>
            <p:cNvSpPr/>
            <p:nvPr/>
          </p:nvSpPr>
          <p:spPr>
            <a:xfrm>
              <a:off x="7790029" y="1508907"/>
              <a:ext cx="20377" cy="17967"/>
            </a:xfrm>
            <a:custGeom>
              <a:avLst/>
              <a:gdLst/>
              <a:ahLst/>
              <a:cxnLst/>
              <a:rect l="l" t="t" r="r" b="b"/>
              <a:pathLst>
                <a:path w="558" h="492" extrusionOk="0">
                  <a:moveTo>
                    <a:pt x="278" y="1"/>
                  </a:moveTo>
                  <a:cubicBezTo>
                    <a:pt x="246" y="1"/>
                    <a:pt x="214" y="7"/>
                    <a:pt x="182" y="20"/>
                  </a:cubicBezTo>
                  <a:cubicBezTo>
                    <a:pt x="58" y="73"/>
                    <a:pt x="0" y="216"/>
                    <a:pt x="52" y="341"/>
                  </a:cubicBezTo>
                  <a:cubicBezTo>
                    <a:pt x="91" y="435"/>
                    <a:pt x="181" y="492"/>
                    <a:pt x="277" y="492"/>
                  </a:cubicBezTo>
                  <a:cubicBezTo>
                    <a:pt x="309" y="492"/>
                    <a:pt x="341" y="486"/>
                    <a:pt x="373" y="473"/>
                  </a:cubicBezTo>
                  <a:cubicBezTo>
                    <a:pt x="497" y="420"/>
                    <a:pt x="557" y="276"/>
                    <a:pt x="503" y="152"/>
                  </a:cubicBezTo>
                  <a:cubicBezTo>
                    <a:pt x="464" y="57"/>
                    <a:pt x="374" y="1"/>
                    <a:pt x="278" y="1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8"/>
            <p:cNvSpPr/>
            <p:nvPr/>
          </p:nvSpPr>
          <p:spPr>
            <a:xfrm>
              <a:off x="7801788" y="1462786"/>
              <a:ext cx="20267" cy="17857"/>
            </a:xfrm>
            <a:custGeom>
              <a:avLst/>
              <a:gdLst/>
              <a:ahLst/>
              <a:cxnLst/>
              <a:rect l="l" t="t" r="r" b="b"/>
              <a:pathLst>
                <a:path w="555" h="489" extrusionOk="0">
                  <a:moveTo>
                    <a:pt x="278" y="0"/>
                  </a:moveTo>
                  <a:cubicBezTo>
                    <a:pt x="246" y="0"/>
                    <a:pt x="214" y="6"/>
                    <a:pt x="182" y="19"/>
                  </a:cubicBezTo>
                  <a:cubicBezTo>
                    <a:pt x="58" y="71"/>
                    <a:pt x="0" y="214"/>
                    <a:pt x="52" y="338"/>
                  </a:cubicBezTo>
                  <a:cubicBezTo>
                    <a:pt x="93" y="432"/>
                    <a:pt x="185" y="489"/>
                    <a:pt x="280" y="489"/>
                  </a:cubicBezTo>
                  <a:cubicBezTo>
                    <a:pt x="311" y="489"/>
                    <a:pt x="342" y="483"/>
                    <a:pt x="373" y="470"/>
                  </a:cubicBezTo>
                  <a:cubicBezTo>
                    <a:pt x="497" y="419"/>
                    <a:pt x="554" y="275"/>
                    <a:pt x="503" y="149"/>
                  </a:cubicBezTo>
                  <a:cubicBezTo>
                    <a:pt x="464" y="56"/>
                    <a:pt x="374" y="0"/>
                    <a:pt x="278" y="0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8"/>
            <p:cNvSpPr/>
            <p:nvPr/>
          </p:nvSpPr>
          <p:spPr>
            <a:xfrm>
              <a:off x="7714951" y="1485281"/>
              <a:ext cx="248502" cy="253285"/>
            </a:xfrm>
            <a:custGeom>
              <a:avLst/>
              <a:gdLst/>
              <a:ahLst/>
              <a:cxnLst/>
              <a:rect l="l" t="t" r="r" b="b"/>
              <a:pathLst>
                <a:path w="6805" h="6936" extrusionOk="0">
                  <a:moveTo>
                    <a:pt x="6805" y="0"/>
                  </a:moveTo>
                  <a:lnTo>
                    <a:pt x="569" y="2615"/>
                  </a:lnTo>
                  <a:lnTo>
                    <a:pt x="1" y="4432"/>
                  </a:lnTo>
                  <a:cubicBezTo>
                    <a:pt x="54" y="4452"/>
                    <a:pt x="105" y="4474"/>
                    <a:pt x="155" y="4501"/>
                  </a:cubicBezTo>
                  <a:cubicBezTo>
                    <a:pt x="712" y="4801"/>
                    <a:pt x="931" y="5511"/>
                    <a:pt x="721" y="6197"/>
                  </a:cubicBezTo>
                  <a:lnTo>
                    <a:pt x="874" y="6253"/>
                  </a:lnTo>
                  <a:cubicBezTo>
                    <a:pt x="898" y="6194"/>
                    <a:pt x="946" y="6144"/>
                    <a:pt x="1009" y="6117"/>
                  </a:cubicBezTo>
                  <a:cubicBezTo>
                    <a:pt x="1041" y="6103"/>
                    <a:pt x="1074" y="6097"/>
                    <a:pt x="1107" y="6097"/>
                  </a:cubicBezTo>
                  <a:cubicBezTo>
                    <a:pt x="1206" y="6097"/>
                    <a:pt x="1302" y="6156"/>
                    <a:pt x="1343" y="6253"/>
                  </a:cubicBezTo>
                  <a:cubicBezTo>
                    <a:pt x="1366" y="6309"/>
                    <a:pt x="1365" y="6366"/>
                    <a:pt x="1351" y="6419"/>
                  </a:cubicBezTo>
                  <a:lnTo>
                    <a:pt x="1489" y="6468"/>
                  </a:lnTo>
                  <a:cubicBezTo>
                    <a:pt x="1515" y="6395"/>
                    <a:pt x="1570" y="6332"/>
                    <a:pt x="1647" y="6299"/>
                  </a:cubicBezTo>
                  <a:cubicBezTo>
                    <a:pt x="1682" y="6284"/>
                    <a:pt x="1719" y="6277"/>
                    <a:pt x="1756" y="6277"/>
                  </a:cubicBezTo>
                  <a:cubicBezTo>
                    <a:pt x="1871" y="6277"/>
                    <a:pt x="1982" y="6347"/>
                    <a:pt x="2031" y="6462"/>
                  </a:cubicBezTo>
                  <a:cubicBezTo>
                    <a:pt x="2059" y="6531"/>
                    <a:pt x="2058" y="6599"/>
                    <a:pt x="2038" y="6664"/>
                  </a:cubicBezTo>
                  <a:lnTo>
                    <a:pt x="2167" y="6710"/>
                  </a:lnTo>
                  <a:cubicBezTo>
                    <a:pt x="2187" y="6627"/>
                    <a:pt x="2238" y="6554"/>
                    <a:pt x="2323" y="6518"/>
                  </a:cubicBezTo>
                  <a:cubicBezTo>
                    <a:pt x="2357" y="6504"/>
                    <a:pt x="2392" y="6497"/>
                    <a:pt x="2427" y="6497"/>
                  </a:cubicBezTo>
                  <a:cubicBezTo>
                    <a:pt x="2533" y="6497"/>
                    <a:pt x="2635" y="6559"/>
                    <a:pt x="2678" y="6662"/>
                  </a:cubicBezTo>
                  <a:cubicBezTo>
                    <a:pt x="2709" y="6738"/>
                    <a:pt x="2701" y="6818"/>
                    <a:pt x="2668" y="6886"/>
                  </a:cubicBezTo>
                  <a:lnTo>
                    <a:pt x="2809" y="6936"/>
                  </a:lnTo>
                  <a:cubicBezTo>
                    <a:pt x="2980" y="6065"/>
                    <a:pt x="3455" y="5765"/>
                    <a:pt x="3951" y="5765"/>
                  </a:cubicBezTo>
                  <a:cubicBezTo>
                    <a:pt x="4081" y="5765"/>
                    <a:pt x="4212" y="5786"/>
                    <a:pt x="4340" y="5822"/>
                  </a:cubicBezTo>
                  <a:lnTo>
                    <a:pt x="6805" y="0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8"/>
            <p:cNvSpPr/>
            <p:nvPr/>
          </p:nvSpPr>
          <p:spPr>
            <a:xfrm>
              <a:off x="7837282" y="1437553"/>
              <a:ext cx="146581" cy="261757"/>
            </a:xfrm>
            <a:custGeom>
              <a:avLst/>
              <a:gdLst/>
              <a:ahLst/>
              <a:cxnLst/>
              <a:rect l="l" t="t" r="r" b="b"/>
              <a:pathLst>
                <a:path w="4014" h="7168" extrusionOk="0">
                  <a:moveTo>
                    <a:pt x="4013" y="0"/>
                  </a:moveTo>
                  <a:lnTo>
                    <a:pt x="75" y="3486"/>
                  </a:lnTo>
                  <a:cubicBezTo>
                    <a:pt x="646" y="4076"/>
                    <a:pt x="619" y="5534"/>
                    <a:pt x="0" y="6113"/>
                  </a:cubicBezTo>
                  <a:lnTo>
                    <a:pt x="950" y="7168"/>
                  </a:lnTo>
                  <a:lnTo>
                    <a:pt x="4013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1" name="Google Shape;601;p18"/>
          <p:cNvGrpSpPr/>
          <p:nvPr/>
        </p:nvGrpSpPr>
        <p:grpSpPr>
          <a:xfrm>
            <a:off x="7949157" y="3653653"/>
            <a:ext cx="519842" cy="853707"/>
            <a:chOff x="3774825" y="2347750"/>
            <a:chExt cx="337450" cy="554175"/>
          </a:xfrm>
        </p:grpSpPr>
        <p:sp>
          <p:nvSpPr>
            <p:cNvPr id="602" name="Google Shape;602;p18"/>
            <p:cNvSpPr/>
            <p:nvPr/>
          </p:nvSpPr>
          <p:spPr>
            <a:xfrm>
              <a:off x="3807225" y="2370000"/>
              <a:ext cx="81100" cy="193575"/>
            </a:xfrm>
            <a:custGeom>
              <a:avLst/>
              <a:gdLst/>
              <a:ahLst/>
              <a:cxnLst/>
              <a:rect l="l" t="t" r="r" b="b"/>
              <a:pathLst>
                <a:path w="3244" h="7743" extrusionOk="0">
                  <a:moveTo>
                    <a:pt x="0" y="1"/>
                  </a:moveTo>
                  <a:lnTo>
                    <a:pt x="2646" y="7742"/>
                  </a:lnTo>
                  <a:lnTo>
                    <a:pt x="3244" y="7506"/>
                  </a:lnTo>
                  <a:lnTo>
                    <a:pt x="626" y="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8"/>
            <p:cNvSpPr/>
            <p:nvPr/>
          </p:nvSpPr>
          <p:spPr>
            <a:xfrm>
              <a:off x="3821925" y="2353800"/>
              <a:ext cx="135850" cy="21675"/>
            </a:xfrm>
            <a:custGeom>
              <a:avLst/>
              <a:gdLst/>
              <a:ahLst/>
              <a:cxnLst/>
              <a:rect l="l" t="t" r="r" b="b"/>
              <a:pathLst>
                <a:path w="5434" h="867" extrusionOk="0">
                  <a:moveTo>
                    <a:pt x="0" y="0"/>
                  </a:moveTo>
                  <a:lnTo>
                    <a:pt x="231" y="667"/>
                  </a:lnTo>
                  <a:lnTo>
                    <a:pt x="5289" y="866"/>
                  </a:lnTo>
                  <a:lnTo>
                    <a:pt x="5433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8"/>
            <p:cNvSpPr/>
            <p:nvPr/>
          </p:nvSpPr>
          <p:spPr>
            <a:xfrm>
              <a:off x="3796400" y="2506350"/>
              <a:ext cx="305975" cy="383650"/>
            </a:xfrm>
            <a:custGeom>
              <a:avLst/>
              <a:gdLst/>
              <a:ahLst/>
              <a:cxnLst/>
              <a:rect l="l" t="t" r="r" b="b"/>
              <a:pathLst>
                <a:path w="12239" h="15346" extrusionOk="0">
                  <a:moveTo>
                    <a:pt x="7264" y="1"/>
                  </a:moveTo>
                  <a:lnTo>
                    <a:pt x="1" y="4639"/>
                  </a:lnTo>
                  <a:lnTo>
                    <a:pt x="7363" y="15345"/>
                  </a:lnTo>
                  <a:lnTo>
                    <a:pt x="12239" y="12641"/>
                  </a:lnTo>
                  <a:lnTo>
                    <a:pt x="7264" y="1"/>
                  </a:ln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8"/>
            <p:cNvSpPr/>
            <p:nvPr/>
          </p:nvSpPr>
          <p:spPr>
            <a:xfrm>
              <a:off x="3939250" y="2506350"/>
              <a:ext cx="163125" cy="383675"/>
            </a:xfrm>
            <a:custGeom>
              <a:avLst/>
              <a:gdLst/>
              <a:ahLst/>
              <a:cxnLst/>
              <a:rect l="l" t="t" r="r" b="b"/>
              <a:pathLst>
                <a:path w="6525" h="15347" extrusionOk="0">
                  <a:moveTo>
                    <a:pt x="1550" y="1"/>
                  </a:moveTo>
                  <a:lnTo>
                    <a:pt x="2274" y="1840"/>
                  </a:lnTo>
                  <a:lnTo>
                    <a:pt x="2274" y="1840"/>
                  </a:lnTo>
                  <a:cubicBezTo>
                    <a:pt x="2064" y="1262"/>
                    <a:pt x="1824" y="650"/>
                    <a:pt x="1550" y="1"/>
                  </a:cubicBezTo>
                  <a:close/>
                  <a:moveTo>
                    <a:pt x="2274" y="1840"/>
                  </a:moveTo>
                  <a:lnTo>
                    <a:pt x="2274" y="1840"/>
                  </a:lnTo>
                  <a:cubicBezTo>
                    <a:pt x="6042" y="12206"/>
                    <a:pt x="0" y="11364"/>
                    <a:pt x="1649" y="15347"/>
                  </a:cubicBezTo>
                  <a:lnTo>
                    <a:pt x="6525" y="12641"/>
                  </a:lnTo>
                  <a:lnTo>
                    <a:pt x="2274" y="1840"/>
                  </a:lnTo>
                  <a:close/>
                </a:path>
              </a:pathLst>
            </a:custGeom>
            <a:solidFill>
              <a:srgbClr val="2A64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8"/>
            <p:cNvSpPr/>
            <p:nvPr/>
          </p:nvSpPr>
          <p:spPr>
            <a:xfrm>
              <a:off x="3970825" y="2717175"/>
              <a:ext cx="49250" cy="59425"/>
            </a:xfrm>
            <a:custGeom>
              <a:avLst/>
              <a:gdLst/>
              <a:ahLst/>
              <a:cxnLst/>
              <a:rect l="l" t="t" r="r" b="b"/>
              <a:pathLst>
                <a:path w="1970" h="2377" extrusionOk="0">
                  <a:moveTo>
                    <a:pt x="1363" y="0"/>
                  </a:moveTo>
                  <a:cubicBezTo>
                    <a:pt x="721" y="0"/>
                    <a:pt x="1" y="1876"/>
                    <a:pt x="554" y="2311"/>
                  </a:cubicBezTo>
                  <a:cubicBezTo>
                    <a:pt x="611" y="2356"/>
                    <a:pt x="673" y="2377"/>
                    <a:pt x="738" y="2377"/>
                  </a:cubicBezTo>
                  <a:cubicBezTo>
                    <a:pt x="1056" y="2377"/>
                    <a:pt x="1447" y="1892"/>
                    <a:pt x="1685" y="1417"/>
                  </a:cubicBezTo>
                  <a:cubicBezTo>
                    <a:pt x="1969" y="844"/>
                    <a:pt x="1892" y="226"/>
                    <a:pt x="1510" y="35"/>
                  </a:cubicBezTo>
                  <a:cubicBezTo>
                    <a:pt x="1462" y="11"/>
                    <a:pt x="1413" y="0"/>
                    <a:pt x="1363" y="0"/>
                  </a:cubicBezTo>
                  <a:close/>
                </a:path>
              </a:pathLst>
            </a:custGeom>
            <a:solidFill>
              <a:srgbClr val="2A64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8"/>
            <p:cNvSpPr/>
            <p:nvPr/>
          </p:nvSpPr>
          <p:spPr>
            <a:xfrm>
              <a:off x="4006800" y="2694100"/>
              <a:ext cx="15275" cy="18200"/>
            </a:xfrm>
            <a:custGeom>
              <a:avLst/>
              <a:gdLst/>
              <a:ahLst/>
              <a:cxnLst/>
              <a:rect l="l" t="t" r="r" b="b"/>
              <a:pathLst>
                <a:path w="611" h="728" extrusionOk="0">
                  <a:moveTo>
                    <a:pt x="343" y="0"/>
                  </a:moveTo>
                  <a:cubicBezTo>
                    <a:pt x="213" y="0"/>
                    <a:pt x="84" y="126"/>
                    <a:pt x="45" y="305"/>
                  </a:cubicBezTo>
                  <a:cubicBezTo>
                    <a:pt x="1" y="503"/>
                    <a:pt x="81" y="691"/>
                    <a:pt x="227" y="722"/>
                  </a:cubicBezTo>
                  <a:cubicBezTo>
                    <a:pt x="241" y="725"/>
                    <a:pt x="256" y="727"/>
                    <a:pt x="271" y="727"/>
                  </a:cubicBezTo>
                  <a:cubicBezTo>
                    <a:pt x="400" y="727"/>
                    <a:pt x="528" y="600"/>
                    <a:pt x="566" y="421"/>
                  </a:cubicBezTo>
                  <a:cubicBezTo>
                    <a:pt x="611" y="224"/>
                    <a:pt x="529" y="38"/>
                    <a:pt x="386" y="5"/>
                  </a:cubicBezTo>
                  <a:cubicBezTo>
                    <a:pt x="372" y="2"/>
                    <a:pt x="357" y="0"/>
                    <a:pt x="343" y="0"/>
                  </a:cubicBezTo>
                  <a:close/>
                </a:path>
              </a:pathLst>
            </a:custGeom>
            <a:solidFill>
              <a:srgbClr val="2A64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8"/>
            <p:cNvSpPr/>
            <p:nvPr/>
          </p:nvSpPr>
          <p:spPr>
            <a:xfrm>
              <a:off x="3988775" y="2694450"/>
              <a:ext cx="10475" cy="12200"/>
            </a:xfrm>
            <a:custGeom>
              <a:avLst/>
              <a:gdLst/>
              <a:ahLst/>
              <a:cxnLst/>
              <a:rect l="l" t="t" r="r" b="b"/>
              <a:pathLst>
                <a:path w="419" h="488" extrusionOk="0">
                  <a:moveTo>
                    <a:pt x="234" y="1"/>
                  </a:moveTo>
                  <a:cubicBezTo>
                    <a:pt x="145" y="1"/>
                    <a:pt x="59" y="85"/>
                    <a:pt x="30" y="206"/>
                  </a:cubicBezTo>
                  <a:cubicBezTo>
                    <a:pt x="0" y="337"/>
                    <a:pt x="56" y="463"/>
                    <a:pt x="152" y="485"/>
                  </a:cubicBezTo>
                  <a:cubicBezTo>
                    <a:pt x="162" y="487"/>
                    <a:pt x="172" y="488"/>
                    <a:pt x="182" y="488"/>
                  </a:cubicBezTo>
                  <a:cubicBezTo>
                    <a:pt x="271" y="488"/>
                    <a:pt x="358" y="404"/>
                    <a:pt x="385" y="283"/>
                  </a:cubicBezTo>
                  <a:cubicBezTo>
                    <a:pt x="418" y="150"/>
                    <a:pt x="362" y="25"/>
                    <a:pt x="264" y="4"/>
                  </a:cubicBezTo>
                  <a:cubicBezTo>
                    <a:pt x="254" y="2"/>
                    <a:pt x="244" y="1"/>
                    <a:pt x="234" y="1"/>
                  </a:cubicBezTo>
                  <a:close/>
                </a:path>
              </a:pathLst>
            </a:custGeom>
            <a:solidFill>
              <a:srgbClr val="2A64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8"/>
            <p:cNvSpPr/>
            <p:nvPr/>
          </p:nvSpPr>
          <p:spPr>
            <a:xfrm>
              <a:off x="3956550" y="2766325"/>
              <a:ext cx="10475" cy="12225"/>
            </a:xfrm>
            <a:custGeom>
              <a:avLst/>
              <a:gdLst/>
              <a:ahLst/>
              <a:cxnLst/>
              <a:rect l="l" t="t" r="r" b="b"/>
              <a:pathLst>
                <a:path w="419" h="489" extrusionOk="0">
                  <a:moveTo>
                    <a:pt x="236" y="0"/>
                  </a:moveTo>
                  <a:cubicBezTo>
                    <a:pt x="147" y="0"/>
                    <a:pt x="59" y="85"/>
                    <a:pt x="31" y="207"/>
                  </a:cubicBezTo>
                  <a:cubicBezTo>
                    <a:pt x="1" y="338"/>
                    <a:pt x="57" y="464"/>
                    <a:pt x="153" y="486"/>
                  </a:cubicBezTo>
                  <a:cubicBezTo>
                    <a:pt x="162" y="488"/>
                    <a:pt x="172" y="489"/>
                    <a:pt x="182" y="489"/>
                  </a:cubicBezTo>
                  <a:cubicBezTo>
                    <a:pt x="271" y="489"/>
                    <a:pt x="359" y="404"/>
                    <a:pt x="386" y="284"/>
                  </a:cubicBezTo>
                  <a:cubicBezTo>
                    <a:pt x="419" y="151"/>
                    <a:pt x="363" y="26"/>
                    <a:pt x="264" y="3"/>
                  </a:cubicBezTo>
                  <a:cubicBezTo>
                    <a:pt x="255" y="1"/>
                    <a:pt x="246" y="0"/>
                    <a:pt x="236" y="0"/>
                  </a:cubicBezTo>
                  <a:close/>
                </a:path>
              </a:pathLst>
            </a:custGeom>
            <a:solidFill>
              <a:srgbClr val="2A64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8"/>
            <p:cNvSpPr/>
            <p:nvPr/>
          </p:nvSpPr>
          <p:spPr>
            <a:xfrm>
              <a:off x="4008525" y="2779225"/>
              <a:ext cx="10875" cy="13275"/>
            </a:xfrm>
            <a:custGeom>
              <a:avLst/>
              <a:gdLst/>
              <a:ahLst/>
              <a:cxnLst/>
              <a:rect l="l" t="t" r="r" b="b"/>
              <a:pathLst>
                <a:path w="435" h="531" extrusionOk="0">
                  <a:moveTo>
                    <a:pt x="272" y="0"/>
                  </a:moveTo>
                  <a:cubicBezTo>
                    <a:pt x="188" y="0"/>
                    <a:pt x="96" y="84"/>
                    <a:pt x="52" y="207"/>
                  </a:cubicBezTo>
                  <a:cubicBezTo>
                    <a:pt x="0" y="350"/>
                    <a:pt x="32" y="492"/>
                    <a:pt x="124" y="524"/>
                  </a:cubicBezTo>
                  <a:cubicBezTo>
                    <a:pt x="136" y="528"/>
                    <a:pt x="150" y="530"/>
                    <a:pt x="163" y="530"/>
                  </a:cubicBezTo>
                  <a:cubicBezTo>
                    <a:pt x="246" y="530"/>
                    <a:pt x="338" y="446"/>
                    <a:pt x="383" y="323"/>
                  </a:cubicBezTo>
                  <a:cubicBezTo>
                    <a:pt x="434" y="180"/>
                    <a:pt x="403" y="40"/>
                    <a:pt x="311" y="7"/>
                  </a:cubicBezTo>
                  <a:cubicBezTo>
                    <a:pt x="298" y="2"/>
                    <a:pt x="285" y="0"/>
                    <a:pt x="272" y="0"/>
                  </a:cubicBezTo>
                  <a:close/>
                </a:path>
              </a:pathLst>
            </a:custGeom>
            <a:solidFill>
              <a:srgbClr val="0C1F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8"/>
            <p:cNvSpPr/>
            <p:nvPr/>
          </p:nvSpPr>
          <p:spPr>
            <a:xfrm>
              <a:off x="4015900" y="2795575"/>
              <a:ext cx="5925" cy="7200"/>
            </a:xfrm>
            <a:custGeom>
              <a:avLst/>
              <a:gdLst/>
              <a:ahLst/>
              <a:cxnLst/>
              <a:rect l="l" t="t" r="r" b="b"/>
              <a:pathLst>
                <a:path w="237" h="288" extrusionOk="0">
                  <a:moveTo>
                    <a:pt x="150" y="1"/>
                  </a:moveTo>
                  <a:cubicBezTo>
                    <a:pt x="105" y="1"/>
                    <a:pt x="54" y="45"/>
                    <a:pt x="29" y="112"/>
                  </a:cubicBezTo>
                  <a:cubicBezTo>
                    <a:pt x="0" y="189"/>
                    <a:pt x="18" y="266"/>
                    <a:pt x="68" y="283"/>
                  </a:cubicBezTo>
                  <a:cubicBezTo>
                    <a:pt x="75" y="286"/>
                    <a:pt x="82" y="287"/>
                    <a:pt x="90" y="287"/>
                  </a:cubicBezTo>
                  <a:cubicBezTo>
                    <a:pt x="135" y="287"/>
                    <a:pt x="185" y="242"/>
                    <a:pt x="209" y="176"/>
                  </a:cubicBezTo>
                  <a:cubicBezTo>
                    <a:pt x="237" y="99"/>
                    <a:pt x="221" y="23"/>
                    <a:pt x="171" y="4"/>
                  </a:cubicBezTo>
                  <a:cubicBezTo>
                    <a:pt x="164" y="2"/>
                    <a:pt x="157" y="1"/>
                    <a:pt x="150" y="1"/>
                  </a:cubicBezTo>
                  <a:close/>
                </a:path>
              </a:pathLst>
            </a:custGeom>
            <a:solidFill>
              <a:srgbClr val="0C1F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8"/>
            <p:cNvSpPr/>
            <p:nvPr/>
          </p:nvSpPr>
          <p:spPr>
            <a:xfrm>
              <a:off x="3961750" y="2846625"/>
              <a:ext cx="4850" cy="7450"/>
            </a:xfrm>
            <a:custGeom>
              <a:avLst/>
              <a:gdLst/>
              <a:ahLst/>
              <a:cxnLst/>
              <a:rect l="l" t="t" r="r" b="b"/>
              <a:pathLst>
                <a:path w="194" h="298" extrusionOk="0">
                  <a:moveTo>
                    <a:pt x="95" y="1"/>
                  </a:moveTo>
                  <a:cubicBezTo>
                    <a:pt x="94" y="1"/>
                    <a:pt x="92" y="1"/>
                    <a:pt x="91" y="1"/>
                  </a:cubicBezTo>
                  <a:cubicBezTo>
                    <a:pt x="39" y="4"/>
                    <a:pt x="0" y="72"/>
                    <a:pt x="5" y="154"/>
                  </a:cubicBezTo>
                  <a:cubicBezTo>
                    <a:pt x="7" y="234"/>
                    <a:pt x="51" y="297"/>
                    <a:pt x="100" y="297"/>
                  </a:cubicBezTo>
                  <a:cubicBezTo>
                    <a:pt x="102" y="297"/>
                    <a:pt x="103" y="297"/>
                    <a:pt x="105" y="297"/>
                  </a:cubicBezTo>
                  <a:cubicBezTo>
                    <a:pt x="155" y="294"/>
                    <a:pt x="194" y="226"/>
                    <a:pt x="191" y="144"/>
                  </a:cubicBezTo>
                  <a:cubicBezTo>
                    <a:pt x="185" y="63"/>
                    <a:pt x="143" y="1"/>
                    <a:pt x="95" y="1"/>
                  </a:cubicBezTo>
                  <a:close/>
                </a:path>
              </a:pathLst>
            </a:custGeom>
            <a:solidFill>
              <a:srgbClr val="FFAE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8"/>
            <p:cNvSpPr/>
            <p:nvPr/>
          </p:nvSpPr>
          <p:spPr>
            <a:xfrm>
              <a:off x="3982650" y="2798850"/>
              <a:ext cx="33175" cy="48250"/>
            </a:xfrm>
            <a:custGeom>
              <a:avLst/>
              <a:gdLst/>
              <a:ahLst/>
              <a:cxnLst/>
              <a:rect l="l" t="t" r="r" b="b"/>
              <a:pathLst>
                <a:path w="1327" h="1930" extrusionOk="0">
                  <a:moveTo>
                    <a:pt x="976" y="0"/>
                  </a:moveTo>
                  <a:cubicBezTo>
                    <a:pt x="737" y="0"/>
                    <a:pt x="420" y="321"/>
                    <a:pt x="224" y="782"/>
                  </a:cubicBezTo>
                  <a:cubicBezTo>
                    <a:pt x="0" y="1305"/>
                    <a:pt x="19" y="1812"/>
                    <a:pt x="262" y="1912"/>
                  </a:cubicBezTo>
                  <a:cubicBezTo>
                    <a:pt x="291" y="1924"/>
                    <a:pt x="321" y="1929"/>
                    <a:pt x="353" y="1929"/>
                  </a:cubicBezTo>
                  <a:cubicBezTo>
                    <a:pt x="592" y="1929"/>
                    <a:pt x="909" y="1609"/>
                    <a:pt x="1107" y="1147"/>
                  </a:cubicBezTo>
                  <a:cubicBezTo>
                    <a:pt x="1326" y="625"/>
                    <a:pt x="1310" y="118"/>
                    <a:pt x="1067" y="18"/>
                  </a:cubicBezTo>
                  <a:cubicBezTo>
                    <a:pt x="1038" y="6"/>
                    <a:pt x="1008" y="0"/>
                    <a:pt x="976" y="0"/>
                  </a:cubicBezTo>
                  <a:close/>
                </a:path>
              </a:pathLst>
            </a:custGeom>
            <a:solidFill>
              <a:srgbClr val="0C1F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8"/>
            <p:cNvSpPr/>
            <p:nvPr/>
          </p:nvSpPr>
          <p:spPr>
            <a:xfrm>
              <a:off x="4010025" y="2667475"/>
              <a:ext cx="9875" cy="12300"/>
            </a:xfrm>
            <a:custGeom>
              <a:avLst/>
              <a:gdLst/>
              <a:ahLst/>
              <a:cxnLst/>
              <a:rect l="l" t="t" r="r" b="b"/>
              <a:pathLst>
                <a:path w="395" h="492" extrusionOk="0">
                  <a:moveTo>
                    <a:pt x="187" y="1"/>
                  </a:moveTo>
                  <a:cubicBezTo>
                    <a:pt x="181" y="1"/>
                    <a:pt x="175" y="1"/>
                    <a:pt x="169" y="2"/>
                  </a:cubicBezTo>
                  <a:cubicBezTo>
                    <a:pt x="69" y="15"/>
                    <a:pt x="1" y="137"/>
                    <a:pt x="16" y="270"/>
                  </a:cubicBezTo>
                  <a:cubicBezTo>
                    <a:pt x="32" y="397"/>
                    <a:pt x="115" y="491"/>
                    <a:pt x="207" y="491"/>
                  </a:cubicBezTo>
                  <a:cubicBezTo>
                    <a:pt x="214" y="491"/>
                    <a:pt x="220" y="491"/>
                    <a:pt x="227" y="490"/>
                  </a:cubicBezTo>
                  <a:cubicBezTo>
                    <a:pt x="327" y="477"/>
                    <a:pt x="394" y="356"/>
                    <a:pt x="378" y="222"/>
                  </a:cubicBezTo>
                  <a:cubicBezTo>
                    <a:pt x="365" y="96"/>
                    <a:pt x="281" y="1"/>
                    <a:pt x="187" y="1"/>
                  </a:cubicBezTo>
                  <a:close/>
                </a:path>
              </a:pathLst>
            </a:custGeom>
            <a:solidFill>
              <a:srgbClr val="2A64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8"/>
            <p:cNvSpPr/>
            <p:nvPr/>
          </p:nvSpPr>
          <p:spPr>
            <a:xfrm>
              <a:off x="3944275" y="2506350"/>
              <a:ext cx="156150" cy="339775"/>
            </a:xfrm>
            <a:custGeom>
              <a:avLst/>
              <a:gdLst/>
              <a:ahLst/>
              <a:cxnLst/>
              <a:rect l="l" t="t" r="r" b="b"/>
              <a:pathLst>
                <a:path w="6246" h="13591" extrusionOk="0">
                  <a:moveTo>
                    <a:pt x="1349" y="1"/>
                  </a:moveTo>
                  <a:lnTo>
                    <a:pt x="1" y="1457"/>
                  </a:lnTo>
                  <a:lnTo>
                    <a:pt x="3926" y="13590"/>
                  </a:lnTo>
                  <a:lnTo>
                    <a:pt x="6245" y="12438"/>
                  </a:lnTo>
                  <a:lnTo>
                    <a:pt x="1349" y="1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8"/>
            <p:cNvSpPr/>
            <p:nvPr/>
          </p:nvSpPr>
          <p:spPr>
            <a:xfrm>
              <a:off x="3820200" y="2547700"/>
              <a:ext cx="222800" cy="319725"/>
            </a:xfrm>
            <a:custGeom>
              <a:avLst/>
              <a:gdLst/>
              <a:ahLst/>
              <a:cxnLst/>
              <a:rect l="l" t="t" r="r" b="b"/>
              <a:pathLst>
                <a:path w="8912" h="12789" extrusionOk="0">
                  <a:moveTo>
                    <a:pt x="6755" y="0"/>
                  </a:moveTo>
                  <a:lnTo>
                    <a:pt x="104" y="3483"/>
                  </a:lnTo>
                  <a:lnTo>
                    <a:pt x="1" y="4366"/>
                  </a:lnTo>
                  <a:lnTo>
                    <a:pt x="1193" y="4187"/>
                  </a:lnTo>
                  <a:lnTo>
                    <a:pt x="7632" y="12788"/>
                  </a:lnTo>
                  <a:lnTo>
                    <a:pt x="8912" y="11999"/>
                  </a:lnTo>
                  <a:lnTo>
                    <a:pt x="5690" y="2074"/>
                  </a:lnTo>
                  <a:lnTo>
                    <a:pt x="6755" y="0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8"/>
            <p:cNvSpPr/>
            <p:nvPr/>
          </p:nvSpPr>
          <p:spPr>
            <a:xfrm>
              <a:off x="3789575" y="2495625"/>
              <a:ext cx="180575" cy="124125"/>
            </a:xfrm>
            <a:custGeom>
              <a:avLst/>
              <a:gdLst/>
              <a:ahLst/>
              <a:cxnLst/>
              <a:rect l="l" t="t" r="r" b="b"/>
              <a:pathLst>
                <a:path w="7223" h="4965" extrusionOk="0">
                  <a:moveTo>
                    <a:pt x="6508" y="0"/>
                  </a:moveTo>
                  <a:lnTo>
                    <a:pt x="0" y="3508"/>
                  </a:lnTo>
                  <a:lnTo>
                    <a:pt x="629" y="4965"/>
                  </a:lnTo>
                  <a:lnTo>
                    <a:pt x="7222" y="1101"/>
                  </a:lnTo>
                  <a:lnTo>
                    <a:pt x="6508" y="0"/>
                  </a:ln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8"/>
            <p:cNvSpPr/>
            <p:nvPr/>
          </p:nvSpPr>
          <p:spPr>
            <a:xfrm>
              <a:off x="3789575" y="2533625"/>
              <a:ext cx="135800" cy="86125"/>
            </a:xfrm>
            <a:custGeom>
              <a:avLst/>
              <a:gdLst/>
              <a:ahLst/>
              <a:cxnLst/>
              <a:rect l="l" t="t" r="r" b="b"/>
              <a:pathLst>
                <a:path w="5432" h="3445" extrusionOk="0">
                  <a:moveTo>
                    <a:pt x="3960" y="1"/>
                  </a:moveTo>
                  <a:lnTo>
                    <a:pt x="0" y="1988"/>
                  </a:lnTo>
                  <a:lnTo>
                    <a:pt x="629" y="3445"/>
                  </a:lnTo>
                  <a:lnTo>
                    <a:pt x="5432" y="884"/>
                  </a:lnTo>
                  <a:lnTo>
                    <a:pt x="3960" y="1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8"/>
            <p:cNvSpPr/>
            <p:nvPr/>
          </p:nvSpPr>
          <p:spPr>
            <a:xfrm>
              <a:off x="3789575" y="2559325"/>
              <a:ext cx="69950" cy="60425"/>
            </a:xfrm>
            <a:custGeom>
              <a:avLst/>
              <a:gdLst/>
              <a:ahLst/>
              <a:cxnLst/>
              <a:rect l="l" t="t" r="r" b="b"/>
              <a:pathLst>
                <a:path w="2798" h="2417" extrusionOk="0">
                  <a:moveTo>
                    <a:pt x="1940" y="0"/>
                  </a:moveTo>
                  <a:lnTo>
                    <a:pt x="0" y="960"/>
                  </a:lnTo>
                  <a:lnTo>
                    <a:pt x="629" y="2417"/>
                  </a:lnTo>
                  <a:lnTo>
                    <a:pt x="2798" y="649"/>
                  </a:lnTo>
                  <a:lnTo>
                    <a:pt x="1940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8"/>
            <p:cNvSpPr/>
            <p:nvPr/>
          </p:nvSpPr>
          <p:spPr>
            <a:xfrm>
              <a:off x="3798725" y="2559975"/>
              <a:ext cx="71150" cy="83875"/>
            </a:xfrm>
            <a:custGeom>
              <a:avLst/>
              <a:gdLst/>
              <a:ahLst/>
              <a:cxnLst/>
              <a:rect l="l" t="t" r="r" b="b"/>
              <a:pathLst>
                <a:path w="2846" h="3355" extrusionOk="0">
                  <a:moveTo>
                    <a:pt x="2377" y="0"/>
                  </a:moveTo>
                  <a:lnTo>
                    <a:pt x="1" y="1748"/>
                  </a:lnTo>
                  <a:lnTo>
                    <a:pt x="676" y="3354"/>
                  </a:lnTo>
                  <a:lnTo>
                    <a:pt x="2845" y="1588"/>
                  </a:lnTo>
                  <a:lnTo>
                    <a:pt x="2377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8"/>
            <p:cNvSpPr/>
            <p:nvPr/>
          </p:nvSpPr>
          <p:spPr>
            <a:xfrm>
              <a:off x="3776250" y="2490250"/>
              <a:ext cx="231125" cy="175500"/>
            </a:xfrm>
            <a:custGeom>
              <a:avLst/>
              <a:gdLst/>
              <a:ahLst/>
              <a:cxnLst/>
              <a:rect l="l" t="t" r="r" b="b"/>
              <a:pathLst>
                <a:path w="9245" h="7020" extrusionOk="0">
                  <a:moveTo>
                    <a:pt x="8173" y="1"/>
                  </a:moveTo>
                  <a:lnTo>
                    <a:pt x="1" y="5566"/>
                  </a:lnTo>
                  <a:lnTo>
                    <a:pt x="1226" y="7019"/>
                  </a:lnTo>
                  <a:lnTo>
                    <a:pt x="9244" y="2089"/>
                  </a:lnTo>
                  <a:lnTo>
                    <a:pt x="8173" y="1"/>
                  </a:ln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8"/>
            <p:cNvSpPr/>
            <p:nvPr/>
          </p:nvSpPr>
          <p:spPr>
            <a:xfrm>
              <a:off x="3806600" y="2360850"/>
              <a:ext cx="26875" cy="17725"/>
            </a:xfrm>
            <a:custGeom>
              <a:avLst/>
              <a:gdLst/>
              <a:ahLst/>
              <a:cxnLst/>
              <a:rect l="l" t="t" r="r" b="b"/>
              <a:pathLst>
                <a:path w="1075" h="709" extrusionOk="0">
                  <a:moveTo>
                    <a:pt x="363" y="0"/>
                  </a:moveTo>
                  <a:lnTo>
                    <a:pt x="1" y="83"/>
                  </a:lnTo>
                  <a:lnTo>
                    <a:pt x="578" y="709"/>
                  </a:lnTo>
                  <a:lnTo>
                    <a:pt x="1074" y="258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8"/>
            <p:cNvSpPr/>
            <p:nvPr/>
          </p:nvSpPr>
          <p:spPr>
            <a:xfrm>
              <a:off x="3808675" y="2354750"/>
              <a:ext cx="20150" cy="20925"/>
            </a:xfrm>
            <a:custGeom>
              <a:avLst/>
              <a:gdLst/>
              <a:ahLst/>
              <a:cxnLst/>
              <a:rect l="l" t="t" r="r" b="b"/>
              <a:pathLst>
                <a:path w="806" h="837" extrusionOk="0">
                  <a:moveTo>
                    <a:pt x="1" y="1"/>
                  </a:moveTo>
                  <a:lnTo>
                    <a:pt x="493" y="837"/>
                  </a:lnTo>
                  <a:lnTo>
                    <a:pt x="805" y="646"/>
                  </a:lnTo>
                  <a:lnTo>
                    <a:pt x="397" y="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8"/>
            <p:cNvSpPr/>
            <p:nvPr/>
          </p:nvSpPr>
          <p:spPr>
            <a:xfrm>
              <a:off x="3817100" y="2347750"/>
              <a:ext cx="13425" cy="22825"/>
            </a:xfrm>
            <a:custGeom>
              <a:avLst/>
              <a:gdLst/>
              <a:ahLst/>
              <a:cxnLst/>
              <a:rect l="l" t="t" r="r" b="b"/>
              <a:pathLst>
                <a:path w="537" h="913" extrusionOk="0">
                  <a:moveTo>
                    <a:pt x="0" y="0"/>
                  </a:moveTo>
                  <a:lnTo>
                    <a:pt x="56" y="911"/>
                  </a:lnTo>
                  <a:lnTo>
                    <a:pt x="537" y="912"/>
                  </a:lnTo>
                  <a:lnTo>
                    <a:pt x="385" y="2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8"/>
            <p:cNvSpPr/>
            <p:nvPr/>
          </p:nvSpPr>
          <p:spPr>
            <a:xfrm>
              <a:off x="3965150" y="2810300"/>
              <a:ext cx="147125" cy="91625"/>
            </a:xfrm>
            <a:custGeom>
              <a:avLst/>
              <a:gdLst/>
              <a:ahLst/>
              <a:cxnLst/>
              <a:rect l="l" t="t" r="r" b="b"/>
              <a:pathLst>
                <a:path w="5885" h="3665" extrusionOk="0">
                  <a:moveTo>
                    <a:pt x="5645" y="1"/>
                  </a:moveTo>
                  <a:lnTo>
                    <a:pt x="0" y="3001"/>
                  </a:lnTo>
                  <a:lnTo>
                    <a:pt x="367" y="3664"/>
                  </a:lnTo>
                  <a:lnTo>
                    <a:pt x="5884" y="400"/>
                  </a:lnTo>
                  <a:lnTo>
                    <a:pt x="5645" y="1"/>
                  </a:lnTo>
                  <a:close/>
                </a:path>
              </a:pathLst>
            </a:custGeom>
            <a:solidFill>
              <a:srgbClr val="0C1F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8"/>
            <p:cNvSpPr/>
            <p:nvPr/>
          </p:nvSpPr>
          <p:spPr>
            <a:xfrm>
              <a:off x="3776250" y="2577050"/>
              <a:ext cx="111775" cy="88700"/>
            </a:xfrm>
            <a:custGeom>
              <a:avLst/>
              <a:gdLst/>
              <a:ahLst/>
              <a:cxnLst/>
              <a:rect l="l" t="t" r="r" b="b"/>
              <a:pathLst>
                <a:path w="4471" h="3548" extrusionOk="0">
                  <a:moveTo>
                    <a:pt x="3060" y="0"/>
                  </a:moveTo>
                  <a:lnTo>
                    <a:pt x="1" y="2094"/>
                  </a:lnTo>
                  <a:lnTo>
                    <a:pt x="1226" y="3547"/>
                  </a:lnTo>
                  <a:lnTo>
                    <a:pt x="4470" y="1552"/>
                  </a:lnTo>
                  <a:lnTo>
                    <a:pt x="3060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8"/>
            <p:cNvSpPr/>
            <p:nvPr/>
          </p:nvSpPr>
          <p:spPr>
            <a:xfrm>
              <a:off x="3774825" y="2629000"/>
              <a:ext cx="46725" cy="37350"/>
            </a:xfrm>
            <a:custGeom>
              <a:avLst/>
              <a:gdLst/>
              <a:ahLst/>
              <a:cxnLst/>
              <a:rect l="l" t="t" r="r" b="b"/>
              <a:pathLst>
                <a:path w="1869" h="1494" extrusionOk="0">
                  <a:moveTo>
                    <a:pt x="1" y="1"/>
                  </a:moveTo>
                  <a:lnTo>
                    <a:pt x="1260" y="1494"/>
                  </a:lnTo>
                  <a:lnTo>
                    <a:pt x="1869" y="11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8"/>
            <p:cNvSpPr/>
            <p:nvPr/>
          </p:nvSpPr>
          <p:spPr>
            <a:xfrm>
              <a:off x="3857750" y="2538675"/>
              <a:ext cx="105925" cy="74675"/>
            </a:xfrm>
            <a:custGeom>
              <a:avLst/>
              <a:gdLst/>
              <a:ahLst/>
              <a:cxnLst/>
              <a:rect l="l" t="t" r="r" b="b"/>
              <a:pathLst>
                <a:path w="4237" h="2987" extrusionOk="0">
                  <a:moveTo>
                    <a:pt x="3094" y="0"/>
                  </a:moveTo>
                  <a:lnTo>
                    <a:pt x="0" y="2033"/>
                  </a:lnTo>
                  <a:lnTo>
                    <a:pt x="845" y="2987"/>
                  </a:lnTo>
                  <a:lnTo>
                    <a:pt x="4236" y="898"/>
                  </a:lnTo>
                  <a:lnTo>
                    <a:pt x="3094" y="0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8"/>
            <p:cNvSpPr/>
            <p:nvPr/>
          </p:nvSpPr>
          <p:spPr>
            <a:xfrm>
              <a:off x="3941100" y="2504525"/>
              <a:ext cx="35000" cy="30050"/>
            </a:xfrm>
            <a:custGeom>
              <a:avLst/>
              <a:gdLst/>
              <a:ahLst/>
              <a:cxnLst/>
              <a:rect l="l" t="t" r="r" b="b"/>
              <a:pathLst>
                <a:path w="1400" h="1202" extrusionOk="0">
                  <a:moveTo>
                    <a:pt x="1096" y="1"/>
                  </a:moveTo>
                  <a:lnTo>
                    <a:pt x="0" y="764"/>
                  </a:lnTo>
                  <a:lnTo>
                    <a:pt x="307" y="1202"/>
                  </a:lnTo>
                  <a:lnTo>
                    <a:pt x="1399" y="439"/>
                  </a:lnTo>
                  <a:lnTo>
                    <a:pt x="1096" y="1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8"/>
            <p:cNvSpPr/>
            <p:nvPr/>
          </p:nvSpPr>
          <p:spPr>
            <a:xfrm>
              <a:off x="3940000" y="2354075"/>
              <a:ext cx="26400" cy="21575"/>
            </a:xfrm>
            <a:custGeom>
              <a:avLst/>
              <a:gdLst/>
              <a:ahLst/>
              <a:cxnLst/>
              <a:rect l="l" t="t" r="r" b="b"/>
              <a:pathLst>
                <a:path w="1056" h="863" extrusionOk="0">
                  <a:moveTo>
                    <a:pt x="630" y="1"/>
                  </a:moveTo>
                  <a:cubicBezTo>
                    <a:pt x="0" y="530"/>
                    <a:pt x="567" y="862"/>
                    <a:pt x="567" y="862"/>
                  </a:cubicBezTo>
                  <a:cubicBezTo>
                    <a:pt x="1055" y="472"/>
                    <a:pt x="630" y="1"/>
                    <a:pt x="630" y="1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1" name="Google Shape;631;p18"/>
          <p:cNvGrpSpPr/>
          <p:nvPr/>
        </p:nvGrpSpPr>
        <p:grpSpPr>
          <a:xfrm>
            <a:off x="8468998" y="3748878"/>
            <a:ext cx="471693" cy="535743"/>
            <a:chOff x="7142373" y="3717990"/>
            <a:chExt cx="471693" cy="535743"/>
          </a:xfrm>
        </p:grpSpPr>
        <p:sp>
          <p:nvSpPr>
            <p:cNvPr id="632" name="Google Shape;632;p18"/>
            <p:cNvSpPr/>
            <p:nvPr/>
          </p:nvSpPr>
          <p:spPr>
            <a:xfrm>
              <a:off x="7486877" y="3735263"/>
              <a:ext cx="127189" cy="118048"/>
            </a:xfrm>
            <a:custGeom>
              <a:avLst/>
              <a:gdLst/>
              <a:ahLst/>
              <a:cxnLst/>
              <a:rect l="l" t="t" r="r" b="b"/>
              <a:pathLst>
                <a:path w="2268" h="2105" extrusionOk="0">
                  <a:moveTo>
                    <a:pt x="1496" y="0"/>
                  </a:moveTo>
                  <a:cubicBezTo>
                    <a:pt x="1265" y="0"/>
                    <a:pt x="1139" y="241"/>
                    <a:pt x="942" y="634"/>
                  </a:cubicBezTo>
                  <a:cubicBezTo>
                    <a:pt x="687" y="1145"/>
                    <a:pt x="0" y="1441"/>
                    <a:pt x="570" y="1931"/>
                  </a:cubicBezTo>
                  <a:cubicBezTo>
                    <a:pt x="713" y="2053"/>
                    <a:pt x="866" y="2105"/>
                    <a:pt x="1018" y="2105"/>
                  </a:cubicBezTo>
                  <a:cubicBezTo>
                    <a:pt x="1425" y="2105"/>
                    <a:pt x="1825" y="1736"/>
                    <a:pt x="2011" y="1364"/>
                  </a:cubicBezTo>
                  <a:cubicBezTo>
                    <a:pt x="2268" y="852"/>
                    <a:pt x="2147" y="273"/>
                    <a:pt x="1742" y="70"/>
                  </a:cubicBezTo>
                  <a:cubicBezTo>
                    <a:pt x="1647" y="23"/>
                    <a:pt x="1567" y="0"/>
                    <a:pt x="1496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8"/>
            <p:cNvSpPr/>
            <p:nvPr/>
          </p:nvSpPr>
          <p:spPr>
            <a:xfrm>
              <a:off x="7506505" y="3757976"/>
              <a:ext cx="68081" cy="66399"/>
            </a:xfrm>
            <a:custGeom>
              <a:avLst/>
              <a:gdLst/>
              <a:ahLst/>
              <a:cxnLst/>
              <a:rect l="l" t="t" r="r" b="b"/>
              <a:pathLst>
                <a:path w="1214" h="1184" extrusionOk="0">
                  <a:moveTo>
                    <a:pt x="967" y="0"/>
                  </a:moveTo>
                  <a:cubicBezTo>
                    <a:pt x="860" y="0"/>
                    <a:pt x="791" y="135"/>
                    <a:pt x="675" y="364"/>
                  </a:cubicBezTo>
                  <a:cubicBezTo>
                    <a:pt x="535" y="643"/>
                    <a:pt x="1" y="839"/>
                    <a:pt x="369" y="1140"/>
                  </a:cubicBezTo>
                  <a:cubicBezTo>
                    <a:pt x="407" y="1170"/>
                    <a:pt x="449" y="1184"/>
                    <a:pt x="494" y="1184"/>
                  </a:cubicBezTo>
                  <a:cubicBezTo>
                    <a:pt x="700" y="1184"/>
                    <a:pt x="958" y="898"/>
                    <a:pt x="1072" y="669"/>
                  </a:cubicBezTo>
                  <a:cubicBezTo>
                    <a:pt x="1213" y="388"/>
                    <a:pt x="1200" y="99"/>
                    <a:pt x="1046" y="21"/>
                  </a:cubicBezTo>
                  <a:cubicBezTo>
                    <a:pt x="1017" y="7"/>
                    <a:pt x="991" y="0"/>
                    <a:pt x="967" y="0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8"/>
            <p:cNvSpPr/>
            <p:nvPr/>
          </p:nvSpPr>
          <p:spPr>
            <a:xfrm>
              <a:off x="7551538" y="3784445"/>
              <a:ext cx="31293" cy="33536"/>
            </a:xfrm>
            <a:custGeom>
              <a:avLst/>
              <a:gdLst/>
              <a:ahLst/>
              <a:cxnLst/>
              <a:rect l="l" t="t" r="r" b="b"/>
              <a:pathLst>
                <a:path w="558" h="598" extrusionOk="0">
                  <a:moveTo>
                    <a:pt x="147" y="1"/>
                  </a:moveTo>
                  <a:cubicBezTo>
                    <a:pt x="0" y="1"/>
                    <a:pt x="25" y="201"/>
                    <a:pt x="41" y="337"/>
                  </a:cubicBezTo>
                  <a:cubicBezTo>
                    <a:pt x="59" y="480"/>
                    <a:pt x="53" y="598"/>
                    <a:pt x="236" y="598"/>
                  </a:cubicBezTo>
                  <a:cubicBezTo>
                    <a:pt x="257" y="598"/>
                    <a:pt x="279" y="596"/>
                    <a:pt x="304" y="593"/>
                  </a:cubicBezTo>
                  <a:cubicBezTo>
                    <a:pt x="558" y="560"/>
                    <a:pt x="447" y="414"/>
                    <a:pt x="427" y="257"/>
                  </a:cubicBezTo>
                  <a:cubicBezTo>
                    <a:pt x="409" y="96"/>
                    <a:pt x="319" y="49"/>
                    <a:pt x="231" y="18"/>
                  </a:cubicBezTo>
                  <a:cubicBezTo>
                    <a:pt x="198" y="6"/>
                    <a:pt x="170" y="1"/>
                    <a:pt x="147" y="1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8"/>
            <p:cNvSpPr/>
            <p:nvPr/>
          </p:nvSpPr>
          <p:spPr>
            <a:xfrm>
              <a:off x="7547051" y="3769528"/>
              <a:ext cx="60118" cy="44023"/>
            </a:xfrm>
            <a:custGeom>
              <a:avLst/>
              <a:gdLst/>
              <a:ahLst/>
              <a:cxnLst/>
              <a:rect l="l" t="t" r="r" b="b"/>
              <a:pathLst>
                <a:path w="1072" h="785" extrusionOk="0">
                  <a:moveTo>
                    <a:pt x="812" y="0"/>
                  </a:moveTo>
                  <a:cubicBezTo>
                    <a:pt x="736" y="0"/>
                    <a:pt x="649" y="63"/>
                    <a:pt x="527" y="155"/>
                  </a:cubicBezTo>
                  <a:cubicBezTo>
                    <a:pt x="327" y="307"/>
                    <a:pt x="1" y="289"/>
                    <a:pt x="130" y="593"/>
                  </a:cubicBezTo>
                  <a:cubicBezTo>
                    <a:pt x="187" y="731"/>
                    <a:pt x="304" y="784"/>
                    <a:pt x="430" y="784"/>
                  </a:cubicBezTo>
                  <a:cubicBezTo>
                    <a:pt x="561" y="784"/>
                    <a:pt x="704" y="728"/>
                    <a:pt x="805" y="650"/>
                  </a:cubicBezTo>
                  <a:cubicBezTo>
                    <a:pt x="1006" y="498"/>
                    <a:pt x="1071" y="248"/>
                    <a:pt x="953" y="89"/>
                  </a:cubicBezTo>
                  <a:cubicBezTo>
                    <a:pt x="905" y="27"/>
                    <a:pt x="861" y="0"/>
                    <a:pt x="812" y="0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8"/>
            <p:cNvSpPr/>
            <p:nvPr/>
          </p:nvSpPr>
          <p:spPr>
            <a:xfrm>
              <a:off x="7473698" y="3783324"/>
              <a:ext cx="60118" cy="44023"/>
            </a:xfrm>
            <a:custGeom>
              <a:avLst/>
              <a:gdLst/>
              <a:ahLst/>
              <a:cxnLst/>
              <a:rect l="l" t="t" r="r" b="b"/>
              <a:pathLst>
                <a:path w="1072" h="785" extrusionOk="0">
                  <a:moveTo>
                    <a:pt x="811" y="1"/>
                  </a:moveTo>
                  <a:cubicBezTo>
                    <a:pt x="736" y="1"/>
                    <a:pt x="650" y="64"/>
                    <a:pt x="528" y="156"/>
                  </a:cubicBezTo>
                  <a:cubicBezTo>
                    <a:pt x="328" y="308"/>
                    <a:pt x="0" y="291"/>
                    <a:pt x="129" y="594"/>
                  </a:cubicBezTo>
                  <a:cubicBezTo>
                    <a:pt x="187" y="732"/>
                    <a:pt x="303" y="784"/>
                    <a:pt x="429" y="784"/>
                  </a:cubicBezTo>
                  <a:cubicBezTo>
                    <a:pt x="560" y="784"/>
                    <a:pt x="703" y="728"/>
                    <a:pt x="805" y="652"/>
                  </a:cubicBezTo>
                  <a:cubicBezTo>
                    <a:pt x="1008" y="501"/>
                    <a:pt x="1071" y="249"/>
                    <a:pt x="952" y="91"/>
                  </a:cubicBezTo>
                  <a:cubicBezTo>
                    <a:pt x="905" y="28"/>
                    <a:pt x="860" y="1"/>
                    <a:pt x="811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8"/>
            <p:cNvSpPr/>
            <p:nvPr/>
          </p:nvSpPr>
          <p:spPr>
            <a:xfrm>
              <a:off x="7543518" y="3717990"/>
              <a:ext cx="34657" cy="38247"/>
            </a:xfrm>
            <a:custGeom>
              <a:avLst/>
              <a:gdLst/>
              <a:ahLst/>
              <a:cxnLst/>
              <a:rect l="l" t="t" r="r" b="b"/>
              <a:pathLst>
                <a:path w="618" h="682" extrusionOk="0">
                  <a:moveTo>
                    <a:pt x="349" y="1"/>
                  </a:moveTo>
                  <a:cubicBezTo>
                    <a:pt x="246" y="1"/>
                    <a:pt x="230" y="88"/>
                    <a:pt x="204" y="243"/>
                  </a:cubicBezTo>
                  <a:cubicBezTo>
                    <a:pt x="175" y="420"/>
                    <a:pt x="1" y="570"/>
                    <a:pt x="215" y="663"/>
                  </a:cubicBezTo>
                  <a:cubicBezTo>
                    <a:pt x="246" y="676"/>
                    <a:pt x="275" y="682"/>
                    <a:pt x="303" y="682"/>
                  </a:cubicBezTo>
                  <a:cubicBezTo>
                    <a:pt x="455" y="682"/>
                    <a:pt x="565" y="510"/>
                    <a:pt x="589" y="362"/>
                  </a:cubicBezTo>
                  <a:cubicBezTo>
                    <a:pt x="618" y="186"/>
                    <a:pt x="529" y="27"/>
                    <a:pt x="389" y="4"/>
                  </a:cubicBezTo>
                  <a:cubicBezTo>
                    <a:pt x="374" y="2"/>
                    <a:pt x="361" y="1"/>
                    <a:pt x="349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8"/>
            <p:cNvSpPr/>
            <p:nvPr/>
          </p:nvSpPr>
          <p:spPr>
            <a:xfrm>
              <a:off x="7153589" y="3994742"/>
              <a:ext cx="130218" cy="114515"/>
            </a:xfrm>
            <a:custGeom>
              <a:avLst/>
              <a:gdLst/>
              <a:ahLst/>
              <a:cxnLst/>
              <a:rect l="l" t="t" r="r" b="b"/>
              <a:pathLst>
                <a:path w="2322" h="2042" extrusionOk="0">
                  <a:moveTo>
                    <a:pt x="1618" y="0"/>
                  </a:moveTo>
                  <a:cubicBezTo>
                    <a:pt x="1408" y="0"/>
                    <a:pt x="1258" y="219"/>
                    <a:pt x="1031" y="566"/>
                  </a:cubicBezTo>
                  <a:cubicBezTo>
                    <a:pt x="716" y="1044"/>
                    <a:pt x="1" y="1259"/>
                    <a:pt x="510" y="1811"/>
                  </a:cubicBezTo>
                  <a:cubicBezTo>
                    <a:pt x="661" y="1974"/>
                    <a:pt x="836" y="2041"/>
                    <a:pt x="1016" y="2041"/>
                  </a:cubicBezTo>
                  <a:cubicBezTo>
                    <a:pt x="1396" y="2041"/>
                    <a:pt x="1794" y="1742"/>
                    <a:pt x="2008" y="1416"/>
                  </a:cubicBezTo>
                  <a:cubicBezTo>
                    <a:pt x="2321" y="939"/>
                    <a:pt x="2270" y="351"/>
                    <a:pt x="1890" y="100"/>
                  </a:cubicBezTo>
                  <a:cubicBezTo>
                    <a:pt x="1786" y="32"/>
                    <a:pt x="1697" y="0"/>
                    <a:pt x="1618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8"/>
            <p:cNvSpPr/>
            <p:nvPr/>
          </p:nvSpPr>
          <p:spPr>
            <a:xfrm>
              <a:off x="7174227" y="4016220"/>
              <a:ext cx="71895" cy="63034"/>
            </a:xfrm>
            <a:custGeom>
              <a:avLst/>
              <a:gdLst/>
              <a:ahLst/>
              <a:cxnLst/>
              <a:rect l="l" t="t" r="r" b="b"/>
              <a:pathLst>
                <a:path w="1282" h="1124" extrusionOk="0">
                  <a:moveTo>
                    <a:pt x="1047" y="0"/>
                  </a:moveTo>
                  <a:cubicBezTo>
                    <a:pt x="947" y="0"/>
                    <a:pt x="863" y="124"/>
                    <a:pt x="728" y="327"/>
                  </a:cubicBezTo>
                  <a:cubicBezTo>
                    <a:pt x="556" y="589"/>
                    <a:pt x="1" y="721"/>
                    <a:pt x="333" y="1063"/>
                  </a:cubicBezTo>
                  <a:cubicBezTo>
                    <a:pt x="373" y="1105"/>
                    <a:pt x="423" y="1123"/>
                    <a:pt x="479" y="1123"/>
                  </a:cubicBezTo>
                  <a:cubicBezTo>
                    <a:pt x="680" y="1123"/>
                    <a:pt x="951" y="882"/>
                    <a:pt x="1086" y="677"/>
                  </a:cubicBezTo>
                  <a:cubicBezTo>
                    <a:pt x="1260" y="416"/>
                    <a:pt x="1282" y="125"/>
                    <a:pt x="1136" y="31"/>
                  </a:cubicBezTo>
                  <a:cubicBezTo>
                    <a:pt x="1104" y="10"/>
                    <a:pt x="1075" y="0"/>
                    <a:pt x="1047" y="0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8"/>
            <p:cNvSpPr/>
            <p:nvPr/>
          </p:nvSpPr>
          <p:spPr>
            <a:xfrm>
              <a:off x="7220268" y="4042466"/>
              <a:ext cx="28657" cy="34097"/>
            </a:xfrm>
            <a:custGeom>
              <a:avLst/>
              <a:gdLst/>
              <a:ahLst/>
              <a:cxnLst/>
              <a:rect l="l" t="t" r="r" b="b"/>
              <a:pathLst>
                <a:path w="511" h="608" extrusionOk="0">
                  <a:moveTo>
                    <a:pt x="150" y="0"/>
                  </a:moveTo>
                  <a:cubicBezTo>
                    <a:pt x="22" y="0"/>
                    <a:pt x="23" y="191"/>
                    <a:pt x="24" y="323"/>
                  </a:cubicBezTo>
                  <a:cubicBezTo>
                    <a:pt x="27" y="481"/>
                    <a:pt x="0" y="608"/>
                    <a:pt x="250" y="608"/>
                  </a:cubicBezTo>
                  <a:cubicBezTo>
                    <a:pt x="252" y="608"/>
                    <a:pt x="253" y="608"/>
                    <a:pt x="255" y="608"/>
                  </a:cubicBezTo>
                  <a:cubicBezTo>
                    <a:pt x="511" y="605"/>
                    <a:pt x="419" y="446"/>
                    <a:pt x="418" y="287"/>
                  </a:cubicBezTo>
                  <a:cubicBezTo>
                    <a:pt x="415" y="127"/>
                    <a:pt x="332" y="70"/>
                    <a:pt x="250" y="28"/>
                  </a:cubicBezTo>
                  <a:cubicBezTo>
                    <a:pt x="210" y="9"/>
                    <a:pt x="177" y="0"/>
                    <a:pt x="150" y="0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8"/>
            <p:cNvSpPr/>
            <p:nvPr/>
          </p:nvSpPr>
          <p:spPr>
            <a:xfrm>
              <a:off x="7220212" y="4015379"/>
              <a:ext cx="85634" cy="75988"/>
            </a:xfrm>
            <a:custGeom>
              <a:avLst/>
              <a:gdLst/>
              <a:ahLst/>
              <a:cxnLst/>
              <a:rect l="l" t="t" r="r" b="b"/>
              <a:pathLst>
                <a:path w="1527" h="1355" extrusionOk="0">
                  <a:moveTo>
                    <a:pt x="1053" y="1"/>
                  </a:moveTo>
                  <a:cubicBezTo>
                    <a:pt x="912" y="1"/>
                    <a:pt x="816" y="149"/>
                    <a:pt x="669" y="382"/>
                  </a:cubicBezTo>
                  <a:cubicBezTo>
                    <a:pt x="469" y="703"/>
                    <a:pt x="1" y="853"/>
                    <a:pt x="344" y="1211"/>
                  </a:cubicBezTo>
                  <a:cubicBezTo>
                    <a:pt x="442" y="1313"/>
                    <a:pt x="555" y="1355"/>
                    <a:pt x="670" y="1355"/>
                  </a:cubicBezTo>
                  <a:cubicBezTo>
                    <a:pt x="923" y="1355"/>
                    <a:pt x="1187" y="1149"/>
                    <a:pt x="1325" y="929"/>
                  </a:cubicBezTo>
                  <a:cubicBezTo>
                    <a:pt x="1527" y="610"/>
                    <a:pt x="1484" y="223"/>
                    <a:pt x="1231" y="63"/>
                  </a:cubicBezTo>
                  <a:cubicBezTo>
                    <a:pt x="1162" y="21"/>
                    <a:pt x="1105" y="1"/>
                    <a:pt x="1053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8"/>
            <p:cNvSpPr/>
            <p:nvPr/>
          </p:nvSpPr>
          <p:spPr>
            <a:xfrm>
              <a:off x="7142373" y="4036577"/>
              <a:ext cx="60006" cy="41387"/>
            </a:xfrm>
            <a:custGeom>
              <a:avLst/>
              <a:gdLst/>
              <a:ahLst/>
              <a:cxnLst/>
              <a:rect l="l" t="t" r="r" b="b"/>
              <a:pathLst>
                <a:path w="1070" h="738" extrusionOk="0">
                  <a:moveTo>
                    <a:pt x="824" y="0"/>
                  </a:moveTo>
                  <a:cubicBezTo>
                    <a:pt x="752" y="0"/>
                    <a:pt x="663" y="51"/>
                    <a:pt x="540" y="122"/>
                  </a:cubicBezTo>
                  <a:cubicBezTo>
                    <a:pt x="324" y="249"/>
                    <a:pt x="0" y="193"/>
                    <a:pt x="93" y="510"/>
                  </a:cubicBezTo>
                  <a:cubicBezTo>
                    <a:pt x="142" y="675"/>
                    <a:pt x="280" y="738"/>
                    <a:pt x="430" y="738"/>
                  </a:cubicBezTo>
                  <a:cubicBezTo>
                    <a:pt x="544" y="738"/>
                    <a:pt x="666" y="702"/>
                    <a:pt x="759" y="647"/>
                  </a:cubicBezTo>
                  <a:cubicBezTo>
                    <a:pt x="975" y="520"/>
                    <a:pt x="1070" y="278"/>
                    <a:pt x="969" y="106"/>
                  </a:cubicBezTo>
                  <a:cubicBezTo>
                    <a:pt x="926" y="31"/>
                    <a:pt x="880" y="0"/>
                    <a:pt x="824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8"/>
            <p:cNvSpPr/>
            <p:nvPr/>
          </p:nvSpPr>
          <p:spPr>
            <a:xfrm>
              <a:off x="7217520" y="3976740"/>
              <a:ext cx="36957" cy="37854"/>
            </a:xfrm>
            <a:custGeom>
              <a:avLst/>
              <a:gdLst/>
              <a:ahLst/>
              <a:cxnLst/>
              <a:rect l="l" t="t" r="r" b="b"/>
              <a:pathLst>
                <a:path w="659" h="675" extrusionOk="0">
                  <a:moveTo>
                    <a:pt x="394" y="1"/>
                  </a:moveTo>
                  <a:cubicBezTo>
                    <a:pt x="308" y="1"/>
                    <a:pt x="283" y="84"/>
                    <a:pt x="242" y="227"/>
                  </a:cubicBezTo>
                  <a:cubicBezTo>
                    <a:pt x="193" y="397"/>
                    <a:pt x="0" y="527"/>
                    <a:pt x="202" y="643"/>
                  </a:cubicBezTo>
                  <a:cubicBezTo>
                    <a:pt x="240" y="665"/>
                    <a:pt x="276" y="674"/>
                    <a:pt x="312" y="674"/>
                  </a:cubicBezTo>
                  <a:cubicBezTo>
                    <a:pt x="452" y="674"/>
                    <a:pt x="570" y="525"/>
                    <a:pt x="609" y="390"/>
                  </a:cubicBezTo>
                  <a:cubicBezTo>
                    <a:pt x="659" y="220"/>
                    <a:pt x="589" y="49"/>
                    <a:pt x="453" y="11"/>
                  </a:cubicBezTo>
                  <a:cubicBezTo>
                    <a:pt x="430" y="4"/>
                    <a:pt x="411" y="1"/>
                    <a:pt x="394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8"/>
            <p:cNvSpPr/>
            <p:nvPr/>
          </p:nvSpPr>
          <p:spPr>
            <a:xfrm>
              <a:off x="7242476" y="4031025"/>
              <a:ext cx="35386" cy="34826"/>
            </a:xfrm>
            <a:custGeom>
              <a:avLst/>
              <a:gdLst/>
              <a:ahLst/>
              <a:cxnLst/>
              <a:rect l="l" t="t" r="r" b="b"/>
              <a:pathLst>
                <a:path w="631" h="621" extrusionOk="0">
                  <a:moveTo>
                    <a:pt x="447" y="1"/>
                  </a:moveTo>
                  <a:cubicBezTo>
                    <a:pt x="363" y="1"/>
                    <a:pt x="273" y="110"/>
                    <a:pt x="205" y="189"/>
                  </a:cubicBezTo>
                  <a:cubicBezTo>
                    <a:pt x="101" y="311"/>
                    <a:pt x="0" y="391"/>
                    <a:pt x="194" y="554"/>
                  </a:cubicBezTo>
                  <a:cubicBezTo>
                    <a:pt x="249" y="602"/>
                    <a:pt x="292" y="620"/>
                    <a:pt x="327" y="620"/>
                  </a:cubicBezTo>
                  <a:cubicBezTo>
                    <a:pt x="414" y="620"/>
                    <a:pt x="453" y="504"/>
                    <a:pt x="527" y="417"/>
                  </a:cubicBezTo>
                  <a:cubicBezTo>
                    <a:pt x="630" y="295"/>
                    <a:pt x="606" y="196"/>
                    <a:pt x="567" y="112"/>
                  </a:cubicBezTo>
                  <a:cubicBezTo>
                    <a:pt x="532" y="31"/>
                    <a:pt x="490" y="1"/>
                    <a:pt x="447" y="1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8"/>
            <p:cNvSpPr/>
            <p:nvPr/>
          </p:nvSpPr>
          <p:spPr>
            <a:xfrm>
              <a:off x="7259917" y="4023623"/>
              <a:ext cx="22600" cy="44920"/>
            </a:xfrm>
            <a:custGeom>
              <a:avLst/>
              <a:gdLst/>
              <a:ahLst/>
              <a:cxnLst/>
              <a:rect l="l" t="t" r="r" b="b"/>
              <a:pathLst>
                <a:path w="403" h="801" extrusionOk="0">
                  <a:moveTo>
                    <a:pt x="190" y="1"/>
                  </a:moveTo>
                  <a:cubicBezTo>
                    <a:pt x="189" y="1"/>
                    <a:pt x="188" y="1"/>
                    <a:pt x="188" y="1"/>
                  </a:cubicBezTo>
                  <a:cubicBezTo>
                    <a:pt x="80" y="5"/>
                    <a:pt x="0" y="185"/>
                    <a:pt x="9" y="407"/>
                  </a:cubicBezTo>
                  <a:cubicBezTo>
                    <a:pt x="16" y="627"/>
                    <a:pt x="108" y="801"/>
                    <a:pt x="215" y="801"/>
                  </a:cubicBezTo>
                  <a:cubicBezTo>
                    <a:pt x="215" y="801"/>
                    <a:pt x="216" y="801"/>
                    <a:pt x="216" y="801"/>
                  </a:cubicBezTo>
                  <a:cubicBezTo>
                    <a:pt x="322" y="795"/>
                    <a:pt x="402" y="615"/>
                    <a:pt x="395" y="394"/>
                  </a:cubicBezTo>
                  <a:cubicBezTo>
                    <a:pt x="388" y="176"/>
                    <a:pt x="296" y="1"/>
                    <a:pt x="190" y="1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8"/>
            <p:cNvSpPr/>
            <p:nvPr/>
          </p:nvSpPr>
          <p:spPr>
            <a:xfrm>
              <a:off x="7364398" y="4178530"/>
              <a:ext cx="109300" cy="75203"/>
            </a:xfrm>
            <a:custGeom>
              <a:avLst/>
              <a:gdLst/>
              <a:ahLst/>
              <a:cxnLst/>
              <a:rect l="l" t="t" r="r" b="b"/>
              <a:pathLst>
                <a:path w="1949" h="1341" extrusionOk="0">
                  <a:moveTo>
                    <a:pt x="1500" y="0"/>
                  </a:moveTo>
                  <a:cubicBezTo>
                    <a:pt x="1369" y="0"/>
                    <a:pt x="1207" y="92"/>
                    <a:pt x="984" y="220"/>
                  </a:cubicBezTo>
                  <a:cubicBezTo>
                    <a:pt x="589" y="450"/>
                    <a:pt x="0" y="347"/>
                    <a:pt x="166" y="924"/>
                  </a:cubicBezTo>
                  <a:cubicBezTo>
                    <a:pt x="253" y="1226"/>
                    <a:pt x="506" y="1340"/>
                    <a:pt x="781" y="1340"/>
                  </a:cubicBezTo>
                  <a:cubicBezTo>
                    <a:pt x="988" y="1340"/>
                    <a:pt x="1208" y="1275"/>
                    <a:pt x="1377" y="1177"/>
                  </a:cubicBezTo>
                  <a:cubicBezTo>
                    <a:pt x="1775" y="950"/>
                    <a:pt x="1949" y="509"/>
                    <a:pt x="1765" y="194"/>
                  </a:cubicBezTo>
                  <a:cubicBezTo>
                    <a:pt x="1686" y="56"/>
                    <a:pt x="1602" y="0"/>
                    <a:pt x="1500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8"/>
            <p:cNvSpPr/>
            <p:nvPr/>
          </p:nvSpPr>
          <p:spPr>
            <a:xfrm>
              <a:off x="7392718" y="4165800"/>
              <a:ext cx="50640" cy="40490"/>
            </a:xfrm>
            <a:custGeom>
              <a:avLst/>
              <a:gdLst/>
              <a:ahLst/>
              <a:cxnLst/>
              <a:rect l="l" t="t" r="r" b="b"/>
              <a:pathLst>
                <a:path w="903" h="722" extrusionOk="0">
                  <a:moveTo>
                    <a:pt x="667" y="1"/>
                  </a:moveTo>
                  <a:cubicBezTo>
                    <a:pt x="597" y="1"/>
                    <a:pt x="530" y="69"/>
                    <a:pt x="430" y="170"/>
                  </a:cubicBezTo>
                  <a:cubicBezTo>
                    <a:pt x="281" y="326"/>
                    <a:pt x="1" y="357"/>
                    <a:pt x="154" y="597"/>
                  </a:cubicBezTo>
                  <a:cubicBezTo>
                    <a:pt x="209" y="686"/>
                    <a:pt x="291" y="721"/>
                    <a:pt x="377" y="721"/>
                  </a:cubicBezTo>
                  <a:cubicBezTo>
                    <a:pt x="505" y="721"/>
                    <a:pt x="646" y="645"/>
                    <a:pt x="735" y="554"/>
                  </a:cubicBezTo>
                  <a:cubicBezTo>
                    <a:pt x="884" y="398"/>
                    <a:pt x="903" y="176"/>
                    <a:pt x="781" y="59"/>
                  </a:cubicBezTo>
                  <a:cubicBezTo>
                    <a:pt x="739" y="19"/>
                    <a:pt x="703" y="1"/>
                    <a:pt x="667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8"/>
            <p:cNvSpPr/>
            <p:nvPr/>
          </p:nvSpPr>
          <p:spPr>
            <a:xfrm>
              <a:off x="7394120" y="4189298"/>
              <a:ext cx="43686" cy="35162"/>
            </a:xfrm>
            <a:custGeom>
              <a:avLst/>
              <a:gdLst/>
              <a:ahLst/>
              <a:cxnLst/>
              <a:rect l="l" t="t" r="r" b="b"/>
              <a:pathLst>
                <a:path w="779" h="627" extrusionOk="0">
                  <a:moveTo>
                    <a:pt x="622" y="1"/>
                  </a:moveTo>
                  <a:cubicBezTo>
                    <a:pt x="533" y="1"/>
                    <a:pt x="421" y="46"/>
                    <a:pt x="334" y="81"/>
                  </a:cubicBezTo>
                  <a:cubicBezTo>
                    <a:pt x="153" y="155"/>
                    <a:pt x="0" y="181"/>
                    <a:pt x="116" y="467"/>
                  </a:cubicBezTo>
                  <a:cubicBezTo>
                    <a:pt x="164" y="587"/>
                    <a:pt x="217" y="626"/>
                    <a:pt x="274" y="626"/>
                  </a:cubicBezTo>
                  <a:cubicBezTo>
                    <a:pt x="355" y="626"/>
                    <a:pt x="445" y="550"/>
                    <a:pt x="551" y="509"/>
                  </a:cubicBezTo>
                  <a:cubicBezTo>
                    <a:pt x="730" y="436"/>
                    <a:pt x="757" y="315"/>
                    <a:pt x="767" y="205"/>
                  </a:cubicBezTo>
                  <a:cubicBezTo>
                    <a:pt x="779" y="49"/>
                    <a:pt x="713" y="1"/>
                    <a:pt x="622" y="1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9" name="Google Shape;649;p18"/>
          <p:cNvGrpSpPr/>
          <p:nvPr/>
        </p:nvGrpSpPr>
        <p:grpSpPr>
          <a:xfrm>
            <a:off x="499725" y="1170906"/>
            <a:ext cx="8282025" cy="3471691"/>
            <a:chOff x="499725" y="1170906"/>
            <a:chExt cx="8282025" cy="3471691"/>
          </a:xfrm>
        </p:grpSpPr>
        <p:grpSp>
          <p:nvGrpSpPr>
            <p:cNvPr id="650" name="Google Shape;650;p18"/>
            <p:cNvGrpSpPr/>
            <p:nvPr/>
          </p:nvGrpSpPr>
          <p:grpSpPr>
            <a:xfrm>
              <a:off x="499725" y="1170906"/>
              <a:ext cx="8282025" cy="3471691"/>
              <a:chOff x="551550" y="1075656"/>
              <a:chExt cx="8282025" cy="3471691"/>
            </a:xfrm>
          </p:grpSpPr>
          <p:sp>
            <p:nvSpPr>
              <p:cNvPr id="651" name="Google Shape;651;p18"/>
              <p:cNvSpPr/>
              <p:nvPr/>
            </p:nvSpPr>
            <p:spPr>
              <a:xfrm>
                <a:off x="551550" y="3365494"/>
                <a:ext cx="171587" cy="159791"/>
              </a:xfrm>
              <a:custGeom>
                <a:avLst/>
                <a:gdLst/>
                <a:ahLst/>
                <a:cxnLst/>
                <a:rect l="l" t="t" r="r" b="b"/>
                <a:pathLst>
                  <a:path w="3753" h="3495" extrusionOk="0">
                    <a:moveTo>
                      <a:pt x="3086" y="0"/>
                    </a:moveTo>
                    <a:lnTo>
                      <a:pt x="1984" y="942"/>
                    </a:lnTo>
                    <a:lnTo>
                      <a:pt x="960" y="185"/>
                    </a:lnTo>
                    <a:lnTo>
                      <a:pt x="960" y="185"/>
                    </a:lnTo>
                    <a:lnTo>
                      <a:pt x="1368" y="1344"/>
                    </a:lnTo>
                    <a:lnTo>
                      <a:pt x="1" y="2517"/>
                    </a:lnTo>
                    <a:lnTo>
                      <a:pt x="1616" y="2193"/>
                    </a:lnTo>
                    <a:lnTo>
                      <a:pt x="2135" y="3494"/>
                    </a:lnTo>
                    <a:lnTo>
                      <a:pt x="2316" y="2258"/>
                    </a:lnTo>
                    <a:lnTo>
                      <a:pt x="3753" y="2366"/>
                    </a:lnTo>
                    <a:lnTo>
                      <a:pt x="3753" y="2366"/>
                    </a:lnTo>
                    <a:lnTo>
                      <a:pt x="2518" y="1399"/>
                    </a:lnTo>
                    <a:lnTo>
                      <a:pt x="3086" y="0"/>
                    </a:lnTo>
                    <a:close/>
                  </a:path>
                </a:pathLst>
              </a:custGeom>
              <a:solidFill>
                <a:srgbClr val="F7E7C6">
                  <a:alpha val="39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8"/>
              <p:cNvSpPr/>
              <p:nvPr/>
            </p:nvSpPr>
            <p:spPr>
              <a:xfrm>
                <a:off x="4317600" y="4387556"/>
                <a:ext cx="171587" cy="159791"/>
              </a:xfrm>
              <a:custGeom>
                <a:avLst/>
                <a:gdLst/>
                <a:ahLst/>
                <a:cxnLst/>
                <a:rect l="l" t="t" r="r" b="b"/>
                <a:pathLst>
                  <a:path w="3753" h="3495" extrusionOk="0">
                    <a:moveTo>
                      <a:pt x="3086" y="0"/>
                    </a:moveTo>
                    <a:lnTo>
                      <a:pt x="1984" y="942"/>
                    </a:lnTo>
                    <a:lnTo>
                      <a:pt x="960" y="185"/>
                    </a:lnTo>
                    <a:lnTo>
                      <a:pt x="960" y="185"/>
                    </a:lnTo>
                    <a:lnTo>
                      <a:pt x="1368" y="1344"/>
                    </a:lnTo>
                    <a:lnTo>
                      <a:pt x="1" y="2517"/>
                    </a:lnTo>
                    <a:lnTo>
                      <a:pt x="1616" y="2193"/>
                    </a:lnTo>
                    <a:lnTo>
                      <a:pt x="2135" y="3494"/>
                    </a:lnTo>
                    <a:lnTo>
                      <a:pt x="2316" y="2258"/>
                    </a:lnTo>
                    <a:lnTo>
                      <a:pt x="3753" y="2366"/>
                    </a:lnTo>
                    <a:lnTo>
                      <a:pt x="3753" y="2366"/>
                    </a:lnTo>
                    <a:lnTo>
                      <a:pt x="2518" y="1399"/>
                    </a:lnTo>
                    <a:lnTo>
                      <a:pt x="3086" y="0"/>
                    </a:lnTo>
                    <a:close/>
                  </a:path>
                </a:pathLst>
              </a:custGeom>
              <a:solidFill>
                <a:srgbClr val="F7E7C6">
                  <a:alpha val="39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18"/>
              <p:cNvSpPr/>
              <p:nvPr/>
            </p:nvSpPr>
            <p:spPr>
              <a:xfrm>
                <a:off x="8661988" y="1075656"/>
                <a:ext cx="171587" cy="159791"/>
              </a:xfrm>
              <a:custGeom>
                <a:avLst/>
                <a:gdLst/>
                <a:ahLst/>
                <a:cxnLst/>
                <a:rect l="l" t="t" r="r" b="b"/>
                <a:pathLst>
                  <a:path w="3753" h="3495" extrusionOk="0">
                    <a:moveTo>
                      <a:pt x="3086" y="0"/>
                    </a:moveTo>
                    <a:lnTo>
                      <a:pt x="1984" y="942"/>
                    </a:lnTo>
                    <a:lnTo>
                      <a:pt x="960" y="185"/>
                    </a:lnTo>
                    <a:lnTo>
                      <a:pt x="960" y="185"/>
                    </a:lnTo>
                    <a:lnTo>
                      <a:pt x="1368" y="1344"/>
                    </a:lnTo>
                    <a:lnTo>
                      <a:pt x="1" y="2517"/>
                    </a:lnTo>
                    <a:lnTo>
                      <a:pt x="1616" y="2193"/>
                    </a:lnTo>
                    <a:lnTo>
                      <a:pt x="2135" y="3494"/>
                    </a:lnTo>
                    <a:lnTo>
                      <a:pt x="2316" y="2258"/>
                    </a:lnTo>
                    <a:lnTo>
                      <a:pt x="3753" y="2366"/>
                    </a:lnTo>
                    <a:lnTo>
                      <a:pt x="3753" y="2366"/>
                    </a:lnTo>
                    <a:lnTo>
                      <a:pt x="2518" y="1399"/>
                    </a:lnTo>
                    <a:lnTo>
                      <a:pt x="3086" y="0"/>
                    </a:lnTo>
                    <a:close/>
                  </a:path>
                </a:pathLst>
              </a:custGeom>
              <a:solidFill>
                <a:srgbClr val="F7E7C6">
                  <a:alpha val="39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18"/>
              <p:cNvSpPr/>
              <p:nvPr/>
            </p:nvSpPr>
            <p:spPr>
              <a:xfrm>
                <a:off x="888896" y="1474043"/>
                <a:ext cx="161712" cy="174330"/>
              </a:xfrm>
              <a:custGeom>
                <a:avLst/>
                <a:gdLst/>
                <a:ahLst/>
                <a:cxnLst/>
                <a:rect l="l" t="t" r="r" b="b"/>
                <a:pathLst>
                  <a:path w="3537" h="3813" extrusionOk="0">
                    <a:moveTo>
                      <a:pt x="1658" y="0"/>
                    </a:moveTo>
                    <a:lnTo>
                      <a:pt x="1271" y="1399"/>
                    </a:lnTo>
                    <a:lnTo>
                      <a:pt x="0" y="1345"/>
                    </a:lnTo>
                    <a:lnTo>
                      <a:pt x="0" y="1345"/>
                    </a:lnTo>
                    <a:lnTo>
                      <a:pt x="988" y="2075"/>
                    </a:lnTo>
                    <a:lnTo>
                      <a:pt x="514" y="3812"/>
                    </a:lnTo>
                    <a:lnTo>
                      <a:pt x="1668" y="2639"/>
                    </a:lnTo>
                    <a:lnTo>
                      <a:pt x="2829" y="3427"/>
                    </a:lnTo>
                    <a:lnTo>
                      <a:pt x="2284" y="2301"/>
                    </a:lnTo>
                    <a:lnTo>
                      <a:pt x="3536" y="1586"/>
                    </a:lnTo>
                    <a:lnTo>
                      <a:pt x="1973" y="1475"/>
                    </a:lnTo>
                    <a:lnTo>
                      <a:pt x="1658" y="0"/>
                    </a:lnTo>
                    <a:close/>
                  </a:path>
                </a:pathLst>
              </a:custGeom>
              <a:solidFill>
                <a:srgbClr val="F7E7C6">
                  <a:alpha val="39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8"/>
              <p:cNvSpPr/>
              <p:nvPr/>
            </p:nvSpPr>
            <p:spPr>
              <a:xfrm>
                <a:off x="8090621" y="2559493"/>
                <a:ext cx="161712" cy="174330"/>
              </a:xfrm>
              <a:custGeom>
                <a:avLst/>
                <a:gdLst/>
                <a:ahLst/>
                <a:cxnLst/>
                <a:rect l="l" t="t" r="r" b="b"/>
                <a:pathLst>
                  <a:path w="3537" h="3813" extrusionOk="0">
                    <a:moveTo>
                      <a:pt x="1658" y="0"/>
                    </a:moveTo>
                    <a:lnTo>
                      <a:pt x="1271" y="1399"/>
                    </a:lnTo>
                    <a:lnTo>
                      <a:pt x="0" y="1345"/>
                    </a:lnTo>
                    <a:lnTo>
                      <a:pt x="0" y="1345"/>
                    </a:lnTo>
                    <a:lnTo>
                      <a:pt x="988" y="2075"/>
                    </a:lnTo>
                    <a:lnTo>
                      <a:pt x="514" y="3812"/>
                    </a:lnTo>
                    <a:lnTo>
                      <a:pt x="1668" y="2639"/>
                    </a:lnTo>
                    <a:lnTo>
                      <a:pt x="2829" y="3427"/>
                    </a:lnTo>
                    <a:lnTo>
                      <a:pt x="2284" y="2301"/>
                    </a:lnTo>
                    <a:lnTo>
                      <a:pt x="3536" y="1586"/>
                    </a:lnTo>
                    <a:lnTo>
                      <a:pt x="1973" y="1475"/>
                    </a:lnTo>
                    <a:lnTo>
                      <a:pt x="1658" y="0"/>
                    </a:lnTo>
                    <a:close/>
                  </a:path>
                </a:pathLst>
              </a:custGeom>
              <a:solidFill>
                <a:srgbClr val="F7E7C6">
                  <a:alpha val="39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56" name="Google Shape;656;p18"/>
            <p:cNvSpPr/>
            <p:nvPr/>
          </p:nvSpPr>
          <p:spPr>
            <a:xfrm>
              <a:off x="4657763" y="31359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7" name="Google Shape;657;p18"/>
          <p:cNvSpPr/>
          <p:nvPr/>
        </p:nvSpPr>
        <p:spPr>
          <a:xfrm rot="5400000" flipH="1">
            <a:off x="1023775" y="1384100"/>
            <a:ext cx="3310200" cy="3310200"/>
          </a:xfrm>
          <a:prstGeom prst="blockArc">
            <a:avLst>
              <a:gd name="adj1" fmla="val 5398552"/>
              <a:gd name="adj2" fmla="val 56"/>
              <a:gd name="adj3" fmla="val 326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18"/>
          <p:cNvSpPr/>
          <p:nvPr/>
        </p:nvSpPr>
        <p:spPr>
          <a:xfrm rot="5400000" flipH="1">
            <a:off x="1291825" y="1655200"/>
            <a:ext cx="2774100" cy="2759100"/>
          </a:xfrm>
          <a:prstGeom prst="blockArc">
            <a:avLst>
              <a:gd name="adj1" fmla="val 11260906"/>
              <a:gd name="adj2" fmla="val 6933"/>
              <a:gd name="adj3" fmla="val 3722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18"/>
          <p:cNvSpPr/>
          <p:nvPr/>
        </p:nvSpPr>
        <p:spPr>
          <a:xfrm rot="5400000" flipH="1">
            <a:off x="1147750" y="1515200"/>
            <a:ext cx="3040800" cy="3048000"/>
          </a:xfrm>
          <a:prstGeom prst="blockArc">
            <a:avLst>
              <a:gd name="adj1" fmla="val 17508688"/>
              <a:gd name="adj2" fmla="val 21582811"/>
              <a:gd name="adj3" fmla="val 3303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0" name="Google Shape;660;p18"/>
          <p:cNvGrpSpPr/>
          <p:nvPr/>
        </p:nvGrpSpPr>
        <p:grpSpPr>
          <a:xfrm>
            <a:off x="4667324" y="1910298"/>
            <a:ext cx="100803" cy="97700"/>
            <a:chOff x="2038811" y="2185523"/>
            <a:chExt cx="100803" cy="97700"/>
          </a:xfrm>
        </p:grpSpPr>
        <p:sp>
          <p:nvSpPr>
            <p:cNvPr id="661" name="Google Shape;661;p18"/>
            <p:cNvSpPr/>
            <p:nvPr/>
          </p:nvSpPr>
          <p:spPr>
            <a:xfrm rot="-2442062">
              <a:off x="2046705" y="2206502"/>
              <a:ext cx="85016" cy="55743"/>
            </a:xfrm>
            <a:custGeom>
              <a:avLst/>
              <a:gdLst/>
              <a:ahLst/>
              <a:cxnLst/>
              <a:rect l="l" t="t" r="r" b="b"/>
              <a:pathLst>
                <a:path w="1516" h="994" extrusionOk="0">
                  <a:moveTo>
                    <a:pt x="1189" y="43"/>
                  </a:moveTo>
                  <a:cubicBezTo>
                    <a:pt x="1092" y="43"/>
                    <a:pt x="969" y="74"/>
                    <a:pt x="813" y="115"/>
                  </a:cubicBezTo>
                  <a:cubicBezTo>
                    <a:pt x="447" y="211"/>
                    <a:pt x="1" y="0"/>
                    <a:pt x="7" y="495"/>
                  </a:cubicBezTo>
                  <a:cubicBezTo>
                    <a:pt x="11" y="850"/>
                    <a:pt x="339" y="994"/>
                    <a:pt x="656" y="994"/>
                  </a:cubicBezTo>
                  <a:cubicBezTo>
                    <a:pt x="746" y="994"/>
                    <a:pt x="835" y="982"/>
                    <a:pt x="916" y="961"/>
                  </a:cubicBezTo>
                  <a:cubicBezTo>
                    <a:pt x="1281" y="866"/>
                    <a:pt x="1515" y="554"/>
                    <a:pt x="1441" y="265"/>
                  </a:cubicBezTo>
                  <a:cubicBezTo>
                    <a:pt x="1397" y="99"/>
                    <a:pt x="1317" y="43"/>
                    <a:pt x="1189" y="43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8"/>
            <p:cNvSpPr/>
            <p:nvPr/>
          </p:nvSpPr>
          <p:spPr>
            <a:xfrm rot="-2442062">
              <a:off x="2055143" y="2198297"/>
              <a:ext cx="42396" cy="29498"/>
            </a:xfrm>
            <a:custGeom>
              <a:avLst/>
              <a:gdLst/>
              <a:ahLst/>
              <a:cxnLst/>
              <a:rect l="l" t="t" r="r" b="b"/>
              <a:pathLst>
                <a:path w="756" h="526" extrusionOk="0">
                  <a:moveTo>
                    <a:pt x="581" y="1"/>
                  </a:moveTo>
                  <a:cubicBezTo>
                    <a:pt x="530" y="1"/>
                    <a:pt x="467" y="38"/>
                    <a:pt x="381" y="90"/>
                  </a:cubicBezTo>
                  <a:cubicBezTo>
                    <a:pt x="230" y="181"/>
                    <a:pt x="1" y="143"/>
                    <a:pt x="68" y="367"/>
                  </a:cubicBezTo>
                  <a:cubicBezTo>
                    <a:pt x="103" y="482"/>
                    <a:pt x="199" y="525"/>
                    <a:pt x="302" y="525"/>
                  </a:cubicBezTo>
                  <a:cubicBezTo>
                    <a:pt x="385" y="525"/>
                    <a:pt x="472" y="498"/>
                    <a:pt x="539" y="458"/>
                  </a:cubicBezTo>
                  <a:cubicBezTo>
                    <a:pt x="689" y="367"/>
                    <a:pt x="755" y="196"/>
                    <a:pt x="683" y="75"/>
                  </a:cubicBezTo>
                  <a:cubicBezTo>
                    <a:pt x="652" y="23"/>
                    <a:pt x="620" y="1"/>
                    <a:pt x="581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8"/>
            <p:cNvSpPr/>
            <p:nvPr/>
          </p:nvSpPr>
          <p:spPr>
            <a:xfrm rot="-2442062">
              <a:off x="2064230" y="2215569"/>
              <a:ext cx="37461" cy="24619"/>
            </a:xfrm>
            <a:custGeom>
              <a:avLst/>
              <a:gdLst/>
              <a:ahLst/>
              <a:cxnLst/>
              <a:rect l="l" t="t" r="r" b="b"/>
              <a:pathLst>
                <a:path w="668" h="439" extrusionOk="0">
                  <a:moveTo>
                    <a:pt x="446" y="1"/>
                  </a:moveTo>
                  <a:cubicBezTo>
                    <a:pt x="394" y="1"/>
                    <a:pt x="338" y="7"/>
                    <a:pt x="290" y="13"/>
                  </a:cubicBezTo>
                  <a:cubicBezTo>
                    <a:pt x="131" y="33"/>
                    <a:pt x="1" y="21"/>
                    <a:pt x="32" y="273"/>
                  </a:cubicBezTo>
                  <a:cubicBezTo>
                    <a:pt x="48" y="404"/>
                    <a:pt x="95" y="439"/>
                    <a:pt x="158" y="439"/>
                  </a:cubicBezTo>
                  <a:cubicBezTo>
                    <a:pt x="217" y="439"/>
                    <a:pt x="292" y="409"/>
                    <a:pt x="369" y="400"/>
                  </a:cubicBezTo>
                  <a:cubicBezTo>
                    <a:pt x="528" y="383"/>
                    <a:pt x="576" y="293"/>
                    <a:pt x="608" y="205"/>
                  </a:cubicBezTo>
                  <a:cubicBezTo>
                    <a:pt x="668" y="37"/>
                    <a:pt x="567" y="1"/>
                    <a:pt x="446" y="1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" name="Google Shape;664;p18"/>
          <p:cNvGrpSpPr/>
          <p:nvPr/>
        </p:nvGrpSpPr>
        <p:grpSpPr>
          <a:xfrm>
            <a:off x="4109523" y="2246590"/>
            <a:ext cx="163473" cy="132517"/>
            <a:chOff x="10123961" y="1840202"/>
            <a:chExt cx="163473" cy="132517"/>
          </a:xfrm>
        </p:grpSpPr>
        <p:sp>
          <p:nvSpPr>
            <p:cNvPr id="665" name="Google Shape;665;p18"/>
            <p:cNvSpPr/>
            <p:nvPr/>
          </p:nvSpPr>
          <p:spPr>
            <a:xfrm>
              <a:off x="10135177" y="1858204"/>
              <a:ext cx="130218" cy="114515"/>
            </a:xfrm>
            <a:custGeom>
              <a:avLst/>
              <a:gdLst/>
              <a:ahLst/>
              <a:cxnLst/>
              <a:rect l="l" t="t" r="r" b="b"/>
              <a:pathLst>
                <a:path w="2322" h="2042" extrusionOk="0">
                  <a:moveTo>
                    <a:pt x="1618" y="0"/>
                  </a:moveTo>
                  <a:cubicBezTo>
                    <a:pt x="1408" y="0"/>
                    <a:pt x="1258" y="219"/>
                    <a:pt x="1031" y="566"/>
                  </a:cubicBezTo>
                  <a:cubicBezTo>
                    <a:pt x="716" y="1044"/>
                    <a:pt x="1" y="1259"/>
                    <a:pt x="510" y="1811"/>
                  </a:cubicBezTo>
                  <a:cubicBezTo>
                    <a:pt x="661" y="1974"/>
                    <a:pt x="836" y="2041"/>
                    <a:pt x="1016" y="2041"/>
                  </a:cubicBezTo>
                  <a:cubicBezTo>
                    <a:pt x="1396" y="2041"/>
                    <a:pt x="1794" y="1742"/>
                    <a:pt x="2008" y="1416"/>
                  </a:cubicBezTo>
                  <a:cubicBezTo>
                    <a:pt x="2321" y="939"/>
                    <a:pt x="2270" y="351"/>
                    <a:pt x="1890" y="100"/>
                  </a:cubicBezTo>
                  <a:cubicBezTo>
                    <a:pt x="1786" y="32"/>
                    <a:pt x="1697" y="0"/>
                    <a:pt x="1618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8"/>
            <p:cNvSpPr/>
            <p:nvPr/>
          </p:nvSpPr>
          <p:spPr>
            <a:xfrm>
              <a:off x="10155814" y="1879683"/>
              <a:ext cx="71895" cy="63034"/>
            </a:xfrm>
            <a:custGeom>
              <a:avLst/>
              <a:gdLst/>
              <a:ahLst/>
              <a:cxnLst/>
              <a:rect l="l" t="t" r="r" b="b"/>
              <a:pathLst>
                <a:path w="1282" h="1124" extrusionOk="0">
                  <a:moveTo>
                    <a:pt x="1047" y="0"/>
                  </a:moveTo>
                  <a:cubicBezTo>
                    <a:pt x="947" y="0"/>
                    <a:pt x="863" y="124"/>
                    <a:pt x="728" y="327"/>
                  </a:cubicBezTo>
                  <a:cubicBezTo>
                    <a:pt x="556" y="589"/>
                    <a:pt x="1" y="721"/>
                    <a:pt x="333" y="1063"/>
                  </a:cubicBezTo>
                  <a:cubicBezTo>
                    <a:pt x="373" y="1105"/>
                    <a:pt x="423" y="1123"/>
                    <a:pt x="479" y="1123"/>
                  </a:cubicBezTo>
                  <a:cubicBezTo>
                    <a:pt x="680" y="1123"/>
                    <a:pt x="951" y="882"/>
                    <a:pt x="1086" y="677"/>
                  </a:cubicBezTo>
                  <a:cubicBezTo>
                    <a:pt x="1260" y="416"/>
                    <a:pt x="1282" y="125"/>
                    <a:pt x="1136" y="31"/>
                  </a:cubicBezTo>
                  <a:cubicBezTo>
                    <a:pt x="1104" y="10"/>
                    <a:pt x="1075" y="0"/>
                    <a:pt x="1047" y="0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8"/>
            <p:cNvSpPr/>
            <p:nvPr/>
          </p:nvSpPr>
          <p:spPr>
            <a:xfrm>
              <a:off x="10201856" y="1905928"/>
              <a:ext cx="28657" cy="34097"/>
            </a:xfrm>
            <a:custGeom>
              <a:avLst/>
              <a:gdLst/>
              <a:ahLst/>
              <a:cxnLst/>
              <a:rect l="l" t="t" r="r" b="b"/>
              <a:pathLst>
                <a:path w="511" h="608" extrusionOk="0">
                  <a:moveTo>
                    <a:pt x="150" y="0"/>
                  </a:moveTo>
                  <a:cubicBezTo>
                    <a:pt x="22" y="0"/>
                    <a:pt x="23" y="191"/>
                    <a:pt x="24" y="323"/>
                  </a:cubicBezTo>
                  <a:cubicBezTo>
                    <a:pt x="27" y="481"/>
                    <a:pt x="0" y="608"/>
                    <a:pt x="250" y="608"/>
                  </a:cubicBezTo>
                  <a:cubicBezTo>
                    <a:pt x="252" y="608"/>
                    <a:pt x="253" y="608"/>
                    <a:pt x="255" y="608"/>
                  </a:cubicBezTo>
                  <a:cubicBezTo>
                    <a:pt x="511" y="605"/>
                    <a:pt x="419" y="446"/>
                    <a:pt x="418" y="287"/>
                  </a:cubicBezTo>
                  <a:cubicBezTo>
                    <a:pt x="415" y="127"/>
                    <a:pt x="332" y="70"/>
                    <a:pt x="250" y="28"/>
                  </a:cubicBezTo>
                  <a:cubicBezTo>
                    <a:pt x="210" y="9"/>
                    <a:pt x="177" y="0"/>
                    <a:pt x="150" y="0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8"/>
            <p:cNvSpPr/>
            <p:nvPr/>
          </p:nvSpPr>
          <p:spPr>
            <a:xfrm>
              <a:off x="10201800" y="1878842"/>
              <a:ext cx="85634" cy="75988"/>
            </a:xfrm>
            <a:custGeom>
              <a:avLst/>
              <a:gdLst/>
              <a:ahLst/>
              <a:cxnLst/>
              <a:rect l="l" t="t" r="r" b="b"/>
              <a:pathLst>
                <a:path w="1527" h="1355" extrusionOk="0">
                  <a:moveTo>
                    <a:pt x="1053" y="1"/>
                  </a:moveTo>
                  <a:cubicBezTo>
                    <a:pt x="912" y="1"/>
                    <a:pt x="816" y="149"/>
                    <a:pt x="669" y="382"/>
                  </a:cubicBezTo>
                  <a:cubicBezTo>
                    <a:pt x="469" y="703"/>
                    <a:pt x="1" y="853"/>
                    <a:pt x="344" y="1211"/>
                  </a:cubicBezTo>
                  <a:cubicBezTo>
                    <a:pt x="442" y="1313"/>
                    <a:pt x="555" y="1355"/>
                    <a:pt x="670" y="1355"/>
                  </a:cubicBezTo>
                  <a:cubicBezTo>
                    <a:pt x="923" y="1355"/>
                    <a:pt x="1187" y="1149"/>
                    <a:pt x="1325" y="929"/>
                  </a:cubicBezTo>
                  <a:cubicBezTo>
                    <a:pt x="1527" y="610"/>
                    <a:pt x="1484" y="223"/>
                    <a:pt x="1231" y="63"/>
                  </a:cubicBezTo>
                  <a:cubicBezTo>
                    <a:pt x="1162" y="21"/>
                    <a:pt x="1105" y="1"/>
                    <a:pt x="1053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8"/>
            <p:cNvSpPr/>
            <p:nvPr/>
          </p:nvSpPr>
          <p:spPr>
            <a:xfrm>
              <a:off x="10123961" y="1900040"/>
              <a:ext cx="60006" cy="41387"/>
            </a:xfrm>
            <a:custGeom>
              <a:avLst/>
              <a:gdLst/>
              <a:ahLst/>
              <a:cxnLst/>
              <a:rect l="l" t="t" r="r" b="b"/>
              <a:pathLst>
                <a:path w="1070" h="738" extrusionOk="0">
                  <a:moveTo>
                    <a:pt x="824" y="0"/>
                  </a:moveTo>
                  <a:cubicBezTo>
                    <a:pt x="752" y="0"/>
                    <a:pt x="663" y="51"/>
                    <a:pt x="540" y="122"/>
                  </a:cubicBezTo>
                  <a:cubicBezTo>
                    <a:pt x="324" y="249"/>
                    <a:pt x="0" y="193"/>
                    <a:pt x="93" y="510"/>
                  </a:cubicBezTo>
                  <a:cubicBezTo>
                    <a:pt x="142" y="675"/>
                    <a:pt x="280" y="738"/>
                    <a:pt x="430" y="738"/>
                  </a:cubicBezTo>
                  <a:cubicBezTo>
                    <a:pt x="544" y="738"/>
                    <a:pt x="666" y="702"/>
                    <a:pt x="759" y="647"/>
                  </a:cubicBezTo>
                  <a:cubicBezTo>
                    <a:pt x="975" y="520"/>
                    <a:pt x="1070" y="278"/>
                    <a:pt x="969" y="106"/>
                  </a:cubicBezTo>
                  <a:cubicBezTo>
                    <a:pt x="926" y="31"/>
                    <a:pt x="880" y="0"/>
                    <a:pt x="824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8"/>
            <p:cNvSpPr/>
            <p:nvPr/>
          </p:nvSpPr>
          <p:spPr>
            <a:xfrm>
              <a:off x="10199108" y="1840202"/>
              <a:ext cx="36957" cy="37854"/>
            </a:xfrm>
            <a:custGeom>
              <a:avLst/>
              <a:gdLst/>
              <a:ahLst/>
              <a:cxnLst/>
              <a:rect l="l" t="t" r="r" b="b"/>
              <a:pathLst>
                <a:path w="659" h="675" extrusionOk="0">
                  <a:moveTo>
                    <a:pt x="394" y="1"/>
                  </a:moveTo>
                  <a:cubicBezTo>
                    <a:pt x="308" y="1"/>
                    <a:pt x="283" y="84"/>
                    <a:pt x="242" y="227"/>
                  </a:cubicBezTo>
                  <a:cubicBezTo>
                    <a:pt x="193" y="397"/>
                    <a:pt x="0" y="527"/>
                    <a:pt x="202" y="643"/>
                  </a:cubicBezTo>
                  <a:cubicBezTo>
                    <a:pt x="240" y="665"/>
                    <a:pt x="276" y="674"/>
                    <a:pt x="312" y="674"/>
                  </a:cubicBezTo>
                  <a:cubicBezTo>
                    <a:pt x="452" y="674"/>
                    <a:pt x="570" y="525"/>
                    <a:pt x="609" y="390"/>
                  </a:cubicBezTo>
                  <a:cubicBezTo>
                    <a:pt x="659" y="220"/>
                    <a:pt x="589" y="49"/>
                    <a:pt x="453" y="11"/>
                  </a:cubicBezTo>
                  <a:cubicBezTo>
                    <a:pt x="430" y="4"/>
                    <a:pt x="411" y="1"/>
                    <a:pt x="394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8"/>
            <p:cNvSpPr/>
            <p:nvPr/>
          </p:nvSpPr>
          <p:spPr>
            <a:xfrm>
              <a:off x="10224064" y="1894488"/>
              <a:ext cx="35386" cy="34826"/>
            </a:xfrm>
            <a:custGeom>
              <a:avLst/>
              <a:gdLst/>
              <a:ahLst/>
              <a:cxnLst/>
              <a:rect l="l" t="t" r="r" b="b"/>
              <a:pathLst>
                <a:path w="631" h="621" extrusionOk="0">
                  <a:moveTo>
                    <a:pt x="447" y="1"/>
                  </a:moveTo>
                  <a:cubicBezTo>
                    <a:pt x="363" y="1"/>
                    <a:pt x="273" y="110"/>
                    <a:pt x="205" y="189"/>
                  </a:cubicBezTo>
                  <a:cubicBezTo>
                    <a:pt x="101" y="311"/>
                    <a:pt x="0" y="391"/>
                    <a:pt x="194" y="554"/>
                  </a:cubicBezTo>
                  <a:cubicBezTo>
                    <a:pt x="249" y="602"/>
                    <a:pt x="292" y="620"/>
                    <a:pt x="327" y="620"/>
                  </a:cubicBezTo>
                  <a:cubicBezTo>
                    <a:pt x="414" y="620"/>
                    <a:pt x="453" y="504"/>
                    <a:pt x="527" y="417"/>
                  </a:cubicBezTo>
                  <a:cubicBezTo>
                    <a:pt x="630" y="295"/>
                    <a:pt x="606" y="196"/>
                    <a:pt x="567" y="112"/>
                  </a:cubicBezTo>
                  <a:cubicBezTo>
                    <a:pt x="532" y="31"/>
                    <a:pt x="490" y="1"/>
                    <a:pt x="447" y="1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8"/>
            <p:cNvSpPr/>
            <p:nvPr/>
          </p:nvSpPr>
          <p:spPr>
            <a:xfrm>
              <a:off x="10241504" y="1887085"/>
              <a:ext cx="22600" cy="44920"/>
            </a:xfrm>
            <a:custGeom>
              <a:avLst/>
              <a:gdLst/>
              <a:ahLst/>
              <a:cxnLst/>
              <a:rect l="l" t="t" r="r" b="b"/>
              <a:pathLst>
                <a:path w="403" h="801" extrusionOk="0">
                  <a:moveTo>
                    <a:pt x="190" y="1"/>
                  </a:moveTo>
                  <a:cubicBezTo>
                    <a:pt x="189" y="1"/>
                    <a:pt x="188" y="1"/>
                    <a:pt x="188" y="1"/>
                  </a:cubicBezTo>
                  <a:cubicBezTo>
                    <a:pt x="80" y="5"/>
                    <a:pt x="0" y="185"/>
                    <a:pt x="9" y="407"/>
                  </a:cubicBezTo>
                  <a:cubicBezTo>
                    <a:pt x="16" y="627"/>
                    <a:pt x="108" y="801"/>
                    <a:pt x="215" y="801"/>
                  </a:cubicBezTo>
                  <a:cubicBezTo>
                    <a:pt x="215" y="801"/>
                    <a:pt x="216" y="801"/>
                    <a:pt x="216" y="801"/>
                  </a:cubicBezTo>
                  <a:cubicBezTo>
                    <a:pt x="322" y="795"/>
                    <a:pt x="402" y="615"/>
                    <a:pt x="395" y="394"/>
                  </a:cubicBezTo>
                  <a:cubicBezTo>
                    <a:pt x="388" y="176"/>
                    <a:pt x="296" y="1"/>
                    <a:pt x="190" y="1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3" name="Google Shape;673;p18"/>
          <p:cNvGrpSpPr/>
          <p:nvPr/>
        </p:nvGrpSpPr>
        <p:grpSpPr>
          <a:xfrm>
            <a:off x="1165598" y="4546415"/>
            <a:ext cx="163473" cy="132517"/>
            <a:chOff x="10123961" y="1840202"/>
            <a:chExt cx="163473" cy="132517"/>
          </a:xfrm>
        </p:grpSpPr>
        <p:sp>
          <p:nvSpPr>
            <p:cNvPr id="674" name="Google Shape;674;p18"/>
            <p:cNvSpPr/>
            <p:nvPr/>
          </p:nvSpPr>
          <p:spPr>
            <a:xfrm>
              <a:off x="10135177" y="1858204"/>
              <a:ext cx="130218" cy="114515"/>
            </a:xfrm>
            <a:custGeom>
              <a:avLst/>
              <a:gdLst/>
              <a:ahLst/>
              <a:cxnLst/>
              <a:rect l="l" t="t" r="r" b="b"/>
              <a:pathLst>
                <a:path w="2322" h="2042" extrusionOk="0">
                  <a:moveTo>
                    <a:pt x="1618" y="0"/>
                  </a:moveTo>
                  <a:cubicBezTo>
                    <a:pt x="1408" y="0"/>
                    <a:pt x="1258" y="219"/>
                    <a:pt x="1031" y="566"/>
                  </a:cubicBezTo>
                  <a:cubicBezTo>
                    <a:pt x="716" y="1044"/>
                    <a:pt x="1" y="1259"/>
                    <a:pt x="510" y="1811"/>
                  </a:cubicBezTo>
                  <a:cubicBezTo>
                    <a:pt x="661" y="1974"/>
                    <a:pt x="836" y="2041"/>
                    <a:pt x="1016" y="2041"/>
                  </a:cubicBezTo>
                  <a:cubicBezTo>
                    <a:pt x="1396" y="2041"/>
                    <a:pt x="1794" y="1742"/>
                    <a:pt x="2008" y="1416"/>
                  </a:cubicBezTo>
                  <a:cubicBezTo>
                    <a:pt x="2321" y="939"/>
                    <a:pt x="2270" y="351"/>
                    <a:pt x="1890" y="100"/>
                  </a:cubicBezTo>
                  <a:cubicBezTo>
                    <a:pt x="1786" y="32"/>
                    <a:pt x="1697" y="0"/>
                    <a:pt x="1618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8"/>
            <p:cNvSpPr/>
            <p:nvPr/>
          </p:nvSpPr>
          <p:spPr>
            <a:xfrm>
              <a:off x="10155814" y="1879683"/>
              <a:ext cx="71895" cy="63034"/>
            </a:xfrm>
            <a:custGeom>
              <a:avLst/>
              <a:gdLst/>
              <a:ahLst/>
              <a:cxnLst/>
              <a:rect l="l" t="t" r="r" b="b"/>
              <a:pathLst>
                <a:path w="1282" h="1124" extrusionOk="0">
                  <a:moveTo>
                    <a:pt x="1047" y="0"/>
                  </a:moveTo>
                  <a:cubicBezTo>
                    <a:pt x="947" y="0"/>
                    <a:pt x="863" y="124"/>
                    <a:pt x="728" y="327"/>
                  </a:cubicBezTo>
                  <a:cubicBezTo>
                    <a:pt x="556" y="589"/>
                    <a:pt x="1" y="721"/>
                    <a:pt x="333" y="1063"/>
                  </a:cubicBezTo>
                  <a:cubicBezTo>
                    <a:pt x="373" y="1105"/>
                    <a:pt x="423" y="1123"/>
                    <a:pt x="479" y="1123"/>
                  </a:cubicBezTo>
                  <a:cubicBezTo>
                    <a:pt x="680" y="1123"/>
                    <a:pt x="951" y="882"/>
                    <a:pt x="1086" y="677"/>
                  </a:cubicBezTo>
                  <a:cubicBezTo>
                    <a:pt x="1260" y="416"/>
                    <a:pt x="1282" y="125"/>
                    <a:pt x="1136" y="31"/>
                  </a:cubicBezTo>
                  <a:cubicBezTo>
                    <a:pt x="1104" y="10"/>
                    <a:pt x="1075" y="0"/>
                    <a:pt x="1047" y="0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8"/>
            <p:cNvSpPr/>
            <p:nvPr/>
          </p:nvSpPr>
          <p:spPr>
            <a:xfrm>
              <a:off x="10201856" y="1905928"/>
              <a:ext cx="28657" cy="34097"/>
            </a:xfrm>
            <a:custGeom>
              <a:avLst/>
              <a:gdLst/>
              <a:ahLst/>
              <a:cxnLst/>
              <a:rect l="l" t="t" r="r" b="b"/>
              <a:pathLst>
                <a:path w="511" h="608" extrusionOk="0">
                  <a:moveTo>
                    <a:pt x="150" y="0"/>
                  </a:moveTo>
                  <a:cubicBezTo>
                    <a:pt x="22" y="0"/>
                    <a:pt x="23" y="191"/>
                    <a:pt x="24" y="323"/>
                  </a:cubicBezTo>
                  <a:cubicBezTo>
                    <a:pt x="27" y="481"/>
                    <a:pt x="0" y="608"/>
                    <a:pt x="250" y="608"/>
                  </a:cubicBezTo>
                  <a:cubicBezTo>
                    <a:pt x="252" y="608"/>
                    <a:pt x="253" y="608"/>
                    <a:pt x="255" y="608"/>
                  </a:cubicBezTo>
                  <a:cubicBezTo>
                    <a:pt x="511" y="605"/>
                    <a:pt x="419" y="446"/>
                    <a:pt x="418" y="287"/>
                  </a:cubicBezTo>
                  <a:cubicBezTo>
                    <a:pt x="415" y="127"/>
                    <a:pt x="332" y="70"/>
                    <a:pt x="250" y="28"/>
                  </a:cubicBezTo>
                  <a:cubicBezTo>
                    <a:pt x="210" y="9"/>
                    <a:pt x="177" y="0"/>
                    <a:pt x="150" y="0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8"/>
            <p:cNvSpPr/>
            <p:nvPr/>
          </p:nvSpPr>
          <p:spPr>
            <a:xfrm>
              <a:off x="10201800" y="1878842"/>
              <a:ext cx="85634" cy="75988"/>
            </a:xfrm>
            <a:custGeom>
              <a:avLst/>
              <a:gdLst/>
              <a:ahLst/>
              <a:cxnLst/>
              <a:rect l="l" t="t" r="r" b="b"/>
              <a:pathLst>
                <a:path w="1527" h="1355" extrusionOk="0">
                  <a:moveTo>
                    <a:pt x="1053" y="1"/>
                  </a:moveTo>
                  <a:cubicBezTo>
                    <a:pt x="912" y="1"/>
                    <a:pt x="816" y="149"/>
                    <a:pt x="669" y="382"/>
                  </a:cubicBezTo>
                  <a:cubicBezTo>
                    <a:pt x="469" y="703"/>
                    <a:pt x="1" y="853"/>
                    <a:pt x="344" y="1211"/>
                  </a:cubicBezTo>
                  <a:cubicBezTo>
                    <a:pt x="442" y="1313"/>
                    <a:pt x="555" y="1355"/>
                    <a:pt x="670" y="1355"/>
                  </a:cubicBezTo>
                  <a:cubicBezTo>
                    <a:pt x="923" y="1355"/>
                    <a:pt x="1187" y="1149"/>
                    <a:pt x="1325" y="929"/>
                  </a:cubicBezTo>
                  <a:cubicBezTo>
                    <a:pt x="1527" y="610"/>
                    <a:pt x="1484" y="223"/>
                    <a:pt x="1231" y="63"/>
                  </a:cubicBezTo>
                  <a:cubicBezTo>
                    <a:pt x="1162" y="21"/>
                    <a:pt x="1105" y="1"/>
                    <a:pt x="1053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8"/>
            <p:cNvSpPr/>
            <p:nvPr/>
          </p:nvSpPr>
          <p:spPr>
            <a:xfrm>
              <a:off x="10123961" y="1900040"/>
              <a:ext cx="60006" cy="41387"/>
            </a:xfrm>
            <a:custGeom>
              <a:avLst/>
              <a:gdLst/>
              <a:ahLst/>
              <a:cxnLst/>
              <a:rect l="l" t="t" r="r" b="b"/>
              <a:pathLst>
                <a:path w="1070" h="738" extrusionOk="0">
                  <a:moveTo>
                    <a:pt x="824" y="0"/>
                  </a:moveTo>
                  <a:cubicBezTo>
                    <a:pt x="752" y="0"/>
                    <a:pt x="663" y="51"/>
                    <a:pt x="540" y="122"/>
                  </a:cubicBezTo>
                  <a:cubicBezTo>
                    <a:pt x="324" y="249"/>
                    <a:pt x="0" y="193"/>
                    <a:pt x="93" y="510"/>
                  </a:cubicBezTo>
                  <a:cubicBezTo>
                    <a:pt x="142" y="675"/>
                    <a:pt x="280" y="738"/>
                    <a:pt x="430" y="738"/>
                  </a:cubicBezTo>
                  <a:cubicBezTo>
                    <a:pt x="544" y="738"/>
                    <a:pt x="666" y="702"/>
                    <a:pt x="759" y="647"/>
                  </a:cubicBezTo>
                  <a:cubicBezTo>
                    <a:pt x="975" y="520"/>
                    <a:pt x="1070" y="278"/>
                    <a:pt x="969" y="106"/>
                  </a:cubicBezTo>
                  <a:cubicBezTo>
                    <a:pt x="926" y="31"/>
                    <a:pt x="880" y="0"/>
                    <a:pt x="824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8"/>
            <p:cNvSpPr/>
            <p:nvPr/>
          </p:nvSpPr>
          <p:spPr>
            <a:xfrm>
              <a:off x="10199108" y="1840202"/>
              <a:ext cx="36957" cy="37854"/>
            </a:xfrm>
            <a:custGeom>
              <a:avLst/>
              <a:gdLst/>
              <a:ahLst/>
              <a:cxnLst/>
              <a:rect l="l" t="t" r="r" b="b"/>
              <a:pathLst>
                <a:path w="659" h="675" extrusionOk="0">
                  <a:moveTo>
                    <a:pt x="394" y="1"/>
                  </a:moveTo>
                  <a:cubicBezTo>
                    <a:pt x="308" y="1"/>
                    <a:pt x="283" y="84"/>
                    <a:pt x="242" y="227"/>
                  </a:cubicBezTo>
                  <a:cubicBezTo>
                    <a:pt x="193" y="397"/>
                    <a:pt x="0" y="527"/>
                    <a:pt x="202" y="643"/>
                  </a:cubicBezTo>
                  <a:cubicBezTo>
                    <a:pt x="240" y="665"/>
                    <a:pt x="276" y="674"/>
                    <a:pt x="312" y="674"/>
                  </a:cubicBezTo>
                  <a:cubicBezTo>
                    <a:pt x="452" y="674"/>
                    <a:pt x="570" y="525"/>
                    <a:pt x="609" y="390"/>
                  </a:cubicBezTo>
                  <a:cubicBezTo>
                    <a:pt x="659" y="220"/>
                    <a:pt x="589" y="49"/>
                    <a:pt x="453" y="11"/>
                  </a:cubicBezTo>
                  <a:cubicBezTo>
                    <a:pt x="430" y="4"/>
                    <a:pt x="411" y="1"/>
                    <a:pt x="394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8"/>
            <p:cNvSpPr/>
            <p:nvPr/>
          </p:nvSpPr>
          <p:spPr>
            <a:xfrm>
              <a:off x="10224064" y="1894488"/>
              <a:ext cx="35386" cy="34826"/>
            </a:xfrm>
            <a:custGeom>
              <a:avLst/>
              <a:gdLst/>
              <a:ahLst/>
              <a:cxnLst/>
              <a:rect l="l" t="t" r="r" b="b"/>
              <a:pathLst>
                <a:path w="631" h="621" extrusionOk="0">
                  <a:moveTo>
                    <a:pt x="447" y="1"/>
                  </a:moveTo>
                  <a:cubicBezTo>
                    <a:pt x="363" y="1"/>
                    <a:pt x="273" y="110"/>
                    <a:pt x="205" y="189"/>
                  </a:cubicBezTo>
                  <a:cubicBezTo>
                    <a:pt x="101" y="311"/>
                    <a:pt x="0" y="391"/>
                    <a:pt x="194" y="554"/>
                  </a:cubicBezTo>
                  <a:cubicBezTo>
                    <a:pt x="249" y="602"/>
                    <a:pt x="292" y="620"/>
                    <a:pt x="327" y="620"/>
                  </a:cubicBezTo>
                  <a:cubicBezTo>
                    <a:pt x="414" y="620"/>
                    <a:pt x="453" y="504"/>
                    <a:pt x="527" y="417"/>
                  </a:cubicBezTo>
                  <a:cubicBezTo>
                    <a:pt x="630" y="295"/>
                    <a:pt x="606" y="196"/>
                    <a:pt x="567" y="112"/>
                  </a:cubicBezTo>
                  <a:cubicBezTo>
                    <a:pt x="532" y="31"/>
                    <a:pt x="490" y="1"/>
                    <a:pt x="447" y="1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8"/>
            <p:cNvSpPr/>
            <p:nvPr/>
          </p:nvSpPr>
          <p:spPr>
            <a:xfrm>
              <a:off x="10241504" y="1887085"/>
              <a:ext cx="22600" cy="44920"/>
            </a:xfrm>
            <a:custGeom>
              <a:avLst/>
              <a:gdLst/>
              <a:ahLst/>
              <a:cxnLst/>
              <a:rect l="l" t="t" r="r" b="b"/>
              <a:pathLst>
                <a:path w="403" h="801" extrusionOk="0">
                  <a:moveTo>
                    <a:pt x="190" y="1"/>
                  </a:moveTo>
                  <a:cubicBezTo>
                    <a:pt x="189" y="1"/>
                    <a:pt x="188" y="1"/>
                    <a:pt x="188" y="1"/>
                  </a:cubicBezTo>
                  <a:cubicBezTo>
                    <a:pt x="80" y="5"/>
                    <a:pt x="0" y="185"/>
                    <a:pt x="9" y="407"/>
                  </a:cubicBezTo>
                  <a:cubicBezTo>
                    <a:pt x="16" y="627"/>
                    <a:pt x="108" y="801"/>
                    <a:pt x="215" y="801"/>
                  </a:cubicBezTo>
                  <a:cubicBezTo>
                    <a:pt x="215" y="801"/>
                    <a:pt x="216" y="801"/>
                    <a:pt x="216" y="801"/>
                  </a:cubicBezTo>
                  <a:cubicBezTo>
                    <a:pt x="322" y="795"/>
                    <a:pt x="402" y="615"/>
                    <a:pt x="395" y="394"/>
                  </a:cubicBezTo>
                  <a:cubicBezTo>
                    <a:pt x="388" y="176"/>
                    <a:pt x="296" y="1"/>
                    <a:pt x="190" y="1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2" name="Google Shape;682;p18"/>
          <p:cNvGrpSpPr/>
          <p:nvPr/>
        </p:nvGrpSpPr>
        <p:grpSpPr>
          <a:xfrm>
            <a:off x="621586" y="3879823"/>
            <a:ext cx="100803" cy="97700"/>
            <a:chOff x="2038811" y="2185523"/>
            <a:chExt cx="100803" cy="97700"/>
          </a:xfrm>
        </p:grpSpPr>
        <p:sp>
          <p:nvSpPr>
            <p:cNvPr id="683" name="Google Shape;683;p18"/>
            <p:cNvSpPr/>
            <p:nvPr/>
          </p:nvSpPr>
          <p:spPr>
            <a:xfrm rot="-2442062">
              <a:off x="2046705" y="2206502"/>
              <a:ext cx="85016" cy="55743"/>
            </a:xfrm>
            <a:custGeom>
              <a:avLst/>
              <a:gdLst/>
              <a:ahLst/>
              <a:cxnLst/>
              <a:rect l="l" t="t" r="r" b="b"/>
              <a:pathLst>
                <a:path w="1516" h="994" extrusionOk="0">
                  <a:moveTo>
                    <a:pt x="1189" y="43"/>
                  </a:moveTo>
                  <a:cubicBezTo>
                    <a:pt x="1092" y="43"/>
                    <a:pt x="969" y="74"/>
                    <a:pt x="813" y="115"/>
                  </a:cubicBezTo>
                  <a:cubicBezTo>
                    <a:pt x="447" y="211"/>
                    <a:pt x="1" y="0"/>
                    <a:pt x="7" y="495"/>
                  </a:cubicBezTo>
                  <a:cubicBezTo>
                    <a:pt x="11" y="850"/>
                    <a:pt x="339" y="994"/>
                    <a:pt x="656" y="994"/>
                  </a:cubicBezTo>
                  <a:cubicBezTo>
                    <a:pt x="746" y="994"/>
                    <a:pt x="835" y="982"/>
                    <a:pt x="916" y="961"/>
                  </a:cubicBezTo>
                  <a:cubicBezTo>
                    <a:pt x="1281" y="866"/>
                    <a:pt x="1515" y="554"/>
                    <a:pt x="1441" y="265"/>
                  </a:cubicBezTo>
                  <a:cubicBezTo>
                    <a:pt x="1397" y="99"/>
                    <a:pt x="1317" y="43"/>
                    <a:pt x="1189" y="43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8"/>
            <p:cNvSpPr/>
            <p:nvPr/>
          </p:nvSpPr>
          <p:spPr>
            <a:xfrm rot="-2442062">
              <a:off x="2055143" y="2198297"/>
              <a:ext cx="42396" cy="29498"/>
            </a:xfrm>
            <a:custGeom>
              <a:avLst/>
              <a:gdLst/>
              <a:ahLst/>
              <a:cxnLst/>
              <a:rect l="l" t="t" r="r" b="b"/>
              <a:pathLst>
                <a:path w="756" h="526" extrusionOk="0">
                  <a:moveTo>
                    <a:pt x="581" y="1"/>
                  </a:moveTo>
                  <a:cubicBezTo>
                    <a:pt x="530" y="1"/>
                    <a:pt x="467" y="38"/>
                    <a:pt x="381" y="90"/>
                  </a:cubicBezTo>
                  <a:cubicBezTo>
                    <a:pt x="230" y="181"/>
                    <a:pt x="1" y="143"/>
                    <a:pt x="68" y="367"/>
                  </a:cubicBezTo>
                  <a:cubicBezTo>
                    <a:pt x="103" y="482"/>
                    <a:pt x="199" y="525"/>
                    <a:pt x="302" y="525"/>
                  </a:cubicBezTo>
                  <a:cubicBezTo>
                    <a:pt x="385" y="525"/>
                    <a:pt x="472" y="498"/>
                    <a:pt x="539" y="458"/>
                  </a:cubicBezTo>
                  <a:cubicBezTo>
                    <a:pt x="689" y="367"/>
                    <a:pt x="755" y="196"/>
                    <a:pt x="683" y="75"/>
                  </a:cubicBezTo>
                  <a:cubicBezTo>
                    <a:pt x="652" y="23"/>
                    <a:pt x="620" y="1"/>
                    <a:pt x="581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8"/>
            <p:cNvSpPr/>
            <p:nvPr/>
          </p:nvSpPr>
          <p:spPr>
            <a:xfrm rot="-2442062">
              <a:off x="2064230" y="2215569"/>
              <a:ext cx="37461" cy="24619"/>
            </a:xfrm>
            <a:custGeom>
              <a:avLst/>
              <a:gdLst/>
              <a:ahLst/>
              <a:cxnLst/>
              <a:rect l="l" t="t" r="r" b="b"/>
              <a:pathLst>
                <a:path w="668" h="439" extrusionOk="0">
                  <a:moveTo>
                    <a:pt x="446" y="1"/>
                  </a:moveTo>
                  <a:cubicBezTo>
                    <a:pt x="394" y="1"/>
                    <a:pt x="338" y="7"/>
                    <a:pt x="290" y="13"/>
                  </a:cubicBezTo>
                  <a:cubicBezTo>
                    <a:pt x="131" y="33"/>
                    <a:pt x="1" y="21"/>
                    <a:pt x="32" y="273"/>
                  </a:cubicBezTo>
                  <a:cubicBezTo>
                    <a:pt x="48" y="404"/>
                    <a:pt x="95" y="439"/>
                    <a:pt x="158" y="439"/>
                  </a:cubicBezTo>
                  <a:cubicBezTo>
                    <a:pt x="217" y="439"/>
                    <a:pt x="292" y="409"/>
                    <a:pt x="369" y="400"/>
                  </a:cubicBezTo>
                  <a:cubicBezTo>
                    <a:pt x="528" y="383"/>
                    <a:pt x="576" y="293"/>
                    <a:pt x="608" y="205"/>
                  </a:cubicBezTo>
                  <a:cubicBezTo>
                    <a:pt x="668" y="37"/>
                    <a:pt x="567" y="1"/>
                    <a:pt x="446" y="1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6" name="Google Shape;686;p18"/>
          <p:cNvSpPr txBox="1">
            <a:spLocks noGrp="1"/>
          </p:cNvSpPr>
          <p:nvPr>
            <p:ph type="title"/>
          </p:nvPr>
        </p:nvSpPr>
        <p:spPr>
          <a:xfrm>
            <a:off x="722400" y="357759"/>
            <a:ext cx="7708500" cy="9015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THANK YOU! </a:t>
            </a:r>
            <a:endParaRPr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CA90D6-B77D-0A5A-2530-1EBE4BE79C97}"/>
              </a:ext>
            </a:extLst>
          </p:cNvPr>
          <p:cNvSpPr txBox="1"/>
          <p:nvPr/>
        </p:nvSpPr>
        <p:spPr>
          <a:xfrm>
            <a:off x="4654001" y="2636466"/>
            <a:ext cx="4894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b="1" dirty="0">
                <a:solidFill>
                  <a:srgbClr val="F7E7C6"/>
                </a:solidFill>
                <a:latin typeface="Kumbh Sans"/>
                <a:ea typeface="Kumbh Sans"/>
                <a:cs typeface="Kumbh Sans"/>
                <a:sym typeface="Kumbh Sans"/>
              </a:rPr>
              <a:t>  For any questions, feel free to contact at: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6"/>
          <p:cNvSpPr txBox="1">
            <a:spLocks noGrp="1"/>
          </p:cNvSpPr>
          <p:nvPr>
            <p:ph type="body" idx="1"/>
          </p:nvPr>
        </p:nvSpPr>
        <p:spPr>
          <a:xfrm>
            <a:off x="457200" y="1404125"/>
            <a:ext cx="7968712" cy="27773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" b="1" dirty="0">
                <a:solidFill>
                  <a:schemeClr val="accent5"/>
                </a:solidFill>
                <a:uFill>
                  <a:noFill/>
                </a:uFill>
              </a:rPr>
              <a:t>Rockbuster Stealth LLC </a:t>
            </a:r>
            <a:r>
              <a:rPr lang="en" dirty="0"/>
              <a:t>is </a:t>
            </a:r>
            <a:r>
              <a:rPr lang="en-US" dirty="0"/>
              <a:t> a movie rental company that used to have stores around the world</a:t>
            </a:r>
            <a:r>
              <a:rPr lang="en-US" sz="1400" b="0" i="0" u="none" strike="noStrike" baseline="0" dirty="0">
                <a:latin typeface="Roboto-Regular"/>
              </a:rPr>
              <a:t>. </a:t>
            </a:r>
            <a:r>
              <a:rPr lang="en" b="1" dirty="0">
                <a:solidFill>
                  <a:schemeClr val="accent5"/>
                </a:solidFill>
                <a:uFill>
                  <a:noFill/>
                </a:uFill>
              </a:rPr>
              <a:t>The</a:t>
            </a:r>
            <a:r>
              <a:rPr lang="en" dirty="0"/>
              <a:t> </a:t>
            </a:r>
            <a:r>
              <a:rPr lang="en" b="1" dirty="0">
                <a:solidFill>
                  <a:schemeClr val="accent5"/>
                </a:solidFill>
                <a:uFill>
                  <a:noFill/>
                </a:uFill>
              </a:rPr>
              <a:t>Rockbuster Stealth management team </a:t>
            </a:r>
            <a:r>
              <a:rPr lang="en" dirty="0"/>
              <a:t>is planning to use its existing movie licenses to </a:t>
            </a:r>
            <a:r>
              <a:rPr lang="en-US" dirty="0"/>
              <a:t>launch an online video rental service in order to stay competitive.  </a:t>
            </a: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b="1" dirty="0">
                <a:solidFill>
                  <a:schemeClr val="accent5"/>
                </a:solidFill>
                <a:uFill>
                  <a:noFill/>
                </a:uFill>
              </a:rPr>
              <a:t>Stakeholders of</a:t>
            </a:r>
            <a:r>
              <a:rPr lang="en-US" dirty="0"/>
              <a:t> </a:t>
            </a:r>
            <a:r>
              <a:rPr lang="en-US" b="1" dirty="0" err="1">
                <a:solidFill>
                  <a:schemeClr val="accent5"/>
                </a:solidFill>
                <a:uFill>
                  <a:noFill/>
                </a:uFill>
              </a:rPr>
              <a:t>Rockbuster</a:t>
            </a:r>
            <a:r>
              <a:rPr lang="en-US" b="1" dirty="0">
                <a:solidFill>
                  <a:schemeClr val="accent5"/>
                </a:solidFill>
                <a:uFill>
                  <a:noFill/>
                </a:uFill>
              </a:rPr>
              <a:t> Stealth </a:t>
            </a:r>
            <a:r>
              <a:rPr lang="en-US" dirty="0"/>
              <a:t>expect data –driven answers from following series of business questions which they can use for their 2020 company strategy. </a:t>
            </a:r>
          </a:p>
          <a:p>
            <a:pPr lvl="1"/>
            <a:r>
              <a:rPr lang="en-US" b="1" dirty="0">
                <a:solidFill>
                  <a:schemeClr val="accent5"/>
                </a:solidFill>
                <a:uFill>
                  <a:noFill/>
                </a:uFill>
              </a:rPr>
              <a:t>Which movies contributed the most/least to revenue gain?</a:t>
            </a:r>
          </a:p>
          <a:p>
            <a:pPr lvl="1"/>
            <a:r>
              <a:rPr lang="en-US" b="1" dirty="0">
                <a:solidFill>
                  <a:schemeClr val="accent5"/>
                </a:solidFill>
                <a:uFill>
                  <a:noFill/>
                </a:uFill>
              </a:rPr>
              <a:t>What was the average rental duration for all videos?</a:t>
            </a:r>
          </a:p>
          <a:p>
            <a:pPr lvl="1"/>
            <a:r>
              <a:rPr lang="en-US" b="1" dirty="0">
                <a:solidFill>
                  <a:schemeClr val="accent5"/>
                </a:solidFill>
                <a:uFill>
                  <a:noFill/>
                </a:uFill>
              </a:rPr>
              <a:t>Which countries are </a:t>
            </a:r>
            <a:r>
              <a:rPr lang="en-US" b="1" dirty="0" err="1">
                <a:solidFill>
                  <a:schemeClr val="accent5"/>
                </a:solidFill>
                <a:uFill>
                  <a:noFill/>
                </a:uFill>
              </a:rPr>
              <a:t>Rockbuster</a:t>
            </a:r>
            <a:r>
              <a:rPr lang="en-US" b="1" dirty="0">
                <a:solidFill>
                  <a:schemeClr val="accent5"/>
                </a:solidFill>
                <a:uFill>
                  <a:noFill/>
                </a:uFill>
              </a:rPr>
              <a:t> customers based in?</a:t>
            </a:r>
          </a:p>
          <a:p>
            <a:pPr lvl="1"/>
            <a:r>
              <a:rPr lang="en-US" b="1" dirty="0">
                <a:solidFill>
                  <a:schemeClr val="accent5"/>
                </a:solidFill>
                <a:uFill>
                  <a:noFill/>
                </a:uFill>
              </a:rPr>
              <a:t>Where are customers with a high lifetime value based?</a:t>
            </a:r>
          </a:p>
          <a:p>
            <a:pPr lvl="1"/>
            <a:r>
              <a:rPr lang="en-US" b="1" dirty="0">
                <a:solidFill>
                  <a:schemeClr val="accent5"/>
                </a:solidFill>
                <a:uFill>
                  <a:noFill/>
                </a:uFill>
              </a:rPr>
              <a:t>Do sales figures vary between geographic regions?</a:t>
            </a:r>
          </a:p>
          <a:p>
            <a:pPr lvl="1"/>
            <a:endParaRPr lang="en-US" dirty="0"/>
          </a:p>
          <a:p>
            <a:pPr marL="139700" indent="0" algn="l">
              <a:buNone/>
            </a:pPr>
            <a:endParaRPr dirty="0"/>
          </a:p>
        </p:txBody>
      </p:sp>
      <p:grpSp>
        <p:nvGrpSpPr>
          <p:cNvPr id="265" name="Google Shape;265;p16"/>
          <p:cNvGrpSpPr/>
          <p:nvPr/>
        </p:nvGrpSpPr>
        <p:grpSpPr>
          <a:xfrm>
            <a:off x="387246" y="1334468"/>
            <a:ext cx="8274771" cy="3459280"/>
            <a:chOff x="387246" y="1277318"/>
            <a:chExt cx="8274771" cy="3459280"/>
          </a:xfrm>
        </p:grpSpPr>
        <p:sp>
          <p:nvSpPr>
            <p:cNvPr id="266" name="Google Shape;266;p16"/>
            <p:cNvSpPr/>
            <p:nvPr/>
          </p:nvSpPr>
          <p:spPr>
            <a:xfrm>
              <a:off x="6419021" y="4292280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5591100" y="29812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1745821" y="4562268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4249630" y="42980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387246" y="1277318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8306571" y="1522243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7541175" y="314106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8500305" y="37825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662971" y="3695993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5" name="Google Shape;275;p16"/>
          <p:cNvGrpSpPr/>
          <p:nvPr/>
        </p:nvGrpSpPr>
        <p:grpSpPr>
          <a:xfrm>
            <a:off x="8198050" y="3600750"/>
            <a:ext cx="338496" cy="262948"/>
            <a:chOff x="7978975" y="2229150"/>
            <a:chExt cx="338496" cy="262948"/>
          </a:xfrm>
        </p:grpSpPr>
        <p:sp>
          <p:nvSpPr>
            <p:cNvPr id="276" name="Google Shape;276;p16"/>
            <p:cNvSpPr/>
            <p:nvPr/>
          </p:nvSpPr>
          <p:spPr>
            <a:xfrm>
              <a:off x="7978975" y="2229150"/>
              <a:ext cx="335419" cy="261455"/>
            </a:xfrm>
            <a:custGeom>
              <a:avLst/>
              <a:gdLst/>
              <a:ahLst/>
              <a:cxnLst/>
              <a:rect l="l" t="t" r="r" b="b"/>
              <a:pathLst>
                <a:path w="10793" h="8413" extrusionOk="0">
                  <a:moveTo>
                    <a:pt x="7145" y="0"/>
                  </a:moveTo>
                  <a:lnTo>
                    <a:pt x="503" y="4664"/>
                  </a:lnTo>
                  <a:cubicBezTo>
                    <a:pt x="533" y="4712"/>
                    <a:pt x="562" y="4762"/>
                    <a:pt x="584" y="4813"/>
                  </a:cubicBezTo>
                  <a:cubicBezTo>
                    <a:pt x="842" y="5392"/>
                    <a:pt x="583" y="6087"/>
                    <a:pt x="0" y="6503"/>
                  </a:cubicBezTo>
                  <a:lnTo>
                    <a:pt x="88" y="6640"/>
                  </a:lnTo>
                  <a:cubicBezTo>
                    <a:pt x="125" y="6619"/>
                    <a:pt x="168" y="6607"/>
                    <a:pt x="212" y="6607"/>
                  </a:cubicBezTo>
                  <a:cubicBezTo>
                    <a:pt x="233" y="6607"/>
                    <a:pt x="255" y="6610"/>
                    <a:pt x="277" y="6616"/>
                  </a:cubicBezTo>
                  <a:cubicBezTo>
                    <a:pt x="413" y="6651"/>
                    <a:pt x="496" y="6790"/>
                    <a:pt x="460" y="6926"/>
                  </a:cubicBezTo>
                  <a:cubicBezTo>
                    <a:pt x="444" y="6986"/>
                    <a:pt x="408" y="7031"/>
                    <a:pt x="363" y="7062"/>
                  </a:cubicBezTo>
                  <a:lnTo>
                    <a:pt x="441" y="7184"/>
                  </a:lnTo>
                  <a:cubicBezTo>
                    <a:pt x="488" y="7154"/>
                    <a:pt x="542" y="7137"/>
                    <a:pt x="597" y="7137"/>
                  </a:cubicBezTo>
                  <a:cubicBezTo>
                    <a:pt x="621" y="7137"/>
                    <a:pt x="645" y="7140"/>
                    <a:pt x="669" y="7147"/>
                  </a:cubicBezTo>
                  <a:cubicBezTo>
                    <a:pt x="825" y="7188"/>
                    <a:pt x="918" y="7351"/>
                    <a:pt x="875" y="7510"/>
                  </a:cubicBezTo>
                  <a:cubicBezTo>
                    <a:pt x="856" y="7582"/>
                    <a:pt x="812" y="7636"/>
                    <a:pt x="759" y="7675"/>
                  </a:cubicBezTo>
                  <a:lnTo>
                    <a:pt x="832" y="7789"/>
                  </a:lnTo>
                  <a:cubicBezTo>
                    <a:pt x="880" y="7750"/>
                    <a:pt x="940" y="7725"/>
                    <a:pt x="1005" y="7725"/>
                  </a:cubicBezTo>
                  <a:cubicBezTo>
                    <a:pt x="1026" y="7725"/>
                    <a:pt x="1047" y="7728"/>
                    <a:pt x="1068" y="7734"/>
                  </a:cubicBezTo>
                  <a:cubicBezTo>
                    <a:pt x="1213" y="7772"/>
                    <a:pt x="1299" y="7920"/>
                    <a:pt x="1262" y="8066"/>
                  </a:cubicBezTo>
                  <a:cubicBezTo>
                    <a:pt x="1240" y="8144"/>
                    <a:pt x="1186" y="8203"/>
                    <a:pt x="1118" y="8238"/>
                  </a:cubicBezTo>
                  <a:lnTo>
                    <a:pt x="1199" y="8362"/>
                  </a:lnTo>
                  <a:cubicBezTo>
                    <a:pt x="1568" y="8039"/>
                    <a:pt x="1904" y="7910"/>
                    <a:pt x="2197" y="7910"/>
                  </a:cubicBezTo>
                  <a:cubicBezTo>
                    <a:pt x="2573" y="7910"/>
                    <a:pt x="2879" y="8123"/>
                    <a:pt x="3093" y="8412"/>
                  </a:cubicBezTo>
                  <a:lnTo>
                    <a:pt x="10202" y="4394"/>
                  </a:lnTo>
                  <a:cubicBezTo>
                    <a:pt x="10169" y="4344"/>
                    <a:pt x="10137" y="4291"/>
                    <a:pt x="10113" y="4234"/>
                  </a:cubicBezTo>
                  <a:cubicBezTo>
                    <a:pt x="9861" y="3671"/>
                    <a:pt x="10237" y="3151"/>
                    <a:pt x="10793" y="2735"/>
                  </a:cubicBezTo>
                  <a:lnTo>
                    <a:pt x="10718" y="2622"/>
                  </a:lnTo>
                  <a:cubicBezTo>
                    <a:pt x="10682" y="2633"/>
                    <a:pt x="10645" y="2639"/>
                    <a:pt x="10606" y="2639"/>
                  </a:cubicBezTo>
                  <a:cubicBezTo>
                    <a:pt x="10576" y="2639"/>
                    <a:pt x="10545" y="2635"/>
                    <a:pt x="10515" y="2627"/>
                  </a:cubicBezTo>
                  <a:cubicBezTo>
                    <a:pt x="10320" y="2576"/>
                    <a:pt x="10207" y="2380"/>
                    <a:pt x="10256" y="2191"/>
                  </a:cubicBezTo>
                  <a:cubicBezTo>
                    <a:pt x="10272" y="2136"/>
                    <a:pt x="10297" y="2089"/>
                    <a:pt x="10333" y="2049"/>
                  </a:cubicBezTo>
                  <a:lnTo>
                    <a:pt x="10239" y="1907"/>
                  </a:lnTo>
                  <a:cubicBezTo>
                    <a:pt x="10177" y="1940"/>
                    <a:pt x="10109" y="1957"/>
                    <a:pt x="10039" y="1957"/>
                  </a:cubicBezTo>
                  <a:cubicBezTo>
                    <a:pt x="10003" y="1957"/>
                    <a:pt x="9967" y="1953"/>
                    <a:pt x="9931" y="1943"/>
                  </a:cubicBezTo>
                  <a:cubicBezTo>
                    <a:pt x="9695" y="1883"/>
                    <a:pt x="9557" y="1631"/>
                    <a:pt x="9623" y="1383"/>
                  </a:cubicBezTo>
                  <a:cubicBezTo>
                    <a:pt x="9649" y="1290"/>
                    <a:pt x="9696" y="1213"/>
                    <a:pt x="9761" y="1154"/>
                  </a:cubicBezTo>
                  <a:lnTo>
                    <a:pt x="9686" y="1035"/>
                  </a:lnTo>
                  <a:cubicBezTo>
                    <a:pt x="9612" y="1107"/>
                    <a:pt x="9519" y="1149"/>
                    <a:pt x="9423" y="1149"/>
                  </a:cubicBezTo>
                  <a:cubicBezTo>
                    <a:pt x="9396" y="1149"/>
                    <a:pt x="9369" y="1145"/>
                    <a:pt x="9343" y="1139"/>
                  </a:cubicBezTo>
                  <a:cubicBezTo>
                    <a:pt x="9141" y="1084"/>
                    <a:pt x="9028" y="848"/>
                    <a:pt x="9092" y="609"/>
                  </a:cubicBezTo>
                  <a:cubicBezTo>
                    <a:pt x="9121" y="502"/>
                    <a:pt x="9179" y="416"/>
                    <a:pt x="9252" y="353"/>
                  </a:cubicBezTo>
                  <a:lnTo>
                    <a:pt x="9178" y="232"/>
                  </a:lnTo>
                  <a:cubicBezTo>
                    <a:pt x="9121" y="265"/>
                    <a:pt x="9062" y="297"/>
                    <a:pt x="8999" y="325"/>
                  </a:cubicBezTo>
                  <a:cubicBezTo>
                    <a:pt x="8751" y="437"/>
                    <a:pt x="8495" y="489"/>
                    <a:pt x="8250" y="489"/>
                  </a:cubicBezTo>
                  <a:cubicBezTo>
                    <a:pt x="7804" y="489"/>
                    <a:pt x="7396" y="315"/>
                    <a:pt x="7145" y="0"/>
                  </a:cubicBezTo>
                  <a:close/>
                </a:path>
              </a:pathLst>
            </a:custGeom>
            <a:solidFill>
              <a:srgbClr val="CDA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7981990" y="2230766"/>
              <a:ext cx="335482" cy="261331"/>
            </a:xfrm>
            <a:custGeom>
              <a:avLst/>
              <a:gdLst/>
              <a:ahLst/>
              <a:cxnLst/>
              <a:rect l="l" t="t" r="r" b="b"/>
              <a:pathLst>
                <a:path w="10795" h="8409" extrusionOk="0">
                  <a:moveTo>
                    <a:pt x="7147" y="0"/>
                  </a:moveTo>
                  <a:lnTo>
                    <a:pt x="505" y="4665"/>
                  </a:lnTo>
                  <a:cubicBezTo>
                    <a:pt x="535" y="4711"/>
                    <a:pt x="563" y="4761"/>
                    <a:pt x="586" y="4813"/>
                  </a:cubicBezTo>
                  <a:cubicBezTo>
                    <a:pt x="844" y="5391"/>
                    <a:pt x="583" y="6085"/>
                    <a:pt x="1" y="6502"/>
                  </a:cubicBezTo>
                  <a:lnTo>
                    <a:pt x="89" y="6638"/>
                  </a:lnTo>
                  <a:cubicBezTo>
                    <a:pt x="129" y="6618"/>
                    <a:pt x="172" y="6605"/>
                    <a:pt x="216" y="6605"/>
                  </a:cubicBezTo>
                  <a:cubicBezTo>
                    <a:pt x="237" y="6605"/>
                    <a:pt x="257" y="6608"/>
                    <a:pt x="278" y="6614"/>
                  </a:cubicBezTo>
                  <a:cubicBezTo>
                    <a:pt x="414" y="6649"/>
                    <a:pt x="497" y="6788"/>
                    <a:pt x="462" y="6927"/>
                  </a:cubicBezTo>
                  <a:cubicBezTo>
                    <a:pt x="447" y="6986"/>
                    <a:pt x="409" y="7030"/>
                    <a:pt x="364" y="7063"/>
                  </a:cubicBezTo>
                  <a:lnTo>
                    <a:pt x="443" y="7185"/>
                  </a:lnTo>
                  <a:cubicBezTo>
                    <a:pt x="490" y="7154"/>
                    <a:pt x="544" y="7137"/>
                    <a:pt x="601" y="7137"/>
                  </a:cubicBezTo>
                  <a:cubicBezTo>
                    <a:pt x="624" y="7137"/>
                    <a:pt x="647" y="7140"/>
                    <a:pt x="671" y="7146"/>
                  </a:cubicBezTo>
                  <a:cubicBezTo>
                    <a:pt x="827" y="7188"/>
                    <a:pt x="917" y="7351"/>
                    <a:pt x="877" y="7510"/>
                  </a:cubicBezTo>
                  <a:cubicBezTo>
                    <a:pt x="858" y="7580"/>
                    <a:pt x="814" y="7636"/>
                    <a:pt x="759" y="7674"/>
                  </a:cubicBezTo>
                  <a:lnTo>
                    <a:pt x="834" y="7789"/>
                  </a:lnTo>
                  <a:cubicBezTo>
                    <a:pt x="879" y="7748"/>
                    <a:pt x="940" y="7722"/>
                    <a:pt x="1004" y="7722"/>
                  </a:cubicBezTo>
                  <a:cubicBezTo>
                    <a:pt x="1025" y="7722"/>
                    <a:pt x="1046" y="7725"/>
                    <a:pt x="1067" y="7730"/>
                  </a:cubicBezTo>
                  <a:cubicBezTo>
                    <a:pt x="1212" y="7768"/>
                    <a:pt x="1299" y="7916"/>
                    <a:pt x="1260" y="8061"/>
                  </a:cubicBezTo>
                  <a:cubicBezTo>
                    <a:pt x="1239" y="8140"/>
                    <a:pt x="1186" y="8200"/>
                    <a:pt x="1117" y="8233"/>
                  </a:cubicBezTo>
                  <a:lnTo>
                    <a:pt x="1200" y="8359"/>
                  </a:lnTo>
                  <a:cubicBezTo>
                    <a:pt x="1569" y="8036"/>
                    <a:pt x="1904" y="7906"/>
                    <a:pt x="2197" y="7906"/>
                  </a:cubicBezTo>
                  <a:cubicBezTo>
                    <a:pt x="2574" y="7906"/>
                    <a:pt x="2879" y="8120"/>
                    <a:pt x="3093" y="8409"/>
                  </a:cubicBezTo>
                  <a:lnTo>
                    <a:pt x="10203" y="4388"/>
                  </a:lnTo>
                  <a:cubicBezTo>
                    <a:pt x="10170" y="4338"/>
                    <a:pt x="10140" y="4286"/>
                    <a:pt x="10115" y="4230"/>
                  </a:cubicBezTo>
                  <a:cubicBezTo>
                    <a:pt x="9863" y="3665"/>
                    <a:pt x="10239" y="3148"/>
                    <a:pt x="10795" y="2731"/>
                  </a:cubicBezTo>
                  <a:lnTo>
                    <a:pt x="10720" y="2618"/>
                  </a:lnTo>
                  <a:cubicBezTo>
                    <a:pt x="10683" y="2629"/>
                    <a:pt x="10645" y="2635"/>
                    <a:pt x="10606" y="2635"/>
                  </a:cubicBezTo>
                  <a:cubicBezTo>
                    <a:pt x="10576" y="2635"/>
                    <a:pt x="10546" y="2631"/>
                    <a:pt x="10515" y="2624"/>
                  </a:cubicBezTo>
                  <a:cubicBezTo>
                    <a:pt x="10322" y="2574"/>
                    <a:pt x="10206" y="2376"/>
                    <a:pt x="10258" y="2187"/>
                  </a:cubicBezTo>
                  <a:cubicBezTo>
                    <a:pt x="10272" y="2133"/>
                    <a:pt x="10299" y="2084"/>
                    <a:pt x="10335" y="2046"/>
                  </a:cubicBezTo>
                  <a:lnTo>
                    <a:pt x="10241" y="1904"/>
                  </a:lnTo>
                  <a:cubicBezTo>
                    <a:pt x="10178" y="1937"/>
                    <a:pt x="10109" y="1954"/>
                    <a:pt x="10038" y="1954"/>
                  </a:cubicBezTo>
                  <a:cubicBezTo>
                    <a:pt x="10003" y="1954"/>
                    <a:pt x="9968" y="1950"/>
                    <a:pt x="9933" y="1941"/>
                  </a:cubicBezTo>
                  <a:cubicBezTo>
                    <a:pt x="9697" y="1878"/>
                    <a:pt x="9559" y="1628"/>
                    <a:pt x="9625" y="1381"/>
                  </a:cubicBezTo>
                  <a:cubicBezTo>
                    <a:pt x="9649" y="1290"/>
                    <a:pt x="9698" y="1211"/>
                    <a:pt x="9762" y="1152"/>
                  </a:cubicBezTo>
                  <a:lnTo>
                    <a:pt x="9688" y="1034"/>
                  </a:lnTo>
                  <a:cubicBezTo>
                    <a:pt x="9613" y="1105"/>
                    <a:pt x="9520" y="1147"/>
                    <a:pt x="9425" y="1147"/>
                  </a:cubicBezTo>
                  <a:cubicBezTo>
                    <a:pt x="9398" y="1147"/>
                    <a:pt x="9371" y="1144"/>
                    <a:pt x="9344" y="1137"/>
                  </a:cubicBezTo>
                  <a:cubicBezTo>
                    <a:pt x="9141" y="1082"/>
                    <a:pt x="9029" y="846"/>
                    <a:pt x="9094" y="608"/>
                  </a:cubicBezTo>
                  <a:cubicBezTo>
                    <a:pt x="9122" y="501"/>
                    <a:pt x="9181" y="415"/>
                    <a:pt x="9254" y="352"/>
                  </a:cubicBezTo>
                  <a:lnTo>
                    <a:pt x="9180" y="232"/>
                  </a:lnTo>
                  <a:cubicBezTo>
                    <a:pt x="9122" y="266"/>
                    <a:pt x="9062" y="296"/>
                    <a:pt x="9001" y="325"/>
                  </a:cubicBezTo>
                  <a:cubicBezTo>
                    <a:pt x="8753" y="436"/>
                    <a:pt x="8497" y="488"/>
                    <a:pt x="8252" y="488"/>
                  </a:cubicBezTo>
                  <a:cubicBezTo>
                    <a:pt x="7806" y="488"/>
                    <a:pt x="7397" y="314"/>
                    <a:pt x="7147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8007504" y="2251495"/>
              <a:ext cx="278610" cy="219656"/>
            </a:xfrm>
            <a:custGeom>
              <a:avLst/>
              <a:gdLst/>
              <a:ahLst/>
              <a:cxnLst/>
              <a:rect l="l" t="t" r="r" b="b"/>
              <a:pathLst>
                <a:path w="8965" h="7068" extrusionOk="0">
                  <a:moveTo>
                    <a:pt x="5879" y="265"/>
                  </a:moveTo>
                  <a:cubicBezTo>
                    <a:pt x="6075" y="509"/>
                    <a:pt x="6394" y="645"/>
                    <a:pt x="6740" y="645"/>
                  </a:cubicBezTo>
                  <a:cubicBezTo>
                    <a:pt x="6930" y="645"/>
                    <a:pt x="7129" y="604"/>
                    <a:pt x="7321" y="518"/>
                  </a:cubicBezTo>
                  <a:cubicBezTo>
                    <a:pt x="7368" y="497"/>
                    <a:pt x="7415" y="471"/>
                    <a:pt x="7460" y="447"/>
                  </a:cubicBezTo>
                  <a:lnTo>
                    <a:pt x="8614" y="2262"/>
                  </a:lnTo>
                  <a:cubicBezTo>
                    <a:pt x="8183" y="2588"/>
                    <a:pt x="7994" y="3114"/>
                    <a:pt x="8188" y="3553"/>
                  </a:cubicBezTo>
                  <a:cubicBezTo>
                    <a:pt x="8208" y="3596"/>
                    <a:pt x="8231" y="3636"/>
                    <a:pt x="8259" y="3676"/>
                  </a:cubicBezTo>
                  <a:lnTo>
                    <a:pt x="2737" y="6797"/>
                  </a:lnTo>
                  <a:cubicBezTo>
                    <a:pt x="2544" y="6536"/>
                    <a:pt x="2217" y="6391"/>
                    <a:pt x="1860" y="6391"/>
                  </a:cubicBezTo>
                  <a:cubicBezTo>
                    <a:pt x="1670" y="6391"/>
                    <a:pt x="1471" y="6432"/>
                    <a:pt x="1280" y="6518"/>
                  </a:cubicBezTo>
                  <a:cubicBezTo>
                    <a:pt x="1233" y="6539"/>
                    <a:pt x="1187" y="6562"/>
                    <a:pt x="1144" y="6589"/>
                  </a:cubicBezTo>
                  <a:lnTo>
                    <a:pt x="332" y="5315"/>
                  </a:lnTo>
                  <a:cubicBezTo>
                    <a:pt x="786" y="4993"/>
                    <a:pt x="988" y="4452"/>
                    <a:pt x="787" y="4004"/>
                  </a:cubicBezTo>
                  <a:cubicBezTo>
                    <a:pt x="769" y="3963"/>
                    <a:pt x="747" y="3925"/>
                    <a:pt x="723" y="3887"/>
                  </a:cubicBezTo>
                  <a:lnTo>
                    <a:pt x="5879" y="265"/>
                  </a:lnTo>
                  <a:close/>
                  <a:moveTo>
                    <a:pt x="6007" y="0"/>
                  </a:moveTo>
                  <a:lnTo>
                    <a:pt x="424" y="3921"/>
                  </a:lnTo>
                  <a:cubicBezTo>
                    <a:pt x="448" y="3960"/>
                    <a:pt x="472" y="4001"/>
                    <a:pt x="491" y="4046"/>
                  </a:cubicBezTo>
                  <a:cubicBezTo>
                    <a:pt x="709" y="4531"/>
                    <a:pt x="490" y="5116"/>
                    <a:pt x="0" y="5466"/>
                  </a:cubicBezTo>
                  <a:lnTo>
                    <a:pt x="876" y="6843"/>
                  </a:lnTo>
                  <a:cubicBezTo>
                    <a:pt x="923" y="6813"/>
                    <a:pt x="973" y="6788"/>
                    <a:pt x="1024" y="6764"/>
                  </a:cubicBezTo>
                  <a:cubicBezTo>
                    <a:pt x="1231" y="6672"/>
                    <a:pt x="1446" y="6628"/>
                    <a:pt x="1651" y="6628"/>
                  </a:cubicBezTo>
                  <a:cubicBezTo>
                    <a:pt x="2039" y="6628"/>
                    <a:pt x="2394" y="6785"/>
                    <a:pt x="2604" y="7068"/>
                  </a:cubicBezTo>
                  <a:lnTo>
                    <a:pt x="8578" y="3689"/>
                  </a:lnTo>
                  <a:cubicBezTo>
                    <a:pt x="8551" y="3646"/>
                    <a:pt x="8525" y="3603"/>
                    <a:pt x="8505" y="3556"/>
                  </a:cubicBezTo>
                  <a:cubicBezTo>
                    <a:pt x="8291" y="3082"/>
                    <a:pt x="8498" y="2511"/>
                    <a:pt x="8964" y="2160"/>
                  </a:cubicBezTo>
                  <a:lnTo>
                    <a:pt x="7716" y="196"/>
                  </a:lnTo>
                  <a:cubicBezTo>
                    <a:pt x="7667" y="225"/>
                    <a:pt x="7617" y="251"/>
                    <a:pt x="7566" y="275"/>
                  </a:cubicBezTo>
                  <a:cubicBezTo>
                    <a:pt x="7358" y="368"/>
                    <a:pt x="7143" y="412"/>
                    <a:pt x="6937" y="412"/>
                  </a:cubicBezTo>
                  <a:cubicBezTo>
                    <a:pt x="6562" y="412"/>
                    <a:pt x="6218" y="265"/>
                    <a:pt x="6007" y="0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8061860" y="2301437"/>
              <a:ext cx="144977" cy="98236"/>
            </a:xfrm>
            <a:custGeom>
              <a:avLst/>
              <a:gdLst/>
              <a:ahLst/>
              <a:cxnLst/>
              <a:rect l="l" t="t" r="r" b="b"/>
              <a:pathLst>
                <a:path w="4665" h="3161" extrusionOk="0">
                  <a:moveTo>
                    <a:pt x="4616" y="1"/>
                  </a:moveTo>
                  <a:lnTo>
                    <a:pt x="0" y="3089"/>
                  </a:lnTo>
                  <a:lnTo>
                    <a:pt x="48" y="3160"/>
                  </a:lnTo>
                  <a:lnTo>
                    <a:pt x="4664" y="72"/>
                  </a:lnTo>
                  <a:lnTo>
                    <a:pt x="4616" y="1"/>
                  </a:ln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8071276" y="2354612"/>
              <a:ext cx="16813" cy="15228"/>
            </a:xfrm>
            <a:custGeom>
              <a:avLst/>
              <a:gdLst/>
              <a:ahLst/>
              <a:cxnLst/>
              <a:rect l="l" t="t" r="r" b="b"/>
              <a:pathLst>
                <a:path w="541" h="490" extrusionOk="0">
                  <a:moveTo>
                    <a:pt x="270" y="1"/>
                  </a:moveTo>
                  <a:cubicBezTo>
                    <a:pt x="162" y="1"/>
                    <a:pt x="63" y="73"/>
                    <a:pt x="34" y="182"/>
                  </a:cubicBezTo>
                  <a:cubicBezTo>
                    <a:pt x="1" y="314"/>
                    <a:pt x="77" y="446"/>
                    <a:pt x="208" y="481"/>
                  </a:cubicBezTo>
                  <a:cubicBezTo>
                    <a:pt x="229" y="487"/>
                    <a:pt x="250" y="490"/>
                    <a:pt x="271" y="490"/>
                  </a:cubicBezTo>
                  <a:cubicBezTo>
                    <a:pt x="379" y="490"/>
                    <a:pt x="479" y="418"/>
                    <a:pt x="506" y="308"/>
                  </a:cubicBezTo>
                  <a:cubicBezTo>
                    <a:pt x="541" y="178"/>
                    <a:pt x="463" y="43"/>
                    <a:pt x="333" y="9"/>
                  </a:cubicBezTo>
                  <a:cubicBezTo>
                    <a:pt x="312" y="3"/>
                    <a:pt x="291" y="1"/>
                    <a:pt x="270" y="1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8113635" y="2325088"/>
              <a:ext cx="16844" cy="15228"/>
            </a:xfrm>
            <a:custGeom>
              <a:avLst/>
              <a:gdLst/>
              <a:ahLst/>
              <a:cxnLst/>
              <a:rect l="l" t="t" r="r" b="b"/>
              <a:pathLst>
                <a:path w="542" h="490" extrusionOk="0">
                  <a:moveTo>
                    <a:pt x="272" y="1"/>
                  </a:moveTo>
                  <a:cubicBezTo>
                    <a:pt x="163" y="1"/>
                    <a:pt x="64" y="72"/>
                    <a:pt x="35" y="183"/>
                  </a:cubicBezTo>
                  <a:cubicBezTo>
                    <a:pt x="1" y="313"/>
                    <a:pt x="78" y="448"/>
                    <a:pt x="208" y="481"/>
                  </a:cubicBezTo>
                  <a:cubicBezTo>
                    <a:pt x="229" y="486"/>
                    <a:pt x="250" y="489"/>
                    <a:pt x="271" y="489"/>
                  </a:cubicBezTo>
                  <a:cubicBezTo>
                    <a:pt x="379" y="489"/>
                    <a:pt x="479" y="417"/>
                    <a:pt x="507" y="308"/>
                  </a:cubicBezTo>
                  <a:cubicBezTo>
                    <a:pt x="542" y="177"/>
                    <a:pt x="464" y="43"/>
                    <a:pt x="334" y="8"/>
                  </a:cubicBezTo>
                  <a:cubicBezTo>
                    <a:pt x="313" y="3"/>
                    <a:pt x="293" y="1"/>
                    <a:pt x="272" y="1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8145583" y="2300039"/>
              <a:ext cx="16813" cy="15197"/>
            </a:xfrm>
            <a:custGeom>
              <a:avLst/>
              <a:gdLst/>
              <a:ahLst/>
              <a:cxnLst/>
              <a:rect l="l" t="t" r="r" b="b"/>
              <a:pathLst>
                <a:path w="541" h="489" extrusionOk="0">
                  <a:moveTo>
                    <a:pt x="270" y="0"/>
                  </a:moveTo>
                  <a:cubicBezTo>
                    <a:pt x="162" y="0"/>
                    <a:pt x="62" y="72"/>
                    <a:pt x="33" y="182"/>
                  </a:cubicBezTo>
                  <a:cubicBezTo>
                    <a:pt x="0" y="312"/>
                    <a:pt x="79" y="447"/>
                    <a:pt x="208" y="481"/>
                  </a:cubicBezTo>
                  <a:cubicBezTo>
                    <a:pt x="229" y="486"/>
                    <a:pt x="249" y="489"/>
                    <a:pt x="269" y="489"/>
                  </a:cubicBezTo>
                  <a:cubicBezTo>
                    <a:pt x="378" y="489"/>
                    <a:pt x="478" y="417"/>
                    <a:pt x="506" y="306"/>
                  </a:cubicBezTo>
                  <a:cubicBezTo>
                    <a:pt x="540" y="176"/>
                    <a:pt x="463" y="41"/>
                    <a:pt x="333" y="9"/>
                  </a:cubicBezTo>
                  <a:cubicBezTo>
                    <a:pt x="312" y="3"/>
                    <a:pt x="291" y="0"/>
                    <a:pt x="270" y="0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7981958" y="2341652"/>
              <a:ext cx="267235" cy="150446"/>
            </a:xfrm>
            <a:custGeom>
              <a:avLst/>
              <a:gdLst/>
              <a:ahLst/>
              <a:cxnLst/>
              <a:rect l="l" t="t" r="r" b="b"/>
              <a:pathLst>
                <a:path w="8599" h="4841" extrusionOk="0">
                  <a:moveTo>
                    <a:pt x="2062" y="1"/>
                  </a:moveTo>
                  <a:lnTo>
                    <a:pt x="503" y="1096"/>
                  </a:lnTo>
                  <a:cubicBezTo>
                    <a:pt x="534" y="1142"/>
                    <a:pt x="563" y="1192"/>
                    <a:pt x="586" y="1243"/>
                  </a:cubicBezTo>
                  <a:cubicBezTo>
                    <a:pt x="843" y="1822"/>
                    <a:pt x="582" y="2516"/>
                    <a:pt x="0" y="2933"/>
                  </a:cubicBezTo>
                  <a:lnTo>
                    <a:pt x="88" y="3069"/>
                  </a:lnTo>
                  <a:cubicBezTo>
                    <a:pt x="127" y="3048"/>
                    <a:pt x="170" y="3036"/>
                    <a:pt x="215" y="3036"/>
                  </a:cubicBezTo>
                  <a:cubicBezTo>
                    <a:pt x="236" y="3036"/>
                    <a:pt x="257" y="3038"/>
                    <a:pt x="278" y="3044"/>
                  </a:cubicBezTo>
                  <a:cubicBezTo>
                    <a:pt x="414" y="3080"/>
                    <a:pt x="496" y="3219"/>
                    <a:pt x="460" y="3358"/>
                  </a:cubicBezTo>
                  <a:cubicBezTo>
                    <a:pt x="446" y="3416"/>
                    <a:pt x="408" y="3461"/>
                    <a:pt x="364" y="3494"/>
                  </a:cubicBezTo>
                  <a:lnTo>
                    <a:pt x="443" y="3615"/>
                  </a:lnTo>
                  <a:cubicBezTo>
                    <a:pt x="489" y="3585"/>
                    <a:pt x="543" y="3568"/>
                    <a:pt x="599" y="3568"/>
                  </a:cubicBezTo>
                  <a:cubicBezTo>
                    <a:pt x="623" y="3568"/>
                    <a:pt x="646" y="3571"/>
                    <a:pt x="670" y="3577"/>
                  </a:cubicBezTo>
                  <a:cubicBezTo>
                    <a:pt x="825" y="3618"/>
                    <a:pt x="916" y="3782"/>
                    <a:pt x="875" y="3940"/>
                  </a:cubicBezTo>
                  <a:cubicBezTo>
                    <a:pt x="858" y="4011"/>
                    <a:pt x="813" y="4066"/>
                    <a:pt x="759" y="4105"/>
                  </a:cubicBezTo>
                  <a:lnTo>
                    <a:pt x="832" y="4220"/>
                  </a:lnTo>
                  <a:cubicBezTo>
                    <a:pt x="881" y="4179"/>
                    <a:pt x="944" y="4154"/>
                    <a:pt x="1009" y="4154"/>
                  </a:cubicBezTo>
                  <a:cubicBezTo>
                    <a:pt x="1030" y="4154"/>
                    <a:pt x="1051" y="4157"/>
                    <a:pt x="1073" y="4162"/>
                  </a:cubicBezTo>
                  <a:cubicBezTo>
                    <a:pt x="1217" y="4200"/>
                    <a:pt x="1303" y="4348"/>
                    <a:pt x="1266" y="4493"/>
                  </a:cubicBezTo>
                  <a:cubicBezTo>
                    <a:pt x="1244" y="4572"/>
                    <a:pt x="1190" y="4632"/>
                    <a:pt x="1123" y="4665"/>
                  </a:cubicBezTo>
                  <a:lnTo>
                    <a:pt x="1204" y="4791"/>
                  </a:lnTo>
                  <a:cubicBezTo>
                    <a:pt x="1572" y="4468"/>
                    <a:pt x="1906" y="4339"/>
                    <a:pt x="2199" y="4339"/>
                  </a:cubicBezTo>
                  <a:cubicBezTo>
                    <a:pt x="2575" y="4339"/>
                    <a:pt x="2880" y="4552"/>
                    <a:pt x="3094" y="4841"/>
                  </a:cubicBezTo>
                  <a:lnTo>
                    <a:pt x="8598" y="1729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" name="Google Shape;284;p16"/>
          <p:cNvGrpSpPr/>
          <p:nvPr/>
        </p:nvGrpSpPr>
        <p:grpSpPr>
          <a:xfrm>
            <a:off x="6506930" y="3110879"/>
            <a:ext cx="725612" cy="598673"/>
            <a:chOff x="6630755" y="948704"/>
            <a:chExt cx="725612" cy="598673"/>
          </a:xfrm>
        </p:grpSpPr>
        <p:sp>
          <p:nvSpPr>
            <p:cNvPr id="285" name="Google Shape;285;p16"/>
            <p:cNvSpPr/>
            <p:nvPr/>
          </p:nvSpPr>
          <p:spPr>
            <a:xfrm>
              <a:off x="7153348" y="1153907"/>
              <a:ext cx="192211" cy="298935"/>
            </a:xfrm>
            <a:custGeom>
              <a:avLst/>
              <a:gdLst/>
              <a:ahLst/>
              <a:cxnLst/>
              <a:rect l="l" t="t" r="r" b="b"/>
              <a:pathLst>
                <a:path w="5313" h="8263" extrusionOk="0">
                  <a:moveTo>
                    <a:pt x="225" y="0"/>
                  </a:moveTo>
                  <a:lnTo>
                    <a:pt x="0" y="408"/>
                  </a:lnTo>
                  <a:lnTo>
                    <a:pt x="3957" y="8263"/>
                  </a:lnTo>
                  <a:lnTo>
                    <a:pt x="5313" y="7078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7105991" y="1147431"/>
              <a:ext cx="56292" cy="39651"/>
            </a:xfrm>
            <a:custGeom>
              <a:avLst/>
              <a:gdLst/>
              <a:ahLst/>
              <a:cxnLst/>
              <a:rect l="l" t="t" r="r" b="b"/>
              <a:pathLst>
                <a:path w="1556" h="1096" extrusionOk="0">
                  <a:moveTo>
                    <a:pt x="174" y="0"/>
                  </a:moveTo>
                  <a:lnTo>
                    <a:pt x="1" y="1095"/>
                  </a:lnTo>
                  <a:lnTo>
                    <a:pt x="1494" y="717"/>
                  </a:lnTo>
                  <a:lnTo>
                    <a:pt x="1555" y="202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6739651" y="959775"/>
              <a:ext cx="213085" cy="49491"/>
            </a:xfrm>
            <a:custGeom>
              <a:avLst/>
              <a:gdLst/>
              <a:ahLst/>
              <a:cxnLst/>
              <a:rect l="l" t="t" r="r" b="b"/>
              <a:pathLst>
                <a:path w="5890" h="1368" extrusionOk="0">
                  <a:moveTo>
                    <a:pt x="1371" y="1"/>
                  </a:moveTo>
                  <a:lnTo>
                    <a:pt x="0" y="1368"/>
                  </a:lnTo>
                  <a:lnTo>
                    <a:pt x="5673" y="931"/>
                  </a:lnTo>
                  <a:lnTo>
                    <a:pt x="5889" y="676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6934977" y="984231"/>
              <a:ext cx="56545" cy="57558"/>
            </a:xfrm>
            <a:custGeom>
              <a:avLst/>
              <a:gdLst/>
              <a:ahLst/>
              <a:cxnLst/>
              <a:rect l="l" t="t" r="r" b="b"/>
              <a:pathLst>
                <a:path w="1563" h="1591" extrusionOk="0">
                  <a:moveTo>
                    <a:pt x="490" y="0"/>
                  </a:moveTo>
                  <a:lnTo>
                    <a:pt x="1" y="231"/>
                  </a:lnTo>
                  <a:lnTo>
                    <a:pt x="462" y="1591"/>
                  </a:lnTo>
                  <a:lnTo>
                    <a:pt x="1563" y="1057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6640415" y="950405"/>
              <a:ext cx="715953" cy="594288"/>
            </a:xfrm>
            <a:custGeom>
              <a:avLst/>
              <a:gdLst/>
              <a:ahLst/>
              <a:cxnLst/>
              <a:rect l="l" t="t" r="r" b="b"/>
              <a:pathLst>
                <a:path w="19790" h="16427" extrusionOk="0">
                  <a:moveTo>
                    <a:pt x="4289" y="1"/>
                  </a:moveTo>
                  <a:lnTo>
                    <a:pt x="0" y="5574"/>
                  </a:lnTo>
                  <a:lnTo>
                    <a:pt x="7343" y="9207"/>
                  </a:lnTo>
                  <a:lnTo>
                    <a:pt x="10456" y="6745"/>
                  </a:lnTo>
                  <a:lnTo>
                    <a:pt x="12764" y="8667"/>
                  </a:lnTo>
                  <a:lnTo>
                    <a:pt x="10843" y="11945"/>
                  </a:lnTo>
                  <a:lnTo>
                    <a:pt x="16124" y="16426"/>
                  </a:lnTo>
                  <a:lnTo>
                    <a:pt x="19790" y="12597"/>
                  </a:lnTo>
                  <a:cubicBezTo>
                    <a:pt x="13757" y="8079"/>
                    <a:pt x="10147" y="5209"/>
                    <a:pt x="4289" y="1"/>
                  </a:cubicBezTo>
                  <a:close/>
                </a:path>
              </a:pathLst>
            </a:custGeom>
            <a:solidFill>
              <a:srgbClr val="2A64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6976582" y="1147177"/>
              <a:ext cx="175859" cy="142178"/>
            </a:xfrm>
            <a:custGeom>
              <a:avLst/>
              <a:gdLst/>
              <a:ahLst/>
              <a:cxnLst/>
              <a:rect l="l" t="t" r="r" b="b"/>
              <a:pathLst>
                <a:path w="4861" h="3930" extrusionOk="0">
                  <a:moveTo>
                    <a:pt x="962" y="0"/>
                  </a:moveTo>
                  <a:lnTo>
                    <a:pt x="0" y="1162"/>
                  </a:lnTo>
                  <a:lnTo>
                    <a:pt x="4115" y="3930"/>
                  </a:lnTo>
                  <a:lnTo>
                    <a:pt x="4860" y="3212"/>
                  </a:lnTo>
                  <a:lnTo>
                    <a:pt x="962" y="0"/>
                  </a:ln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6630755" y="948704"/>
              <a:ext cx="396071" cy="336198"/>
            </a:xfrm>
            <a:custGeom>
              <a:avLst/>
              <a:gdLst/>
              <a:ahLst/>
              <a:cxnLst/>
              <a:rect l="l" t="t" r="r" b="b"/>
              <a:pathLst>
                <a:path w="10948" h="9293" extrusionOk="0">
                  <a:moveTo>
                    <a:pt x="4290" y="0"/>
                  </a:moveTo>
                  <a:lnTo>
                    <a:pt x="1" y="5573"/>
                  </a:lnTo>
                  <a:lnTo>
                    <a:pt x="7519" y="9292"/>
                  </a:lnTo>
                  <a:lnTo>
                    <a:pt x="10948" y="5847"/>
                  </a:lnTo>
                  <a:lnTo>
                    <a:pt x="4290" y="0"/>
                  </a:ln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6632383" y="1152821"/>
              <a:ext cx="441076" cy="131831"/>
            </a:xfrm>
            <a:custGeom>
              <a:avLst/>
              <a:gdLst/>
              <a:ahLst/>
              <a:cxnLst/>
              <a:rect l="l" t="t" r="r" b="b"/>
              <a:pathLst>
                <a:path w="12192" h="3644" extrusionOk="0">
                  <a:moveTo>
                    <a:pt x="0" y="0"/>
                  </a:moveTo>
                  <a:lnTo>
                    <a:pt x="7500" y="3643"/>
                  </a:lnTo>
                  <a:lnTo>
                    <a:pt x="10154" y="916"/>
                  </a:lnTo>
                  <a:lnTo>
                    <a:pt x="11189" y="1739"/>
                  </a:lnTo>
                  <a:lnTo>
                    <a:pt x="12191" y="1297"/>
                  </a:lnTo>
                  <a:lnTo>
                    <a:pt x="10891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6682598" y="1003406"/>
              <a:ext cx="306134" cy="247309"/>
            </a:xfrm>
            <a:custGeom>
              <a:avLst/>
              <a:gdLst/>
              <a:ahLst/>
              <a:cxnLst/>
              <a:rect l="l" t="t" r="r" b="b"/>
              <a:pathLst>
                <a:path w="8462" h="6836" extrusionOk="0">
                  <a:moveTo>
                    <a:pt x="2891" y="0"/>
                  </a:moveTo>
                  <a:lnTo>
                    <a:pt x="1" y="3811"/>
                  </a:lnTo>
                  <a:lnTo>
                    <a:pt x="6091" y="6836"/>
                  </a:lnTo>
                  <a:lnTo>
                    <a:pt x="8461" y="4438"/>
                  </a:lnTo>
                  <a:lnTo>
                    <a:pt x="2891" y="0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7023035" y="1230785"/>
              <a:ext cx="325887" cy="316589"/>
            </a:xfrm>
            <a:custGeom>
              <a:avLst/>
              <a:gdLst/>
              <a:ahLst/>
              <a:cxnLst/>
              <a:rect l="l" t="t" r="r" b="b"/>
              <a:pathLst>
                <a:path w="9008" h="8751" extrusionOk="0">
                  <a:moveTo>
                    <a:pt x="2434" y="1"/>
                  </a:moveTo>
                  <a:lnTo>
                    <a:pt x="0" y="4151"/>
                  </a:lnTo>
                  <a:lnTo>
                    <a:pt x="5436" y="8750"/>
                  </a:lnTo>
                  <a:lnTo>
                    <a:pt x="9008" y="4941"/>
                  </a:lnTo>
                  <a:lnTo>
                    <a:pt x="2434" y="1"/>
                  </a:ln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7023035" y="1380924"/>
              <a:ext cx="325561" cy="166453"/>
            </a:xfrm>
            <a:custGeom>
              <a:avLst/>
              <a:gdLst/>
              <a:ahLst/>
              <a:cxnLst/>
              <a:rect l="l" t="t" r="r" b="b"/>
              <a:pathLst>
                <a:path w="8999" h="4601" extrusionOk="0">
                  <a:moveTo>
                    <a:pt x="0" y="1"/>
                  </a:moveTo>
                  <a:lnTo>
                    <a:pt x="5436" y="4600"/>
                  </a:lnTo>
                  <a:lnTo>
                    <a:pt x="8999" y="7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7060370" y="1282954"/>
              <a:ext cx="253387" cy="229474"/>
            </a:xfrm>
            <a:custGeom>
              <a:avLst/>
              <a:gdLst/>
              <a:ahLst/>
              <a:cxnLst/>
              <a:rect l="l" t="t" r="r" b="b"/>
              <a:pathLst>
                <a:path w="7004" h="6343" extrusionOk="0">
                  <a:moveTo>
                    <a:pt x="1824" y="0"/>
                  </a:moveTo>
                  <a:lnTo>
                    <a:pt x="1" y="2440"/>
                  </a:lnTo>
                  <a:lnTo>
                    <a:pt x="4674" y="6342"/>
                  </a:lnTo>
                  <a:lnTo>
                    <a:pt x="7004" y="3828"/>
                  </a:lnTo>
                  <a:lnTo>
                    <a:pt x="1824" y="0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6692149" y="1012342"/>
              <a:ext cx="282582" cy="229112"/>
            </a:xfrm>
            <a:custGeom>
              <a:avLst/>
              <a:gdLst/>
              <a:ahLst/>
              <a:cxnLst/>
              <a:rect l="l" t="t" r="r" b="b"/>
              <a:pathLst>
                <a:path w="7811" h="6333" extrusionOk="0">
                  <a:moveTo>
                    <a:pt x="2656" y="1"/>
                  </a:moveTo>
                  <a:lnTo>
                    <a:pt x="0" y="3548"/>
                  </a:lnTo>
                  <a:lnTo>
                    <a:pt x="5642" y="6332"/>
                  </a:lnTo>
                  <a:lnTo>
                    <a:pt x="7811" y="4142"/>
                  </a:lnTo>
                  <a:lnTo>
                    <a:pt x="2656" y="1"/>
                  </a:lnTo>
                  <a:close/>
                </a:path>
              </a:pathLst>
            </a:custGeom>
            <a:solidFill>
              <a:srgbClr val="CDA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6691173" y="1010677"/>
              <a:ext cx="208636" cy="128322"/>
            </a:xfrm>
            <a:custGeom>
              <a:avLst/>
              <a:gdLst/>
              <a:ahLst/>
              <a:cxnLst/>
              <a:rect l="l" t="t" r="r" b="b"/>
              <a:pathLst>
                <a:path w="5767" h="3547" extrusionOk="0">
                  <a:moveTo>
                    <a:pt x="2657" y="1"/>
                  </a:moveTo>
                  <a:lnTo>
                    <a:pt x="0" y="3547"/>
                  </a:lnTo>
                  <a:lnTo>
                    <a:pt x="5766" y="2549"/>
                  </a:lnTo>
                  <a:lnTo>
                    <a:pt x="2657" y="1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6"/>
            <p:cNvSpPr/>
            <p:nvPr/>
          </p:nvSpPr>
          <p:spPr>
            <a:xfrm>
              <a:off x="7068511" y="1290660"/>
              <a:ext cx="232296" cy="210770"/>
            </a:xfrm>
            <a:custGeom>
              <a:avLst/>
              <a:gdLst/>
              <a:ahLst/>
              <a:cxnLst/>
              <a:rect l="l" t="t" r="r" b="b"/>
              <a:pathLst>
                <a:path w="6421" h="5826" extrusionOk="0">
                  <a:moveTo>
                    <a:pt x="1585" y="1"/>
                  </a:moveTo>
                  <a:lnTo>
                    <a:pt x="0" y="2162"/>
                  </a:lnTo>
                  <a:lnTo>
                    <a:pt x="4319" y="5826"/>
                  </a:lnTo>
                  <a:lnTo>
                    <a:pt x="6421" y="3557"/>
                  </a:lnTo>
                  <a:lnTo>
                    <a:pt x="1585" y="1"/>
                  </a:lnTo>
                  <a:close/>
                </a:path>
              </a:pathLst>
            </a:custGeom>
            <a:solidFill>
              <a:srgbClr val="2A64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6"/>
            <p:cNvSpPr/>
            <p:nvPr/>
          </p:nvSpPr>
          <p:spPr>
            <a:xfrm>
              <a:off x="7067968" y="1292433"/>
              <a:ext cx="160013" cy="78288"/>
            </a:xfrm>
            <a:custGeom>
              <a:avLst/>
              <a:gdLst/>
              <a:ahLst/>
              <a:cxnLst/>
              <a:rect l="l" t="t" r="r" b="b"/>
              <a:pathLst>
                <a:path w="4423" h="2164" extrusionOk="0">
                  <a:moveTo>
                    <a:pt x="1586" y="0"/>
                  </a:moveTo>
                  <a:lnTo>
                    <a:pt x="1" y="2164"/>
                  </a:lnTo>
                  <a:lnTo>
                    <a:pt x="4423" y="2040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6"/>
            <p:cNvSpPr/>
            <p:nvPr/>
          </p:nvSpPr>
          <p:spPr>
            <a:xfrm>
              <a:off x="6741822" y="1106260"/>
              <a:ext cx="187761" cy="50251"/>
            </a:xfrm>
            <a:custGeom>
              <a:avLst/>
              <a:gdLst/>
              <a:ahLst/>
              <a:cxnLst/>
              <a:rect l="l" t="t" r="r" b="b"/>
              <a:pathLst>
                <a:path w="5190" h="1389" extrusionOk="0">
                  <a:moveTo>
                    <a:pt x="3772" y="0"/>
                  </a:moveTo>
                  <a:lnTo>
                    <a:pt x="460" y="566"/>
                  </a:lnTo>
                  <a:lnTo>
                    <a:pt x="0" y="1261"/>
                  </a:lnTo>
                  <a:lnTo>
                    <a:pt x="5189" y="1389"/>
                  </a:lnTo>
                  <a:lnTo>
                    <a:pt x="3772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6"/>
            <p:cNvSpPr/>
            <p:nvPr/>
          </p:nvSpPr>
          <p:spPr>
            <a:xfrm>
              <a:off x="7093980" y="1366960"/>
              <a:ext cx="153393" cy="77601"/>
            </a:xfrm>
            <a:custGeom>
              <a:avLst/>
              <a:gdLst/>
              <a:ahLst/>
              <a:cxnLst/>
              <a:rect l="l" t="t" r="r" b="b"/>
              <a:pathLst>
                <a:path w="4240" h="2145" extrusionOk="0">
                  <a:moveTo>
                    <a:pt x="3326" y="0"/>
                  </a:moveTo>
                  <a:lnTo>
                    <a:pt x="1" y="112"/>
                  </a:lnTo>
                  <a:lnTo>
                    <a:pt x="2443" y="2145"/>
                  </a:lnTo>
                  <a:lnTo>
                    <a:pt x="4239" y="932"/>
                  </a:lnTo>
                  <a:lnTo>
                    <a:pt x="3326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6"/>
            <p:cNvSpPr/>
            <p:nvPr/>
          </p:nvSpPr>
          <p:spPr>
            <a:xfrm>
              <a:off x="6753001" y="960824"/>
              <a:ext cx="24384" cy="25035"/>
            </a:xfrm>
            <a:custGeom>
              <a:avLst/>
              <a:gdLst/>
              <a:ahLst/>
              <a:cxnLst/>
              <a:rect l="l" t="t" r="r" b="b"/>
              <a:pathLst>
                <a:path w="674" h="692" extrusionOk="0">
                  <a:moveTo>
                    <a:pt x="332" y="0"/>
                  </a:moveTo>
                  <a:lnTo>
                    <a:pt x="0" y="428"/>
                  </a:lnTo>
                  <a:lnTo>
                    <a:pt x="340" y="692"/>
                  </a:lnTo>
                  <a:lnTo>
                    <a:pt x="673" y="264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6"/>
            <p:cNvSpPr/>
            <p:nvPr/>
          </p:nvSpPr>
          <p:spPr>
            <a:xfrm>
              <a:off x="7323205" y="1412001"/>
              <a:ext cx="24745" cy="24999"/>
            </a:xfrm>
            <a:custGeom>
              <a:avLst/>
              <a:gdLst/>
              <a:ahLst/>
              <a:cxnLst/>
              <a:rect l="l" t="t" r="r" b="b"/>
              <a:pathLst>
                <a:path w="684" h="691" extrusionOk="0">
                  <a:moveTo>
                    <a:pt x="368" y="1"/>
                  </a:moveTo>
                  <a:lnTo>
                    <a:pt x="1" y="397"/>
                  </a:lnTo>
                  <a:lnTo>
                    <a:pt x="315" y="691"/>
                  </a:lnTo>
                  <a:lnTo>
                    <a:pt x="683" y="294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5" name="Google Shape;305;p16"/>
          <p:cNvGrpSpPr/>
          <p:nvPr/>
        </p:nvGrpSpPr>
        <p:grpSpPr>
          <a:xfrm>
            <a:off x="843555" y="4221375"/>
            <a:ext cx="278628" cy="413707"/>
            <a:chOff x="7711080" y="1325775"/>
            <a:chExt cx="278628" cy="413707"/>
          </a:xfrm>
        </p:grpSpPr>
        <p:sp>
          <p:nvSpPr>
            <p:cNvPr id="306" name="Google Shape;306;p16"/>
            <p:cNvSpPr/>
            <p:nvPr/>
          </p:nvSpPr>
          <p:spPr>
            <a:xfrm>
              <a:off x="7711080" y="1326615"/>
              <a:ext cx="274758" cy="412867"/>
            </a:xfrm>
            <a:custGeom>
              <a:avLst/>
              <a:gdLst/>
              <a:ahLst/>
              <a:cxnLst/>
              <a:rect l="l" t="t" r="r" b="b"/>
              <a:pathLst>
                <a:path w="7524" h="11306" extrusionOk="0">
                  <a:moveTo>
                    <a:pt x="4177" y="0"/>
                  </a:moveTo>
                  <a:cubicBezTo>
                    <a:pt x="4152" y="62"/>
                    <a:pt x="4124" y="123"/>
                    <a:pt x="4091" y="184"/>
                  </a:cubicBezTo>
                  <a:cubicBezTo>
                    <a:pt x="3783" y="753"/>
                    <a:pt x="3236" y="1088"/>
                    <a:pt x="2708" y="1088"/>
                  </a:cubicBezTo>
                  <a:cubicBezTo>
                    <a:pt x="2612" y="1088"/>
                    <a:pt x="2516" y="1077"/>
                    <a:pt x="2423" y="1054"/>
                  </a:cubicBezTo>
                  <a:lnTo>
                    <a:pt x="1" y="8801"/>
                  </a:lnTo>
                  <a:cubicBezTo>
                    <a:pt x="52" y="8820"/>
                    <a:pt x="105" y="8842"/>
                    <a:pt x="155" y="8869"/>
                  </a:cubicBezTo>
                  <a:cubicBezTo>
                    <a:pt x="712" y="9169"/>
                    <a:pt x="931" y="9879"/>
                    <a:pt x="721" y="10564"/>
                  </a:cubicBezTo>
                  <a:lnTo>
                    <a:pt x="875" y="10619"/>
                  </a:lnTo>
                  <a:cubicBezTo>
                    <a:pt x="900" y="10559"/>
                    <a:pt x="947" y="10509"/>
                    <a:pt x="1011" y="10483"/>
                  </a:cubicBezTo>
                  <a:cubicBezTo>
                    <a:pt x="1044" y="10470"/>
                    <a:pt x="1077" y="10463"/>
                    <a:pt x="1110" y="10463"/>
                  </a:cubicBezTo>
                  <a:cubicBezTo>
                    <a:pt x="1210" y="10463"/>
                    <a:pt x="1304" y="10523"/>
                    <a:pt x="1346" y="10619"/>
                  </a:cubicBezTo>
                  <a:cubicBezTo>
                    <a:pt x="1369" y="10674"/>
                    <a:pt x="1368" y="10734"/>
                    <a:pt x="1354" y="10786"/>
                  </a:cubicBezTo>
                  <a:lnTo>
                    <a:pt x="1491" y="10834"/>
                  </a:lnTo>
                  <a:cubicBezTo>
                    <a:pt x="1518" y="10760"/>
                    <a:pt x="1571" y="10698"/>
                    <a:pt x="1648" y="10665"/>
                  </a:cubicBezTo>
                  <a:cubicBezTo>
                    <a:pt x="1684" y="10650"/>
                    <a:pt x="1722" y="10643"/>
                    <a:pt x="1759" y="10643"/>
                  </a:cubicBezTo>
                  <a:cubicBezTo>
                    <a:pt x="1874" y="10643"/>
                    <a:pt x="1985" y="10713"/>
                    <a:pt x="2034" y="10828"/>
                  </a:cubicBezTo>
                  <a:cubicBezTo>
                    <a:pt x="2062" y="10896"/>
                    <a:pt x="2059" y="10966"/>
                    <a:pt x="2041" y="11029"/>
                  </a:cubicBezTo>
                  <a:lnTo>
                    <a:pt x="2170" y="11073"/>
                  </a:lnTo>
                  <a:cubicBezTo>
                    <a:pt x="2184" y="10993"/>
                    <a:pt x="2235" y="10920"/>
                    <a:pt x="2320" y="10886"/>
                  </a:cubicBezTo>
                  <a:cubicBezTo>
                    <a:pt x="2354" y="10872"/>
                    <a:pt x="2389" y="10865"/>
                    <a:pt x="2424" y="10865"/>
                  </a:cubicBezTo>
                  <a:cubicBezTo>
                    <a:pt x="2530" y="10865"/>
                    <a:pt x="2630" y="10927"/>
                    <a:pt x="2673" y="11030"/>
                  </a:cubicBezTo>
                  <a:cubicBezTo>
                    <a:pt x="2706" y="11106"/>
                    <a:pt x="2699" y="11186"/>
                    <a:pt x="2665" y="11255"/>
                  </a:cubicBezTo>
                  <a:lnTo>
                    <a:pt x="2807" y="11305"/>
                  </a:lnTo>
                  <a:cubicBezTo>
                    <a:pt x="2979" y="10433"/>
                    <a:pt x="3454" y="10133"/>
                    <a:pt x="3949" y="10133"/>
                  </a:cubicBezTo>
                  <a:cubicBezTo>
                    <a:pt x="4079" y="10133"/>
                    <a:pt x="4211" y="10153"/>
                    <a:pt x="4338" y="10190"/>
                  </a:cubicBezTo>
                  <a:lnTo>
                    <a:pt x="7523" y="2670"/>
                  </a:lnTo>
                  <a:cubicBezTo>
                    <a:pt x="7466" y="2652"/>
                    <a:pt x="7410" y="2627"/>
                    <a:pt x="7357" y="2599"/>
                  </a:cubicBezTo>
                  <a:cubicBezTo>
                    <a:pt x="6813" y="2305"/>
                    <a:pt x="6796" y="1665"/>
                    <a:pt x="6981" y="994"/>
                  </a:cubicBezTo>
                  <a:lnTo>
                    <a:pt x="6852" y="951"/>
                  </a:lnTo>
                  <a:cubicBezTo>
                    <a:pt x="6815" y="1007"/>
                    <a:pt x="6759" y="1051"/>
                    <a:pt x="6693" y="1080"/>
                  </a:cubicBezTo>
                  <a:cubicBezTo>
                    <a:pt x="6647" y="1099"/>
                    <a:pt x="6599" y="1108"/>
                    <a:pt x="6551" y="1108"/>
                  </a:cubicBezTo>
                  <a:cubicBezTo>
                    <a:pt x="6411" y="1108"/>
                    <a:pt x="6279" y="1027"/>
                    <a:pt x="6222" y="891"/>
                  </a:cubicBezTo>
                  <a:cubicBezTo>
                    <a:pt x="6201" y="838"/>
                    <a:pt x="6194" y="785"/>
                    <a:pt x="6196" y="730"/>
                  </a:cubicBezTo>
                  <a:lnTo>
                    <a:pt x="6036" y="677"/>
                  </a:lnTo>
                  <a:cubicBezTo>
                    <a:pt x="5992" y="772"/>
                    <a:pt x="5916" y="851"/>
                    <a:pt x="5814" y="894"/>
                  </a:cubicBezTo>
                  <a:cubicBezTo>
                    <a:pt x="5760" y="916"/>
                    <a:pt x="5705" y="927"/>
                    <a:pt x="5650" y="927"/>
                  </a:cubicBezTo>
                  <a:cubicBezTo>
                    <a:pt x="5473" y="927"/>
                    <a:pt x="5304" y="817"/>
                    <a:pt x="5229" y="637"/>
                  </a:cubicBezTo>
                  <a:cubicBezTo>
                    <a:pt x="5192" y="550"/>
                    <a:pt x="5183" y="458"/>
                    <a:pt x="5199" y="373"/>
                  </a:cubicBezTo>
                  <a:lnTo>
                    <a:pt x="5066" y="324"/>
                  </a:lnTo>
                  <a:cubicBezTo>
                    <a:pt x="5047" y="456"/>
                    <a:pt x="4972" y="566"/>
                    <a:pt x="4857" y="616"/>
                  </a:cubicBezTo>
                  <a:cubicBezTo>
                    <a:pt x="4816" y="633"/>
                    <a:pt x="4773" y="641"/>
                    <a:pt x="4730" y="641"/>
                  </a:cubicBezTo>
                  <a:cubicBezTo>
                    <a:pt x="4571" y="641"/>
                    <a:pt x="4411" y="529"/>
                    <a:pt x="4335" y="350"/>
                  </a:cubicBezTo>
                  <a:cubicBezTo>
                    <a:pt x="4293" y="248"/>
                    <a:pt x="4288" y="142"/>
                    <a:pt x="4310" y="49"/>
                  </a:cubicBezTo>
                  <a:lnTo>
                    <a:pt x="4177" y="0"/>
                  </a:lnTo>
                  <a:close/>
                </a:path>
              </a:pathLst>
            </a:custGeom>
            <a:solidFill>
              <a:srgbClr val="CDA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6"/>
            <p:cNvSpPr/>
            <p:nvPr/>
          </p:nvSpPr>
          <p:spPr>
            <a:xfrm>
              <a:off x="7714841" y="1325775"/>
              <a:ext cx="274867" cy="412794"/>
            </a:xfrm>
            <a:custGeom>
              <a:avLst/>
              <a:gdLst/>
              <a:ahLst/>
              <a:cxnLst/>
              <a:rect l="l" t="t" r="r" b="b"/>
              <a:pathLst>
                <a:path w="7527" h="11304" extrusionOk="0">
                  <a:moveTo>
                    <a:pt x="4179" y="0"/>
                  </a:moveTo>
                  <a:cubicBezTo>
                    <a:pt x="4154" y="62"/>
                    <a:pt x="4125" y="124"/>
                    <a:pt x="4094" y="182"/>
                  </a:cubicBezTo>
                  <a:cubicBezTo>
                    <a:pt x="3786" y="752"/>
                    <a:pt x="3238" y="1088"/>
                    <a:pt x="2709" y="1088"/>
                  </a:cubicBezTo>
                  <a:cubicBezTo>
                    <a:pt x="2613" y="1088"/>
                    <a:pt x="2518" y="1077"/>
                    <a:pt x="2424" y="1054"/>
                  </a:cubicBezTo>
                  <a:lnTo>
                    <a:pt x="1" y="8800"/>
                  </a:lnTo>
                  <a:cubicBezTo>
                    <a:pt x="55" y="8820"/>
                    <a:pt x="107" y="8842"/>
                    <a:pt x="157" y="8869"/>
                  </a:cubicBezTo>
                  <a:cubicBezTo>
                    <a:pt x="714" y="9169"/>
                    <a:pt x="931" y="9879"/>
                    <a:pt x="722" y="10565"/>
                  </a:cubicBezTo>
                  <a:lnTo>
                    <a:pt x="874" y="10621"/>
                  </a:lnTo>
                  <a:cubicBezTo>
                    <a:pt x="900" y="10562"/>
                    <a:pt x="946" y="10512"/>
                    <a:pt x="1010" y="10485"/>
                  </a:cubicBezTo>
                  <a:cubicBezTo>
                    <a:pt x="1042" y="10471"/>
                    <a:pt x="1075" y="10465"/>
                    <a:pt x="1108" y="10465"/>
                  </a:cubicBezTo>
                  <a:cubicBezTo>
                    <a:pt x="1208" y="10465"/>
                    <a:pt x="1303" y="10524"/>
                    <a:pt x="1345" y="10621"/>
                  </a:cubicBezTo>
                  <a:cubicBezTo>
                    <a:pt x="1368" y="10677"/>
                    <a:pt x="1367" y="10734"/>
                    <a:pt x="1352" y="10787"/>
                  </a:cubicBezTo>
                  <a:lnTo>
                    <a:pt x="1490" y="10836"/>
                  </a:lnTo>
                  <a:cubicBezTo>
                    <a:pt x="1517" y="10763"/>
                    <a:pt x="1570" y="10700"/>
                    <a:pt x="1647" y="10667"/>
                  </a:cubicBezTo>
                  <a:cubicBezTo>
                    <a:pt x="1683" y="10652"/>
                    <a:pt x="1720" y="10645"/>
                    <a:pt x="1757" y="10645"/>
                  </a:cubicBezTo>
                  <a:cubicBezTo>
                    <a:pt x="1872" y="10645"/>
                    <a:pt x="1983" y="10715"/>
                    <a:pt x="2032" y="10830"/>
                  </a:cubicBezTo>
                  <a:cubicBezTo>
                    <a:pt x="2061" y="10899"/>
                    <a:pt x="2059" y="10967"/>
                    <a:pt x="2039" y="11032"/>
                  </a:cubicBezTo>
                  <a:lnTo>
                    <a:pt x="2168" y="11078"/>
                  </a:lnTo>
                  <a:cubicBezTo>
                    <a:pt x="2187" y="10995"/>
                    <a:pt x="2238" y="10922"/>
                    <a:pt x="2323" y="10886"/>
                  </a:cubicBezTo>
                  <a:cubicBezTo>
                    <a:pt x="2357" y="10872"/>
                    <a:pt x="2392" y="10865"/>
                    <a:pt x="2427" y="10865"/>
                  </a:cubicBezTo>
                  <a:cubicBezTo>
                    <a:pt x="2533" y="10865"/>
                    <a:pt x="2633" y="10927"/>
                    <a:pt x="2676" y="11030"/>
                  </a:cubicBezTo>
                  <a:cubicBezTo>
                    <a:pt x="2709" y="11106"/>
                    <a:pt x="2699" y="11186"/>
                    <a:pt x="2668" y="11254"/>
                  </a:cubicBezTo>
                  <a:lnTo>
                    <a:pt x="2810" y="11304"/>
                  </a:lnTo>
                  <a:cubicBezTo>
                    <a:pt x="2982" y="10433"/>
                    <a:pt x="3457" y="10133"/>
                    <a:pt x="3952" y="10133"/>
                  </a:cubicBezTo>
                  <a:cubicBezTo>
                    <a:pt x="4082" y="10133"/>
                    <a:pt x="4213" y="10153"/>
                    <a:pt x="4341" y="10190"/>
                  </a:cubicBezTo>
                  <a:lnTo>
                    <a:pt x="7526" y="2670"/>
                  </a:lnTo>
                  <a:cubicBezTo>
                    <a:pt x="7469" y="2650"/>
                    <a:pt x="7413" y="2627"/>
                    <a:pt x="7359" y="2599"/>
                  </a:cubicBezTo>
                  <a:cubicBezTo>
                    <a:pt x="6815" y="2305"/>
                    <a:pt x="6798" y="1665"/>
                    <a:pt x="6984" y="994"/>
                  </a:cubicBezTo>
                  <a:lnTo>
                    <a:pt x="6855" y="951"/>
                  </a:lnTo>
                  <a:cubicBezTo>
                    <a:pt x="6818" y="1007"/>
                    <a:pt x="6763" y="1051"/>
                    <a:pt x="6696" y="1080"/>
                  </a:cubicBezTo>
                  <a:cubicBezTo>
                    <a:pt x="6650" y="1099"/>
                    <a:pt x="6602" y="1108"/>
                    <a:pt x="6554" y="1108"/>
                  </a:cubicBezTo>
                  <a:cubicBezTo>
                    <a:pt x="6414" y="1108"/>
                    <a:pt x="6281" y="1027"/>
                    <a:pt x="6225" y="889"/>
                  </a:cubicBezTo>
                  <a:cubicBezTo>
                    <a:pt x="6204" y="838"/>
                    <a:pt x="6197" y="785"/>
                    <a:pt x="6199" y="731"/>
                  </a:cubicBezTo>
                  <a:lnTo>
                    <a:pt x="6039" y="678"/>
                  </a:lnTo>
                  <a:cubicBezTo>
                    <a:pt x="5995" y="772"/>
                    <a:pt x="5919" y="851"/>
                    <a:pt x="5819" y="894"/>
                  </a:cubicBezTo>
                  <a:cubicBezTo>
                    <a:pt x="5765" y="916"/>
                    <a:pt x="5710" y="927"/>
                    <a:pt x="5655" y="927"/>
                  </a:cubicBezTo>
                  <a:cubicBezTo>
                    <a:pt x="5478" y="927"/>
                    <a:pt x="5308" y="818"/>
                    <a:pt x="5232" y="637"/>
                  </a:cubicBezTo>
                  <a:cubicBezTo>
                    <a:pt x="5194" y="550"/>
                    <a:pt x="5187" y="459"/>
                    <a:pt x="5202" y="373"/>
                  </a:cubicBezTo>
                  <a:lnTo>
                    <a:pt x="5068" y="324"/>
                  </a:lnTo>
                  <a:cubicBezTo>
                    <a:pt x="5050" y="456"/>
                    <a:pt x="4975" y="566"/>
                    <a:pt x="4859" y="616"/>
                  </a:cubicBezTo>
                  <a:cubicBezTo>
                    <a:pt x="4818" y="633"/>
                    <a:pt x="4775" y="641"/>
                    <a:pt x="4732" y="641"/>
                  </a:cubicBezTo>
                  <a:cubicBezTo>
                    <a:pt x="4573" y="641"/>
                    <a:pt x="4413" y="530"/>
                    <a:pt x="4338" y="350"/>
                  </a:cubicBezTo>
                  <a:cubicBezTo>
                    <a:pt x="4295" y="248"/>
                    <a:pt x="4290" y="142"/>
                    <a:pt x="4313" y="49"/>
                  </a:cubicBezTo>
                  <a:lnTo>
                    <a:pt x="4179" y="0"/>
                  </a:ln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6"/>
            <p:cNvSpPr/>
            <p:nvPr/>
          </p:nvSpPr>
          <p:spPr>
            <a:xfrm>
              <a:off x="7734816" y="1358239"/>
              <a:ext cx="230900" cy="344579"/>
            </a:xfrm>
            <a:custGeom>
              <a:avLst/>
              <a:gdLst/>
              <a:ahLst/>
              <a:cxnLst/>
              <a:rect l="l" t="t" r="r" b="b"/>
              <a:pathLst>
                <a:path w="6323" h="9436" extrusionOk="0">
                  <a:moveTo>
                    <a:pt x="3459" y="357"/>
                  </a:moveTo>
                  <a:lnTo>
                    <a:pt x="5481" y="1093"/>
                  </a:lnTo>
                  <a:cubicBezTo>
                    <a:pt x="5336" y="1612"/>
                    <a:pt x="5508" y="2146"/>
                    <a:pt x="5930" y="2374"/>
                  </a:cubicBezTo>
                  <a:cubicBezTo>
                    <a:pt x="5973" y="2397"/>
                    <a:pt x="6016" y="2413"/>
                    <a:pt x="6059" y="2428"/>
                  </a:cubicBezTo>
                  <a:lnTo>
                    <a:pt x="3584" y="8268"/>
                  </a:lnTo>
                  <a:cubicBezTo>
                    <a:pt x="3502" y="8244"/>
                    <a:pt x="3417" y="8233"/>
                    <a:pt x="3332" y="8233"/>
                  </a:cubicBezTo>
                  <a:cubicBezTo>
                    <a:pt x="2922" y="8233"/>
                    <a:pt x="2495" y="8494"/>
                    <a:pt x="2258" y="8936"/>
                  </a:cubicBezTo>
                  <a:cubicBezTo>
                    <a:pt x="2234" y="8982"/>
                    <a:pt x="2212" y="9029"/>
                    <a:pt x="2194" y="9075"/>
                  </a:cubicBezTo>
                  <a:lnTo>
                    <a:pt x="777" y="8560"/>
                  </a:lnTo>
                  <a:cubicBezTo>
                    <a:pt x="938" y="8028"/>
                    <a:pt x="769" y="7477"/>
                    <a:pt x="337" y="7243"/>
                  </a:cubicBezTo>
                  <a:cubicBezTo>
                    <a:pt x="297" y="7221"/>
                    <a:pt x="258" y="7205"/>
                    <a:pt x="217" y="7190"/>
                  </a:cubicBezTo>
                  <a:lnTo>
                    <a:pt x="2098" y="1174"/>
                  </a:lnTo>
                  <a:cubicBezTo>
                    <a:pt x="2171" y="1193"/>
                    <a:pt x="2245" y="1201"/>
                    <a:pt x="2321" y="1201"/>
                  </a:cubicBezTo>
                  <a:cubicBezTo>
                    <a:pt x="2729" y="1201"/>
                    <a:pt x="3155" y="940"/>
                    <a:pt x="3393" y="499"/>
                  </a:cubicBezTo>
                  <a:cubicBezTo>
                    <a:pt x="3418" y="451"/>
                    <a:pt x="3439" y="406"/>
                    <a:pt x="3459" y="357"/>
                  </a:cubicBezTo>
                  <a:close/>
                  <a:moveTo>
                    <a:pt x="3508" y="0"/>
                  </a:moveTo>
                  <a:cubicBezTo>
                    <a:pt x="3486" y="53"/>
                    <a:pt x="3462" y="104"/>
                    <a:pt x="3436" y="155"/>
                  </a:cubicBezTo>
                  <a:cubicBezTo>
                    <a:pt x="3179" y="633"/>
                    <a:pt x="2717" y="916"/>
                    <a:pt x="2274" y="916"/>
                  </a:cubicBezTo>
                  <a:cubicBezTo>
                    <a:pt x="2193" y="916"/>
                    <a:pt x="2112" y="906"/>
                    <a:pt x="2033" y="887"/>
                  </a:cubicBezTo>
                  <a:lnTo>
                    <a:pt x="1" y="7397"/>
                  </a:lnTo>
                  <a:cubicBezTo>
                    <a:pt x="45" y="7413"/>
                    <a:pt x="88" y="7430"/>
                    <a:pt x="131" y="7454"/>
                  </a:cubicBezTo>
                  <a:cubicBezTo>
                    <a:pt x="598" y="7706"/>
                    <a:pt x="782" y="8303"/>
                    <a:pt x="605" y="8877"/>
                  </a:cubicBezTo>
                  <a:lnTo>
                    <a:pt x="2141" y="9436"/>
                  </a:lnTo>
                  <a:cubicBezTo>
                    <a:pt x="2159" y="9387"/>
                    <a:pt x="2184" y="9337"/>
                    <a:pt x="2210" y="9288"/>
                  </a:cubicBezTo>
                  <a:cubicBezTo>
                    <a:pt x="2468" y="8810"/>
                    <a:pt x="2928" y="8527"/>
                    <a:pt x="3372" y="8527"/>
                  </a:cubicBezTo>
                  <a:cubicBezTo>
                    <a:pt x="3464" y="8527"/>
                    <a:pt x="3556" y="8540"/>
                    <a:pt x="3645" y="8565"/>
                  </a:cubicBezTo>
                  <a:lnTo>
                    <a:pt x="6322" y="2245"/>
                  </a:lnTo>
                  <a:cubicBezTo>
                    <a:pt x="6274" y="2229"/>
                    <a:pt x="6228" y="2209"/>
                    <a:pt x="6182" y="2184"/>
                  </a:cubicBezTo>
                  <a:cubicBezTo>
                    <a:pt x="5724" y="1937"/>
                    <a:pt x="5541" y="1360"/>
                    <a:pt x="5695" y="798"/>
                  </a:cubicBezTo>
                  <a:lnTo>
                    <a:pt x="3508" y="0"/>
                  </a:ln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6"/>
            <p:cNvSpPr/>
            <p:nvPr/>
          </p:nvSpPr>
          <p:spPr>
            <a:xfrm>
              <a:off x="7790504" y="1429227"/>
              <a:ext cx="67813" cy="193178"/>
            </a:xfrm>
            <a:custGeom>
              <a:avLst/>
              <a:gdLst/>
              <a:ahLst/>
              <a:cxnLst/>
              <a:rect l="l" t="t" r="r" b="b"/>
              <a:pathLst>
                <a:path w="1857" h="5290" extrusionOk="0">
                  <a:moveTo>
                    <a:pt x="1777" y="0"/>
                  </a:moveTo>
                  <a:lnTo>
                    <a:pt x="0" y="5261"/>
                  </a:lnTo>
                  <a:lnTo>
                    <a:pt x="80" y="5290"/>
                  </a:lnTo>
                  <a:lnTo>
                    <a:pt x="1857" y="28"/>
                  </a:lnTo>
                  <a:lnTo>
                    <a:pt x="1777" y="0"/>
                  </a:ln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6"/>
            <p:cNvSpPr/>
            <p:nvPr/>
          </p:nvSpPr>
          <p:spPr>
            <a:xfrm>
              <a:off x="7771661" y="1566750"/>
              <a:ext cx="20267" cy="17967"/>
            </a:xfrm>
            <a:custGeom>
              <a:avLst/>
              <a:gdLst/>
              <a:ahLst/>
              <a:cxnLst/>
              <a:rect l="l" t="t" r="r" b="b"/>
              <a:pathLst>
                <a:path w="555" h="492" extrusionOk="0">
                  <a:moveTo>
                    <a:pt x="279" y="1"/>
                  </a:moveTo>
                  <a:cubicBezTo>
                    <a:pt x="247" y="1"/>
                    <a:pt x="214" y="7"/>
                    <a:pt x="183" y="21"/>
                  </a:cubicBezTo>
                  <a:cubicBezTo>
                    <a:pt x="58" y="72"/>
                    <a:pt x="1" y="216"/>
                    <a:pt x="52" y="340"/>
                  </a:cubicBezTo>
                  <a:cubicBezTo>
                    <a:pt x="92" y="435"/>
                    <a:pt x="183" y="491"/>
                    <a:pt x="278" y="491"/>
                  </a:cubicBezTo>
                  <a:cubicBezTo>
                    <a:pt x="310" y="491"/>
                    <a:pt x="342" y="485"/>
                    <a:pt x="373" y="472"/>
                  </a:cubicBezTo>
                  <a:cubicBezTo>
                    <a:pt x="496" y="420"/>
                    <a:pt x="555" y="277"/>
                    <a:pt x="503" y="151"/>
                  </a:cubicBezTo>
                  <a:cubicBezTo>
                    <a:pt x="465" y="58"/>
                    <a:pt x="375" y="1"/>
                    <a:pt x="279" y="1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6"/>
            <p:cNvSpPr/>
            <p:nvPr/>
          </p:nvSpPr>
          <p:spPr>
            <a:xfrm>
              <a:off x="7790029" y="1508907"/>
              <a:ext cx="20377" cy="17967"/>
            </a:xfrm>
            <a:custGeom>
              <a:avLst/>
              <a:gdLst/>
              <a:ahLst/>
              <a:cxnLst/>
              <a:rect l="l" t="t" r="r" b="b"/>
              <a:pathLst>
                <a:path w="558" h="492" extrusionOk="0">
                  <a:moveTo>
                    <a:pt x="278" y="1"/>
                  </a:moveTo>
                  <a:cubicBezTo>
                    <a:pt x="246" y="1"/>
                    <a:pt x="214" y="7"/>
                    <a:pt x="182" y="20"/>
                  </a:cubicBezTo>
                  <a:cubicBezTo>
                    <a:pt x="58" y="73"/>
                    <a:pt x="0" y="216"/>
                    <a:pt x="52" y="341"/>
                  </a:cubicBezTo>
                  <a:cubicBezTo>
                    <a:pt x="91" y="435"/>
                    <a:pt x="181" y="492"/>
                    <a:pt x="277" y="492"/>
                  </a:cubicBezTo>
                  <a:cubicBezTo>
                    <a:pt x="309" y="492"/>
                    <a:pt x="341" y="486"/>
                    <a:pt x="373" y="473"/>
                  </a:cubicBezTo>
                  <a:cubicBezTo>
                    <a:pt x="497" y="420"/>
                    <a:pt x="557" y="276"/>
                    <a:pt x="503" y="152"/>
                  </a:cubicBezTo>
                  <a:cubicBezTo>
                    <a:pt x="464" y="57"/>
                    <a:pt x="374" y="1"/>
                    <a:pt x="278" y="1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6"/>
            <p:cNvSpPr/>
            <p:nvPr/>
          </p:nvSpPr>
          <p:spPr>
            <a:xfrm>
              <a:off x="7801788" y="1462786"/>
              <a:ext cx="20267" cy="17857"/>
            </a:xfrm>
            <a:custGeom>
              <a:avLst/>
              <a:gdLst/>
              <a:ahLst/>
              <a:cxnLst/>
              <a:rect l="l" t="t" r="r" b="b"/>
              <a:pathLst>
                <a:path w="555" h="489" extrusionOk="0">
                  <a:moveTo>
                    <a:pt x="278" y="0"/>
                  </a:moveTo>
                  <a:cubicBezTo>
                    <a:pt x="246" y="0"/>
                    <a:pt x="214" y="6"/>
                    <a:pt x="182" y="19"/>
                  </a:cubicBezTo>
                  <a:cubicBezTo>
                    <a:pt x="58" y="71"/>
                    <a:pt x="0" y="214"/>
                    <a:pt x="52" y="338"/>
                  </a:cubicBezTo>
                  <a:cubicBezTo>
                    <a:pt x="93" y="432"/>
                    <a:pt x="185" y="489"/>
                    <a:pt x="280" y="489"/>
                  </a:cubicBezTo>
                  <a:cubicBezTo>
                    <a:pt x="311" y="489"/>
                    <a:pt x="342" y="483"/>
                    <a:pt x="373" y="470"/>
                  </a:cubicBezTo>
                  <a:cubicBezTo>
                    <a:pt x="497" y="419"/>
                    <a:pt x="554" y="275"/>
                    <a:pt x="503" y="149"/>
                  </a:cubicBezTo>
                  <a:cubicBezTo>
                    <a:pt x="464" y="56"/>
                    <a:pt x="374" y="0"/>
                    <a:pt x="278" y="0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7714951" y="1485281"/>
              <a:ext cx="248502" cy="253285"/>
            </a:xfrm>
            <a:custGeom>
              <a:avLst/>
              <a:gdLst/>
              <a:ahLst/>
              <a:cxnLst/>
              <a:rect l="l" t="t" r="r" b="b"/>
              <a:pathLst>
                <a:path w="6805" h="6936" extrusionOk="0">
                  <a:moveTo>
                    <a:pt x="6805" y="0"/>
                  </a:moveTo>
                  <a:lnTo>
                    <a:pt x="569" y="2615"/>
                  </a:lnTo>
                  <a:lnTo>
                    <a:pt x="1" y="4432"/>
                  </a:lnTo>
                  <a:cubicBezTo>
                    <a:pt x="54" y="4452"/>
                    <a:pt x="105" y="4474"/>
                    <a:pt x="155" y="4501"/>
                  </a:cubicBezTo>
                  <a:cubicBezTo>
                    <a:pt x="712" y="4801"/>
                    <a:pt x="931" y="5511"/>
                    <a:pt x="721" y="6197"/>
                  </a:cubicBezTo>
                  <a:lnTo>
                    <a:pt x="874" y="6253"/>
                  </a:lnTo>
                  <a:cubicBezTo>
                    <a:pt x="898" y="6194"/>
                    <a:pt x="946" y="6144"/>
                    <a:pt x="1009" y="6117"/>
                  </a:cubicBezTo>
                  <a:cubicBezTo>
                    <a:pt x="1041" y="6103"/>
                    <a:pt x="1074" y="6097"/>
                    <a:pt x="1107" y="6097"/>
                  </a:cubicBezTo>
                  <a:cubicBezTo>
                    <a:pt x="1206" y="6097"/>
                    <a:pt x="1302" y="6156"/>
                    <a:pt x="1343" y="6253"/>
                  </a:cubicBezTo>
                  <a:cubicBezTo>
                    <a:pt x="1366" y="6309"/>
                    <a:pt x="1365" y="6366"/>
                    <a:pt x="1351" y="6419"/>
                  </a:cubicBezTo>
                  <a:lnTo>
                    <a:pt x="1489" y="6468"/>
                  </a:lnTo>
                  <a:cubicBezTo>
                    <a:pt x="1515" y="6395"/>
                    <a:pt x="1570" y="6332"/>
                    <a:pt x="1647" y="6299"/>
                  </a:cubicBezTo>
                  <a:cubicBezTo>
                    <a:pt x="1682" y="6284"/>
                    <a:pt x="1719" y="6277"/>
                    <a:pt x="1756" y="6277"/>
                  </a:cubicBezTo>
                  <a:cubicBezTo>
                    <a:pt x="1871" y="6277"/>
                    <a:pt x="1982" y="6347"/>
                    <a:pt x="2031" y="6462"/>
                  </a:cubicBezTo>
                  <a:cubicBezTo>
                    <a:pt x="2059" y="6531"/>
                    <a:pt x="2058" y="6599"/>
                    <a:pt x="2038" y="6664"/>
                  </a:cubicBezTo>
                  <a:lnTo>
                    <a:pt x="2167" y="6710"/>
                  </a:lnTo>
                  <a:cubicBezTo>
                    <a:pt x="2187" y="6627"/>
                    <a:pt x="2238" y="6554"/>
                    <a:pt x="2323" y="6518"/>
                  </a:cubicBezTo>
                  <a:cubicBezTo>
                    <a:pt x="2357" y="6504"/>
                    <a:pt x="2392" y="6497"/>
                    <a:pt x="2427" y="6497"/>
                  </a:cubicBezTo>
                  <a:cubicBezTo>
                    <a:pt x="2533" y="6497"/>
                    <a:pt x="2635" y="6559"/>
                    <a:pt x="2678" y="6662"/>
                  </a:cubicBezTo>
                  <a:cubicBezTo>
                    <a:pt x="2709" y="6738"/>
                    <a:pt x="2701" y="6818"/>
                    <a:pt x="2668" y="6886"/>
                  </a:cubicBezTo>
                  <a:lnTo>
                    <a:pt x="2809" y="6936"/>
                  </a:lnTo>
                  <a:cubicBezTo>
                    <a:pt x="2980" y="6065"/>
                    <a:pt x="3455" y="5765"/>
                    <a:pt x="3951" y="5765"/>
                  </a:cubicBezTo>
                  <a:cubicBezTo>
                    <a:pt x="4081" y="5765"/>
                    <a:pt x="4212" y="5786"/>
                    <a:pt x="4340" y="5822"/>
                  </a:cubicBezTo>
                  <a:lnTo>
                    <a:pt x="6805" y="0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6"/>
            <p:cNvSpPr/>
            <p:nvPr/>
          </p:nvSpPr>
          <p:spPr>
            <a:xfrm>
              <a:off x="7837282" y="1437553"/>
              <a:ext cx="146581" cy="261757"/>
            </a:xfrm>
            <a:custGeom>
              <a:avLst/>
              <a:gdLst/>
              <a:ahLst/>
              <a:cxnLst/>
              <a:rect l="l" t="t" r="r" b="b"/>
              <a:pathLst>
                <a:path w="4014" h="7168" extrusionOk="0">
                  <a:moveTo>
                    <a:pt x="4013" y="0"/>
                  </a:moveTo>
                  <a:lnTo>
                    <a:pt x="75" y="3486"/>
                  </a:lnTo>
                  <a:cubicBezTo>
                    <a:pt x="646" y="4076"/>
                    <a:pt x="619" y="5534"/>
                    <a:pt x="0" y="6113"/>
                  </a:cubicBezTo>
                  <a:lnTo>
                    <a:pt x="950" y="7168"/>
                  </a:lnTo>
                  <a:lnTo>
                    <a:pt x="4013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5" name="Google Shape;315;p16"/>
          <p:cNvGrpSpPr/>
          <p:nvPr/>
        </p:nvGrpSpPr>
        <p:grpSpPr>
          <a:xfrm>
            <a:off x="7076561" y="4008524"/>
            <a:ext cx="947479" cy="683703"/>
            <a:chOff x="1361013" y="2938286"/>
            <a:chExt cx="1176992" cy="849321"/>
          </a:xfrm>
        </p:grpSpPr>
        <p:sp>
          <p:nvSpPr>
            <p:cNvPr id="316" name="Google Shape;316;p16"/>
            <p:cNvSpPr/>
            <p:nvPr/>
          </p:nvSpPr>
          <p:spPr>
            <a:xfrm>
              <a:off x="1874067" y="2964118"/>
              <a:ext cx="663885" cy="651517"/>
            </a:xfrm>
            <a:custGeom>
              <a:avLst/>
              <a:gdLst/>
              <a:ahLst/>
              <a:cxnLst/>
              <a:rect l="l" t="t" r="r" b="b"/>
              <a:pathLst>
                <a:path w="16372" h="16067" extrusionOk="0">
                  <a:moveTo>
                    <a:pt x="14404" y="1"/>
                  </a:moveTo>
                  <a:cubicBezTo>
                    <a:pt x="6319" y="1156"/>
                    <a:pt x="12139" y="10697"/>
                    <a:pt x="0" y="16067"/>
                  </a:cubicBezTo>
                  <a:cubicBezTo>
                    <a:pt x="0" y="16067"/>
                    <a:pt x="7594" y="14058"/>
                    <a:pt x="9487" y="8402"/>
                  </a:cubicBezTo>
                  <a:cubicBezTo>
                    <a:pt x="11260" y="3107"/>
                    <a:pt x="12518" y="1193"/>
                    <a:pt x="15528" y="1193"/>
                  </a:cubicBezTo>
                  <a:cubicBezTo>
                    <a:pt x="15795" y="1193"/>
                    <a:pt x="16075" y="1208"/>
                    <a:pt x="16371" y="1237"/>
                  </a:cubicBezTo>
                  <a:lnTo>
                    <a:pt x="14404" y="1"/>
                  </a:lnTo>
                  <a:close/>
                </a:path>
              </a:pathLst>
            </a:custGeom>
            <a:solidFill>
              <a:srgbClr val="CDA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6"/>
            <p:cNvSpPr/>
            <p:nvPr/>
          </p:nvSpPr>
          <p:spPr>
            <a:xfrm>
              <a:off x="1844870" y="2946599"/>
              <a:ext cx="663885" cy="654193"/>
            </a:xfrm>
            <a:custGeom>
              <a:avLst/>
              <a:gdLst/>
              <a:ahLst/>
              <a:cxnLst/>
              <a:rect l="l" t="t" r="r" b="b"/>
              <a:pathLst>
                <a:path w="16372" h="16133" extrusionOk="0">
                  <a:moveTo>
                    <a:pt x="14666" y="0"/>
                  </a:moveTo>
                  <a:cubicBezTo>
                    <a:pt x="6582" y="1158"/>
                    <a:pt x="12139" y="10764"/>
                    <a:pt x="0" y="16132"/>
                  </a:cubicBezTo>
                  <a:cubicBezTo>
                    <a:pt x="0" y="16132"/>
                    <a:pt x="7594" y="14121"/>
                    <a:pt x="9488" y="8465"/>
                  </a:cubicBezTo>
                  <a:cubicBezTo>
                    <a:pt x="11260" y="3170"/>
                    <a:pt x="12519" y="1256"/>
                    <a:pt x="15529" y="1256"/>
                  </a:cubicBezTo>
                  <a:cubicBezTo>
                    <a:pt x="15795" y="1256"/>
                    <a:pt x="16076" y="1271"/>
                    <a:pt x="16371" y="1300"/>
                  </a:cubicBezTo>
                  <a:lnTo>
                    <a:pt x="14666" y="0"/>
                  </a:lnTo>
                  <a:close/>
                </a:path>
              </a:pathLst>
            </a:custGeom>
            <a:solidFill>
              <a:srgbClr val="CDA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6"/>
            <p:cNvSpPr/>
            <p:nvPr/>
          </p:nvSpPr>
          <p:spPr>
            <a:xfrm>
              <a:off x="1861050" y="2956859"/>
              <a:ext cx="657194" cy="664939"/>
            </a:xfrm>
            <a:custGeom>
              <a:avLst/>
              <a:gdLst/>
              <a:ahLst/>
              <a:cxnLst/>
              <a:rect l="l" t="t" r="r" b="b"/>
              <a:pathLst>
                <a:path w="16207" h="16398" extrusionOk="0">
                  <a:moveTo>
                    <a:pt x="14251" y="1"/>
                  </a:moveTo>
                  <a:cubicBezTo>
                    <a:pt x="6229" y="1295"/>
                    <a:pt x="12032" y="10800"/>
                    <a:pt x="0" y="16397"/>
                  </a:cubicBezTo>
                  <a:cubicBezTo>
                    <a:pt x="0" y="16397"/>
                    <a:pt x="7530" y="14253"/>
                    <a:pt x="9396" y="8531"/>
                  </a:cubicBezTo>
                  <a:cubicBezTo>
                    <a:pt x="11162" y="3105"/>
                    <a:pt x="12414" y="1180"/>
                    <a:pt x="15488" y="1180"/>
                  </a:cubicBezTo>
                  <a:cubicBezTo>
                    <a:pt x="15717" y="1180"/>
                    <a:pt x="15956" y="1191"/>
                    <a:pt x="16207" y="1212"/>
                  </a:cubicBezTo>
                  <a:lnTo>
                    <a:pt x="14251" y="1"/>
                  </a:ln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6"/>
            <p:cNvSpPr/>
            <p:nvPr/>
          </p:nvSpPr>
          <p:spPr>
            <a:xfrm>
              <a:off x="2152978" y="3344407"/>
              <a:ext cx="42253" cy="72260"/>
            </a:xfrm>
            <a:custGeom>
              <a:avLst/>
              <a:gdLst/>
              <a:ahLst/>
              <a:cxnLst/>
              <a:rect l="l" t="t" r="r" b="b"/>
              <a:pathLst>
                <a:path w="1042" h="1782" extrusionOk="0">
                  <a:moveTo>
                    <a:pt x="172" y="1"/>
                  </a:moveTo>
                  <a:lnTo>
                    <a:pt x="1" y="134"/>
                  </a:lnTo>
                  <a:lnTo>
                    <a:pt x="877" y="1781"/>
                  </a:lnTo>
                  <a:lnTo>
                    <a:pt x="1041" y="1522"/>
                  </a:lnTo>
                  <a:lnTo>
                    <a:pt x="172" y="1"/>
                  </a:lnTo>
                  <a:close/>
                </a:path>
              </a:pathLst>
            </a:custGeom>
            <a:solidFill>
              <a:srgbClr val="CDA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6"/>
            <p:cNvSpPr/>
            <p:nvPr/>
          </p:nvSpPr>
          <p:spPr>
            <a:xfrm>
              <a:off x="1451685" y="3095220"/>
              <a:ext cx="624105" cy="558333"/>
            </a:xfrm>
            <a:custGeom>
              <a:avLst/>
              <a:gdLst/>
              <a:ahLst/>
              <a:cxnLst/>
              <a:rect l="l" t="t" r="r" b="b"/>
              <a:pathLst>
                <a:path w="15391" h="13769" extrusionOk="0">
                  <a:moveTo>
                    <a:pt x="7520" y="1"/>
                  </a:moveTo>
                  <a:cubicBezTo>
                    <a:pt x="6574" y="1"/>
                    <a:pt x="5619" y="205"/>
                    <a:pt x="4714" y="636"/>
                  </a:cubicBezTo>
                  <a:cubicBezTo>
                    <a:pt x="1374" y="2229"/>
                    <a:pt x="0" y="6317"/>
                    <a:pt x="1644" y="9769"/>
                  </a:cubicBezTo>
                  <a:cubicBezTo>
                    <a:pt x="2844" y="12286"/>
                    <a:pt x="5320" y="13768"/>
                    <a:pt x="7868" y="13768"/>
                  </a:cubicBezTo>
                  <a:cubicBezTo>
                    <a:pt x="8814" y="13768"/>
                    <a:pt x="9769" y="13564"/>
                    <a:pt x="10674" y="13133"/>
                  </a:cubicBezTo>
                  <a:cubicBezTo>
                    <a:pt x="14016" y="11541"/>
                    <a:pt x="15391" y="7450"/>
                    <a:pt x="13744" y="4000"/>
                  </a:cubicBezTo>
                  <a:cubicBezTo>
                    <a:pt x="12544" y="1482"/>
                    <a:pt x="10068" y="1"/>
                    <a:pt x="7520" y="1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6"/>
            <p:cNvSpPr/>
            <p:nvPr/>
          </p:nvSpPr>
          <p:spPr>
            <a:xfrm>
              <a:off x="1468960" y="3087110"/>
              <a:ext cx="624186" cy="558292"/>
            </a:xfrm>
            <a:custGeom>
              <a:avLst/>
              <a:gdLst/>
              <a:ahLst/>
              <a:cxnLst/>
              <a:rect l="l" t="t" r="r" b="b"/>
              <a:pathLst>
                <a:path w="15393" h="13768" extrusionOk="0">
                  <a:moveTo>
                    <a:pt x="7522" y="0"/>
                  </a:moveTo>
                  <a:cubicBezTo>
                    <a:pt x="6576" y="0"/>
                    <a:pt x="5621" y="204"/>
                    <a:pt x="4716" y="635"/>
                  </a:cubicBezTo>
                  <a:cubicBezTo>
                    <a:pt x="1375" y="2228"/>
                    <a:pt x="1" y="6317"/>
                    <a:pt x="1646" y="9768"/>
                  </a:cubicBezTo>
                  <a:cubicBezTo>
                    <a:pt x="2846" y="12285"/>
                    <a:pt x="5322" y="13768"/>
                    <a:pt x="7870" y="13768"/>
                  </a:cubicBezTo>
                  <a:cubicBezTo>
                    <a:pt x="8816" y="13768"/>
                    <a:pt x="9771" y="13564"/>
                    <a:pt x="10676" y="13132"/>
                  </a:cubicBezTo>
                  <a:cubicBezTo>
                    <a:pt x="14016" y="11541"/>
                    <a:pt x="15393" y="7449"/>
                    <a:pt x="13746" y="3999"/>
                  </a:cubicBezTo>
                  <a:cubicBezTo>
                    <a:pt x="12546" y="1482"/>
                    <a:pt x="10070" y="0"/>
                    <a:pt x="7522" y="0"/>
                  </a:cubicBez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6"/>
            <p:cNvSpPr/>
            <p:nvPr/>
          </p:nvSpPr>
          <p:spPr>
            <a:xfrm>
              <a:off x="1539681" y="3177579"/>
              <a:ext cx="461297" cy="412718"/>
            </a:xfrm>
            <a:custGeom>
              <a:avLst/>
              <a:gdLst/>
              <a:ahLst/>
              <a:cxnLst/>
              <a:rect l="l" t="t" r="r" b="b"/>
              <a:pathLst>
                <a:path w="11376" h="10178" extrusionOk="0">
                  <a:moveTo>
                    <a:pt x="5559" y="0"/>
                  </a:moveTo>
                  <a:cubicBezTo>
                    <a:pt x="4860" y="0"/>
                    <a:pt x="4154" y="151"/>
                    <a:pt x="3486" y="470"/>
                  </a:cubicBezTo>
                  <a:cubicBezTo>
                    <a:pt x="1017" y="1647"/>
                    <a:pt x="0" y="4669"/>
                    <a:pt x="1217" y="7221"/>
                  </a:cubicBezTo>
                  <a:cubicBezTo>
                    <a:pt x="2105" y="9081"/>
                    <a:pt x="3935" y="10178"/>
                    <a:pt x="5818" y="10178"/>
                  </a:cubicBezTo>
                  <a:cubicBezTo>
                    <a:pt x="6516" y="10178"/>
                    <a:pt x="7222" y="10027"/>
                    <a:pt x="7890" y="9709"/>
                  </a:cubicBezTo>
                  <a:cubicBezTo>
                    <a:pt x="10359" y="8531"/>
                    <a:pt x="11375" y="5509"/>
                    <a:pt x="10159" y="2956"/>
                  </a:cubicBezTo>
                  <a:cubicBezTo>
                    <a:pt x="9271" y="1097"/>
                    <a:pt x="7442" y="0"/>
                    <a:pt x="5559" y="0"/>
                  </a:cubicBez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6"/>
            <p:cNvSpPr/>
            <p:nvPr/>
          </p:nvSpPr>
          <p:spPr>
            <a:xfrm>
              <a:off x="1479017" y="3148261"/>
              <a:ext cx="174487" cy="461418"/>
            </a:xfrm>
            <a:custGeom>
              <a:avLst/>
              <a:gdLst/>
              <a:ahLst/>
              <a:cxnLst/>
              <a:rect l="l" t="t" r="r" b="b"/>
              <a:pathLst>
                <a:path w="4303" h="11379" extrusionOk="0">
                  <a:moveTo>
                    <a:pt x="3105" y="0"/>
                  </a:moveTo>
                  <a:cubicBezTo>
                    <a:pt x="786" y="1932"/>
                    <a:pt x="0" y="5326"/>
                    <a:pt x="1399" y="8259"/>
                  </a:cubicBezTo>
                  <a:cubicBezTo>
                    <a:pt x="2053" y="9630"/>
                    <a:pt x="3087" y="10692"/>
                    <a:pt x="4302" y="11378"/>
                  </a:cubicBezTo>
                  <a:lnTo>
                    <a:pt x="3105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6"/>
            <p:cNvSpPr/>
            <p:nvPr/>
          </p:nvSpPr>
          <p:spPr>
            <a:xfrm>
              <a:off x="1483031" y="3165657"/>
              <a:ext cx="580068" cy="479869"/>
            </a:xfrm>
            <a:custGeom>
              <a:avLst/>
              <a:gdLst/>
              <a:ahLst/>
              <a:cxnLst/>
              <a:rect l="l" t="t" r="r" b="b"/>
              <a:pathLst>
                <a:path w="14305" h="11834" extrusionOk="0">
                  <a:moveTo>
                    <a:pt x="2541" y="1"/>
                  </a:moveTo>
                  <a:cubicBezTo>
                    <a:pt x="587" y="1978"/>
                    <a:pt x="0" y="5104"/>
                    <a:pt x="1300" y="7834"/>
                  </a:cubicBezTo>
                  <a:cubicBezTo>
                    <a:pt x="2501" y="10351"/>
                    <a:pt x="4976" y="11833"/>
                    <a:pt x="7525" y="11833"/>
                  </a:cubicBezTo>
                  <a:cubicBezTo>
                    <a:pt x="8470" y="11833"/>
                    <a:pt x="9426" y="11629"/>
                    <a:pt x="10330" y="11198"/>
                  </a:cubicBezTo>
                  <a:cubicBezTo>
                    <a:pt x="12901" y="9971"/>
                    <a:pt x="14304" y="7267"/>
                    <a:pt x="14068" y="4514"/>
                  </a:cubicBezTo>
                  <a:lnTo>
                    <a:pt x="14068" y="4514"/>
                  </a:lnTo>
                  <a:cubicBezTo>
                    <a:pt x="13550" y="5037"/>
                    <a:pt x="12937" y="5481"/>
                    <a:pt x="12237" y="5816"/>
                  </a:cubicBezTo>
                  <a:cubicBezTo>
                    <a:pt x="11333" y="6246"/>
                    <a:pt x="10378" y="6450"/>
                    <a:pt x="9433" y="6450"/>
                  </a:cubicBezTo>
                  <a:cubicBezTo>
                    <a:pt x="6885" y="6450"/>
                    <a:pt x="4409" y="4968"/>
                    <a:pt x="3208" y="2452"/>
                  </a:cubicBezTo>
                  <a:cubicBezTo>
                    <a:pt x="2829" y="1654"/>
                    <a:pt x="2613" y="825"/>
                    <a:pt x="2541" y="1"/>
                  </a:cubicBez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6"/>
            <p:cNvSpPr/>
            <p:nvPr/>
          </p:nvSpPr>
          <p:spPr>
            <a:xfrm>
              <a:off x="1756428" y="3087191"/>
              <a:ext cx="336606" cy="557644"/>
            </a:xfrm>
            <a:custGeom>
              <a:avLst/>
              <a:gdLst/>
              <a:ahLst/>
              <a:cxnLst/>
              <a:rect l="l" t="t" r="r" b="b"/>
              <a:pathLst>
                <a:path w="8301" h="13752" extrusionOk="0">
                  <a:moveTo>
                    <a:pt x="434" y="0"/>
                  </a:moveTo>
                  <a:cubicBezTo>
                    <a:pt x="290" y="0"/>
                    <a:pt x="145" y="5"/>
                    <a:pt x="1" y="15"/>
                  </a:cubicBezTo>
                  <a:lnTo>
                    <a:pt x="1205" y="13752"/>
                  </a:lnTo>
                  <a:cubicBezTo>
                    <a:pt x="2009" y="13700"/>
                    <a:pt x="2817" y="13500"/>
                    <a:pt x="3587" y="13133"/>
                  </a:cubicBezTo>
                  <a:cubicBezTo>
                    <a:pt x="6927" y="11540"/>
                    <a:pt x="8301" y="7452"/>
                    <a:pt x="6657" y="4000"/>
                  </a:cubicBezTo>
                  <a:cubicBezTo>
                    <a:pt x="5456" y="1482"/>
                    <a:pt x="2981" y="0"/>
                    <a:pt x="434" y="0"/>
                  </a:cubicBez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6"/>
            <p:cNvSpPr/>
            <p:nvPr/>
          </p:nvSpPr>
          <p:spPr>
            <a:xfrm>
              <a:off x="1656469" y="3284716"/>
              <a:ext cx="197235" cy="211630"/>
            </a:xfrm>
            <a:custGeom>
              <a:avLst/>
              <a:gdLst/>
              <a:ahLst/>
              <a:cxnLst/>
              <a:rect l="l" t="t" r="r" b="b"/>
              <a:pathLst>
                <a:path w="4864" h="5219" extrusionOk="0">
                  <a:moveTo>
                    <a:pt x="1272" y="1"/>
                  </a:moveTo>
                  <a:lnTo>
                    <a:pt x="1272" y="1"/>
                  </a:lnTo>
                  <a:cubicBezTo>
                    <a:pt x="497" y="538"/>
                    <a:pt x="1" y="1424"/>
                    <a:pt x="26" y="2414"/>
                  </a:cubicBezTo>
                  <a:cubicBezTo>
                    <a:pt x="64" y="3979"/>
                    <a:pt x="1383" y="5218"/>
                    <a:pt x="2991" y="5218"/>
                  </a:cubicBezTo>
                  <a:cubicBezTo>
                    <a:pt x="3016" y="5218"/>
                    <a:pt x="3041" y="5218"/>
                    <a:pt x="3067" y="5217"/>
                  </a:cubicBezTo>
                  <a:cubicBezTo>
                    <a:pt x="3748" y="5203"/>
                    <a:pt x="4370" y="4965"/>
                    <a:pt x="4864" y="4579"/>
                  </a:cubicBezTo>
                  <a:lnTo>
                    <a:pt x="4864" y="4579"/>
                  </a:lnTo>
                  <a:cubicBezTo>
                    <a:pt x="4395" y="4902"/>
                    <a:pt x="3827" y="5100"/>
                    <a:pt x="3207" y="5114"/>
                  </a:cubicBezTo>
                  <a:cubicBezTo>
                    <a:pt x="3183" y="5115"/>
                    <a:pt x="3158" y="5115"/>
                    <a:pt x="3134" y="5115"/>
                  </a:cubicBezTo>
                  <a:cubicBezTo>
                    <a:pt x="1526" y="5115"/>
                    <a:pt x="205" y="3875"/>
                    <a:pt x="168" y="2310"/>
                  </a:cubicBezTo>
                  <a:cubicBezTo>
                    <a:pt x="144" y="1381"/>
                    <a:pt x="579" y="545"/>
                    <a:pt x="1272" y="1"/>
                  </a:cubicBezTo>
                  <a:close/>
                </a:path>
              </a:pathLst>
            </a:custGeom>
            <a:solidFill>
              <a:srgbClr val="995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6"/>
            <p:cNvSpPr/>
            <p:nvPr/>
          </p:nvSpPr>
          <p:spPr>
            <a:xfrm>
              <a:off x="1494507" y="3165617"/>
              <a:ext cx="431330" cy="456958"/>
            </a:xfrm>
            <a:custGeom>
              <a:avLst/>
              <a:gdLst/>
              <a:ahLst/>
              <a:cxnLst/>
              <a:rect l="l" t="t" r="r" b="b"/>
              <a:pathLst>
                <a:path w="10637" h="11269" extrusionOk="0">
                  <a:moveTo>
                    <a:pt x="3547" y="0"/>
                  </a:moveTo>
                  <a:lnTo>
                    <a:pt x="3547" y="0"/>
                  </a:lnTo>
                  <a:cubicBezTo>
                    <a:pt x="2449" y="642"/>
                    <a:pt x="1574" y="1641"/>
                    <a:pt x="1113" y="2919"/>
                  </a:cubicBezTo>
                  <a:cubicBezTo>
                    <a:pt x="1" y="5999"/>
                    <a:pt x="1710" y="9532"/>
                    <a:pt x="4929" y="10807"/>
                  </a:cubicBezTo>
                  <a:cubicBezTo>
                    <a:pt x="5719" y="11120"/>
                    <a:pt x="6525" y="11268"/>
                    <a:pt x="7309" y="11268"/>
                  </a:cubicBezTo>
                  <a:cubicBezTo>
                    <a:pt x="8520" y="11268"/>
                    <a:pt x="9677" y="10915"/>
                    <a:pt x="10637" y="10272"/>
                  </a:cubicBezTo>
                  <a:lnTo>
                    <a:pt x="10637" y="10272"/>
                  </a:lnTo>
                  <a:cubicBezTo>
                    <a:pt x="9740" y="10796"/>
                    <a:pt x="8696" y="11080"/>
                    <a:pt x="7610" y="11080"/>
                  </a:cubicBezTo>
                  <a:cubicBezTo>
                    <a:pt x="6826" y="11080"/>
                    <a:pt x="6020" y="10932"/>
                    <a:pt x="5232" y="10619"/>
                  </a:cubicBezTo>
                  <a:cubicBezTo>
                    <a:pt x="2015" y="9343"/>
                    <a:pt x="304" y="5811"/>
                    <a:pt x="1415" y="2732"/>
                  </a:cubicBezTo>
                  <a:cubicBezTo>
                    <a:pt x="1832" y="1572"/>
                    <a:pt x="2590" y="642"/>
                    <a:pt x="3547" y="0"/>
                  </a:cubicBez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6"/>
            <p:cNvSpPr/>
            <p:nvPr/>
          </p:nvSpPr>
          <p:spPr>
            <a:xfrm>
              <a:off x="1680272" y="3136177"/>
              <a:ext cx="381089" cy="403878"/>
            </a:xfrm>
            <a:custGeom>
              <a:avLst/>
              <a:gdLst/>
              <a:ahLst/>
              <a:cxnLst/>
              <a:rect l="l" t="t" r="r" b="b"/>
              <a:pathLst>
                <a:path w="9398" h="9960" extrusionOk="0">
                  <a:moveTo>
                    <a:pt x="2958" y="1"/>
                  </a:moveTo>
                  <a:cubicBezTo>
                    <a:pt x="1882" y="1"/>
                    <a:pt x="852" y="317"/>
                    <a:pt x="1" y="894"/>
                  </a:cubicBezTo>
                  <a:cubicBezTo>
                    <a:pt x="796" y="424"/>
                    <a:pt x="1724" y="170"/>
                    <a:pt x="2691" y="170"/>
                  </a:cubicBezTo>
                  <a:cubicBezTo>
                    <a:pt x="3377" y="170"/>
                    <a:pt x="4082" y="298"/>
                    <a:pt x="4772" y="569"/>
                  </a:cubicBezTo>
                  <a:cubicBezTo>
                    <a:pt x="7615" y="1687"/>
                    <a:pt x="9130" y="4806"/>
                    <a:pt x="8153" y="7535"/>
                  </a:cubicBezTo>
                  <a:cubicBezTo>
                    <a:pt x="7787" y="8564"/>
                    <a:pt x="7120" y="9389"/>
                    <a:pt x="6276" y="9960"/>
                  </a:cubicBezTo>
                  <a:cubicBezTo>
                    <a:pt x="7244" y="9389"/>
                    <a:pt x="8016" y="8504"/>
                    <a:pt x="8421" y="7367"/>
                  </a:cubicBezTo>
                  <a:cubicBezTo>
                    <a:pt x="9397" y="4637"/>
                    <a:pt x="7881" y="1519"/>
                    <a:pt x="5038" y="400"/>
                  </a:cubicBezTo>
                  <a:cubicBezTo>
                    <a:pt x="4349" y="129"/>
                    <a:pt x="3644" y="1"/>
                    <a:pt x="2958" y="1"/>
                  </a:cubicBez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6"/>
            <p:cNvSpPr/>
            <p:nvPr/>
          </p:nvSpPr>
          <p:spPr>
            <a:xfrm>
              <a:off x="1648926" y="3192867"/>
              <a:ext cx="313614" cy="332388"/>
            </a:xfrm>
            <a:custGeom>
              <a:avLst/>
              <a:gdLst/>
              <a:ahLst/>
              <a:cxnLst/>
              <a:rect l="l" t="t" r="r" b="b"/>
              <a:pathLst>
                <a:path w="7734" h="8197" extrusionOk="0">
                  <a:moveTo>
                    <a:pt x="2436" y="1"/>
                  </a:moveTo>
                  <a:cubicBezTo>
                    <a:pt x="1550" y="1"/>
                    <a:pt x="702" y="261"/>
                    <a:pt x="1" y="736"/>
                  </a:cubicBezTo>
                  <a:cubicBezTo>
                    <a:pt x="656" y="349"/>
                    <a:pt x="1421" y="139"/>
                    <a:pt x="2216" y="139"/>
                  </a:cubicBezTo>
                  <a:cubicBezTo>
                    <a:pt x="2780" y="139"/>
                    <a:pt x="3360" y="244"/>
                    <a:pt x="3927" y="468"/>
                  </a:cubicBezTo>
                  <a:cubicBezTo>
                    <a:pt x="6268" y="1388"/>
                    <a:pt x="7515" y="3957"/>
                    <a:pt x="6712" y="6201"/>
                  </a:cubicBezTo>
                  <a:cubicBezTo>
                    <a:pt x="6411" y="7049"/>
                    <a:pt x="5860" y="7729"/>
                    <a:pt x="5167" y="8197"/>
                  </a:cubicBezTo>
                  <a:cubicBezTo>
                    <a:pt x="5963" y="7726"/>
                    <a:pt x="6599" y="6996"/>
                    <a:pt x="6932" y="6062"/>
                  </a:cubicBezTo>
                  <a:cubicBezTo>
                    <a:pt x="7734" y="3816"/>
                    <a:pt x="6488" y="1248"/>
                    <a:pt x="4148" y="329"/>
                  </a:cubicBezTo>
                  <a:cubicBezTo>
                    <a:pt x="3580" y="106"/>
                    <a:pt x="3000" y="1"/>
                    <a:pt x="2436" y="1"/>
                  </a:cubicBez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6"/>
            <p:cNvSpPr/>
            <p:nvPr/>
          </p:nvSpPr>
          <p:spPr>
            <a:xfrm>
              <a:off x="1363243" y="2938286"/>
              <a:ext cx="801430" cy="818664"/>
            </a:xfrm>
            <a:custGeom>
              <a:avLst/>
              <a:gdLst/>
              <a:ahLst/>
              <a:cxnLst/>
              <a:rect l="l" t="t" r="r" b="b"/>
              <a:pathLst>
                <a:path w="19764" h="20189" extrusionOk="0">
                  <a:moveTo>
                    <a:pt x="10116" y="0"/>
                  </a:moveTo>
                  <a:cubicBezTo>
                    <a:pt x="5086" y="0"/>
                    <a:pt x="472" y="4068"/>
                    <a:pt x="239" y="9449"/>
                  </a:cubicBezTo>
                  <a:cubicBezTo>
                    <a:pt x="1" y="14970"/>
                    <a:pt x="4523" y="19925"/>
                    <a:pt x="9707" y="20149"/>
                  </a:cubicBezTo>
                  <a:cubicBezTo>
                    <a:pt x="9836" y="20155"/>
                    <a:pt x="9965" y="20158"/>
                    <a:pt x="10093" y="20158"/>
                  </a:cubicBezTo>
                  <a:cubicBezTo>
                    <a:pt x="10158" y="20158"/>
                    <a:pt x="10222" y="20157"/>
                    <a:pt x="10287" y="20156"/>
                  </a:cubicBezTo>
                  <a:lnTo>
                    <a:pt x="10287" y="20156"/>
                  </a:lnTo>
                  <a:cubicBezTo>
                    <a:pt x="10466" y="20178"/>
                    <a:pt x="10645" y="20189"/>
                    <a:pt x="10824" y="20189"/>
                  </a:cubicBezTo>
                  <a:cubicBezTo>
                    <a:pt x="11599" y="20189"/>
                    <a:pt x="12373" y="19985"/>
                    <a:pt x="13119" y="19626"/>
                  </a:cubicBezTo>
                  <a:lnTo>
                    <a:pt x="13119" y="19626"/>
                  </a:lnTo>
                  <a:cubicBezTo>
                    <a:pt x="12225" y="19950"/>
                    <a:pt x="11273" y="20134"/>
                    <a:pt x="10287" y="20156"/>
                  </a:cubicBezTo>
                  <a:lnTo>
                    <a:pt x="10287" y="20156"/>
                  </a:lnTo>
                  <a:cubicBezTo>
                    <a:pt x="10198" y="20144"/>
                    <a:pt x="10108" y="20130"/>
                    <a:pt x="10019" y="20114"/>
                  </a:cubicBezTo>
                  <a:cubicBezTo>
                    <a:pt x="747" y="18361"/>
                    <a:pt x="1175" y="13092"/>
                    <a:pt x="1374" y="8471"/>
                  </a:cubicBezTo>
                  <a:cubicBezTo>
                    <a:pt x="1565" y="3994"/>
                    <a:pt x="6449" y="1186"/>
                    <a:pt x="10697" y="1186"/>
                  </a:cubicBezTo>
                  <a:cubicBezTo>
                    <a:pt x="10832" y="1186"/>
                    <a:pt x="10967" y="1189"/>
                    <a:pt x="11101" y="1194"/>
                  </a:cubicBezTo>
                  <a:cubicBezTo>
                    <a:pt x="15437" y="1382"/>
                    <a:pt x="19181" y="5813"/>
                    <a:pt x="18982" y="10431"/>
                  </a:cubicBezTo>
                  <a:cubicBezTo>
                    <a:pt x="18831" y="13923"/>
                    <a:pt x="16224" y="18129"/>
                    <a:pt x="13119" y="19626"/>
                  </a:cubicBezTo>
                  <a:lnTo>
                    <a:pt x="13119" y="19626"/>
                  </a:lnTo>
                  <a:cubicBezTo>
                    <a:pt x="16694" y="18331"/>
                    <a:pt x="19342" y="14806"/>
                    <a:pt x="19523" y="10552"/>
                  </a:cubicBezTo>
                  <a:cubicBezTo>
                    <a:pt x="19763" y="5028"/>
                    <a:pt x="15702" y="232"/>
                    <a:pt x="10517" y="9"/>
                  </a:cubicBezTo>
                  <a:cubicBezTo>
                    <a:pt x="10383" y="3"/>
                    <a:pt x="10250" y="0"/>
                    <a:pt x="10116" y="0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6"/>
            <p:cNvSpPr/>
            <p:nvPr/>
          </p:nvSpPr>
          <p:spPr>
            <a:xfrm>
              <a:off x="1361013" y="2975918"/>
              <a:ext cx="776086" cy="811689"/>
            </a:xfrm>
            <a:custGeom>
              <a:avLst/>
              <a:gdLst/>
              <a:ahLst/>
              <a:cxnLst/>
              <a:rect l="l" t="t" r="r" b="b"/>
              <a:pathLst>
                <a:path w="19139" h="20017" extrusionOk="0">
                  <a:moveTo>
                    <a:pt x="12625" y="505"/>
                  </a:moveTo>
                  <a:lnTo>
                    <a:pt x="12625" y="505"/>
                  </a:lnTo>
                  <a:cubicBezTo>
                    <a:pt x="13996" y="988"/>
                    <a:pt x="15220" y="1797"/>
                    <a:pt x="16222" y="2844"/>
                  </a:cubicBezTo>
                  <a:lnTo>
                    <a:pt x="16222" y="2844"/>
                  </a:lnTo>
                  <a:cubicBezTo>
                    <a:pt x="15213" y="1742"/>
                    <a:pt x="13980" y="906"/>
                    <a:pt x="12625" y="505"/>
                  </a:cubicBezTo>
                  <a:close/>
                  <a:moveTo>
                    <a:pt x="9667" y="0"/>
                  </a:moveTo>
                  <a:cubicBezTo>
                    <a:pt x="4654" y="0"/>
                    <a:pt x="471" y="4220"/>
                    <a:pt x="239" y="9604"/>
                  </a:cubicBezTo>
                  <a:cubicBezTo>
                    <a:pt x="0" y="15127"/>
                    <a:pt x="4011" y="19787"/>
                    <a:pt x="9195" y="20009"/>
                  </a:cubicBezTo>
                  <a:cubicBezTo>
                    <a:pt x="9324" y="20014"/>
                    <a:pt x="9453" y="20017"/>
                    <a:pt x="9581" y="20017"/>
                  </a:cubicBezTo>
                  <a:cubicBezTo>
                    <a:pt x="14595" y="20017"/>
                    <a:pt x="18781" y="15798"/>
                    <a:pt x="19011" y="10412"/>
                  </a:cubicBezTo>
                  <a:cubicBezTo>
                    <a:pt x="19139" y="7461"/>
                    <a:pt x="18052" y="4756"/>
                    <a:pt x="16222" y="2844"/>
                  </a:cubicBezTo>
                  <a:lnTo>
                    <a:pt x="16222" y="2844"/>
                  </a:lnTo>
                  <a:cubicBezTo>
                    <a:pt x="17945" y="4726"/>
                    <a:pt x="19011" y="7386"/>
                    <a:pt x="18899" y="9987"/>
                  </a:cubicBezTo>
                  <a:cubicBezTo>
                    <a:pt x="18707" y="14415"/>
                    <a:pt x="14749" y="19147"/>
                    <a:pt x="10634" y="19147"/>
                  </a:cubicBezTo>
                  <a:cubicBezTo>
                    <a:pt x="10399" y="19147"/>
                    <a:pt x="10163" y="19131"/>
                    <a:pt x="9928" y="19100"/>
                  </a:cubicBezTo>
                  <a:cubicBezTo>
                    <a:pt x="2076" y="18039"/>
                    <a:pt x="1137" y="12479"/>
                    <a:pt x="1337" y="7798"/>
                  </a:cubicBezTo>
                  <a:cubicBezTo>
                    <a:pt x="1533" y="3255"/>
                    <a:pt x="6398" y="238"/>
                    <a:pt x="10702" y="238"/>
                  </a:cubicBezTo>
                  <a:cubicBezTo>
                    <a:pt x="10833" y="238"/>
                    <a:pt x="10963" y="241"/>
                    <a:pt x="11093" y="246"/>
                  </a:cubicBezTo>
                  <a:cubicBezTo>
                    <a:pt x="11617" y="269"/>
                    <a:pt x="12129" y="358"/>
                    <a:pt x="12625" y="505"/>
                  </a:cubicBezTo>
                  <a:lnTo>
                    <a:pt x="12625" y="505"/>
                  </a:lnTo>
                  <a:cubicBezTo>
                    <a:pt x="11814" y="219"/>
                    <a:pt x="10952" y="47"/>
                    <a:pt x="10055" y="9"/>
                  </a:cubicBezTo>
                  <a:cubicBezTo>
                    <a:pt x="9925" y="3"/>
                    <a:pt x="9796" y="0"/>
                    <a:pt x="9667" y="0"/>
                  </a:cubicBezTo>
                  <a:close/>
                </a:path>
              </a:pathLst>
            </a:custGeom>
            <a:solidFill>
              <a:srgbClr val="9B8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6"/>
            <p:cNvSpPr/>
            <p:nvPr/>
          </p:nvSpPr>
          <p:spPr>
            <a:xfrm>
              <a:off x="1364987" y="2950249"/>
              <a:ext cx="800903" cy="832856"/>
            </a:xfrm>
            <a:custGeom>
              <a:avLst/>
              <a:gdLst/>
              <a:ahLst/>
              <a:cxnLst/>
              <a:rect l="l" t="t" r="r" b="b"/>
              <a:pathLst>
                <a:path w="19751" h="20539" extrusionOk="0">
                  <a:moveTo>
                    <a:pt x="12238" y="1207"/>
                  </a:moveTo>
                  <a:cubicBezTo>
                    <a:pt x="12588" y="1207"/>
                    <a:pt x="12930" y="1288"/>
                    <a:pt x="13244" y="1458"/>
                  </a:cubicBezTo>
                  <a:cubicBezTo>
                    <a:pt x="14471" y="2121"/>
                    <a:pt x="14793" y="3898"/>
                    <a:pt x="13964" y="5426"/>
                  </a:cubicBezTo>
                  <a:cubicBezTo>
                    <a:pt x="13348" y="6563"/>
                    <a:pt x="12268" y="7243"/>
                    <a:pt x="11252" y="7243"/>
                  </a:cubicBezTo>
                  <a:cubicBezTo>
                    <a:pt x="10902" y="7243"/>
                    <a:pt x="10559" y="7162"/>
                    <a:pt x="10245" y="6992"/>
                  </a:cubicBezTo>
                  <a:cubicBezTo>
                    <a:pt x="9020" y="6328"/>
                    <a:pt x="8698" y="4551"/>
                    <a:pt x="9526" y="3022"/>
                  </a:cubicBezTo>
                  <a:cubicBezTo>
                    <a:pt x="10143" y="1886"/>
                    <a:pt x="11221" y="1207"/>
                    <a:pt x="12238" y="1207"/>
                  </a:cubicBezTo>
                  <a:close/>
                  <a:moveTo>
                    <a:pt x="4492" y="3912"/>
                  </a:moveTo>
                  <a:cubicBezTo>
                    <a:pt x="5265" y="3912"/>
                    <a:pt x="6106" y="4229"/>
                    <a:pt x="6801" y="4850"/>
                  </a:cubicBezTo>
                  <a:cubicBezTo>
                    <a:pt x="8096" y="6010"/>
                    <a:pt x="8391" y="7792"/>
                    <a:pt x="7461" y="8830"/>
                  </a:cubicBezTo>
                  <a:cubicBezTo>
                    <a:pt x="7029" y="9311"/>
                    <a:pt x="6411" y="9548"/>
                    <a:pt x="5742" y="9548"/>
                  </a:cubicBezTo>
                  <a:cubicBezTo>
                    <a:pt x="4969" y="9548"/>
                    <a:pt x="4129" y="9231"/>
                    <a:pt x="3434" y="8608"/>
                  </a:cubicBezTo>
                  <a:cubicBezTo>
                    <a:pt x="2140" y="7450"/>
                    <a:pt x="1845" y="5668"/>
                    <a:pt x="2772" y="4630"/>
                  </a:cubicBezTo>
                  <a:cubicBezTo>
                    <a:pt x="3204" y="4149"/>
                    <a:pt x="3823" y="3912"/>
                    <a:pt x="4492" y="3912"/>
                  </a:cubicBezTo>
                  <a:close/>
                  <a:moveTo>
                    <a:pt x="15833" y="7526"/>
                  </a:moveTo>
                  <a:cubicBezTo>
                    <a:pt x="17376" y="7526"/>
                    <a:pt x="18653" y="8492"/>
                    <a:pt x="18738" y="9769"/>
                  </a:cubicBezTo>
                  <a:cubicBezTo>
                    <a:pt x="18827" y="11115"/>
                    <a:pt x="17560" y="12294"/>
                    <a:pt x="15907" y="12405"/>
                  </a:cubicBezTo>
                  <a:cubicBezTo>
                    <a:pt x="15822" y="12410"/>
                    <a:pt x="15739" y="12413"/>
                    <a:pt x="15656" y="12413"/>
                  </a:cubicBezTo>
                  <a:cubicBezTo>
                    <a:pt x="14113" y="12413"/>
                    <a:pt x="12836" y="11446"/>
                    <a:pt x="12750" y="10170"/>
                  </a:cubicBezTo>
                  <a:cubicBezTo>
                    <a:pt x="12661" y="8824"/>
                    <a:pt x="13928" y="7645"/>
                    <a:pt x="15582" y="7535"/>
                  </a:cubicBezTo>
                  <a:cubicBezTo>
                    <a:pt x="15666" y="7529"/>
                    <a:pt x="15750" y="7526"/>
                    <a:pt x="15833" y="7526"/>
                  </a:cubicBezTo>
                  <a:close/>
                  <a:moveTo>
                    <a:pt x="5774" y="11036"/>
                  </a:moveTo>
                  <a:cubicBezTo>
                    <a:pt x="6326" y="11036"/>
                    <a:pt x="6846" y="11211"/>
                    <a:pt x="7253" y="11573"/>
                  </a:cubicBezTo>
                  <a:cubicBezTo>
                    <a:pt x="8294" y="12496"/>
                    <a:pt x="8202" y="14301"/>
                    <a:pt x="7048" y="15601"/>
                  </a:cubicBezTo>
                  <a:cubicBezTo>
                    <a:pt x="6345" y="16392"/>
                    <a:pt x="5410" y="16814"/>
                    <a:pt x="4551" y="16814"/>
                  </a:cubicBezTo>
                  <a:cubicBezTo>
                    <a:pt x="3999" y="16814"/>
                    <a:pt x="3479" y="16640"/>
                    <a:pt x="3072" y="16277"/>
                  </a:cubicBezTo>
                  <a:cubicBezTo>
                    <a:pt x="2031" y="15352"/>
                    <a:pt x="2121" y="13548"/>
                    <a:pt x="3278" y="12249"/>
                  </a:cubicBezTo>
                  <a:cubicBezTo>
                    <a:pt x="3980" y="11458"/>
                    <a:pt x="4915" y="11036"/>
                    <a:pt x="5774" y="11036"/>
                  </a:cubicBezTo>
                  <a:close/>
                  <a:moveTo>
                    <a:pt x="11715" y="12926"/>
                  </a:moveTo>
                  <a:cubicBezTo>
                    <a:pt x="12846" y="12926"/>
                    <a:pt x="13985" y="13828"/>
                    <a:pt x="14451" y="15203"/>
                  </a:cubicBezTo>
                  <a:cubicBezTo>
                    <a:pt x="15009" y="16850"/>
                    <a:pt x="14394" y="18547"/>
                    <a:pt x="13072" y="18995"/>
                  </a:cubicBezTo>
                  <a:cubicBezTo>
                    <a:pt x="12855" y="19069"/>
                    <a:pt x="12633" y="19104"/>
                    <a:pt x="12410" y="19104"/>
                  </a:cubicBezTo>
                  <a:cubicBezTo>
                    <a:pt x="11279" y="19104"/>
                    <a:pt x="10139" y="18200"/>
                    <a:pt x="9672" y="16827"/>
                  </a:cubicBezTo>
                  <a:cubicBezTo>
                    <a:pt x="9114" y="15180"/>
                    <a:pt x="9730" y="13483"/>
                    <a:pt x="11051" y="13035"/>
                  </a:cubicBezTo>
                  <a:cubicBezTo>
                    <a:pt x="11268" y="12961"/>
                    <a:pt x="11492" y="12926"/>
                    <a:pt x="11715" y="12926"/>
                  </a:cubicBezTo>
                  <a:close/>
                  <a:moveTo>
                    <a:pt x="9920" y="0"/>
                  </a:moveTo>
                  <a:cubicBezTo>
                    <a:pt x="4775" y="0"/>
                    <a:pt x="482" y="4330"/>
                    <a:pt x="244" y="9855"/>
                  </a:cubicBezTo>
                  <a:cubicBezTo>
                    <a:pt x="1" y="15523"/>
                    <a:pt x="4115" y="20301"/>
                    <a:pt x="9435" y="20530"/>
                  </a:cubicBezTo>
                  <a:cubicBezTo>
                    <a:pt x="9567" y="20536"/>
                    <a:pt x="9699" y="20539"/>
                    <a:pt x="9831" y="20539"/>
                  </a:cubicBezTo>
                  <a:cubicBezTo>
                    <a:pt x="14976" y="20539"/>
                    <a:pt x="19270" y="16209"/>
                    <a:pt x="19507" y="10685"/>
                  </a:cubicBezTo>
                  <a:cubicBezTo>
                    <a:pt x="19750" y="5018"/>
                    <a:pt x="15635" y="238"/>
                    <a:pt x="10317" y="9"/>
                  </a:cubicBezTo>
                  <a:cubicBezTo>
                    <a:pt x="10184" y="3"/>
                    <a:pt x="10052" y="0"/>
                    <a:pt x="9920" y="0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6"/>
            <p:cNvSpPr/>
            <p:nvPr/>
          </p:nvSpPr>
          <p:spPr>
            <a:xfrm>
              <a:off x="1375124" y="2960874"/>
              <a:ext cx="780547" cy="811730"/>
            </a:xfrm>
            <a:custGeom>
              <a:avLst/>
              <a:gdLst/>
              <a:ahLst/>
              <a:cxnLst/>
              <a:rect l="l" t="t" r="r" b="b"/>
              <a:pathLst>
                <a:path w="19249" h="20018" extrusionOk="0">
                  <a:moveTo>
                    <a:pt x="11926" y="1174"/>
                  </a:moveTo>
                  <a:cubicBezTo>
                    <a:pt x="12268" y="1174"/>
                    <a:pt x="12602" y="1253"/>
                    <a:pt x="12908" y="1419"/>
                  </a:cubicBezTo>
                  <a:cubicBezTo>
                    <a:pt x="14102" y="2065"/>
                    <a:pt x="14417" y="3797"/>
                    <a:pt x="13610" y="5287"/>
                  </a:cubicBezTo>
                  <a:cubicBezTo>
                    <a:pt x="13010" y="6397"/>
                    <a:pt x="11959" y="7058"/>
                    <a:pt x="10968" y="7058"/>
                  </a:cubicBezTo>
                  <a:cubicBezTo>
                    <a:pt x="10626" y="7058"/>
                    <a:pt x="10292" y="6980"/>
                    <a:pt x="9986" y="6814"/>
                  </a:cubicBezTo>
                  <a:cubicBezTo>
                    <a:pt x="8791" y="6166"/>
                    <a:pt x="8478" y="4434"/>
                    <a:pt x="9285" y="2945"/>
                  </a:cubicBezTo>
                  <a:cubicBezTo>
                    <a:pt x="9885" y="1837"/>
                    <a:pt x="10936" y="1174"/>
                    <a:pt x="11926" y="1174"/>
                  </a:cubicBezTo>
                  <a:close/>
                  <a:moveTo>
                    <a:pt x="4379" y="3812"/>
                  </a:moveTo>
                  <a:cubicBezTo>
                    <a:pt x="5134" y="3812"/>
                    <a:pt x="5953" y="4120"/>
                    <a:pt x="6629" y="4726"/>
                  </a:cubicBezTo>
                  <a:cubicBezTo>
                    <a:pt x="7891" y="5857"/>
                    <a:pt x="8180" y="7592"/>
                    <a:pt x="7274" y="8604"/>
                  </a:cubicBezTo>
                  <a:cubicBezTo>
                    <a:pt x="6854" y="9072"/>
                    <a:pt x="6251" y="9303"/>
                    <a:pt x="5599" y="9303"/>
                  </a:cubicBezTo>
                  <a:cubicBezTo>
                    <a:pt x="4845" y="9303"/>
                    <a:pt x="4025" y="8994"/>
                    <a:pt x="3348" y="8389"/>
                  </a:cubicBezTo>
                  <a:cubicBezTo>
                    <a:pt x="2086" y="7260"/>
                    <a:pt x="1798" y="5522"/>
                    <a:pt x="2704" y="4511"/>
                  </a:cubicBezTo>
                  <a:cubicBezTo>
                    <a:pt x="3124" y="4042"/>
                    <a:pt x="3727" y="3812"/>
                    <a:pt x="4379" y="3812"/>
                  </a:cubicBezTo>
                  <a:close/>
                  <a:moveTo>
                    <a:pt x="15429" y="7332"/>
                  </a:moveTo>
                  <a:cubicBezTo>
                    <a:pt x="16935" y="7332"/>
                    <a:pt x="18179" y="8274"/>
                    <a:pt x="18262" y="9520"/>
                  </a:cubicBezTo>
                  <a:cubicBezTo>
                    <a:pt x="18351" y="10831"/>
                    <a:pt x="17115" y="11979"/>
                    <a:pt x="15504" y="12087"/>
                  </a:cubicBezTo>
                  <a:cubicBezTo>
                    <a:pt x="15422" y="12092"/>
                    <a:pt x="15342" y="12095"/>
                    <a:pt x="15262" y="12095"/>
                  </a:cubicBezTo>
                  <a:cubicBezTo>
                    <a:pt x="13757" y="12095"/>
                    <a:pt x="12510" y="11153"/>
                    <a:pt x="12427" y="9908"/>
                  </a:cubicBezTo>
                  <a:cubicBezTo>
                    <a:pt x="12340" y="8595"/>
                    <a:pt x="13574" y="7447"/>
                    <a:pt x="15187" y="7340"/>
                  </a:cubicBezTo>
                  <a:cubicBezTo>
                    <a:pt x="15269" y="7334"/>
                    <a:pt x="15349" y="7332"/>
                    <a:pt x="15429" y="7332"/>
                  </a:cubicBezTo>
                  <a:close/>
                  <a:moveTo>
                    <a:pt x="5628" y="10754"/>
                  </a:moveTo>
                  <a:cubicBezTo>
                    <a:pt x="6165" y="10754"/>
                    <a:pt x="6672" y="10924"/>
                    <a:pt x="7069" y="11277"/>
                  </a:cubicBezTo>
                  <a:cubicBezTo>
                    <a:pt x="8084" y="12178"/>
                    <a:pt x="7995" y="13936"/>
                    <a:pt x="6870" y="15203"/>
                  </a:cubicBezTo>
                  <a:cubicBezTo>
                    <a:pt x="6184" y="15975"/>
                    <a:pt x="5273" y="16386"/>
                    <a:pt x="4435" y="16386"/>
                  </a:cubicBezTo>
                  <a:cubicBezTo>
                    <a:pt x="3898" y="16386"/>
                    <a:pt x="3390" y="16216"/>
                    <a:pt x="2993" y="15863"/>
                  </a:cubicBezTo>
                  <a:cubicBezTo>
                    <a:pt x="1978" y="14961"/>
                    <a:pt x="2069" y="13202"/>
                    <a:pt x="3194" y="11936"/>
                  </a:cubicBezTo>
                  <a:cubicBezTo>
                    <a:pt x="3879" y="11165"/>
                    <a:pt x="4790" y="10754"/>
                    <a:pt x="5628" y="10754"/>
                  </a:cubicBezTo>
                  <a:close/>
                  <a:moveTo>
                    <a:pt x="11418" y="12595"/>
                  </a:moveTo>
                  <a:cubicBezTo>
                    <a:pt x="12521" y="12595"/>
                    <a:pt x="13631" y="13476"/>
                    <a:pt x="14085" y="14817"/>
                  </a:cubicBezTo>
                  <a:cubicBezTo>
                    <a:pt x="14629" y="16421"/>
                    <a:pt x="14028" y="18075"/>
                    <a:pt x="12742" y="18512"/>
                  </a:cubicBezTo>
                  <a:cubicBezTo>
                    <a:pt x="12530" y="18584"/>
                    <a:pt x="12312" y="18618"/>
                    <a:pt x="12094" y="18618"/>
                  </a:cubicBezTo>
                  <a:cubicBezTo>
                    <a:pt x="10991" y="18618"/>
                    <a:pt x="9882" y="17737"/>
                    <a:pt x="9428" y="16396"/>
                  </a:cubicBezTo>
                  <a:cubicBezTo>
                    <a:pt x="8884" y="14791"/>
                    <a:pt x="9485" y="13138"/>
                    <a:pt x="10771" y="12701"/>
                  </a:cubicBezTo>
                  <a:cubicBezTo>
                    <a:pt x="10983" y="12629"/>
                    <a:pt x="11200" y="12595"/>
                    <a:pt x="11418" y="12595"/>
                  </a:cubicBezTo>
                  <a:close/>
                  <a:moveTo>
                    <a:pt x="9669" y="1"/>
                  </a:moveTo>
                  <a:cubicBezTo>
                    <a:pt x="4653" y="1"/>
                    <a:pt x="468" y="4219"/>
                    <a:pt x="238" y="9606"/>
                  </a:cubicBezTo>
                  <a:cubicBezTo>
                    <a:pt x="0" y="15127"/>
                    <a:pt x="4010" y="19787"/>
                    <a:pt x="9193" y="20009"/>
                  </a:cubicBezTo>
                  <a:cubicBezTo>
                    <a:pt x="9323" y="20014"/>
                    <a:pt x="9451" y="20017"/>
                    <a:pt x="9580" y="20017"/>
                  </a:cubicBezTo>
                  <a:cubicBezTo>
                    <a:pt x="14595" y="20017"/>
                    <a:pt x="18780" y="15798"/>
                    <a:pt x="19011" y="10412"/>
                  </a:cubicBezTo>
                  <a:cubicBezTo>
                    <a:pt x="19248" y="4889"/>
                    <a:pt x="15239" y="231"/>
                    <a:pt x="10055" y="9"/>
                  </a:cubicBezTo>
                  <a:cubicBezTo>
                    <a:pt x="9926" y="3"/>
                    <a:pt x="9797" y="1"/>
                    <a:pt x="9669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6"/>
            <p:cNvSpPr/>
            <p:nvPr/>
          </p:nvSpPr>
          <p:spPr>
            <a:xfrm>
              <a:off x="1666526" y="3264440"/>
              <a:ext cx="216091" cy="189612"/>
            </a:xfrm>
            <a:custGeom>
              <a:avLst/>
              <a:gdLst/>
              <a:ahLst/>
              <a:cxnLst/>
              <a:rect l="l" t="t" r="r" b="b"/>
              <a:pathLst>
                <a:path w="5329" h="4676" extrusionOk="0">
                  <a:moveTo>
                    <a:pt x="2661" y="138"/>
                  </a:moveTo>
                  <a:cubicBezTo>
                    <a:pt x="3487" y="138"/>
                    <a:pt x="4279" y="605"/>
                    <a:pt x="4653" y="1401"/>
                  </a:cubicBezTo>
                  <a:cubicBezTo>
                    <a:pt x="5171" y="2502"/>
                    <a:pt x="4699" y="3812"/>
                    <a:pt x="3599" y="4327"/>
                  </a:cubicBezTo>
                  <a:cubicBezTo>
                    <a:pt x="3297" y="4469"/>
                    <a:pt x="2979" y="4536"/>
                    <a:pt x="2666" y="4536"/>
                  </a:cubicBezTo>
                  <a:cubicBezTo>
                    <a:pt x="1840" y="4536"/>
                    <a:pt x="1048" y="4069"/>
                    <a:pt x="673" y="3272"/>
                  </a:cubicBezTo>
                  <a:cubicBezTo>
                    <a:pt x="158" y="2173"/>
                    <a:pt x="630" y="863"/>
                    <a:pt x="1728" y="346"/>
                  </a:cubicBezTo>
                  <a:cubicBezTo>
                    <a:pt x="2030" y="205"/>
                    <a:pt x="2348" y="138"/>
                    <a:pt x="2661" y="138"/>
                  </a:cubicBezTo>
                  <a:close/>
                  <a:moveTo>
                    <a:pt x="2664" y="0"/>
                  </a:moveTo>
                  <a:cubicBezTo>
                    <a:pt x="2331" y="0"/>
                    <a:pt x="1993" y="72"/>
                    <a:pt x="1671" y="223"/>
                  </a:cubicBezTo>
                  <a:cubicBezTo>
                    <a:pt x="503" y="770"/>
                    <a:pt x="0" y="2163"/>
                    <a:pt x="550" y="3331"/>
                  </a:cubicBezTo>
                  <a:cubicBezTo>
                    <a:pt x="947" y="4178"/>
                    <a:pt x="1788" y="4675"/>
                    <a:pt x="2666" y="4675"/>
                  </a:cubicBezTo>
                  <a:cubicBezTo>
                    <a:pt x="2999" y="4675"/>
                    <a:pt x="3337" y="4604"/>
                    <a:pt x="3658" y="4453"/>
                  </a:cubicBezTo>
                  <a:cubicBezTo>
                    <a:pt x="4826" y="3905"/>
                    <a:pt x="5329" y="2514"/>
                    <a:pt x="4780" y="1344"/>
                  </a:cubicBezTo>
                  <a:cubicBezTo>
                    <a:pt x="4383" y="497"/>
                    <a:pt x="3542" y="0"/>
                    <a:pt x="2664" y="0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6"/>
            <p:cNvSpPr/>
            <p:nvPr/>
          </p:nvSpPr>
          <p:spPr>
            <a:xfrm>
              <a:off x="1688302" y="3283499"/>
              <a:ext cx="172662" cy="151535"/>
            </a:xfrm>
            <a:custGeom>
              <a:avLst/>
              <a:gdLst/>
              <a:ahLst/>
              <a:cxnLst/>
              <a:rect l="l" t="t" r="r" b="b"/>
              <a:pathLst>
                <a:path w="4258" h="3737" extrusionOk="0">
                  <a:moveTo>
                    <a:pt x="2128" y="1"/>
                  </a:moveTo>
                  <a:cubicBezTo>
                    <a:pt x="1862" y="1"/>
                    <a:pt x="1591" y="58"/>
                    <a:pt x="1334" y="178"/>
                  </a:cubicBezTo>
                  <a:cubicBezTo>
                    <a:pt x="401" y="616"/>
                    <a:pt x="0" y="1729"/>
                    <a:pt x="438" y="2662"/>
                  </a:cubicBezTo>
                  <a:cubicBezTo>
                    <a:pt x="756" y="3339"/>
                    <a:pt x="1428" y="3736"/>
                    <a:pt x="2129" y="3736"/>
                  </a:cubicBezTo>
                  <a:cubicBezTo>
                    <a:pt x="2395" y="3736"/>
                    <a:pt x="2665" y="3679"/>
                    <a:pt x="2922" y="3558"/>
                  </a:cubicBezTo>
                  <a:cubicBezTo>
                    <a:pt x="3854" y="3120"/>
                    <a:pt x="4258" y="2008"/>
                    <a:pt x="3818" y="1074"/>
                  </a:cubicBezTo>
                  <a:cubicBezTo>
                    <a:pt x="3500" y="398"/>
                    <a:pt x="2829" y="1"/>
                    <a:pt x="2128" y="1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6"/>
            <p:cNvSpPr/>
            <p:nvPr/>
          </p:nvSpPr>
          <p:spPr>
            <a:xfrm>
              <a:off x="1706996" y="3299923"/>
              <a:ext cx="135153" cy="118649"/>
            </a:xfrm>
            <a:custGeom>
              <a:avLst/>
              <a:gdLst/>
              <a:ahLst/>
              <a:cxnLst/>
              <a:rect l="l" t="t" r="r" b="b"/>
              <a:pathLst>
                <a:path w="3333" h="2926" extrusionOk="0">
                  <a:moveTo>
                    <a:pt x="1667" y="1"/>
                  </a:moveTo>
                  <a:cubicBezTo>
                    <a:pt x="1458" y="1"/>
                    <a:pt x="1247" y="45"/>
                    <a:pt x="1045" y="140"/>
                  </a:cubicBezTo>
                  <a:cubicBezTo>
                    <a:pt x="315" y="483"/>
                    <a:pt x="0" y="1354"/>
                    <a:pt x="344" y="2085"/>
                  </a:cubicBezTo>
                  <a:cubicBezTo>
                    <a:pt x="593" y="2615"/>
                    <a:pt x="1119" y="2926"/>
                    <a:pt x="1668" y="2926"/>
                  </a:cubicBezTo>
                  <a:cubicBezTo>
                    <a:pt x="1877" y="2926"/>
                    <a:pt x="2088" y="2881"/>
                    <a:pt x="2289" y="2787"/>
                  </a:cubicBezTo>
                  <a:cubicBezTo>
                    <a:pt x="3019" y="2443"/>
                    <a:pt x="3333" y="1571"/>
                    <a:pt x="2991" y="841"/>
                  </a:cubicBezTo>
                  <a:cubicBezTo>
                    <a:pt x="2741" y="312"/>
                    <a:pt x="2216" y="1"/>
                    <a:pt x="1667" y="1"/>
                  </a:cubicBezTo>
                  <a:close/>
                </a:path>
              </a:pathLst>
            </a:custGeom>
            <a:solidFill>
              <a:srgbClr val="CDA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6"/>
            <p:cNvSpPr/>
            <p:nvPr/>
          </p:nvSpPr>
          <p:spPr>
            <a:xfrm>
              <a:off x="1731894" y="3305316"/>
              <a:ext cx="98780" cy="77086"/>
            </a:xfrm>
            <a:custGeom>
              <a:avLst/>
              <a:gdLst/>
              <a:ahLst/>
              <a:cxnLst/>
              <a:rect l="l" t="t" r="r" b="b"/>
              <a:pathLst>
                <a:path w="2436" h="1901" extrusionOk="0">
                  <a:moveTo>
                    <a:pt x="1105" y="0"/>
                  </a:moveTo>
                  <a:cubicBezTo>
                    <a:pt x="924" y="0"/>
                    <a:pt x="740" y="39"/>
                    <a:pt x="566" y="121"/>
                  </a:cubicBezTo>
                  <a:cubicBezTo>
                    <a:pt x="319" y="237"/>
                    <a:pt x="126" y="423"/>
                    <a:pt x="0" y="645"/>
                  </a:cubicBezTo>
                  <a:lnTo>
                    <a:pt x="2206" y="1901"/>
                  </a:lnTo>
                  <a:cubicBezTo>
                    <a:pt x="2404" y="1553"/>
                    <a:pt x="2435" y="1121"/>
                    <a:pt x="2255" y="731"/>
                  </a:cubicBezTo>
                  <a:cubicBezTo>
                    <a:pt x="2038" y="271"/>
                    <a:pt x="1581" y="0"/>
                    <a:pt x="1105" y="0"/>
                  </a:cubicBez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6"/>
            <p:cNvSpPr/>
            <p:nvPr/>
          </p:nvSpPr>
          <p:spPr>
            <a:xfrm>
              <a:off x="1851926" y="2977297"/>
              <a:ext cx="302300" cy="784156"/>
            </a:xfrm>
            <a:custGeom>
              <a:avLst/>
              <a:gdLst/>
              <a:ahLst/>
              <a:cxnLst/>
              <a:rect l="l" t="t" r="r" b="b"/>
              <a:pathLst>
                <a:path w="7455" h="19338" extrusionOk="0">
                  <a:moveTo>
                    <a:pt x="3671" y="6927"/>
                  </a:moveTo>
                  <a:cubicBezTo>
                    <a:pt x="5177" y="6927"/>
                    <a:pt x="6421" y="7869"/>
                    <a:pt x="6504" y="9115"/>
                  </a:cubicBezTo>
                  <a:cubicBezTo>
                    <a:pt x="6593" y="10426"/>
                    <a:pt x="5357" y="11574"/>
                    <a:pt x="3746" y="11682"/>
                  </a:cubicBezTo>
                  <a:cubicBezTo>
                    <a:pt x="3664" y="11687"/>
                    <a:pt x="3584" y="11690"/>
                    <a:pt x="3504" y="11690"/>
                  </a:cubicBezTo>
                  <a:cubicBezTo>
                    <a:pt x="1999" y="11690"/>
                    <a:pt x="752" y="10748"/>
                    <a:pt x="669" y="9503"/>
                  </a:cubicBezTo>
                  <a:cubicBezTo>
                    <a:pt x="582" y="8190"/>
                    <a:pt x="1816" y="7042"/>
                    <a:pt x="3429" y="6935"/>
                  </a:cubicBezTo>
                  <a:cubicBezTo>
                    <a:pt x="3511" y="6929"/>
                    <a:pt x="3591" y="6927"/>
                    <a:pt x="3671" y="6927"/>
                  </a:cubicBezTo>
                  <a:close/>
                  <a:moveTo>
                    <a:pt x="568" y="1"/>
                  </a:moveTo>
                  <a:lnTo>
                    <a:pt x="545" y="806"/>
                  </a:lnTo>
                  <a:cubicBezTo>
                    <a:pt x="754" y="844"/>
                    <a:pt x="958" y="910"/>
                    <a:pt x="1150" y="1014"/>
                  </a:cubicBezTo>
                  <a:cubicBezTo>
                    <a:pt x="2344" y="1660"/>
                    <a:pt x="2659" y="3392"/>
                    <a:pt x="1852" y="4882"/>
                  </a:cubicBezTo>
                  <a:cubicBezTo>
                    <a:pt x="1488" y="5552"/>
                    <a:pt x="961" y="6057"/>
                    <a:pt x="381" y="6354"/>
                  </a:cubicBezTo>
                  <a:lnTo>
                    <a:pt x="208" y="12264"/>
                  </a:lnTo>
                  <a:cubicBezTo>
                    <a:pt x="1113" y="12498"/>
                    <a:pt x="1949" y="13295"/>
                    <a:pt x="2328" y="14412"/>
                  </a:cubicBezTo>
                  <a:cubicBezTo>
                    <a:pt x="2872" y="16016"/>
                    <a:pt x="2271" y="17670"/>
                    <a:pt x="986" y="18107"/>
                  </a:cubicBezTo>
                  <a:cubicBezTo>
                    <a:pt x="775" y="18177"/>
                    <a:pt x="560" y="18211"/>
                    <a:pt x="344" y="18211"/>
                  </a:cubicBezTo>
                  <a:cubicBezTo>
                    <a:pt x="241" y="18211"/>
                    <a:pt x="137" y="18203"/>
                    <a:pt x="34" y="18188"/>
                  </a:cubicBezTo>
                  <a:lnTo>
                    <a:pt x="1" y="19338"/>
                  </a:lnTo>
                  <a:cubicBezTo>
                    <a:pt x="3997" y="18324"/>
                    <a:pt x="7058" y="14591"/>
                    <a:pt x="7254" y="10007"/>
                  </a:cubicBezTo>
                  <a:cubicBezTo>
                    <a:pt x="7455" y="5323"/>
                    <a:pt x="4600" y="1263"/>
                    <a:pt x="568" y="1"/>
                  </a:cubicBez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6"/>
            <p:cNvSpPr/>
            <p:nvPr/>
          </p:nvSpPr>
          <p:spPr>
            <a:xfrm>
              <a:off x="1711456" y="3001141"/>
              <a:ext cx="255749" cy="253316"/>
            </a:xfrm>
            <a:custGeom>
              <a:avLst/>
              <a:gdLst/>
              <a:ahLst/>
              <a:cxnLst/>
              <a:rect l="l" t="t" r="r" b="b"/>
              <a:pathLst>
                <a:path w="6307" h="6247" extrusionOk="0">
                  <a:moveTo>
                    <a:pt x="3584" y="486"/>
                  </a:moveTo>
                  <a:cubicBezTo>
                    <a:pt x="3889" y="486"/>
                    <a:pt x="4188" y="557"/>
                    <a:pt x="4462" y="705"/>
                  </a:cubicBezTo>
                  <a:cubicBezTo>
                    <a:pt x="5530" y="1285"/>
                    <a:pt x="5814" y="2837"/>
                    <a:pt x="5091" y="4171"/>
                  </a:cubicBezTo>
                  <a:cubicBezTo>
                    <a:pt x="4553" y="5164"/>
                    <a:pt x="3612" y="5757"/>
                    <a:pt x="2724" y="5757"/>
                  </a:cubicBezTo>
                  <a:cubicBezTo>
                    <a:pt x="2418" y="5757"/>
                    <a:pt x="2119" y="5687"/>
                    <a:pt x="1844" y="5538"/>
                  </a:cubicBezTo>
                  <a:cubicBezTo>
                    <a:pt x="775" y="4958"/>
                    <a:pt x="494" y="3406"/>
                    <a:pt x="1217" y="2072"/>
                  </a:cubicBezTo>
                  <a:cubicBezTo>
                    <a:pt x="1755" y="1079"/>
                    <a:pt x="2696" y="486"/>
                    <a:pt x="3584" y="486"/>
                  </a:cubicBezTo>
                  <a:close/>
                  <a:moveTo>
                    <a:pt x="3663" y="1"/>
                  </a:moveTo>
                  <a:cubicBezTo>
                    <a:pt x="2611" y="1"/>
                    <a:pt x="1494" y="704"/>
                    <a:pt x="856" y="1880"/>
                  </a:cubicBezTo>
                  <a:cubicBezTo>
                    <a:pt x="0" y="3462"/>
                    <a:pt x="334" y="5302"/>
                    <a:pt x="1601" y="5988"/>
                  </a:cubicBezTo>
                  <a:cubicBezTo>
                    <a:pt x="1926" y="6163"/>
                    <a:pt x="2280" y="6247"/>
                    <a:pt x="2642" y="6247"/>
                  </a:cubicBezTo>
                  <a:cubicBezTo>
                    <a:pt x="3695" y="6247"/>
                    <a:pt x="4811" y="5543"/>
                    <a:pt x="5449" y="4366"/>
                  </a:cubicBezTo>
                  <a:cubicBezTo>
                    <a:pt x="6306" y="2784"/>
                    <a:pt x="5973" y="944"/>
                    <a:pt x="4704" y="260"/>
                  </a:cubicBezTo>
                  <a:cubicBezTo>
                    <a:pt x="4380" y="84"/>
                    <a:pt x="4025" y="1"/>
                    <a:pt x="3663" y="1"/>
                  </a:cubicBezTo>
                  <a:close/>
                </a:path>
              </a:pathLst>
            </a:custGeom>
            <a:solidFill>
              <a:srgbClr val="CDA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6"/>
            <p:cNvSpPr/>
            <p:nvPr/>
          </p:nvSpPr>
          <p:spPr>
            <a:xfrm>
              <a:off x="1868349" y="3250815"/>
              <a:ext cx="264994" cy="203277"/>
            </a:xfrm>
            <a:custGeom>
              <a:avLst/>
              <a:gdLst/>
              <a:ahLst/>
              <a:cxnLst/>
              <a:rect l="l" t="t" r="r" b="b"/>
              <a:pathLst>
                <a:path w="6535" h="5013" extrusionOk="0">
                  <a:moveTo>
                    <a:pt x="3286" y="393"/>
                  </a:moveTo>
                  <a:cubicBezTo>
                    <a:pt x="3377" y="393"/>
                    <a:pt x="3469" y="397"/>
                    <a:pt x="3561" y="405"/>
                  </a:cubicBezTo>
                  <a:cubicBezTo>
                    <a:pt x="4994" y="526"/>
                    <a:pt x="6025" y="1564"/>
                    <a:pt x="5866" y="2725"/>
                  </a:cubicBezTo>
                  <a:cubicBezTo>
                    <a:pt x="5714" y="3812"/>
                    <a:pt x="4575" y="4619"/>
                    <a:pt x="3254" y="4619"/>
                  </a:cubicBezTo>
                  <a:cubicBezTo>
                    <a:pt x="3163" y="4619"/>
                    <a:pt x="3071" y="4615"/>
                    <a:pt x="2978" y="4608"/>
                  </a:cubicBezTo>
                  <a:cubicBezTo>
                    <a:pt x="1545" y="4486"/>
                    <a:pt x="513" y="3447"/>
                    <a:pt x="674" y="2287"/>
                  </a:cubicBezTo>
                  <a:cubicBezTo>
                    <a:pt x="825" y="1201"/>
                    <a:pt x="1965" y="393"/>
                    <a:pt x="3286" y="393"/>
                  </a:cubicBezTo>
                  <a:close/>
                  <a:moveTo>
                    <a:pt x="3290" y="0"/>
                  </a:moveTo>
                  <a:cubicBezTo>
                    <a:pt x="1726" y="0"/>
                    <a:pt x="372" y="958"/>
                    <a:pt x="193" y="2246"/>
                  </a:cubicBezTo>
                  <a:cubicBezTo>
                    <a:pt x="1" y="3621"/>
                    <a:pt x="1225" y="4852"/>
                    <a:pt x="2924" y="4998"/>
                  </a:cubicBezTo>
                  <a:cubicBezTo>
                    <a:pt x="3033" y="5008"/>
                    <a:pt x="3141" y="5012"/>
                    <a:pt x="3248" y="5012"/>
                  </a:cubicBezTo>
                  <a:cubicBezTo>
                    <a:pt x="4814" y="5012"/>
                    <a:pt x="6167" y="4054"/>
                    <a:pt x="6345" y="2767"/>
                  </a:cubicBezTo>
                  <a:cubicBezTo>
                    <a:pt x="6534" y="1391"/>
                    <a:pt x="5312" y="157"/>
                    <a:pt x="3614" y="14"/>
                  </a:cubicBezTo>
                  <a:cubicBezTo>
                    <a:pt x="3505" y="5"/>
                    <a:pt x="3397" y="0"/>
                    <a:pt x="3290" y="0"/>
                  </a:cubicBezTo>
                  <a:close/>
                </a:path>
              </a:pathLst>
            </a:custGeom>
            <a:solidFill>
              <a:srgbClr val="CDA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6"/>
            <p:cNvSpPr/>
            <p:nvPr/>
          </p:nvSpPr>
          <p:spPr>
            <a:xfrm>
              <a:off x="1729623" y="3467440"/>
              <a:ext cx="242002" cy="255789"/>
            </a:xfrm>
            <a:custGeom>
              <a:avLst/>
              <a:gdLst/>
              <a:ahLst/>
              <a:cxnLst/>
              <a:rect l="l" t="t" r="r" b="b"/>
              <a:pathLst>
                <a:path w="5968" h="6308" extrusionOk="0">
                  <a:moveTo>
                    <a:pt x="2681" y="495"/>
                  </a:moveTo>
                  <a:cubicBezTo>
                    <a:pt x="3639" y="495"/>
                    <a:pt x="4614" y="1274"/>
                    <a:pt x="5035" y="2436"/>
                  </a:cubicBezTo>
                  <a:cubicBezTo>
                    <a:pt x="5530" y="3806"/>
                    <a:pt x="5095" y="5249"/>
                    <a:pt x="4037" y="5689"/>
                  </a:cubicBezTo>
                  <a:cubicBezTo>
                    <a:pt x="3828" y="5775"/>
                    <a:pt x="3610" y="5817"/>
                    <a:pt x="3389" y="5817"/>
                  </a:cubicBezTo>
                  <a:cubicBezTo>
                    <a:pt x="2461" y="5817"/>
                    <a:pt x="1497" y="5086"/>
                    <a:pt x="1055" y="3925"/>
                  </a:cubicBezTo>
                  <a:cubicBezTo>
                    <a:pt x="501" y="2472"/>
                    <a:pt x="1000" y="965"/>
                    <a:pt x="2141" y="583"/>
                  </a:cubicBezTo>
                  <a:cubicBezTo>
                    <a:pt x="2317" y="524"/>
                    <a:pt x="2499" y="495"/>
                    <a:pt x="2681" y="495"/>
                  </a:cubicBezTo>
                  <a:close/>
                  <a:moveTo>
                    <a:pt x="2591" y="1"/>
                  </a:moveTo>
                  <a:cubicBezTo>
                    <a:pt x="2379" y="1"/>
                    <a:pt x="2168" y="33"/>
                    <a:pt x="1962" y="100"/>
                  </a:cubicBezTo>
                  <a:cubicBezTo>
                    <a:pt x="600" y="545"/>
                    <a:pt x="0" y="2340"/>
                    <a:pt x="663" y="4073"/>
                  </a:cubicBezTo>
                  <a:cubicBezTo>
                    <a:pt x="1190" y="5448"/>
                    <a:pt x="2331" y="6308"/>
                    <a:pt x="3430" y="6308"/>
                  </a:cubicBezTo>
                  <a:cubicBezTo>
                    <a:pt x="3696" y="6308"/>
                    <a:pt x="3960" y="6257"/>
                    <a:pt x="4212" y="6151"/>
                  </a:cubicBezTo>
                  <a:cubicBezTo>
                    <a:pt x="5457" y="5627"/>
                    <a:pt x="5967" y="3922"/>
                    <a:pt x="5383" y="2308"/>
                  </a:cubicBezTo>
                  <a:cubicBezTo>
                    <a:pt x="4886" y="930"/>
                    <a:pt x="3730" y="1"/>
                    <a:pt x="2591" y="1"/>
                  </a:cubicBezTo>
                  <a:close/>
                </a:path>
              </a:pathLst>
            </a:custGeom>
            <a:solidFill>
              <a:srgbClr val="CDA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6"/>
            <p:cNvSpPr/>
            <p:nvPr/>
          </p:nvSpPr>
          <p:spPr>
            <a:xfrm>
              <a:off x="1376341" y="2963712"/>
              <a:ext cx="345648" cy="796686"/>
            </a:xfrm>
            <a:custGeom>
              <a:avLst/>
              <a:gdLst/>
              <a:ahLst/>
              <a:cxnLst/>
              <a:rect l="l" t="t" r="r" b="b"/>
              <a:pathLst>
                <a:path w="8524" h="19647" extrusionOk="0">
                  <a:moveTo>
                    <a:pt x="4349" y="3742"/>
                  </a:moveTo>
                  <a:cubicBezTo>
                    <a:pt x="5104" y="3742"/>
                    <a:pt x="5923" y="4050"/>
                    <a:pt x="6599" y="4656"/>
                  </a:cubicBezTo>
                  <a:cubicBezTo>
                    <a:pt x="7861" y="5787"/>
                    <a:pt x="8150" y="7522"/>
                    <a:pt x="7244" y="8534"/>
                  </a:cubicBezTo>
                  <a:cubicBezTo>
                    <a:pt x="6824" y="9002"/>
                    <a:pt x="6221" y="9233"/>
                    <a:pt x="5569" y="9233"/>
                  </a:cubicBezTo>
                  <a:cubicBezTo>
                    <a:pt x="4815" y="9233"/>
                    <a:pt x="3995" y="8924"/>
                    <a:pt x="3318" y="8319"/>
                  </a:cubicBezTo>
                  <a:cubicBezTo>
                    <a:pt x="2056" y="7190"/>
                    <a:pt x="1768" y="5452"/>
                    <a:pt x="2674" y="4441"/>
                  </a:cubicBezTo>
                  <a:cubicBezTo>
                    <a:pt x="3094" y="3972"/>
                    <a:pt x="3697" y="3742"/>
                    <a:pt x="4349" y="3742"/>
                  </a:cubicBezTo>
                  <a:close/>
                  <a:moveTo>
                    <a:pt x="8523" y="1"/>
                  </a:moveTo>
                  <a:lnTo>
                    <a:pt x="8523" y="1"/>
                  </a:lnTo>
                  <a:cubicBezTo>
                    <a:pt x="4017" y="572"/>
                    <a:pt x="421" y="4553"/>
                    <a:pt x="206" y="9533"/>
                  </a:cubicBezTo>
                  <a:cubicBezTo>
                    <a:pt x="0" y="14357"/>
                    <a:pt x="3034" y="18522"/>
                    <a:pt x="7258" y="19647"/>
                  </a:cubicBezTo>
                  <a:lnTo>
                    <a:pt x="7644" y="13639"/>
                  </a:lnTo>
                  <a:lnTo>
                    <a:pt x="7644" y="13639"/>
                  </a:lnTo>
                  <a:cubicBezTo>
                    <a:pt x="7510" y="14160"/>
                    <a:pt x="7242" y="14678"/>
                    <a:pt x="6837" y="15132"/>
                  </a:cubicBezTo>
                  <a:cubicBezTo>
                    <a:pt x="6152" y="15904"/>
                    <a:pt x="5239" y="16315"/>
                    <a:pt x="4402" y="16315"/>
                  </a:cubicBezTo>
                  <a:cubicBezTo>
                    <a:pt x="3865" y="16315"/>
                    <a:pt x="3358" y="16146"/>
                    <a:pt x="2962" y="15793"/>
                  </a:cubicBezTo>
                  <a:cubicBezTo>
                    <a:pt x="1947" y="14891"/>
                    <a:pt x="2037" y="13132"/>
                    <a:pt x="3162" y="11866"/>
                  </a:cubicBezTo>
                  <a:cubicBezTo>
                    <a:pt x="3847" y="11095"/>
                    <a:pt x="4759" y="10684"/>
                    <a:pt x="5596" y="10684"/>
                  </a:cubicBezTo>
                  <a:cubicBezTo>
                    <a:pt x="6134" y="10684"/>
                    <a:pt x="6641" y="10854"/>
                    <a:pt x="7038" y="11207"/>
                  </a:cubicBezTo>
                  <a:cubicBezTo>
                    <a:pt x="7420" y="11544"/>
                    <a:pt x="7644" y="12002"/>
                    <a:pt x="7717" y="12511"/>
                  </a:cubicBezTo>
                  <a:lnTo>
                    <a:pt x="8523" y="1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6"/>
            <p:cNvSpPr/>
            <p:nvPr/>
          </p:nvSpPr>
          <p:spPr>
            <a:xfrm>
              <a:off x="1435181" y="3393636"/>
              <a:ext cx="272658" cy="237785"/>
            </a:xfrm>
            <a:custGeom>
              <a:avLst/>
              <a:gdLst/>
              <a:ahLst/>
              <a:cxnLst/>
              <a:rect l="l" t="t" r="r" b="b"/>
              <a:pathLst>
                <a:path w="6724" h="5864" extrusionOk="0">
                  <a:moveTo>
                    <a:pt x="3909" y="459"/>
                  </a:moveTo>
                  <a:cubicBezTo>
                    <a:pt x="4470" y="459"/>
                    <a:pt x="4992" y="653"/>
                    <a:pt x="5365" y="1050"/>
                  </a:cubicBezTo>
                  <a:cubicBezTo>
                    <a:pt x="6199" y="1936"/>
                    <a:pt x="5977" y="3498"/>
                    <a:pt x="4871" y="4538"/>
                  </a:cubicBezTo>
                  <a:cubicBezTo>
                    <a:pt x="4261" y="5112"/>
                    <a:pt x="3509" y="5406"/>
                    <a:pt x="2817" y="5406"/>
                  </a:cubicBezTo>
                  <a:cubicBezTo>
                    <a:pt x="2255" y="5406"/>
                    <a:pt x="1733" y="5212"/>
                    <a:pt x="1361" y="4815"/>
                  </a:cubicBezTo>
                  <a:cubicBezTo>
                    <a:pt x="526" y="3927"/>
                    <a:pt x="748" y="2367"/>
                    <a:pt x="1855" y="1327"/>
                  </a:cubicBezTo>
                  <a:cubicBezTo>
                    <a:pt x="2464" y="754"/>
                    <a:pt x="3217" y="459"/>
                    <a:pt x="3909" y="459"/>
                  </a:cubicBezTo>
                  <a:close/>
                  <a:moveTo>
                    <a:pt x="4008" y="0"/>
                  </a:moveTo>
                  <a:cubicBezTo>
                    <a:pt x="3188" y="0"/>
                    <a:pt x="2297" y="349"/>
                    <a:pt x="1574" y="1028"/>
                  </a:cubicBezTo>
                  <a:cubicBezTo>
                    <a:pt x="261" y="2259"/>
                    <a:pt x="1" y="4112"/>
                    <a:pt x="988" y="5163"/>
                  </a:cubicBezTo>
                  <a:cubicBezTo>
                    <a:pt x="1431" y="5633"/>
                    <a:pt x="2049" y="5864"/>
                    <a:pt x="2715" y="5864"/>
                  </a:cubicBezTo>
                  <a:cubicBezTo>
                    <a:pt x="3535" y="5864"/>
                    <a:pt x="4426" y="5514"/>
                    <a:pt x="5150" y="4835"/>
                  </a:cubicBezTo>
                  <a:cubicBezTo>
                    <a:pt x="6460" y="3602"/>
                    <a:pt x="6723" y="1751"/>
                    <a:pt x="5735" y="702"/>
                  </a:cubicBezTo>
                  <a:cubicBezTo>
                    <a:pt x="5293" y="231"/>
                    <a:pt x="4674" y="0"/>
                    <a:pt x="4008" y="0"/>
                  </a:cubicBezTo>
                  <a:close/>
                </a:path>
              </a:pathLst>
            </a:custGeom>
            <a:solidFill>
              <a:srgbClr val="CDA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6"/>
            <p:cNvSpPr/>
            <p:nvPr/>
          </p:nvSpPr>
          <p:spPr>
            <a:xfrm>
              <a:off x="1428936" y="3112860"/>
              <a:ext cx="281255" cy="232270"/>
            </a:xfrm>
            <a:custGeom>
              <a:avLst/>
              <a:gdLst/>
              <a:ahLst/>
              <a:cxnLst/>
              <a:rect l="l" t="t" r="r" b="b"/>
              <a:pathLst>
                <a:path w="6936" h="5728" extrusionOk="0">
                  <a:moveTo>
                    <a:pt x="2929" y="447"/>
                  </a:moveTo>
                  <a:cubicBezTo>
                    <a:pt x="3546" y="447"/>
                    <a:pt x="4215" y="665"/>
                    <a:pt x="4799" y="1107"/>
                  </a:cubicBezTo>
                  <a:cubicBezTo>
                    <a:pt x="6008" y="2023"/>
                    <a:pt x="6392" y="3553"/>
                    <a:pt x="5659" y="4522"/>
                  </a:cubicBezTo>
                  <a:cubicBezTo>
                    <a:pt x="5278" y="5025"/>
                    <a:pt x="4670" y="5279"/>
                    <a:pt x="4005" y="5279"/>
                  </a:cubicBezTo>
                  <a:cubicBezTo>
                    <a:pt x="3387" y="5279"/>
                    <a:pt x="2720" y="5061"/>
                    <a:pt x="2137" y="4620"/>
                  </a:cubicBezTo>
                  <a:cubicBezTo>
                    <a:pt x="928" y="3704"/>
                    <a:pt x="543" y="2173"/>
                    <a:pt x="1277" y="1203"/>
                  </a:cubicBezTo>
                  <a:cubicBezTo>
                    <a:pt x="1657" y="700"/>
                    <a:pt x="2264" y="447"/>
                    <a:pt x="2929" y="447"/>
                  </a:cubicBezTo>
                  <a:close/>
                  <a:moveTo>
                    <a:pt x="2832" y="1"/>
                  </a:moveTo>
                  <a:cubicBezTo>
                    <a:pt x="2044" y="1"/>
                    <a:pt x="1324" y="302"/>
                    <a:pt x="872" y="898"/>
                  </a:cubicBezTo>
                  <a:cubicBezTo>
                    <a:pt x="0" y="2046"/>
                    <a:pt x="458" y="3858"/>
                    <a:pt x="1893" y="4945"/>
                  </a:cubicBezTo>
                  <a:cubicBezTo>
                    <a:pt x="2582" y="5468"/>
                    <a:pt x="3373" y="5727"/>
                    <a:pt x="4105" y="5727"/>
                  </a:cubicBezTo>
                  <a:cubicBezTo>
                    <a:pt x="4893" y="5727"/>
                    <a:pt x="5613" y="5426"/>
                    <a:pt x="6065" y="4830"/>
                  </a:cubicBezTo>
                  <a:cubicBezTo>
                    <a:pt x="6936" y="3682"/>
                    <a:pt x="6481" y="1868"/>
                    <a:pt x="5045" y="783"/>
                  </a:cubicBezTo>
                  <a:cubicBezTo>
                    <a:pt x="4355" y="260"/>
                    <a:pt x="3564" y="1"/>
                    <a:pt x="2832" y="1"/>
                  </a:cubicBezTo>
                  <a:close/>
                </a:path>
              </a:pathLst>
            </a:custGeom>
            <a:solidFill>
              <a:srgbClr val="CDA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6"/>
            <p:cNvSpPr/>
            <p:nvPr/>
          </p:nvSpPr>
          <p:spPr>
            <a:xfrm>
              <a:off x="1982541" y="3459654"/>
              <a:ext cx="132842" cy="157618"/>
            </a:xfrm>
            <a:custGeom>
              <a:avLst/>
              <a:gdLst/>
              <a:ahLst/>
              <a:cxnLst/>
              <a:rect l="l" t="t" r="r" b="b"/>
              <a:pathLst>
                <a:path w="3276" h="3887" extrusionOk="0">
                  <a:moveTo>
                    <a:pt x="1485" y="0"/>
                  </a:moveTo>
                  <a:lnTo>
                    <a:pt x="1" y="3091"/>
                  </a:lnTo>
                  <a:lnTo>
                    <a:pt x="1451" y="3887"/>
                  </a:lnTo>
                  <a:lnTo>
                    <a:pt x="3276" y="984"/>
                  </a:lnTo>
                  <a:lnTo>
                    <a:pt x="1485" y="0"/>
                  </a:ln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6"/>
            <p:cNvSpPr/>
            <p:nvPr/>
          </p:nvSpPr>
          <p:spPr>
            <a:xfrm>
              <a:off x="1999492" y="3480781"/>
              <a:ext cx="95982" cy="115932"/>
            </a:xfrm>
            <a:custGeom>
              <a:avLst/>
              <a:gdLst/>
              <a:ahLst/>
              <a:cxnLst/>
              <a:rect l="l" t="t" r="r" b="b"/>
              <a:pathLst>
                <a:path w="2367" h="2859" extrusionOk="0">
                  <a:moveTo>
                    <a:pt x="1180" y="0"/>
                  </a:moveTo>
                  <a:lnTo>
                    <a:pt x="1" y="2283"/>
                  </a:lnTo>
                  <a:lnTo>
                    <a:pt x="1053" y="2859"/>
                  </a:lnTo>
                  <a:lnTo>
                    <a:pt x="2367" y="694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CDA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6"/>
            <p:cNvSpPr/>
            <p:nvPr/>
          </p:nvSpPr>
          <p:spPr>
            <a:xfrm>
              <a:off x="2357154" y="2967078"/>
              <a:ext cx="49674" cy="68408"/>
            </a:xfrm>
            <a:custGeom>
              <a:avLst/>
              <a:gdLst/>
              <a:ahLst/>
              <a:cxnLst/>
              <a:rect l="l" t="t" r="r" b="b"/>
              <a:pathLst>
                <a:path w="1225" h="1687" extrusionOk="0">
                  <a:moveTo>
                    <a:pt x="236" y="1"/>
                  </a:moveTo>
                  <a:lnTo>
                    <a:pt x="0" y="164"/>
                  </a:lnTo>
                  <a:lnTo>
                    <a:pt x="924" y="1687"/>
                  </a:lnTo>
                  <a:lnTo>
                    <a:pt x="1224" y="1441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CDA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6"/>
            <p:cNvSpPr/>
            <p:nvPr/>
          </p:nvSpPr>
          <p:spPr>
            <a:xfrm>
              <a:off x="2286311" y="3021863"/>
              <a:ext cx="62853" cy="63663"/>
            </a:xfrm>
            <a:custGeom>
              <a:avLst/>
              <a:gdLst/>
              <a:ahLst/>
              <a:cxnLst/>
              <a:rect l="l" t="t" r="r" b="b"/>
              <a:pathLst>
                <a:path w="1550" h="1570" extrusionOk="0">
                  <a:moveTo>
                    <a:pt x="218" y="1"/>
                  </a:moveTo>
                  <a:lnTo>
                    <a:pt x="1" y="207"/>
                  </a:lnTo>
                  <a:lnTo>
                    <a:pt x="1321" y="1570"/>
                  </a:lnTo>
                  <a:lnTo>
                    <a:pt x="1550" y="1281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CDA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6"/>
            <p:cNvSpPr/>
            <p:nvPr/>
          </p:nvSpPr>
          <p:spPr>
            <a:xfrm>
              <a:off x="2246165" y="3097856"/>
              <a:ext cx="67151" cy="51499"/>
            </a:xfrm>
            <a:custGeom>
              <a:avLst/>
              <a:gdLst/>
              <a:ahLst/>
              <a:cxnLst/>
              <a:rect l="l" t="t" r="r" b="b"/>
              <a:pathLst>
                <a:path w="1656" h="1270" extrusionOk="0">
                  <a:moveTo>
                    <a:pt x="106" y="1"/>
                  </a:moveTo>
                  <a:lnTo>
                    <a:pt x="0" y="440"/>
                  </a:lnTo>
                  <a:lnTo>
                    <a:pt x="1459" y="1269"/>
                  </a:lnTo>
                  <a:lnTo>
                    <a:pt x="1655" y="969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rgbClr val="CDA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6"/>
            <p:cNvSpPr/>
            <p:nvPr/>
          </p:nvSpPr>
          <p:spPr>
            <a:xfrm>
              <a:off x="2219685" y="3167807"/>
              <a:ext cx="58392" cy="55270"/>
            </a:xfrm>
            <a:custGeom>
              <a:avLst/>
              <a:gdLst/>
              <a:ahLst/>
              <a:cxnLst/>
              <a:rect l="l" t="t" r="r" b="b"/>
              <a:pathLst>
                <a:path w="1440" h="1363" extrusionOk="0">
                  <a:moveTo>
                    <a:pt x="82" y="1"/>
                  </a:moveTo>
                  <a:lnTo>
                    <a:pt x="0" y="326"/>
                  </a:lnTo>
                  <a:lnTo>
                    <a:pt x="1296" y="1362"/>
                  </a:lnTo>
                  <a:lnTo>
                    <a:pt x="1439" y="1057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CDA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6"/>
            <p:cNvSpPr/>
            <p:nvPr/>
          </p:nvSpPr>
          <p:spPr>
            <a:xfrm>
              <a:off x="2197747" y="3242178"/>
              <a:ext cx="59122" cy="42091"/>
            </a:xfrm>
            <a:custGeom>
              <a:avLst/>
              <a:gdLst/>
              <a:ahLst/>
              <a:cxnLst/>
              <a:rect l="l" t="t" r="r" b="b"/>
              <a:pathLst>
                <a:path w="1458" h="1038" extrusionOk="0">
                  <a:moveTo>
                    <a:pt x="49" y="1"/>
                  </a:moveTo>
                  <a:lnTo>
                    <a:pt x="0" y="285"/>
                  </a:lnTo>
                  <a:lnTo>
                    <a:pt x="1345" y="1037"/>
                  </a:lnTo>
                  <a:lnTo>
                    <a:pt x="1458" y="722"/>
                  </a:lnTo>
                  <a:lnTo>
                    <a:pt x="49" y="1"/>
                  </a:lnTo>
                  <a:close/>
                </a:path>
              </a:pathLst>
            </a:custGeom>
            <a:solidFill>
              <a:srgbClr val="CDA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6"/>
            <p:cNvSpPr/>
            <p:nvPr/>
          </p:nvSpPr>
          <p:spPr>
            <a:xfrm>
              <a:off x="2174187" y="3298544"/>
              <a:ext cx="54702" cy="57743"/>
            </a:xfrm>
            <a:custGeom>
              <a:avLst/>
              <a:gdLst/>
              <a:ahLst/>
              <a:cxnLst/>
              <a:rect l="l" t="t" r="r" b="b"/>
              <a:pathLst>
                <a:path w="1349" h="1424" extrusionOk="0">
                  <a:moveTo>
                    <a:pt x="57" y="1"/>
                  </a:moveTo>
                  <a:lnTo>
                    <a:pt x="0" y="210"/>
                  </a:lnTo>
                  <a:lnTo>
                    <a:pt x="1194" y="1424"/>
                  </a:lnTo>
                  <a:lnTo>
                    <a:pt x="1349" y="114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rgbClr val="CDA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6"/>
            <p:cNvSpPr/>
            <p:nvPr/>
          </p:nvSpPr>
          <p:spPr>
            <a:xfrm>
              <a:off x="1860361" y="3193719"/>
              <a:ext cx="54945" cy="294434"/>
            </a:xfrm>
            <a:custGeom>
              <a:avLst/>
              <a:gdLst/>
              <a:ahLst/>
              <a:cxnLst/>
              <a:rect l="l" t="t" r="r" b="b"/>
              <a:pathLst>
                <a:path w="1355" h="7261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1024" y="445"/>
                    <a:pt x="613" y="790"/>
                    <a:pt x="173" y="1017"/>
                  </a:cubicBezTo>
                  <a:lnTo>
                    <a:pt x="0" y="6927"/>
                  </a:lnTo>
                  <a:cubicBezTo>
                    <a:pt x="259" y="6995"/>
                    <a:pt x="511" y="7108"/>
                    <a:pt x="749" y="7261"/>
                  </a:cubicBezTo>
                  <a:lnTo>
                    <a:pt x="912" y="5303"/>
                  </a:lnTo>
                  <a:cubicBezTo>
                    <a:pt x="653" y="4975"/>
                    <a:pt x="490" y="4588"/>
                    <a:pt x="463" y="4167"/>
                  </a:cubicBezTo>
                  <a:cubicBezTo>
                    <a:pt x="423" y="3539"/>
                    <a:pt x="684" y="2949"/>
                    <a:pt x="1147" y="2493"/>
                  </a:cubicBezTo>
                  <a:lnTo>
                    <a:pt x="1354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6"/>
            <p:cNvSpPr/>
            <p:nvPr/>
          </p:nvSpPr>
          <p:spPr>
            <a:xfrm>
              <a:off x="1851926" y="3714843"/>
              <a:ext cx="19951" cy="46632"/>
            </a:xfrm>
            <a:custGeom>
              <a:avLst/>
              <a:gdLst/>
              <a:ahLst/>
              <a:cxnLst/>
              <a:rect l="l" t="t" r="r" b="b"/>
              <a:pathLst>
                <a:path w="492" h="1150" extrusionOk="0">
                  <a:moveTo>
                    <a:pt x="34" y="0"/>
                  </a:moveTo>
                  <a:lnTo>
                    <a:pt x="1" y="1150"/>
                  </a:lnTo>
                  <a:cubicBezTo>
                    <a:pt x="138" y="1115"/>
                    <a:pt x="273" y="1077"/>
                    <a:pt x="409" y="1035"/>
                  </a:cubicBezTo>
                  <a:lnTo>
                    <a:pt x="492" y="17"/>
                  </a:lnTo>
                  <a:lnTo>
                    <a:pt x="492" y="17"/>
                  </a:lnTo>
                  <a:cubicBezTo>
                    <a:pt x="441" y="21"/>
                    <a:pt x="390" y="23"/>
                    <a:pt x="339" y="23"/>
                  </a:cubicBezTo>
                  <a:cubicBezTo>
                    <a:pt x="237" y="23"/>
                    <a:pt x="136" y="15"/>
                    <a:pt x="34" y="0"/>
                  </a:cubicBez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6"/>
            <p:cNvSpPr/>
            <p:nvPr/>
          </p:nvSpPr>
          <p:spPr>
            <a:xfrm>
              <a:off x="1873986" y="2979892"/>
              <a:ext cx="57338" cy="65002"/>
            </a:xfrm>
            <a:custGeom>
              <a:avLst/>
              <a:gdLst/>
              <a:ahLst/>
              <a:cxnLst/>
              <a:rect l="l" t="t" r="r" b="b"/>
              <a:pathLst>
                <a:path w="1414" h="1603" extrusionOk="0">
                  <a:moveTo>
                    <a:pt x="22" y="1"/>
                  </a:moveTo>
                  <a:lnTo>
                    <a:pt x="1" y="742"/>
                  </a:lnTo>
                  <a:cubicBezTo>
                    <a:pt x="210" y="780"/>
                    <a:pt x="416" y="846"/>
                    <a:pt x="606" y="950"/>
                  </a:cubicBezTo>
                  <a:cubicBezTo>
                    <a:pt x="900" y="1109"/>
                    <a:pt x="1140" y="1332"/>
                    <a:pt x="1322" y="1603"/>
                  </a:cubicBezTo>
                  <a:lnTo>
                    <a:pt x="1414" y="506"/>
                  </a:lnTo>
                  <a:cubicBezTo>
                    <a:pt x="1263" y="429"/>
                    <a:pt x="1110" y="357"/>
                    <a:pt x="955" y="290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6"/>
            <p:cNvSpPr/>
            <p:nvPr/>
          </p:nvSpPr>
          <p:spPr>
            <a:xfrm>
              <a:off x="1375205" y="3190961"/>
              <a:ext cx="768544" cy="581568"/>
            </a:xfrm>
            <a:custGeom>
              <a:avLst/>
              <a:gdLst/>
              <a:ahLst/>
              <a:cxnLst/>
              <a:rect l="l" t="t" r="r" b="b"/>
              <a:pathLst>
                <a:path w="18953" h="14342" extrusionOk="0">
                  <a:moveTo>
                    <a:pt x="1176" y="1"/>
                  </a:moveTo>
                  <a:cubicBezTo>
                    <a:pt x="631" y="1195"/>
                    <a:pt x="299" y="2520"/>
                    <a:pt x="239" y="3929"/>
                  </a:cubicBezTo>
                  <a:cubicBezTo>
                    <a:pt x="1" y="9452"/>
                    <a:pt x="4012" y="14112"/>
                    <a:pt x="9196" y="14333"/>
                  </a:cubicBezTo>
                  <a:cubicBezTo>
                    <a:pt x="9324" y="14339"/>
                    <a:pt x="9452" y="14342"/>
                    <a:pt x="9579" y="14342"/>
                  </a:cubicBezTo>
                  <a:cubicBezTo>
                    <a:pt x="14363" y="14342"/>
                    <a:pt x="18390" y="10502"/>
                    <a:pt x="18953" y="5474"/>
                  </a:cubicBezTo>
                  <a:lnTo>
                    <a:pt x="18953" y="5474"/>
                  </a:lnTo>
                  <a:cubicBezTo>
                    <a:pt x="18121" y="6274"/>
                    <a:pt x="17151" y="6955"/>
                    <a:pt x="16051" y="7472"/>
                  </a:cubicBezTo>
                  <a:cubicBezTo>
                    <a:pt x="15268" y="7840"/>
                    <a:pt x="14464" y="8102"/>
                    <a:pt x="13655" y="8270"/>
                  </a:cubicBezTo>
                  <a:cubicBezTo>
                    <a:pt x="13828" y="8530"/>
                    <a:pt x="13976" y="8822"/>
                    <a:pt x="14084" y="9143"/>
                  </a:cubicBezTo>
                  <a:cubicBezTo>
                    <a:pt x="14628" y="10747"/>
                    <a:pt x="14027" y="12401"/>
                    <a:pt x="12742" y="12838"/>
                  </a:cubicBezTo>
                  <a:cubicBezTo>
                    <a:pt x="12529" y="12910"/>
                    <a:pt x="12312" y="12944"/>
                    <a:pt x="12094" y="12944"/>
                  </a:cubicBezTo>
                  <a:cubicBezTo>
                    <a:pt x="10992" y="12944"/>
                    <a:pt x="9882" y="12063"/>
                    <a:pt x="9428" y="10722"/>
                  </a:cubicBezTo>
                  <a:cubicBezTo>
                    <a:pt x="9137" y="9863"/>
                    <a:pt x="9174" y="8990"/>
                    <a:pt x="9469" y="8295"/>
                  </a:cubicBezTo>
                  <a:cubicBezTo>
                    <a:pt x="8874" y="8179"/>
                    <a:pt x="8292" y="8013"/>
                    <a:pt x="7727" y="7799"/>
                  </a:cubicBezTo>
                  <a:cubicBezTo>
                    <a:pt x="7621" y="8395"/>
                    <a:pt x="7335" y="9002"/>
                    <a:pt x="6869" y="9526"/>
                  </a:cubicBezTo>
                  <a:cubicBezTo>
                    <a:pt x="6184" y="10298"/>
                    <a:pt x="5272" y="10709"/>
                    <a:pt x="4435" y="10709"/>
                  </a:cubicBezTo>
                  <a:cubicBezTo>
                    <a:pt x="3897" y="10709"/>
                    <a:pt x="3390" y="10540"/>
                    <a:pt x="2993" y="10186"/>
                  </a:cubicBezTo>
                  <a:cubicBezTo>
                    <a:pt x="1979" y="9286"/>
                    <a:pt x="2068" y="7527"/>
                    <a:pt x="3193" y="6261"/>
                  </a:cubicBezTo>
                  <a:cubicBezTo>
                    <a:pt x="3471" y="5948"/>
                    <a:pt x="3786" y="5696"/>
                    <a:pt x="4119" y="5504"/>
                  </a:cubicBezTo>
                  <a:cubicBezTo>
                    <a:pt x="3255" y="4659"/>
                    <a:pt x="2525" y="3650"/>
                    <a:pt x="1982" y="2496"/>
                  </a:cubicBezTo>
                  <a:cubicBezTo>
                    <a:pt x="1601" y="1684"/>
                    <a:pt x="1335" y="846"/>
                    <a:pt x="1176" y="1"/>
                  </a:cubicBez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6"/>
            <p:cNvSpPr/>
            <p:nvPr/>
          </p:nvSpPr>
          <p:spPr>
            <a:xfrm>
              <a:off x="2280107" y="2946721"/>
              <a:ext cx="257898" cy="187625"/>
            </a:xfrm>
            <a:custGeom>
              <a:avLst/>
              <a:gdLst/>
              <a:ahLst/>
              <a:cxnLst/>
              <a:rect l="l" t="t" r="r" b="b"/>
              <a:pathLst>
                <a:path w="6360" h="4627" extrusionOk="0">
                  <a:moveTo>
                    <a:pt x="3936" y="0"/>
                  </a:moveTo>
                  <a:cubicBezTo>
                    <a:pt x="1963" y="282"/>
                    <a:pt x="804" y="1068"/>
                    <a:pt x="1" y="2172"/>
                  </a:cubicBezTo>
                  <a:lnTo>
                    <a:pt x="1153" y="4627"/>
                  </a:lnTo>
                  <a:cubicBezTo>
                    <a:pt x="2277" y="2480"/>
                    <a:pt x="3506" y="1623"/>
                    <a:pt x="5520" y="1623"/>
                  </a:cubicBezTo>
                  <a:cubicBezTo>
                    <a:pt x="5785" y="1623"/>
                    <a:pt x="6065" y="1638"/>
                    <a:pt x="6360" y="1666"/>
                  </a:cubicBezTo>
                  <a:lnTo>
                    <a:pt x="5000" y="810"/>
                  </a:lnTo>
                  <a:lnTo>
                    <a:pt x="3936" y="0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6"/>
            <p:cNvSpPr/>
            <p:nvPr/>
          </p:nvSpPr>
          <p:spPr>
            <a:xfrm>
              <a:off x="2428767" y="2965334"/>
              <a:ext cx="41848" cy="33129"/>
            </a:xfrm>
            <a:custGeom>
              <a:avLst/>
              <a:gdLst/>
              <a:ahLst/>
              <a:cxnLst/>
              <a:rect l="l" t="t" r="r" b="b"/>
              <a:pathLst>
                <a:path w="1032" h="817" extrusionOk="0">
                  <a:moveTo>
                    <a:pt x="206" y="1"/>
                  </a:moveTo>
                  <a:lnTo>
                    <a:pt x="1" y="5"/>
                  </a:lnTo>
                  <a:lnTo>
                    <a:pt x="208" y="817"/>
                  </a:lnTo>
                  <a:lnTo>
                    <a:pt x="1032" y="706"/>
                  </a:lnTo>
                  <a:lnTo>
                    <a:pt x="206" y="1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9" name="Google Shape;359;p16"/>
          <p:cNvSpPr txBox="1"/>
          <p:nvPr/>
        </p:nvSpPr>
        <p:spPr>
          <a:xfrm>
            <a:off x="730020" y="540000"/>
            <a:ext cx="7708500" cy="630900"/>
          </a:xfrm>
          <a:prstGeom prst="rect">
            <a:avLst/>
          </a:prstGeom>
          <a:solidFill>
            <a:srgbClr val="0C1F1E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EFC570"/>
                </a:solidFill>
                <a:latin typeface="Yeseva One"/>
                <a:ea typeface="Yeseva One"/>
                <a:cs typeface="Yeseva One"/>
                <a:sym typeface="Yeseva One"/>
              </a:rPr>
              <a:t>OVERVIEW</a:t>
            </a:r>
            <a:r>
              <a:rPr lang="en" sz="2800" b="1" dirty="0">
                <a:solidFill>
                  <a:srgbClr val="F7E7C6"/>
                </a:solidFill>
                <a:latin typeface="Yeseva One"/>
                <a:ea typeface="Yeseva One"/>
                <a:cs typeface="Yeseva One"/>
                <a:sym typeface="Yeseva One"/>
              </a:rPr>
              <a:t> </a:t>
            </a:r>
            <a:endParaRPr sz="2800" b="1" dirty="0">
              <a:solidFill>
                <a:srgbClr val="EFC570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7"/>
          <p:cNvSpPr/>
          <p:nvPr/>
        </p:nvSpPr>
        <p:spPr>
          <a:xfrm>
            <a:off x="457200" y="2456738"/>
            <a:ext cx="3335100" cy="11889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7"/>
          <p:cNvSpPr/>
          <p:nvPr/>
        </p:nvSpPr>
        <p:spPr>
          <a:xfrm>
            <a:off x="5343675" y="2456738"/>
            <a:ext cx="3335100" cy="11889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66" name="Google Shape;366;p17"/>
          <p:cNvCxnSpPr/>
          <p:nvPr/>
        </p:nvCxnSpPr>
        <p:spPr>
          <a:xfrm>
            <a:off x="2449313" y="3012664"/>
            <a:ext cx="384900" cy="0"/>
          </a:xfrm>
          <a:prstGeom prst="straightConnector1">
            <a:avLst/>
          </a:prstGeom>
          <a:noFill/>
          <a:ln w="9525" cap="rnd" cmpd="sng">
            <a:solidFill>
              <a:srgbClr val="8BC5A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7" name="Google Shape;367;p17"/>
          <p:cNvCxnSpPr/>
          <p:nvPr/>
        </p:nvCxnSpPr>
        <p:spPr>
          <a:xfrm>
            <a:off x="6270050" y="3012239"/>
            <a:ext cx="384900" cy="0"/>
          </a:xfrm>
          <a:prstGeom prst="straightConnector1">
            <a:avLst/>
          </a:prstGeom>
          <a:noFill/>
          <a:ln w="9525" cap="rnd" cmpd="sng">
            <a:solidFill>
              <a:srgbClr val="8BC5A7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68" name="Google Shape;368;p17"/>
          <p:cNvGrpSpPr/>
          <p:nvPr/>
        </p:nvGrpSpPr>
        <p:grpSpPr>
          <a:xfrm>
            <a:off x="5401288" y="1077337"/>
            <a:ext cx="3250387" cy="2510726"/>
            <a:chOff x="5401288" y="1077337"/>
            <a:chExt cx="3250387" cy="2510726"/>
          </a:xfrm>
        </p:grpSpPr>
        <p:sp>
          <p:nvSpPr>
            <p:cNvPr id="369" name="Google Shape;369;p17"/>
            <p:cNvSpPr txBox="1"/>
            <p:nvPr/>
          </p:nvSpPr>
          <p:spPr>
            <a:xfrm>
              <a:off x="6171575" y="2513450"/>
              <a:ext cx="2480100" cy="52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EFC570"/>
                  </a:solidFill>
                  <a:latin typeface="Yeseva One"/>
                  <a:ea typeface="Yeseva One"/>
                  <a:cs typeface="Yeseva One"/>
                  <a:sym typeface="Yeseva One"/>
                </a:rPr>
                <a:t>SUN</a:t>
              </a:r>
              <a:endParaRPr sz="1800" dirty="0">
                <a:solidFill>
                  <a:srgbClr val="EFC570"/>
                </a:solidFill>
                <a:latin typeface="Yeseva One"/>
                <a:ea typeface="Yeseva One"/>
                <a:cs typeface="Yeseva One"/>
                <a:sym typeface="Yeseva One"/>
              </a:endParaRPr>
            </a:p>
          </p:txBody>
        </p:sp>
        <p:sp>
          <p:nvSpPr>
            <p:cNvPr id="370" name="Google Shape;370;p17"/>
            <p:cNvSpPr txBox="1"/>
            <p:nvPr/>
          </p:nvSpPr>
          <p:spPr>
            <a:xfrm>
              <a:off x="5464753" y="1077337"/>
              <a:ext cx="2863243" cy="10327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 </a:t>
              </a:r>
              <a:r>
                <a:rPr lang="en" b="1" dirty="0">
                  <a:solidFill>
                    <a:srgbClr val="EFC570"/>
                  </a:solidFill>
                  <a:latin typeface="Kumbh Sans"/>
                  <a:sym typeface="Kumbh Sans"/>
                </a:rPr>
                <a:t>Texas Watch</a:t>
              </a:r>
              <a:r>
                <a:rPr lang="en" b="1" dirty="0">
                  <a:solidFill>
                    <a:srgbClr val="F7E7C6"/>
                  </a:solidFill>
                  <a:latin typeface="Kumbh Sans"/>
                  <a:ea typeface="Kumbh Sans"/>
                  <a:cs typeface="Kumbh Sans"/>
                  <a:sym typeface="Kumbh Sans"/>
                </a:rPr>
                <a:t> countributed least Revenue of </a:t>
              </a:r>
              <a:r>
                <a:rPr lang="en" b="1" dirty="0">
                  <a:solidFill>
                    <a:srgbClr val="EFC570"/>
                  </a:solidFill>
                  <a:latin typeface="Kumbh Sans"/>
                  <a:sym typeface="Kumbh Sans"/>
                </a:rPr>
                <a:t>$5.94</a:t>
              </a:r>
              <a:endParaRPr b="1" dirty="0">
                <a:solidFill>
                  <a:srgbClr val="EFC570"/>
                </a:solidFill>
                <a:latin typeface="Kumbh Sans"/>
                <a:sym typeface="Kumbh Sans"/>
              </a:endParaRPr>
            </a:p>
          </p:txBody>
        </p:sp>
        <p:sp>
          <p:nvSpPr>
            <p:cNvPr id="371" name="Google Shape;371;p17"/>
            <p:cNvSpPr/>
            <p:nvPr/>
          </p:nvSpPr>
          <p:spPr>
            <a:xfrm>
              <a:off x="5401288" y="2513463"/>
              <a:ext cx="630900" cy="1074600"/>
            </a:xfrm>
            <a:prstGeom prst="rect">
              <a:avLst/>
            </a:prstGeom>
            <a:solidFill>
              <a:srgbClr val="0C1F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rgbClr val="F7E7C6"/>
                  </a:solidFill>
                  <a:latin typeface="Yeseva One"/>
                  <a:ea typeface="Yeseva One"/>
                  <a:cs typeface="Yeseva One"/>
                  <a:sym typeface="Yeseva One"/>
                </a:rPr>
                <a:t>B</a:t>
              </a:r>
              <a:endParaRPr sz="3000">
                <a:solidFill>
                  <a:srgbClr val="F7E7C6"/>
                </a:solidFill>
                <a:latin typeface="Yeseva One"/>
                <a:ea typeface="Yeseva One"/>
                <a:cs typeface="Yeseva One"/>
                <a:sym typeface="Yeseva One"/>
              </a:endParaRPr>
            </a:p>
          </p:txBody>
        </p:sp>
      </p:grpSp>
      <p:grpSp>
        <p:nvGrpSpPr>
          <p:cNvPr id="372" name="Google Shape;372;p17"/>
          <p:cNvGrpSpPr/>
          <p:nvPr/>
        </p:nvGrpSpPr>
        <p:grpSpPr>
          <a:xfrm>
            <a:off x="381422" y="910847"/>
            <a:ext cx="3665121" cy="3321806"/>
            <a:chOff x="749015" y="555166"/>
            <a:chExt cx="3665121" cy="3321806"/>
          </a:xfrm>
        </p:grpSpPr>
        <p:sp>
          <p:nvSpPr>
            <p:cNvPr id="373" name="Google Shape;373;p17"/>
            <p:cNvSpPr txBox="1"/>
            <p:nvPr/>
          </p:nvSpPr>
          <p:spPr>
            <a:xfrm>
              <a:off x="940223" y="3349272"/>
              <a:ext cx="2480100" cy="52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EFC570"/>
                  </a:solidFill>
                  <a:latin typeface="Yeseva One"/>
                  <a:ea typeface="Yeseva One"/>
                  <a:cs typeface="Yeseva One"/>
                  <a:sym typeface="Yeseva One"/>
                </a:rPr>
                <a:t>NEPTUNE</a:t>
              </a:r>
              <a:endParaRPr sz="1800">
                <a:solidFill>
                  <a:srgbClr val="EFC570"/>
                </a:solidFill>
                <a:latin typeface="Yeseva One"/>
                <a:ea typeface="Yeseva One"/>
                <a:cs typeface="Yeseva One"/>
                <a:sym typeface="Yeseva One"/>
              </a:endParaRPr>
            </a:p>
          </p:txBody>
        </p:sp>
        <p:sp>
          <p:nvSpPr>
            <p:cNvPr id="374" name="Google Shape;374;p17"/>
            <p:cNvSpPr txBox="1"/>
            <p:nvPr/>
          </p:nvSpPr>
          <p:spPr>
            <a:xfrm>
              <a:off x="749015" y="555166"/>
              <a:ext cx="3665121" cy="13390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rgbClr val="EFC570"/>
                  </a:solidFill>
                  <a:latin typeface="Kumbh Sans"/>
                  <a:ea typeface="Kumbh Sans"/>
                  <a:cs typeface="Kumbh Sans"/>
                  <a:sym typeface="Kumbh Sans"/>
                </a:rPr>
                <a:t>Telegraph Voyage</a:t>
              </a:r>
              <a:r>
                <a:rPr lang="en" b="1" dirty="0">
                  <a:solidFill>
                    <a:srgbClr val="F7E7C6"/>
                  </a:solidFill>
                  <a:latin typeface="Kumbh Sans"/>
                  <a:ea typeface="Kumbh Sans"/>
                  <a:cs typeface="Kumbh Sans"/>
                  <a:sym typeface="Kumbh Sans"/>
                </a:rPr>
                <a:t> contributed highest Revenue of </a:t>
              </a:r>
              <a:r>
                <a:rPr lang="en" b="1" dirty="0">
                  <a:solidFill>
                    <a:srgbClr val="EFC570"/>
                  </a:solidFill>
                  <a:latin typeface="Kumbh Sans"/>
                  <a:sym typeface="Kumbh Sans"/>
                </a:rPr>
                <a:t>$215.75 </a:t>
              </a:r>
              <a:endParaRPr b="1" dirty="0">
                <a:solidFill>
                  <a:srgbClr val="EFC570"/>
                </a:solidFill>
                <a:latin typeface="Kumbh Sans"/>
                <a:sym typeface="Kumbh Sans"/>
              </a:endParaRPr>
            </a:p>
          </p:txBody>
        </p:sp>
        <p:sp>
          <p:nvSpPr>
            <p:cNvPr id="375" name="Google Shape;375;p17"/>
            <p:cNvSpPr/>
            <p:nvPr/>
          </p:nvSpPr>
          <p:spPr>
            <a:xfrm>
              <a:off x="3103700" y="2513463"/>
              <a:ext cx="630900" cy="1074600"/>
            </a:xfrm>
            <a:prstGeom prst="rect">
              <a:avLst/>
            </a:prstGeom>
            <a:solidFill>
              <a:srgbClr val="0C1F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rgbClr val="F7E7C6"/>
                  </a:solidFill>
                  <a:latin typeface="Yeseva One"/>
                  <a:ea typeface="Yeseva One"/>
                  <a:cs typeface="Yeseva One"/>
                  <a:sym typeface="Yeseva One"/>
                </a:rPr>
                <a:t>A</a:t>
              </a:r>
              <a:endParaRPr sz="3000">
                <a:solidFill>
                  <a:srgbClr val="F7E7C6"/>
                </a:solidFill>
                <a:latin typeface="Yeseva One"/>
                <a:ea typeface="Yeseva One"/>
                <a:cs typeface="Yeseva One"/>
                <a:sym typeface="Yeseva One"/>
              </a:endParaRPr>
            </a:p>
          </p:txBody>
        </p:sp>
      </p:grpSp>
      <p:cxnSp>
        <p:nvCxnSpPr>
          <p:cNvPr id="376" name="Google Shape;376;p17"/>
          <p:cNvCxnSpPr>
            <a:stCxn id="364" idx="3"/>
            <a:endCxn id="365" idx="1"/>
          </p:cNvCxnSpPr>
          <p:nvPr/>
        </p:nvCxnSpPr>
        <p:spPr>
          <a:xfrm>
            <a:off x="3792300" y="3051188"/>
            <a:ext cx="15513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7" name="Google Shape;377;p17"/>
          <p:cNvCxnSpPr>
            <a:cxnSpLocks/>
            <a:stCxn id="378" idx="2"/>
          </p:cNvCxnSpPr>
          <p:nvPr/>
        </p:nvCxnSpPr>
        <p:spPr>
          <a:xfrm>
            <a:off x="4590225" y="2120100"/>
            <a:ext cx="0" cy="20889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8" name="Google Shape;378;p17"/>
          <p:cNvSpPr/>
          <p:nvPr/>
        </p:nvSpPr>
        <p:spPr>
          <a:xfrm>
            <a:off x="4215975" y="1371600"/>
            <a:ext cx="748500" cy="748500"/>
          </a:xfrm>
          <a:prstGeom prst="rect">
            <a:avLst/>
          </a:prstGeom>
          <a:solidFill>
            <a:srgbClr val="0C1F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0" name="Google Shape;380;p17"/>
          <p:cNvGrpSpPr/>
          <p:nvPr/>
        </p:nvGrpSpPr>
        <p:grpSpPr>
          <a:xfrm>
            <a:off x="4455693" y="1611647"/>
            <a:ext cx="269074" cy="268398"/>
            <a:chOff x="5111805" y="1309922"/>
            <a:chExt cx="269074" cy="268398"/>
          </a:xfrm>
        </p:grpSpPr>
        <p:sp>
          <p:nvSpPr>
            <p:cNvPr id="381" name="Google Shape;381;p17"/>
            <p:cNvSpPr/>
            <p:nvPr/>
          </p:nvSpPr>
          <p:spPr>
            <a:xfrm>
              <a:off x="5111805" y="1309922"/>
              <a:ext cx="269074" cy="268398"/>
            </a:xfrm>
            <a:custGeom>
              <a:avLst/>
              <a:gdLst/>
              <a:ahLst/>
              <a:cxnLst/>
              <a:rect l="l" t="t" r="r" b="b"/>
              <a:pathLst>
                <a:path w="9962" h="9937" extrusionOk="0">
                  <a:moveTo>
                    <a:pt x="3711" y="299"/>
                  </a:moveTo>
                  <a:lnTo>
                    <a:pt x="3711" y="900"/>
                  </a:lnTo>
                  <a:lnTo>
                    <a:pt x="2052" y="900"/>
                  </a:lnTo>
                  <a:lnTo>
                    <a:pt x="2052" y="299"/>
                  </a:lnTo>
                  <a:close/>
                  <a:moveTo>
                    <a:pt x="5157" y="2092"/>
                  </a:moveTo>
                  <a:lnTo>
                    <a:pt x="5157" y="2788"/>
                  </a:lnTo>
                  <a:lnTo>
                    <a:pt x="4527" y="2788"/>
                  </a:lnTo>
                  <a:lnTo>
                    <a:pt x="4527" y="2637"/>
                  </a:lnTo>
                  <a:cubicBezTo>
                    <a:pt x="4527" y="2556"/>
                    <a:pt x="4461" y="2489"/>
                    <a:pt x="4379" y="2489"/>
                  </a:cubicBezTo>
                  <a:cubicBezTo>
                    <a:pt x="4298" y="2489"/>
                    <a:pt x="4231" y="2556"/>
                    <a:pt x="4231" y="2637"/>
                  </a:cubicBezTo>
                  <a:lnTo>
                    <a:pt x="4231" y="2934"/>
                  </a:lnTo>
                  <a:lnTo>
                    <a:pt x="4231" y="7930"/>
                  </a:lnTo>
                  <a:lnTo>
                    <a:pt x="4231" y="8229"/>
                  </a:lnTo>
                  <a:cubicBezTo>
                    <a:pt x="4231" y="8310"/>
                    <a:pt x="4298" y="8377"/>
                    <a:pt x="4379" y="8377"/>
                  </a:cubicBezTo>
                  <a:cubicBezTo>
                    <a:pt x="4461" y="8377"/>
                    <a:pt x="4527" y="8310"/>
                    <a:pt x="4527" y="8229"/>
                  </a:cubicBezTo>
                  <a:lnTo>
                    <a:pt x="4527" y="8078"/>
                  </a:lnTo>
                  <a:lnTo>
                    <a:pt x="5157" y="8078"/>
                  </a:lnTo>
                  <a:lnTo>
                    <a:pt x="5157" y="8746"/>
                  </a:lnTo>
                  <a:lnTo>
                    <a:pt x="544" y="8746"/>
                  </a:lnTo>
                  <a:lnTo>
                    <a:pt x="544" y="2092"/>
                  </a:lnTo>
                  <a:close/>
                  <a:moveTo>
                    <a:pt x="5404" y="9042"/>
                  </a:moveTo>
                  <a:lnTo>
                    <a:pt x="5404" y="9644"/>
                  </a:lnTo>
                  <a:lnTo>
                    <a:pt x="295" y="9644"/>
                  </a:lnTo>
                  <a:lnTo>
                    <a:pt x="295" y="9042"/>
                  </a:lnTo>
                  <a:close/>
                  <a:moveTo>
                    <a:pt x="1904" y="0"/>
                  </a:moveTo>
                  <a:cubicBezTo>
                    <a:pt x="1823" y="0"/>
                    <a:pt x="1756" y="67"/>
                    <a:pt x="1756" y="148"/>
                  </a:cubicBezTo>
                  <a:lnTo>
                    <a:pt x="1756" y="899"/>
                  </a:lnTo>
                  <a:lnTo>
                    <a:pt x="1585" y="899"/>
                  </a:lnTo>
                  <a:cubicBezTo>
                    <a:pt x="1504" y="899"/>
                    <a:pt x="1437" y="964"/>
                    <a:pt x="1437" y="1046"/>
                  </a:cubicBezTo>
                  <a:cubicBezTo>
                    <a:pt x="1437" y="1127"/>
                    <a:pt x="1504" y="1194"/>
                    <a:pt x="1585" y="1194"/>
                  </a:cubicBezTo>
                  <a:lnTo>
                    <a:pt x="5406" y="1194"/>
                  </a:lnTo>
                  <a:lnTo>
                    <a:pt x="5406" y="1795"/>
                  </a:lnTo>
                  <a:lnTo>
                    <a:pt x="296" y="1795"/>
                  </a:lnTo>
                  <a:lnTo>
                    <a:pt x="296" y="1194"/>
                  </a:lnTo>
                  <a:lnTo>
                    <a:pt x="565" y="1194"/>
                  </a:lnTo>
                  <a:cubicBezTo>
                    <a:pt x="646" y="1194"/>
                    <a:pt x="713" y="1127"/>
                    <a:pt x="713" y="1046"/>
                  </a:cubicBezTo>
                  <a:cubicBezTo>
                    <a:pt x="713" y="964"/>
                    <a:pt x="646" y="899"/>
                    <a:pt x="565" y="899"/>
                  </a:cubicBezTo>
                  <a:lnTo>
                    <a:pt x="148" y="899"/>
                  </a:lnTo>
                  <a:cubicBezTo>
                    <a:pt x="67" y="899"/>
                    <a:pt x="1" y="964"/>
                    <a:pt x="1" y="1046"/>
                  </a:cubicBezTo>
                  <a:lnTo>
                    <a:pt x="1" y="1943"/>
                  </a:lnTo>
                  <a:cubicBezTo>
                    <a:pt x="1" y="2024"/>
                    <a:pt x="67" y="2091"/>
                    <a:pt x="148" y="2091"/>
                  </a:cubicBezTo>
                  <a:lnTo>
                    <a:pt x="250" y="2091"/>
                  </a:lnTo>
                  <a:lnTo>
                    <a:pt x="250" y="8744"/>
                  </a:lnTo>
                  <a:lnTo>
                    <a:pt x="148" y="8744"/>
                  </a:lnTo>
                  <a:cubicBezTo>
                    <a:pt x="67" y="8744"/>
                    <a:pt x="1" y="8810"/>
                    <a:pt x="1" y="8892"/>
                  </a:cubicBezTo>
                  <a:lnTo>
                    <a:pt x="1" y="9789"/>
                  </a:lnTo>
                  <a:cubicBezTo>
                    <a:pt x="1" y="9871"/>
                    <a:pt x="67" y="9937"/>
                    <a:pt x="148" y="9937"/>
                  </a:cubicBezTo>
                  <a:lnTo>
                    <a:pt x="5554" y="9937"/>
                  </a:lnTo>
                  <a:cubicBezTo>
                    <a:pt x="5635" y="9937"/>
                    <a:pt x="5702" y="9871"/>
                    <a:pt x="5702" y="9789"/>
                  </a:cubicBezTo>
                  <a:lnTo>
                    <a:pt x="5702" y="8892"/>
                  </a:lnTo>
                  <a:cubicBezTo>
                    <a:pt x="5702" y="8810"/>
                    <a:pt x="5635" y="8744"/>
                    <a:pt x="5554" y="8744"/>
                  </a:cubicBezTo>
                  <a:lnTo>
                    <a:pt x="5453" y="8744"/>
                  </a:lnTo>
                  <a:lnTo>
                    <a:pt x="5453" y="8077"/>
                  </a:lnTo>
                  <a:lnTo>
                    <a:pt x="7565" y="8077"/>
                  </a:lnTo>
                  <a:cubicBezTo>
                    <a:pt x="7641" y="8077"/>
                    <a:pt x="7703" y="8021"/>
                    <a:pt x="7711" y="7946"/>
                  </a:cubicBezTo>
                  <a:cubicBezTo>
                    <a:pt x="7837" y="6846"/>
                    <a:pt x="8729" y="5958"/>
                    <a:pt x="9829" y="5835"/>
                  </a:cubicBezTo>
                  <a:cubicBezTo>
                    <a:pt x="9904" y="5828"/>
                    <a:pt x="9960" y="5764"/>
                    <a:pt x="9960" y="5689"/>
                  </a:cubicBezTo>
                  <a:lnTo>
                    <a:pt x="9960" y="2934"/>
                  </a:lnTo>
                  <a:cubicBezTo>
                    <a:pt x="9962" y="2853"/>
                    <a:pt x="9896" y="2788"/>
                    <a:pt x="9815" y="2788"/>
                  </a:cubicBezTo>
                  <a:lnTo>
                    <a:pt x="9079" y="2788"/>
                  </a:lnTo>
                  <a:cubicBezTo>
                    <a:pt x="8998" y="2788"/>
                    <a:pt x="8931" y="2853"/>
                    <a:pt x="8931" y="2936"/>
                  </a:cubicBezTo>
                  <a:cubicBezTo>
                    <a:pt x="8931" y="3017"/>
                    <a:pt x="8998" y="3084"/>
                    <a:pt x="9079" y="3084"/>
                  </a:cubicBezTo>
                  <a:lnTo>
                    <a:pt x="9669" y="3084"/>
                  </a:lnTo>
                  <a:lnTo>
                    <a:pt x="9669" y="5563"/>
                  </a:lnTo>
                  <a:cubicBezTo>
                    <a:pt x="9115" y="5653"/>
                    <a:pt x="8597" y="5916"/>
                    <a:pt x="8197" y="6315"/>
                  </a:cubicBezTo>
                  <a:cubicBezTo>
                    <a:pt x="7795" y="6713"/>
                    <a:pt x="7530" y="7232"/>
                    <a:pt x="7439" y="7784"/>
                  </a:cubicBezTo>
                  <a:lnTo>
                    <a:pt x="4528" y="7784"/>
                  </a:lnTo>
                  <a:lnTo>
                    <a:pt x="4528" y="3081"/>
                  </a:lnTo>
                  <a:lnTo>
                    <a:pt x="7840" y="3081"/>
                  </a:lnTo>
                  <a:cubicBezTo>
                    <a:pt x="7921" y="3081"/>
                    <a:pt x="7988" y="3015"/>
                    <a:pt x="7988" y="2933"/>
                  </a:cubicBezTo>
                  <a:cubicBezTo>
                    <a:pt x="7988" y="2852"/>
                    <a:pt x="7921" y="2785"/>
                    <a:pt x="7840" y="2785"/>
                  </a:cubicBezTo>
                  <a:lnTo>
                    <a:pt x="5453" y="2785"/>
                  </a:lnTo>
                  <a:lnTo>
                    <a:pt x="5453" y="2091"/>
                  </a:lnTo>
                  <a:lnTo>
                    <a:pt x="5554" y="2091"/>
                  </a:lnTo>
                  <a:cubicBezTo>
                    <a:pt x="5636" y="2091"/>
                    <a:pt x="5702" y="2024"/>
                    <a:pt x="5702" y="1943"/>
                  </a:cubicBezTo>
                  <a:lnTo>
                    <a:pt x="5702" y="1046"/>
                  </a:lnTo>
                  <a:cubicBezTo>
                    <a:pt x="5702" y="964"/>
                    <a:pt x="5636" y="899"/>
                    <a:pt x="5554" y="899"/>
                  </a:cubicBezTo>
                  <a:lnTo>
                    <a:pt x="4007" y="899"/>
                  </a:lnTo>
                  <a:lnTo>
                    <a:pt x="4007" y="148"/>
                  </a:lnTo>
                  <a:cubicBezTo>
                    <a:pt x="4007" y="67"/>
                    <a:pt x="3941" y="0"/>
                    <a:pt x="3859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7"/>
            <p:cNvSpPr/>
            <p:nvPr/>
          </p:nvSpPr>
          <p:spPr>
            <a:xfrm>
              <a:off x="5272487" y="1401944"/>
              <a:ext cx="25957" cy="26011"/>
            </a:xfrm>
            <a:custGeom>
              <a:avLst/>
              <a:gdLst/>
              <a:ahLst/>
              <a:cxnLst/>
              <a:rect l="l" t="t" r="r" b="b"/>
              <a:pathLst>
                <a:path w="961" h="963" extrusionOk="0">
                  <a:moveTo>
                    <a:pt x="665" y="296"/>
                  </a:moveTo>
                  <a:lnTo>
                    <a:pt x="665" y="667"/>
                  </a:lnTo>
                  <a:lnTo>
                    <a:pt x="296" y="667"/>
                  </a:lnTo>
                  <a:lnTo>
                    <a:pt x="296" y="296"/>
                  </a:lnTo>
                  <a:close/>
                  <a:moveTo>
                    <a:pt x="148" y="0"/>
                  </a:moveTo>
                  <a:cubicBezTo>
                    <a:pt x="65" y="0"/>
                    <a:pt x="0" y="67"/>
                    <a:pt x="0" y="148"/>
                  </a:cubicBezTo>
                  <a:lnTo>
                    <a:pt x="0" y="814"/>
                  </a:lnTo>
                  <a:cubicBezTo>
                    <a:pt x="0" y="895"/>
                    <a:pt x="65" y="962"/>
                    <a:pt x="148" y="962"/>
                  </a:cubicBezTo>
                  <a:lnTo>
                    <a:pt x="813" y="962"/>
                  </a:lnTo>
                  <a:cubicBezTo>
                    <a:pt x="895" y="962"/>
                    <a:pt x="960" y="895"/>
                    <a:pt x="960" y="814"/>
                  </a:cubicBezTo>
                  <a:lnTo>
                    <a:pt x="960" y="148"/>
                  </a:lnTo>
                  <a:cubicBezTo>
                    <a:pt x="960" y="67"/>
                    <a:pt x="895" y="0"/>
                    <a:pt x="813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7"/>
            <p:cNvSpPr/>
            <p:nvPr/>
          </p:nvSpPr>
          <p:spPr>
            <a:xfrm>
              <a:off x="5239481" y="1401944"/>
              <a:ext cx="25957" cy="26011"/>
            </a:xfrm>
            <a:custGeom>
              <a:avLst/>
              <a:gdLst/>
              <a:ahLst/>
              <a:cxnLst/>
              <a:rect l="l" t="t" r="r" b="b"/>
              <a:pathLst>
                <a:path w="961" h="963" extrusionOk="0">
                  <a:moveTo>
                    <a:pt x="668" y="296"/>
                  </a:moveTo>
                  <a:lnTo>
                    <a:pt x="668" y="667"/>
                  </a:lnTo>
                  <a:lnTo>
                    <a:pt x="298" y="667"/>
                  </a:lnTo>
                  <a:lnTo>
                    <a:pt x="298" y="296"/>
                  </a:lnTo>
                  <a:close/>
                  <a:moveTo>
                    <a:pt x="148" y="0"/>
                  </a:moveTo>
                  <a:cubicBezTo>
                    <a:pt x="66" y="0"/>
                    <a:pt x="0" y="67"/>
                    <a:pt x="0" y="148"/>
                  </a:cubicBezTo>
                  <a:lnTo>
                    <a:pt x="0" y="814"/>
                  </a:lnTo>
                  <a:cubicBezTo>
                    <a:pt x="0" y="895"/>
                    <a:pt x="66" y="962"/>
                    <a:pt x="148" y="962"/>
                  </a:cubicBezTo>
                  <a:lnTo>
                    <a:pt x="813" y="962"/>
                  </a:lnTo>
                  <a:cubicBezTo>
                    <a:pt x="895" y="962"/>
                    <a:pt x="961" y="895"/>
                    <a:pt x="961" y="814"/>
                  </a:cubicBezTo>
                  <a:lnTo>
                    <a:pt x="961" y="148"/>
                  </a:lnTo>
                  <a:cubicBezTo>
                    <a:pt x="961" y="67"/>
                    <a:pt x="895" y="0"/>
                    <a:pt x="813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5270866" y="1480272"/>
              <a:ext cx="26011" cy="25957"/>
            </a:xfrm>
            <a:custGeom>
              <a:avLst/>
              <a:gdLst/>
              <a:ahLst/>
              <a:cxnLst/>
              <a:rect l="l" t="t" r="r" b="b"/>
              <a:pathLst>
                <a:path w="963" h="961" extrusionOk="0">
                  <a:moveTo>
                    <a:pt x="667" y="296"/>
                  </a:moveTo>
                  <a:lnTo>
                    <a:pt x="667" y="665"/>
                  </a:lnTo>
                  <a:lnTo>
                    <a:pt x="297" y="665"/>
                  </a:lnTo>
                  <a:lnTo>
                    <a:pt x="297" y="296"/>
                  </a:lnTo>
                  <a:close/>
                  <a:moveTo>
                    <a:pt x="149" y="0"/>
                  </a:moveTo>
                  <a:cubicBezTo>
                    <a:pt x="68" y="0"/>
                    <a:pt x="1" y="65"/>
                    <a:pt x="1" y="148"/>
                  </a:cubicBezTo>
                  <a:lnTo>
                    <a:pt x="1" y="812"/>
                  </a:lnTo>
                  <a:cubicBezTo>
                    <a:pt x="1" y="895"/>
                    <a:pt x="68" y="960"/>
                    <a:pt x="149" y="960"/>
                  </a:cubicBezTo>
                  <a:lnTo>
                    <a:pt x="815" y="960"/>
                  </a:lnTo>
                  <a:cubicBezTo>
                    <a:pt x="896" y="960"/>
                    <a:pt x="963" y="895"/>
                    <a:pt x="963" y="812"/>
                  </a:cubicBezTo>
                  <a:lnTo>
                    <a:pt x="963" y="148"/>
                  </a:lnTo>
                  <a:cubicBezTo>
                    <a:pt x="963" y="64"/>
                    <a:pt x="896" y="0"/>
                    <a:pt x="815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7"/>
            <p:cNvSpPr/>
            <p:nvPr/>
          </p:nvSpPr>
          <p:spPr>
            <a:xfrm>
              <a:off x="5239481" y="1480272"/>
              <a:ext cx="25957" cy="25957"/>
            </a:xfrm>
            <a:custGeom>
              <a:avLst/>
              <a:gdLst/>
              <a:ahLst/>
              <a:cxnLst/>
              <a:rect l="l" t="t" r="r" b="b"/>
              <a:pathLst>
                <a:path w="961" h="961" extrusionOk="0">
                  <a:moveTo>
                    <a:pt x="668" y="296"/>
                  </a:moveTo>
                  <a:lnTo>
                    <a:pt x="668" y="665"/>
                  </a:lnTo>
                  <a:lnTo>
                    <a:pt x="298" y="665"/>
                  </a:lnTo>
                  <a:lnTo>
                    <a:pt x="298" y="296"/>
                  </a:lnTo>
                  <a:close/>
                  <a:moveTo>
                    <a:pt x="148" y="0"/>
                  </a:moveTo>
                  <a:cubicBezTo>
                    <a:pt x="66" y="0"/>
                    <a:pt x="0" y="65"/>
                    <a:pt x="0" y="148"/>
                  </a:cubicBezTo>
                  <a:lnTo>
                    <a:pt x="0" y="812"/>
                  </a:lnTo>
                  <a:cubicBezTo>
                    <a:pt x="0" y="895"/>
                    <a:pt x="66" y="960"/>
                    <a:pt x="148" y="960"/>
                  </a:cubicBezTo>
                  <a:lnTo>
                    <a:pt x="813" y="960"/>
                  </a:lnTo>
                  <a:cubicBezTo>
                    <a:pt x="895" y="960"/>
                    <a:pt x="961" y="895"/>
                    <a:pt x="961" y="812"/>
                  </a:cubicBezTo>
                  <a:lnTo>
                    <a:pt x="961" y="148"/>
                  </a:lnTo>
                  <a:cubicBezTo>
                    <a:pt x="961" y="64"/>
                    <a:pt x="895" y="0"/>
                    <a:pt x="813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7"/>
            <p:cNvSpPr/>
            <p:nvPr/>
          </p:nvSpPr>
          <p:spPr>
            <a:xfrm>
              <a:off x="5305898" y="1401944"/>
              <a:ext cx="25957" cy="26011"/>
            </a:xfrm>
            <a:custGeom>
              <a:avLst/>
              <a:gdLst/>
              <a:ahLst/>
              <a:cxnLst/>
              <a:rect l="l" t="t" r="r" b="b"/>
              <a:pathLst>
                <a:path w="961" h="963" extrusionOk="0">
                  <a:moveTo>
                    <a:pt x="668" y="296"/>
                  </a:moveTo>
                  <a:lnTo>
                    <a:pt x="668" y="667"/>
                  </a:lnTo>
                  <a:lnTo>
                    <a:pt x="298" y="667"/>
                  </a:lnTo>
                  <a:lnTo>
                    <a:pt x="298" y="296"/>
                  </a:lnTo>
                  <a:close/>
                  <a:moveTo>
                    <a:pt x="148" y="0"/>
                  </a:moveTo>
                  <a:cubicBezTo>
                    <a:pt x="66" y="0"/>
                    <a:pt x="0" y="67"/>
                    <a:pt x="0" y="148"/>
                  </a:cubicBezTo>
                  <a:lnTo>
                    <a:pt x="0" y="814"/>
                  </a:lnTo>
                  <a:cubicBezTo>
                    <a:pt x="0" y="895"/>
                    <a:pt x="66" y="962"/>
                    <a:pt x="148" y="962"/>
                  </a:cubicBezTo>
                  <a:lnTo>
                    <a:pt x="813" y="962"/>
                  </a:lnTo>
                  <a:cubicBezTo>
                    <a:pt x="895" y="962"/>
                    <a:pt x="961" y="895"/>
                    <a:pt x="961" y="814"/>
                  </a:cubicBezTo>
                  <a:lnTo>
                    <a:pt x="961" y="148"/>
                  </a:lnTo>
                  <a:cubicBezTo>
                    <a:pt x="961" y="67"/>
                    <a:pt x="895" y="0"/>
                    <a:pt x="813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5339876" y="1401944"/>
              <a:ext cx="25984" cy="26011"/>
            </a:xfrm>
            <a:custGeom>
              <a:avLst/>
              <a:gdLst/>
              <a:ahLst/>
              <a:cxnLst/>
              <a:rect l="l" t="t" r="r" b="b"/>
              <a:pathLst>
                <a:path w="962" h="963" extrusionOk="0">
                  <a:moveTo>
                    <a:pt x="666" y="296"/>
                  </a:moveTo>
                  <a:lnTo>
                    <a:pt x="666" y="667"/>
                  </a:lnTo>
                  <a:lnTo>
                    <a:pt x="297" y="667"/>
                  </a:lnTo>
                  <a:lnTo>
                    <a:pt x="297" y="296"/>
                  </a:lnTo>
                  <a:close/>
                  <a:moveTo>
                    <a:pt x="149" y="0"/>
                  </a:moveTo>
                  <a:cubicBezTo>
                    <a:pt x="67" y="0"/>
                    <a:pt x="0" y="67"/>
                    <a:pt x="0" y="148"/>
                  </a:cubicBezTo>
                  <a:lnTo>
                    <a:pt x="0" y="814"/>
                  </a:lnTo>
                  <a:cubicBezTo>
                    <a:pt x="0" y="895"/>
                    <a:pt x="67" y="962"/>
                    <a:pt x="149" y="962"/>
                  </a:cubicBezTo>
                  <a:lnTo>
                    <a:pt x="814" y="962"/>
                  </a:lnTo>
                  <a:cubicBezTo>
                    <a:pt x="897" y="962"/>
                    <a:pt x="962" y="895"/>
                    <a:pt x="962" y="814"/>
                  </a:cubicBezTo>
                  <a:lnTo>
                    <a:pt x="962" y="148"/>
                  </a:lnTo>
                  <a:cubicBezTo>
                    <a:pt x="962" y="67"/>
                    <a:pt x="895" y="0"/>
                    <a:pt x="814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5138788" y="1380498"/>
              <a:ext cx="31656" cy="102260"/>
            </a:xfrm>
            <a:custGeom>
              <a:avLst/>
              <a:gdLst/>
              <a:ahLst/>
              <a:cxnLst/>
              <a:rect l="l" t="t" r="r" b="b"/>
              <a:pathLst>
                <a:path w="1172" h="3786" extrusionOk="0">
                  <a:moveTo>
                    <a:pt x="149" y="1"/>
                  </a:moveTo>
                  <a:cubicBezTo>
                    <a:pt x="66" y="1"/>
                    <a:pt x="1" y="68"/>
                    <a:pt x="1" y="149"/>
                  </a:cubicBezTo>
                  <a:lnTo>
                    <a:pt x="1" y="3638"/>
                  </a:lnTo>
                  <a:cubicBezTo>
                    <a:pt x="1" y="3719"/>
                    <a:pt x="66" y="3786"/>
                    <a:pt x="149" y="3786"/>
                  </a:cubicBezTo>
                  <a:lnTo>
                    <a:pt x="1023" y="3786"/>
                  </a:lnTo>
                  <a:cubicBezTo>
                    <a:pt x="1106" y="3786"/>
                    <a:pt x="1171" y="3719"/>
                    <a:pt x="1171" y="3638"/>
                  </a:cubicBezTo>
                  <a:lnTo>
                    <a:pt x="1171" y="1478"/>
                  </a:lnTo>
                  <a:cubicBezTo>
                    <a:pt x="1171" y="1397"/>
                    <a:pt x="1106" y="1330"/>
                    <a:pt x="1023" y="1330"/>
                  </a:cubicBezTo>
                  <a:cubicBezTo>
                    <a:pt x="942" y="1330"/>
                    <a:pt x="875" y="1397"/>
                    <a:pt x="875" y="1478"/>
                  </a:cubicBezTo>
                  <a:lnTo>
                    <a:pt x="875" y="3490"/>
                  </a:lnTo>
                  <a:lnTo>
                    <a:pt x="296" y="3490"/>
                  </a:lnTo>
                  <a:lnTo>
                    <a:pt x="296" y="296"/>
                  </a:lnTo>
                  <a:lnTo>
                    <a:pt x="875" y="296"/>
                  </a:lnTo>
                  <a:lnTo>
                    <a:pt x="875" y="480"/>
                  </a:lnTo>
                  <a:cubicBezTo>
                    <a:pt x="875" y="561"/>
                    <a:pt x="942" y="628"/>
                    <a:pt x="1023" y="628"/>
                  </a:cubicBezTo>
                  <a:cubicBezTo>
                    <a:pt x="1106" y="628"/>
                    <a:pt x="1171" y="561"/>
                    <a:pt x="1171" y="480"/>
                  </a:cubicBezTo>
                  <a:lnTo>
                    <a:pt x="1171" y="149"/>
                  </a:lnTo>
                  <a:cubicBezTo>
                    <a:pt x="1171" y="68"/>
                    <a:pt x="1106" y="1"/>
                    <a:pt x="1023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5138788" y="1501691"/>
              <a:ext cx="31656" cy="33708"/>
            </a:xfrm>
            <a:custGeom>
              <a:avLst/>
              <a:gdLst/>
              <a:ahLst/>
              <a:cxnLst/>
              <a:rect l="l" t="t" r="r" b="b"/>
              <a:pathLst>
                <a:path w="1172" h="1248" extrusionOk="0">
                  <a:moveTo>
                    <a:pt x="875" y="295"/>
                  </a:moveTo>
                  <a:lnTo>
                    <a:pt x="875" y="950"/>
                  </a:lnTo>
                  <a:lnTo>
                    <a:pt x="296" y="950"/>
                  </a:lnTo>
                  <a:lnTo>
                    <a:pt x="296" y="295"/>
                  </a:lnTo>
                  <a:close/>
                  <a:moveTo>
                    <a:pt x="149" y="1"/>
                  </a:moveTo>
                  <a:cubicBezTo>
                    <a:pt x="66" y="1"/>
                    <a:pt x="1" y="66"/>
                    <a:pt x="1" y="149"/>
                  </a:cubicBezTo>
                  <a:lnTo>
                    <a:pt x="1" y="1100"/>
                  </a:lnTo>
                  <a:cubicBezTo>
                    <a:pt x="1" y="1182"/>
                    <a:pt x="66" y="1248"/>
                    <a:pt x="149" y="1248"/>
                  </a:cubicBezTo>
                  <a:lnTo>
                    <a:pt x="1023" y="1248"/>
                  </a:lnTo>
                  <a:cubicBezTo>
                    <a:pt x="1106" y="1248"/>
                    <a:pt x="1171" y="1182"/>
                    <a:pt x="1171" y="1100"/>
                  </a:cubicBezTo>
                  <a:lnTo>
                    <a:pt x="1171" y="149"/>
                  </a:lnTo>
                  <a:cubicBezTo>
                    <a:pt x="1171" y="66"/>
                    <a:pt x="1106" y="1"/>
                    <a:pt x="1023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0" name="Google Shape;390;p17"/>
          <p:cNvGrpSpPr/>
          <p:nvPr/>
        </p:nvGrpSpPr>
        <p:grpSpPr>
          <a:xfrm>
            <a:off x="7674175" y="2308800"/>
            <a:ext cx="338496" cy="262948"/>
            <a:chOff x="7978975" y="2229150"/>
            <a:chExt cx="338496" cy="262948"/>
          </a:xfrm>
        </p:grpSpPr>
        <p:sp>
          <p:nvSpPr>
            <p:cNvPr id="391" name="Google Shape;391;p17"/>
            <p:cNvSpPr/>
            <p:nvPr/>
          </p:nvSpPr>
          <p:spPr>
            <a:xfrm>
              <a:off x="7978975" y="2229150"/>
              <a:ext cx="335419" cy="261455"/>
            </a:xfrm>
            <a:custGeom>
              <a:avLst/>
              <a:gdLst/>
              <a:ahLst/>
              <a:cxnLst/>
              <a:rect l="l" t="t" r="r" b="b"/>
              <a:pathLst>
                <a:path w="10793" h="8413" extrusionOk="0">
                  <a:moveTo>
                    <a:pt x="7145" y="0"/>
                  </a:moveTo>
                  <a:lnTo>
                    <a:pt x="503" y="4664"/>
                  </a:lnTo>
                  <a:cubicBezTo>
                    <a:pt x="533" y="4712"/>
                    <a:pt x="562" y="4762"/>
                    <a:pt x="584" y="4813"/>
                  </a:cubicBezTo>
                  <a:cubicBezTo>
                    <a:pt x="842" y="5392"/>
                    <a:pt x="583" y="6087"/>
                    <a:pt x="0" y="6503"/>
                  </a:cubicBezTo>
                  <a:lnTo>
                    <a:pt x="88" y="6640"/>
                  </a:lnTo>
                  <a:cubicBezTo>
                    <a:pt x="125" y="6619"/>
                    <a:pt x="168" y="6607"/>
                    <a:pt x="212" y="6607"/>
                  </a:cubicBezTo>
                  <a:cubicBezTo>
                    <a:pt x="233" y="6607"/>
                    <a:pt x="255" y="6610"/>
                    <a:pt x="277" y="6616"/>
                  </a:cubicBezTo>
                  <a:cubicBezTo>
                    <a:pt x="413" y="6651"/>
                    <a:pt x="496" y="6790"/>
                    <a:pt x="460" y="6926"/>
                  </a:cubicBezTo>
                  <a:cubicBezTo>
                    <a:pt x="444" y="6986"/>
                    <a:pt x="408" y="7031"/>
                    <a:pt x="363" y="7062"/>
                  </a:cubicBezTo>
                  <a:lnTo>
                    <a:pt x="441" y="7184"/>
                  </a:lnTo>
                  <a:cubicBezTo>
                    <a:pt x="488" y="7154"/>
                    <a:pt x="542" y="7137"/>
                    <a:pt x="597" y="7137"/>
                  </a:cubicBezTo>
                  <a:cubicBezTo>
                    <a:pt x="621" y="7137"/>
                    <a:pt x="645" y="7140"/>
                    <a:pt x="669" y="7147"/>
                  </a:cubicBezTo>
                  <a:cubicBezTo>
                    <a:pt x="825" y="7188"/>
                    <a:pt x="918" y="7351"/>
                    <a:pt x="875" y="7510"/>
                  </a:cubicBezTo>
                  <a:cubicBezTo>
                    <a:pt x="856" y="7582"/>
                    <a:pt x="812" y="7636"/>
                    <a:pt x="759" y="7675"/>
                  </a:cubicBezTo>
                  <a:lnTo>
                    <a:pt x="832" y="7789"/>
                  </a:lnTo>
                  <a:cubicBezTo>
                    <a:pt x="880" y="7750"/>
                    <a:pt x="940" y="7725"/>
                    <a:pt x="1005" y="7725"/>
                  </a:cubicBezTo>
                  <a:cubicBezTo>
                    <a:pt x="1026" y="7725"/>
                    <a:pt x="1047" y="7728"/>
                    <a:pt x="1068" y="7734"/>
                  </a:cubicBezTo>
                  <a:cubicBezTo>
                    <a:pt x="1213" y="7772"/>
                    <a:pt x="1299" y="7920"/>
                    <a:pt x="1262" y="8066"/>
                  </a:cubicBezTo>
                  <a:cubicBezTo>
                    <a:pt x="1240" y="8144"/>
                    <a:pt x="1186" y="8203"/>
                    <a:pt x="1118" y="8238"/>
                  </a:cubicBezTo>
                  <a:lnTo>
                    <a:pt x="1199" y="8362"/>
                  </a:lnTo>
                  <a:cubicBezTo>
                    <a:pt x="1568" y="8039"/>
                    <a:pt x="1904" y="7910"/>
                    <a:pt x="2197" y="7910"/>
                  </a:cubicBezTo>
                  <a:cubicBezTo>
                    <a:pt x="2573" y="7910"/>
                    <a:pt x="2879" y="8123"/>
                    <a:pt x="3093" y="8412"/>
                  </a:cubicBezTo>
                  <a:lnTo>
                    <a:pt x="10202" y="4394"/>
                  </a:lnTo>
                  <a:cubicBezTo>
                    <a:pt x="10169" y="4344"/>
                    <a:pt x="10137" y="4291"/>
                    <a:pt x="10113" y="4234"/>
                  </a:cubicBezTo>
                  <a:cubicBezTo>
                    <a:pt x="9861" y="3671"/>
                    <a:pt x="10237" y="3151"/>
                    <a:pt x="10793" y="2735"/>
                  </a:cubicBezTo>
                  <a:lnTo>
                    <a:pt x="10718" y="2622"/>
                  </a:lnTo>
                  <a:cubicBezTo>
                    <a:pt x="10682" y="2633"/>
                    <a:pt x="10645" y="2639"/>
                    <a:pt x="10606" y="2639"/>
                  </a:cubicBezTo>
                  <a:cubicBezTo>
                    <a:pt x="10576" y="2639"/>
                    <a:pt x="10545" y="2635"/>
                    <a:pt x="10515" y="2627"/>
                  </a:cubicBezTo>
                  <a:cubicBezTo>
                    <a:pt x="10320" y="2576"/>
                    <a:pt x="10207" y="2380"/>
                    <a:pt x="10256" y="2191"/>
                  </a:cubicBezTo>
                  <a:cubicBezTo>
                    <a:pt x="10272" y="2136"/>
                    <a:pt x="10297" y="2089"/>
                    <a:pt x="10333" y="2049"/>
                  </a:cubicBezTo>
                  <a:lnTo>
                    <a:pt x="10239" y="1907"/>
                  </a:lnTo>
                  <a:cubicBezTo>
                    <a:pt x="10177" y="1940"/>
                    <a:pt x="10109" y="1957"/>
                    <a:pt x="10039" y="1957"/>
                  </a:cubicBezTo>
                  <a:cubicBezTo>
                    <a:pt x="10003" y="1957"/>
                    <a:pt x="9967" y="1953"/>
                    <a:pt x="9931" y="1943"/>
                  </a:cubicBezTo>
                  <a:cubicBezTo>
                    <a:pt x="9695" y="1883"/>
                    <a:pt x="9557" y="1631"/>
                    <a:pt x="9623" y="1383"/>
                  </a:cubicBezTo>
                  <a:cubicBezTo>
                    <a:pt x="9649" y="1290"/>
                    <a:pt x="9696" y="1213"/>
                    <a:pt x="9761" y="1154"/>
                  </a:cubicBezTo>
                  <a:lnTo>
                    <a:pt x="9686" y="1035"/>
                  </a:lnTo>
                  <a:cubicBezTo>
                    <a:pt x="9612" y="1107"/>
                    <a:pt x="9519" y="1149"/>
                    <a:pt x="9423" y="1149"/>
                  </a:cubicBezTo>
                  <a:cubicBezTo>
                    <a:pt x="9396" y="1149"/>
                    <a:pt x="9369" y="1145"/>
                    <a:pt x="9343" y="1139"/>
                  </a:cubicBezTo>
                  <a:cubicBezTo>
                    <a:pt x="9141" y="1084"/>
                    <a:pt x="9028" y="848"/>
                    <a:pt x="9092" y="609"/>
                  </a:cubicBezTo>
                  <a:cubicBezTo>
                    <a:pt x="9121" y="502"/>
                    <a:pt x="9179" y="416"/>
                    <a:pt x="9252" y="353"/>
                  </a:cubicBezTo>
                  <a:lnTo>
                    <a:pt x="9178" y="232"/>
                  </a:lnTo>
                  <a:cubicBezTo>
                    <a:pt x="9121" y="265"/>
                    <a:pt x="9062" y="297"/>
                    <a:pt x="8999" y="325"/>
                  </a:cubicBezTo>
                  <a:cubicBezTo>
                    <a:pt x="8751" y="437"/>
                    <a:pt x="8495" y="489"/>
                    <a:pt x="8250" y="489"/>
                  </a:cubicBezTo>
                  <a:cubicBezTo>
                    <a:pt x="7804" y="489"/>
                    <a:pt x="7396" y="315"/>
                    <a:pt x="7145" y="0"/>
                  </a:cubicBezTo>
                  <a:close/>
                </a:path>
              </a:pathLst>
            </a:custGeom>
            <a:solidFill>
              <a:srgbClr val="CDA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7"/>
            <p:cNvSpPr/>
            <p:nvPr/>
          </p:nvSpPr>
          <p:spPr>
            <a:xfrm>
              <a:off x="7981990" y="2230766"/>
              <a:ext cx="335482" cy="261331"/>
            </a:xfrm>
            <a:custGeom>
              <a:avLst/>
              <a:gdLst/>
              <a:ahLst/>
              <a:cxnLst/>
              <a:rect l="l" t="t" r="r" b="b"/>
              <a:pathLst>
                <a:path w="10795" h="8409" extrusionOk="0">
                  <a:moveTo>
                    <a:pt x="7147" y="0"/>
                  </a:moveTo>
                  <a:lnTo>
                    <a:pt x="505" y="4665"/>
                  </a:lnTo>
                  <a:cubicBezTo>
                    <a:pt x="535" y="4711"/>
                    <a:pt x="563" y="4761"/>
                    <a:pt x="586" y="4813"/>
                  </a:cubicBezTo>
                  <a:cubicBezTo>
                    <a:pt x="844" y="5391"/>
                    <a:pt x="583" y="6085"/>
                    <a:pt x="1" y="6502"/>
                  </a:cubicBezTo>
                  <a:lnTo>
                    <a:pt x="89" y="6638"/>
                  </a:lnTo>
                  <a:cubicBezTo>
                    <a:pt x="129" y="6618"/>
                    <a:pt x="172" y="6605"/>
                    <a:pt x="216" y="6605"/>
                  </a:cubicBezTo>
                  <a:cubicBezTo>
                    <a:pt x="237" y="6605"/>
                    <a:pt x="257" y="6608"/>
                    <a:pt x="278" y="6614"/>
                  </a:cubicBezTo>
                  <a:cubicBezTo>
                    <a:pt x="414" y="6649"/>
                    <a:pt x="497" y="6788"/>
                    <a:pt x="462" y="6927"/>
                  </a:cubicBezTo>
                  <a:cubicBezTo>
                    <a:pt x="447" y="6986"/>
                    <a:pt x="409" y="7030"/>
                    <a:pt x="364" y="7063"/>
                  </a:cubicBezTo>
                  <a:lnTo>
                    <a:pt x="443" y="7185"/>
                  </a:lnTo>
                  <a:cubicBezTo>
                    <a:pt x="490" y="7154"/>
                    <a:pt x="544" y="7137"/>
                    <a:pt x="601" y="7137"/>
                  </a:cubicBezTo>
                  <a:cubicBezTo>
                    <a:pt x="624" y="7137"/>
                    <a:pt x="647" y="7140"/>
                    <a:pt x="671" y="7146"/>
                  </a:cubicBezTo>
                  <a:cubicBezTo>
                    <a:pt x="827" y="7188"/>
                    <a:pt x="917" y="7351"/>
                    <a:pt x="877" y="7510"/>
                  </a:cubicBezTo>
                  <a:cubicBezTo>
                    <a:pt x="858" y="7580"/>
                    <a:pt x="814" y="7636"/>
                    <a:pt x="759" y="7674"/>
                  </a:cubicBezTo>
                  <a:lnTo>
                    <a:pt x="834" y="7789"/>
                  </a:lnTo>
                  <a:cubicBezTo>
                    <a:pt x="879" y="7748"/>
                    <a:pt x="940" y="7722"/>
                    <a:pt x="1004" y="7722"/>
                  </a:cubicBezTo>
                  <a:cubicBezTo>
                    <a:pt x="1025" y="7722"/>
                    <a:pt x="1046" y="7725"/>
                    <a:pt x="1067" y="7730"/>
                  </a:cubicBezTo>
                  <a:cubicBezTo>
                    <a:pt x="1212" y="7768"/>
                    <a:pt x="1299" y="7916"/>
                    <a:pt x="1260" y="8061"/>
                  </a:cubicBezTo>
                  <a:cubicBezTo>
                    <a:pt x="1239" y="8140"/>
                    <a:pt x="1186" y="8200"/>
                    <a:pt x="1117" y="8233"/>
                  </a:cubicBezTo>
                  <a:lnTo>
                    <a:pt x="1200" y="8359"/>
                  </a:lnTo>
                  <a:cubicBezTo>
                    <a:pt x="1569" y="8036"/>
                    <a:pt x="1904" y="7906"/>
                    <a:pt x="2197" y="7906"/>
                  </a:cubicBezTo>
                  <a:cubicBezTo>
                    <a:pt x="2574" y="7906"/>
                    <a:pt x="2879" y="8120"/>
                    <a:pt x="3093" y="8409"/>
                  </a:cubicBezTo>
                  <a:lnTo>
                    <a:pt x="10203" y="4388"/>
                  </a:lnTo>
                  <a:cubicBezTo>
                    <a:pt x="10170" y="4338"/>
                    <a:pt x="10140" y="4286"/>
                    <a:pt x="10115" y="4230"/>
                  </a:cubicBezTo>
                  <a:cubicBezTo>
                    <a:pt x="9863" y="3665"/>
                    <a:pt x="10239" y="3148"/>
                    <a:pt x="10795" y="2731"/>
                  </a:cubicBezTo>
                  <a:lnTo>
                    <a:pt x="10720" y="2618"/>
                  </a:lnTo>
                  <a:cubicBezTo>
                    <a:pt x="10683" y="2629"/>
                    <a:pt x="10645" y="2635"/>
                    <a:pt x="10606" y="2635"/>
                  </a:cubicBezTo>
                  <a:cubicBezTo>
                    <a:pt x="10576" y="2635"/>
                    <a:pt x="10546" y="2631"/>
                    <a:pt x="10515" y="2624"/>
                  </a:cubicBezTo>
                  <a:cubicBezTo>
                    <a:pt x="10322" y="2574"/>
                    <a:pt x="10206" y="2376"/>
                    <a:pt x="10258" y="2187"/>
                  </a:cubicBezTo>
                  <a:cubicBezTo>
                    <a:pt x="10272" y="2133"/>
                    <a:pt x="10299" y="2084"/>
                    <a:pt x="10335" y="2046"/>
                  </a:cubicBezTo>
                  <a:lnTo>
                    <a:pt x="10241" y="1904"/>
                  </a:lnTo>
                  <a:cubicBezTo>
                    <a:pt x="10178" y="1937"/>
                    <a:pt x="10109" y="1954"/>
                    <a:pt x="10038" y="1954"/>
                  </a:cubicBezTo>
                  <a:cubicBezTo>
                    <a:pt x="10003" y="1954"/>
                    <a:pt x="9968" y="1950"/>
                    <a:pt x="9933" y="1941"/>
                  </a:cubicBezTo>
                  <a:cubicBezTo>
                    <a:pt x="9697" y="1878"/>
                    <a:pt x="9559" y="1628"/>
                    <a:pt x="9625" y="1381"/>
                  </a:cubicBezTo>
                  <a:cubicBezTo>
                    <a:pt x="9649" y="1290"/>
                    <a:pt x="9698" y="1211"/>
                    <a:pt x="9762" y="1152"/>
                  </a:cubicBezTo>
                  <a:lnTo>
                    <a:pt x="9688" y="1034"/>
                  </a:lnTo>
                  <a:cubicBezTo>
                    <a:pt x="9613" y="1105"/>
                    <a:pt x="9520" y="1147"/>
                    <a:pt x="9425" y="1147"/>
                  </a:cubicBezTo>
                  <a:cubicBezTo>
                    <a:pt x="9398" y="1147"/>
                    <a:pt x="9371" y="1144"/>
                    <a:pt x="9344" y="1137"/>
                  </a:cubicBezTo>
                  <a:cubicBezTo>
                    <a:pt x="9141" y="1082"/>
                    <a:pt x="9029" y="846"/>
                    <a:pt x="9094" y="608"/>
                  </a:cubicBezTo>
                  <a:cubicBezTo>
                    <a:pt x="9122" y="501"/>
                    <a:pt x="9181" y="415"/>
                    <a:pt x="9254" y="352"/>
                  </a:cubicBezTo>
                  <a:lnTo>
                    <a:pt x="9180" y="232"/>
                  </a:lnTo>
                  <a:cubicBezTo>
                    <a:pt x="9122" y="266"/>
                    <a:pt x="9062" y="296"/>
                    <a:pt x="9001" y="325"/>
                  </a:cubicBezTo>
                  <a:cubicBezTo>
                    <a:pt x="8753" y="436"/>
                    <a:pt x="8497" y="488"/>
                    <a:pt x="8252" y="488"/>
                  </a:cubicBezTo>
                  <a:cubicBezTo>
                    <a:pt x="7806" y="488"/>
                    <a:pt x="7397" y="314"/>
                    <a:pt x="7147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7"/>
            <p:cNvSpPr/>
            <p:nvPr/>
          </p:nvSpPr>
          <p:spPr>
            <a:xfrm>
              <a:off x="8007504" y="2251495"/>
              <a:ext cx="278610" cy="219656"/>
            </a:xfrm>
            <a:custGeom>
              <a:avLst/>
              <a:gdLst/>
              <a:ahLst/>
              <a:cxnLst/>
              <a:rect l="l" t="t" r="r" b="b"/>
              <a:pathLst>
                <a:path w="8965" h="7068" extrusionOk="0">
                  <a:moveTo>
                    <a:pt x="5879" y="265"/>
                  </a:moveTo>
                  <a:cubicBezTo>
                    <a:pt x="6075" y="509"/>
                    <a:pt x="6394" y="645"/>
                    <a:pt x="6740" y="645"/>
                  </a:cubicBezTo>
                  <a:cubicBezTo>
                    <a:pt x="6930" y="645"/>
                    <a:pt x="7129" y="604"/>
                    <a:pt x="7321" y="518"/>
                  </a:cubicBezTo>
                  <a:cubicBezTo>
                    <a:pt x="7368" y="497"/>
                    <a:pt x="7415" y="471"/>
                    <a:pt x="7460" y="447"/>
                  </a:cubicBezTo>
                  <a:lnTo>
                    <a:pt x="8614" y="2262"/>
                  </a:lnTo>
                  <a:cubicBezTo>
                    <a:pt x="8183" y="2588"/>
                    <a:pt x="7994" y="3114"/>
                    <a:pt x="8188" y="3553"/>
                  </a:cubicBezTo>
                  <a:cubicBezTo>
                    <a:pt x="8208" y="3596"/>
                    <a:pt x="8231" y="3636"/>
                    <a:pt x="8259" y="3676"/>
                  </a:cubicBezTo>
                  <a:lnTo>
                    <a:pt x="2737" y="6797"/>
                  </a:lnTo>
                  <a:cubicBezTo>
                    <a:pt x="2544" y="6536"/>
                    <a:pt x="2217" y="6391"/>
                    <a:pt x="1860" y="6391"/>
                  </a:cubicBezTo>
                  <a:cubicBezTo>
                    <a:pt x="1670" y="6391"/>
                    <a:pt x="1471" y="6432"/>
                    <a:pt x="1280" y="6518"/>
                  </a:cubicBezTo>
                  <a:cubicBezTo>
                    <a:pt x="1233" y="6539"/>
                    <a:pt x="1187" y="6562"/>
                    <a:pt x="1144" y="6589"/>
                  </a:cubicBezTo>
                  <a:lnTo>
                    <a:pt x="332" y="5315"/>
                  </a:lnTo>
                  <a:cubicBezTo>
                    <a:pt x="786" y="4993"/>
                    <a:pt x="988" y="4452"/>
                    <a:pt x="787" y="4004"/>
                  </a:cubicBezTo>
                  <a:cubicBezTo>
                    <a:pt x="769" y="3963"/>
                    <a:pt x="747" y="3925"/>
                    <a:pt x="723" y="3887"/>
                  </a:cubicBezTo>
                  <a:lnTo>
                    <a:pt x="5879" y="265"/>
                  </a:lnTo>
                  <a:close/>
                  <a:moveTo>
                    <a:pt x="6007" y="0"/>
                  </a:moveTo>
                  <a:lnTo>
                    <a:pt x="424" y="3921"/>
                  </a:lnTo>
                  <a:cubicBezTo>
                    <a:pt x="448" y="3960"/>
                    <a:pt x="472" y="4001"/>
                    <a:pt x="491" y="4046"/>
                  </a:cubicBezTo>
                  <a:cubicBezTo>
                    <a:pt x="709" y="4531"/>
                    <a:pt x="490" y="5116"/>
                    <a:pt x="0" y="5466"/>
                  </a:cubicBezTo>
                  <a:lnTo>
                    <a:pt x="876" y="6843"/>
                  </a:lnTo>
                  <a:cubicBezTo>
                    <a:pt x="923" y="6813"/>
                    <a:pt x="973" y="6788"/>
                    <a:pt x="1024" y="6764"/>
                  </a:cubicBezTo>
                  <a:cubicBezTo>
                    <a:pt x="1231" y="6672"/>
                    <a:pt x="1446" y="6628"/>
                    <a:pt x="1651" y="6628"/>
                  </a:cubicBezTo>
                  <a:cubicBezTo>
                    <a:pt x="2039" y="6628"/>
                    <a:pt x="2394" y="6785"/>
                    <a:pt x="2604" y="7068"/>
                  </a:cubicBezTo>
                  <a:lnTo>
                    <a:pt x="8578" y="3689"/>
                  </a:lnTo>
                  <a:cubicBezTo>
                    <a:pt x="8551" y="3646"/>
                    <a:pt x="8525" y="3603"/>
                    <a:pt x="8505" y="3556"/>
                  </a:cubicBezTo>
                  <a:cubicBezTo>
                    <a:pt x="8291" y="3082"/>
                    <a:pt x="8498" y="2511"/>
                    <a:pt x="8964" y="2160"/>
                  </a:cubicBezTo>
                  <a:lnTo>
                    <a:pt x="7716" y="196"/>
                  </a:lnTo>
                  <a:cubicBezTo>
                    <a:pt x="7667" y="225"/>
                    <a:pt x="7617" y="251"/>
                    <a:pt x="7566" y="275"/>
                  </a:cubicBezTo>
                  <a:cubicBezTo>
                    <a:pt x="7358" y="368"/>
                    <a:pt x="7143" y="412"/>
                    <a:pt x="6937" y="412"/>
                  </a:cubicBezTo>
                  <a:cubicBezTo>
                    <a:pt x="6562" y="412"/>
                    <a:pt x="6218" y="265"/>
                    <a:pt x="6007" y="0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7"/>
            <p:cNvSpPr/>
            <p:nvPr/>
          </p:nvSpPr>
          <p:spPr>
            <a:xfrm>
              <a:off x="8061860" y="2301437"/>
              <a:ext cx="144977" cy="98236"/>
            </a:xfrm>
            <a:custGeom>
              <a:avLst/>
              <a:gdLst/>
              <a:ahLst/>
              <a:cxnLst/>
              <a:rect l="l" t="t" r="r" b="b"/>
              <a:pathLst>
                <a:path w="4665" h="3161" extrusionOk="0">
                  <a:moveTo>
                    <a:pt x="4616" y="1"/>
                  </a:moveTo>
                  <a:lnTo>
                    <a:pt x="0" y="3089"/>
                  </a:lnTo>
                  <a:lnTo>
                    <a:pt x="48" y="3160"/>
                  </a:lnTo>
                  <a:lnTo>
                    <a:pt x="4664" y="72"/>
                  </a:lnTo>
                  <a:lnTo>
                    <a:pt x="4616" y="1"/>
                  </a:ln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7"/>
            <p:cNvSpPr/>
            <p:nvPr/>
          </p:nvSpPr>
          <p:spPr>
            <a:xfrm>
              <a:off x="8071276" y="2354612"/>
              <a:ext cx="16813" cy="15228"/>
            </a:xfrm>
            <a:custGeom>
              <a:avLst/>
              <a:gdLst/>
              <a:ahLst/>
              <a:cxnLst/>
              <a:rect l="l" t="t" r="r" b="b"/>
              <a:pathLst>
                <a:path w="541" h="490" extrusionOk="0">
                  <a:moveTo>
                    <a:pt x="270" y="1"/>
                  </a:moveTo>
                  <a:cubicBezTo>
                    <a:pt x="162" y="1"/>
                    <a:pt x="63" y="73"/>
                    <a:pt x="34" y="182"/>
                  </a:cubicBezTo>
                  <a:cubicBezTo>
                    <a:pt x="1" y="314"/>
                    <a:pt x="77" y="446"/>
                    <a:pt x="208" y="481"/>
                  </a:cubicBezTo>
                  <a:cubicBezTo>
                    <a:pt x="229" y="487"/>
                    <a:pt x="250" y="490"/>
                    <a:pt x="271" y="490"/>
                  </a:cubicBezTo>
                  <a:cubicBezTo>
                    <a:pt x="379" y="490"/>
                    <a:pt x="479" y="418"/>
                    <a:pt x="506" y="308"/>
                  </a:cubicBezTo>
                  <a:cubicBezTo>
                    <a:pt x="541" y="178"/>
                    <a:pt x="463" y="43"/>
                    <a:pt x="333" y="9"/>
                  </a:cubicBezTo>
                  <a:cubicBezTo>
                    <a:pt x="312" y="3"/>
                    <a:pt x="291" y="1"/>
                    <a:pt x="270" y="1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7"/>
            <p:cNvSpPr/>
            <p:nvPr/>
          </p:nvSpPr>
          <p:spPr>
            <a:xfrm>
              <a:off x="8113635" y="2325088"/>
              <a:ext cx="16844" cy="15228"/>
            </a:xfrm>
            <a:custGeom>
              <a:avLst/>
              <a:gdLst/>
              <a:ahLst/>
              <a:cxnLst/>
              <a:rect l="l" t="t" r="r" b="b"/>
              <a:pathLst>
                <a:path w="542" h="490" extrusionOk="0">
                  <a:moveTo>
                    <a:pt x="272" y="1"/>
                  </a:moveTo>
                  <a:cubicBezTo>
                    <a:pt x="163" y="1"/>
                    <a:pt x="64" y="72"/>
                    <a:pt x="35" y="183"/>
                  </a:cubicBezTo>
                  <a:cubicBezTo>
                    <a:pt x="1" y="313"/>
                    <a:pt x="78" y="448"/>
                    <a:pt x="208" y="481"/>
                  </a:cubicBezTo>
                  <a:cubicBezTo>
                    <a:pt x="229" y="486"/>
                    <a:pt x="250" y="489"/>
                    <a:pt x="271" y="489"/>
                  </a:cubicBezTo>
                  <a:cubicBezTo>
                    <a:pt x="379" y="489"/>
                    <a:pt x="479" y="417"/>
                    <a:pt x="507" y="308"/>
                  </a:cubicBezTo>
                  <a:cubicBezTo>
                    <a:pt x="542" y="177"/>
                    <a:pt x="464" y="43"/>
                    <a:pt x="334" y="8"/>
                  </a:cubicBezTo>
                  <a:cubicBezTo>
                    <a:pt x="313" y="3"/>
                    <a:pt x="293" y="1"/>
                    <a:pt x="272" y="1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7"/>
            <p:cNvSpPr/>
            <p:nvPr/>
          </p:nvSpPr>
          <p:spPr>
            <a:xfrm>
              <a:off x="8145583" y="2300039"/>
              <a:ext cx="16813" cy="15197"/>
            </a:xfrm>
            <a:custGeom>
              <a:avLst/>
              <a:gdLst/>
              <a:ahLst/>
              <a:cxnLst/>
              <a:rect l="l" t="t" r="r" b="b"/>
              <a:pathLst>
                <a:path w="541" h="489" extrusionOk="0">
                  <a:moveTo>
                    <a:pt x="270" y="0"/>
                  </a:moveTo>
                  <a:cubicBezTo>
                    <a:pt x="162" y="0"/>
                    <a:pt x="62" y="72"/>
                    <a:pt x="33" y="182"/>
                  </a:cubicBezTo>
                  <a:cubicBezTo>
                    <a:pt x="0" y="312"/>
                    <a:pt x="79" y="447"/>
                    <a:pt x="208" y="481"/>
                  </a:cubicBezTo>
                  <a:cubicBezTo>
                    <a:pt x="229" y="486"/>
                    <a:pt x="249" y="489"/>
                    <a:pt x="269" y="489"/>
                  </a:cubicBezTo>
                  <a:cubicBezTo>
                    <a:pt x="378" y="489"/>
                    <a:pt x="478" y="417"/>
                    <a:pt x="506" y="306"/>
                  </a:cubicBezTo>
                  <a:cubicBezTo>
                    <a:pt x="540" y="176"/>
                    <a:pt x="463" y="41"/>
                    <a:pt x="333" y="9"/>
                  </a:cubicBezTo>
                  <a:cubicBezTo>
                    <a:pt x="312" y="3"/>
                    <a:pt x="291" y="0"/>
                    <a:pt x="270" y="0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7"/>
            <p:cNvSpPr/>
            <p:nvPr/>
          </p:nvSpPr>
          <p:spPr>
            <a:xfrm>
              <a:off x="7981958" y="2341652"/>
              <a:ext cx="267235" cy="150446"/>
            </a:xfrm>
            <a:custGeom>
              <a:avLst/>
              <a:gdLst/>
              <a:ahLst/>
              <a:cxnLst/>
              <a:rect l="l" t="t" r="r" b="b"/>
              <a:pathLst>
                <a:path w="8599" h="4841" extrusionOk="0">
                  <a:moveTo>
                    <a:pt x="2062" y="1"/>
                  </a:moveTo>
                  <a:lnTo>
                    <a:pt x="503" y="1096"/>
                  </a:lnTo>
                  <a:cubicBezTo>
                    <a:pt x="534" y="1142"/>
                    <a:pt x="563" y="1192"/>
                    <a:pt x="586" y="1243"/>
                  </a:cubicBezTo>
                  <a:cubicBezTo>
                    <a:pt x="843" y="1822"/>
                    <a:pt x="582" y="2516"/>
                    <a:pt x="0" y="2933"/>
                  </a:cubicBezTo>
                  <a:lnTo>
                    <a:pt x="88" y="3069"/>
                  </a:lnTo>
                  <a:cubicBezTo>
                    <a:pt x="127" y="3048"/>
                    <a:pt x="170" y="3036"/>
                    <a:pt x="215" y="3036"/>
                  </a:cubicBezTo>
                  <a:cubicBezTo>
                    <a:pt x="236" y="3036"/>
                    <a:pt x="257" y="3038"/>
                    <a:pt x="278" y="3044"/>
                  </a:cubicBezTo>
                  <a:cubicBezTo>
                    <a:pt x="414" y="3080"/>
                    <a:pt x="496" y="3219"/>
                    <a:pt x="460" y="3358"/>
                  </a:cubicBezTo>
                  <a:cubicBezTo>
                    <a:pt x="446" y="3416"/>
                    <a:pt x="408" y="3461"/>
                    <a:pt x="364" y="3494"/>
                  </a:cubicBezTo>
                  <a:lnTo>
                    <a:pt x="443" y="3615"/>
                  </a:lnTo>
                  <a:cubicBezTo>
                    <a:pt x="489" y="3585"/>
                    <a:pt x="543" y="3568"/>
                    <a:pt x="599" y="3568"/>
                  </a:cubicBezTo>
                  <a:cubicBezTo>
                    <a:pt x="623" y="3568"/>
                    <a:pt x="646" y="3571"/>
                    <a:pt x="670" y="3577"/>
                  </a:cubicBezTo>
                  <a:cubicBezTo>
                    <a:pt x="825" y="3618"/>
                    <a:pt x="916" y="3782"/>
                    <a:pt x="875" y="3940"/>
                  </a:cubicBezTo>
                  <a:cubicBezTo>
                    <a:pt x="858" y="4011"/>
                    <a:pt x="813" y="4066"/>
                    <a:pt x="759" y="4105"/>
                  </a:cubicBezTo>
                  <a:lnTo>
                    <a:pt x="832" y="4220"/>
                  </a:lnTo>
                  <a:cubicBezTo>
                    <a:pt x="881" y="4179"/>
                    <a:pt x="944" y="4154"/>
                    <a:pt x="1009" y="4154"/>
                  </a:cubicBezTo>
                  <a:cubicBezTo>
                    <a:pt x="1030" y="4154"/>
                    <a:pt x="1051" y="4157"/>
                    <a:pt x="1073" y="4162"/>
                  </a:cubicBezTo>
                  <a:cubicBezTo>
                    <a:pt x="1217" y="4200"/>
                    <a:pt x="1303" y="4348"/>
                    <a:pt x="1266" y="4493"/>
                  </a:cubicBezTo>
                  <a:cubicBezTo>
                    <a:pt x="1244" y="4572"/>
                    <a:pt x="1190" y="4632"/>
                    <a:pt x="1123" y="4665"/>
                  </a:cubicBezTo>
                  <a:lnTo>
                    <a:pt x="1204" y="4791"/>
                  </a:lnTo>
                  <a:cubicBezTo>
                    <a:pt x="1572" y="4468"/>
                    <a:pt x="1906" y="4339"/>
                    <a:pt x="2199" y="4339"/>
                  </a:cubicBezTo>
                  <a:cubicBezTo>
                    <a:pt x="2575" y="4339"/>
                    <a:pt x="2880" y="4552"/>
                    <a:pt x="3094" y="4841"/>
                  </a:cubicBezTo>
                  <a:lnTo>
                    <a:pt x="8598" y="1729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" name="Google Shape;399;p17"/>
          <p:cNvGrpSpPr/>
          <p:nvPr/>
        </p:nvGrpSpPr>
        <p:grpSpPr>
          <a:xfrm flipH="1">
            <a:off x="8101721" y="1479196"/>
            <a:ext cx="395707" cy="324220"/>
            <a:chOff x="7711080" y="1325775"/>
            <a:chExt cx="278628" cy="413707"/>
          </a:xfrm>
        </p:grpSpPr>
        <p:sp>
          <p:nvSpPr>
            <p:cNvPr id="400" name="Google Shape;400;p17"/>
            <p:cNvSpPr/>
            <p:nvPr/>
          </p:nvSpPr>
          <p:spPr>
            <a:xfrm>
              <a:off x="7711080" y="1326615"/>
              <a:ext cx="274758" cy="412867"/>
            </a:xfrm>
            <a:custGeom>
              <a:avLst/>
              <a:gdLst/>
              <a:ahLst/>
              <a:cxnLst/>
              <a:rect l="l" t="t" r="r" b="b"/>
              <a:pathLst>
                <a:path w="7524" h="11306" extrusionOk="0">
                  <a:moveTo>
                    <a:pt x="4177" y="0"/>
                  </a:moveTo>
                  <a:cubicBezTo>
                    <a:pt x="4152" y="62"/>
                    <a:pt x="4124" y="123"/>
                    <a:pt x="4091" y="184"/>
                  </a:cubicBezTo>
                  <a:cubicBezTo>
                    <a:pt x="3783" y="753"/>
                    <a:pt x="3236" y="1088"/>
                    <a:pt x="2708" y="1088"/>
                  </a:cubicBezTo>
                  <a:cubicBezTo>
                    <a:pt x="2612" y="1088"/>
                    <a:pt x="2516" y="1077"/>
                    <a:pt x="2423" y="1054"/>
                  </a:cubicBezTo>
                  <a:lnTo>
                    <a:pt x="1" y="8801"/>
                  </a:lnTo>
                  <a:cubicBezTo>
                    <a:pt x="52" y="8820"/>
                    <a:pt x="105" y="8842"/>
                    <a:pt x="155" y="8869"/>
                  </a:cubicBezTo>
                  <a:cubicBezTo>
                    <a:pt x="712" y="9169"/>
                    <a:pt x="931" y="9879"/>
                    <a:pt x="721" y="10564"/>
                  </a:cubicBezTo>
                  <a:lnTo>
                    <a:pt x="875" y="10619"/>
                  </a:lnTo>
                  <a:cubicBezTo>
                    <a:pt x="900" y="10559"/>
                    <a:pt x="947" y="10509"/>
                    <a:pt x="1011" y="10483"/>
                  </a:cubicBezTo>
                  <a:cubicBezTo>
                    <a:pt x="1044" y="10470"/>
                    <a:pt x="1077" y="10463"/>
                    <a:pt x="1110" y="10463"/>
                  </a:cubicBezTo>
                  <a:cubicBezTo>
                    <a:pt x="1210" y="10463"/>
                    <a:pt x="1304" y="10523"/>
                    <a:pt x="1346" y="10619"/>
                  </a:cubicBezTo>
                  <a:cubicBezTo>
                    <a:pt x="1369" y="10674"/>
                    <a:pt x="1368" y="10734"/>
                    <a:pt x="1354" y="10786"/>
                  </a:cubicBezTo>
                  <a:lnTo>
                    <a:pt x="1491" y="10834"/>
                  </a:lnTo>
                  <a:cubicBezTo>
                    <a:pt x="1518" y="10760"/>
                    <a:pt x="1571" y="10698"/>
                    <a:pt x="1648" y="10665"/>
                  </a:cubicBezTo>
                  <a:cubicBezTo>
                    <a:pt x="1684" y="10650"/>
                    <a:pt x="1722" y="10643"/>
                    <a:pt x="1759" y="10643"/>
                  </a:cubicBezTo>
                  <a:cubicBezTo>
                    <a:pt x="1874" y="10643"/>
                    <a:pt x="1985" y="10713"/>
                    <a:pt x="2034" y="10828"/>
                  </a:cubicBezTo>
                  <a:cubicBezTo>
                    <a:pt x="2062" y="10896"/>
                    <a:pt x="2059" y="10966"/>
                    <a:pt x="2041" y="11029"/>
                  </a:cubicBezTo>
                  <a:lnTo>
                    <a:pt x="2170" y="11073"/>
                  </a:lnTo>
                  <a:cubicBezTo>
                    <a:pt x="2184" y="10993"/>
                    <a:pt x="2235" y="10920"/>
                    <a:pt x="2320" y="10886"/>
                  </a:cubicBezTo>
                  <a:cubicBezTo>
                    <a:pt x="2354" y="10872"/>
                    <a:pt x="2389" y="10865"/>
                    <a:pt x="2424" y="10865"/>
                  </a:cubicBezTo>
                  <a:cubicBezTo>
                    <a:pt x="2530" y="10865"/>
                    <a:pt x="2630" y="10927"/>
                    <a:pt x="2673" y="11030"/>
                  </a:cubicBezTo>
                  <a:cubicBezTo>
                    <a:pt x="2706" y="11106"/>
                    <a:pt x="2699" y="11186"/>
                    <a:pt x="2665" y="11255"/>
                  </a:cubicBezTo>
                  <a:lnTo>
                    <a:pt x="2807" y="11305"/>
                  </a:lnTo>
                  <a:cubicBezTo>
                    <a:pt x="2979" y="10433"/>
                    <a:pt x="3454" y="10133"/>
                    <a:pt x="3949" y="10133"/>
                  </a:cubicBezTo>
                  <a:cubicBezTo>
                    <a:pt x="4079" y="10133"/>
                    <a:pt x="4211" y="10153"/>
                    <a:pt x="4338" y="10190"/>
                  </a:cubicBezTo>
                  <a:lnTo>
                    <a:pt x="7523" y="2670"/>
                  </a:lnTo>
                  <a:cubicBezTo>
                    <a:pt x="7466" y="2652"/>
                    <a:pt x="7410" y="2627"/>
                    <a:pt x="7357" y="2599"/>
                  </a:cubicBezTo>
                  <a:cubicBezTo>
                    <a:pt x="6813" y="2305"/>
                    <a:pt x="6796" y="1665"/>
                    <a:pt x="6981" y="994"/>
                  </a:cubicBezTo>
                  <a:lnTo>
                    <a:pt x="6852" y="951"/>
                  </a:lnTo>
                  <a:cubicBezTo>
                    <a:pt x="6815" y="1007"/>
                    <a:pt x="6759" y="1051"/>
                    <a:pt x="6693" y="1080"/>
                  </a:cubicBezTo>
                  <a:cubicBezTo>
                    <a:pt x="6647" y="1099"/>
                    <a:pt x="6599" y="1108"/>
                    <a:pt x="6551" y="1108"/>
                  </a:cubicBezTo>
                  <a:cubicBezTo>
                    <a:pt x="6411" y="1108"/>
                    <a:pt x="6279" y="1027"/>
                    <a:pt x="6222" y="891"/>
                  </a:cubicBezTo>
                  <a:cubicBezTo>
                    <a:pt x="6201" y="838"/>
                    <a:pt x="6194" y="785"/>
                    <a:pt x="6196" y="730"/>
                  </a:cubicBezTo>
                  <a:lnTo>
                    <a:pt x="6036" y="677"/>
                  </a:lnTo>
                  <a:cubicBezTo>
                    <a:pt x="5992" y="772"/>
                    <a:pt x="5916" y="851"/>
                    <a:pt x="5814" y="894"/>
                  </a:cubicBezTo>
                  <a:cubicBezTo>
                    <a:pt x="5760" y="916"/>
                    <a:pt x="5705" y="927"/>
                    <a:pt x="5650" y="927"/>
                  </a:cubicBezTo>
                  <a:cubicBezTo>
                    <a:pt x="5473" y="927"/>
                    <a:pt x="5304" y="817"/>
                    <a:pt x="5229" y="637"/>
                  </a:cubicBezTo>
                  <a:cubicBezTo>
                    <a:pt x="5192" y="550"/>
                    <a:pt x="5183" y="458"/>
                    <a:pt x="5199" y="373"/>
                  </a:cubicBezTo>
                  <a:lnTo>
                    <a:pt x="5066" y="324"/>
                  </a:lnTo>
                  <a:cubicBezTo>
                    <a:pt x="5047" y="456"/>
                    <a:pt x="4972" y="566"/>
                    <a:pt x="4857" y="616"/>
                  </a:cubicBezTo>
                  <a:cubicBezTo>
                    <a:pt x="4816" y="633"/>
                    <a:pt x="4773" y="641"/>
                    <a:pt x="4730" y="641"/>
                  </a:cubicBezTo>
                  <a:cubicBezTo>
                    <a:pt x="4571" y="641"/>
                    <a:pt x="4411" y="529"/>
                    <a:pt x="4335" y="350"/>
                  </a:cubicBezTo>
                  <a:cubicBezTo>
                    <a:pt x="4293" y="248"/>
                    <a:pt x="4288" y="142"/>
                    <a:pt x="4310" y="49"/>
                  </a:cubicBezTo>
                  <a:lnTo>
                    <a:pt x="4177" y="0"/>
                  </a:lnTo>
                  <a:close/>
                </a:path>
              </a:pathLst>
            </a:custGeom>
            <a:solidFill>
              <a:srgbClr val="CDA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7"/>
            <p:cNvSpPr/>
            <p:nvPr/>
          </p:nvSpPr>
          <p:spPr>
            <a:xfrm>
              <a:off x="7714841" y="1325775"/>
              <a:ext cx="274867" cy="412794"/>
            </a:xfrm>
            <a:custGeom>
              <a:avLst/>
              <a:gdLst/>
              <a:ahLst/>
              <a:cxnLst/>
              <a:rect l="l" t="t" r="r" b="b"/>
              <a:pathLst>
                <a:path w="7527" h="11304" extrusionOk="0">
                  <a:moveTo>
                    <a:pt x="4179" y="0"/>
                  </a:moveTo>
                  <a:cubicBezTo>
                    <a:pt x="4154" y="62"/>
                    <a:pt x="4125" y="124"/>
                    <a:pt x="4094" y="182"/>
                  </a:cubicBezTo>
                  <a:cubicBezTo>
                    <a:pt x="3786" y="752"/>
                    <a:pt x="3238" y="1088"/>
                    <a:pt x="2709" y="1088"/>
                  </a:cubicBezTo>
                  <a:cubicBezTo>
                    <a:pt x="2613" y="1088"/>
                    <a:pt x="2518" y="1077"/>
                    <a:pt x="2424" y="1054"/>
                  </a:cubicBezTo>
                  <a:lnTo>
                    <a:pt x="1" y="8800"/>
                  </a:lnTo>
                  <a:cubicBezTo>
                    <a:pt x="55" y="8820"/>
                    <a:pt x="107" y="8842"/>
                    <a:pt x="157" y="8869"/>
                  </a:cubicBezTo>
                  <a:cubicBezTo>
                    <a:pt x="714" y="9169"/>
                    <a:pt x="931" y="9879"/>
                    <a:pt x="722" y="10565"/>
                  </a:cubicBezTo>
                  <a:lnTo>
                    <a:pt x="874" y="10621"/>
                  </a:lnTo>
                  <a:cubicBezTo>
                    <a:pt x="900" y="10562"/>
                    <a:pt x="946" y="10512"/>
                    <a:pt x="1010" y="10485"/>
                  </a:cubicBezTo>
                  <a:cubicBezTo>
                    <a:pt x="1042" y="10471"/>
                    <a:pt x="1075" y="10465"/>
                    <a:pt x="1108" y="10465"/>
                  </a:cubicBezTo>
                  <a:cubicBezTo>
                    <a:pt x="1208" y="10465"/>
                    <a:pt x="1303" y="10524"/>
                    <a:pt x="1345" y="10621"/>
                  </a:cubicBezTo>
                  <a:cubicBezTo>
                    <a:pt x="1368" y="10677"/>
                    <a:pt x="1367" y="10734"/>
                    <a:pt x="1352" y="10787"/>
                  </a:cubicBezTo>
                  <a:lnTo>
                    <a:pt x="1490" y="10836"/>
                  </a:lnTo>
                  <a:cubicBezTo>
                    <a:pt x="1517" y="10763"/>
                    <a:pt x="1570" y="10700"/>
                    <a:pt x="1647" y="10667"/>
                  </a:cubicBezTo>
                  <a:cubicBezTo>
                    <a:pt x="1683" y="10652"/>
                    <a:pt x="1720" y="10645"/>
                    <a:pt x="1757" y="10645"/>
                  </a:cubicBezTo>
                  <a:cubicBezTo>
                    <a:pt x="1872" y="10645"/>
                    <a:pt x="1983" y="10715"/>
                    <a:pt x="2032" y="10830"/>
                  </a:cubicBezTo>
                  <a:cubicBezTo>
                    <a:pt x="2061" y="10899"/>
                    <a:pt x="2059" y="10967"/>
                    <a:pt x="2039" y="11032"/>
                  </a:cubicBezTo>
                  <a:lnTo>
                    <a:pt x="2168" y="11078"/>
                  </a:lnTo>
                  <a:cubicBezTo>
                    <a:pt x="2187" y="10995"/>
                    <a:pt x="2238" y="10922"/>
                    <a:pt x="2323" y="10886"/>
                  </a:cubicBezTo>
                  <a:cubicBezTo>
                    <a:pt x="2357" y="10872"/>
                    <a:pt x="2392" y="10865"/>
                    <a:pt x="2427" y="10865"/>
                  </a:cubicBezTo>
                  <a:cubicBezTo>
                    <a:pt x="2533" y="10865"/>
                    <a:pt x="2633" y="10927"/>
                    <a:pt x="2676" y="11030"/>
                  </a:cubicBezTo>
                  <a:cubicBezTo>
                    <a:pt x="2709" y="11106"/>
                    <a:pt x="2699" y="11186"/>
                    <a:pt x="2668" y="11254"/>
                  </a:cubicBezTo>
                  <a:lnTo>
                    <a:pt x="2810" y="11304"/>
                  </a:lnTo>
                  <a:cubicBezTo>
                    <a:pt x="2982" y="10433"/>
                    <a:pt x="3457" y="10133"/>
                    <a:pt x="3952" y="10133"/>
                  </a:cubicBezTo>
                  <a:cubicBezTo>
                    <a:pt x="4082" y="10133"/>
                    <a:pt x="4213" y="10153"/>
                    <a:pt x="4341" y="10190"/>
                  </a:cubicBezTo>
                  <a:lnTo>
                    <a:pt x="7526" y="2670"/>
                  </a:lnTo>
                  <a:cubicBezTo>
                    <a:pt x="7469" y="2650"/>
                    <a:pt x="7413" y="2627"/>
                    <a:pt x="7359" y="2599"/>
                  </a:cubicBezTo>
                  <a:cubicBezTo>
                    <a:pt x="6815" y="2305"/>
                    <a:pt x="6798" y="1665"/>
                    <a:pt x="6984" y="994"/>
                  </a:cubicBezTo>
                  <a:lnTo>
                    <a:pt x="6855" y="951"/>
                  </a:lnTo>
                  <a:cubicBezTo>
                    <a:pt x="6818" y="1007"/>
                    <a:pt x="6763" y="1051"/>
                    <a:pt x="6696" y="1080"/>
                  </a:cubicBezTo>
                  <a:cubicBezTo>
                    <a:pt x="6650" y="1099"/>
                    <a:pt x="6602" y="1108"/>
                    <a:pt x="6554" y="1108"/>
                  </a:cubicBezTo>
                  <a:cubicBezTo>
                    <a:pt x="6414" y="1108"/>
                    <a:pt x="6281" y="1027"/>
                    <a:pt x="6225" y="889"/>
                  </a:cubicBezTo>
                  <a:cubicBezTo>
                    <a:pt x="6204" y="838"/>
                    <a:pt x="6197" y="785"/>
                    <a:pt x="6199" y="731"/>
                  </a:cubicBezTo>
                  <a:lnTo>
                    <a:pt x="6039" y="678"/>
                  </a:lnTo>
                  <a:cubicBezTo>
                    <a:pt x="5995" y="772"/>
                    <a:pt x="5919" y="851"/>
                    <a:pt x="5819" y="894"/>
                  </a:cubicBezTo>
                  <a:cubicBezTo>
                    <a:pt x="5765" y="916"/>
                    <a:pt x="5710" y="927"/>
                    <a:pt x="5655" y="927"/>
                  </a:cubicBezTo>
                  <a:cubicBezTo>
                    <a:pt x="5478" y="927"/>
                    <a:pt x="5308" y="818"/>
                    <a:pt x="5232" y="637"/>
                  </a:cubicBezTo>
                  <a:cubicBezTo>
                    <a:pt x="5194" y="550"/>
                    <a:pt x="5187" y="459"/>
                    <a:pt x="5202" y="373"/>
                  </a:cubicBezTo>
                  <a:lnTo>
                    <a:pt x="5068" y="324"/>
                  </a:lnTo>
                  <a:cubicBezTo>
                    <a:pt x="5050" y="456"/>
                    <a:pt x="4975" y="566"/>
                    <a:pt x="4859" y="616"/>
                  </a:cubicBezTo>
                  <a:cubicBezTo>
                    <a:pt x="4818" y="633"/>
                    <a:pt x="4775" y="641"/>
                    <a:pt x="4732" y="641"/>
                  </a:cubicBezTo>
                  <a:cubicBezTo>
                    <a:pt x="4573" y="641"/>
                    <a:pt x="4413" y="530"/>
                    <a:pt x="4338" y="350"/>
                  </a:cubicBezTo>
                  <a:cubicBezTo>
                    <a:pt x="4295" y="248"/>
                    <a:pt x="4290" y="142"/>
                    <a:pt x="4313" y="49"/>
                  </a:cubicBezTo>
                  <a:lnTo>
                    <a:pt x="4179" y="0"/>
                  </a:ln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7"/>
            <p:cNvSpPr/>
            <p:nvPr/>
          </p:nvSpPr>
          <p:spPr>
            <a:xfrm>
              <a:off x="7734816" y="1358239"/>
              <a:ext cx="230900" cy="344579"/>
            </a:xfrm>
            <a:custGeom>
              <a:avLst/>
              <a:gdLst/>
              <a:ahLst/>
              <a:cxnLst/>
              <a:rect l="l" t="t" r="r" b="b"/>
              <a:pathLst>
                <a:path w="6323" h="9436" extrusionOk="0">
                  <a:moveTo>
                    <a:pt x="3459" y="357"/>
                  </a:moveTo>
                  <a:lnTo>
                    <a:pt x="5481" y="1093"/>
                  </a:lnTo>
                  <a:cubicBezTo>
                    <a:pt x="5336" y="1612"/>
                    <a:pt x="5508" y="2146"/>
                    <a:pt x="5930" y="2374"/>
                  </a:cubicBezTo>
                  <a:cubicBezTo>
                    <a:pt x="5973" y="2397"/>
                    <a:pt x="6016" y="2413"/>
                    <a:pt x="6059" y="2428"/>
                  </a:cubicBezTo>
                  <a:lnTo>
                    <a:pt x="3584" y="8268"/>
                  </a:lnTo>
                  <a:cubicBezTo>
                    <a:pt x="3502" y="8244"/>
                    <a:pt x="3417" y="8233"/>
                    <a:pt x="3332" y="8233"/>
                  </a:cubicBezTo>
                  <a:cubicBezTo>
                    <a:pt x="2922" y="8233"/>
                    <a:pt x="2495" y="8494"/>
                    <a:pt x="2258" y="8936"/>
                  </a:cubicBezTo>
                  <a:cubicBezTo>
                    <a:pt x="2234" y="8982"/>
                    <a:pt x="2212" y="9029"/>
                    <a:pt x="2194" y="9075"/>
                  </a:cubicBezTo>
                  <a:lnTo>
                    <a:pt x="777" y="8560"/>
                  </a:lnTo>
                  <a:cubicBezTo>
                    <a:pt x="938" y="8028"/>
                    <a:pt x="769" y="7477"/>
                    <a:pt x="337" y="7243"/>
                  </a:cubicBezTo>
                  <a:cubicBezTo>
                    <a:pt x="297" y="7221"/>
                    <a:pt x="258" y="7205"/>
                    <a:pt x="217" y="7190"/>
                  </a:cubicBezTo>
                  <a:lnTo>
                    <a:pt x="2098" y="1174"/>
                  </a:lnTo>
                  <a:cubicBezTo>
                    <a:pt x="2171" y="1193"/>
                    <a:pt x="2245" y="1201"/>
                    <a:pt x="2321" y="1201"/>
                  </a:cubicBezTo>
                  <a:cubicBezTo>
                    <a:pt x="2729" y="1201"/>
                    <a:pt x="3155" y="940"/>
                    <a:pt x="3393" y="499"/>
                  </a:cubicBezTo>
                  <a:cubicBezTo>
                    <a:pt x="3418" y="451"/>
                    <a:pt x="3439" y="406"/>
                    <a:pt x="3459" y="357"/>
                  </a:cubicBezTo>
                  <a:close/>
                  <a:moveTo>
                    <a:pt x="3508" y="0"/>
                  </a:moveTo>
                  <a:cubicBezTo>
                    <a:pt x="3486" y="53"/>
                    <a:pt x="3462" y="104"/>
                    <a:pt x="3436" y="155"/>
                  </a:cubicBezTo>
                  <a:cubicBezTo>
                    <a:pt x="3179" y="633"/>
                    <a:pt x="2717" y="916"/>
                    <a:pt x="2274" y="916"/>
                  </a:cubicBezTo>
                  <a:cubicBezTo>
                    <a:pt x="2193" y="916"/>
                    <a:pt x="2112" y="906"/>
                    <a:pt x="2033" y="887"/>
                  </a:cubicBezTo>
                  <a:lnTo>
                    <a:pt x="1" y="7397"/>
                  </a:lnTo>
                  <a:cubicBezTo>
                    <a:pt x="45" y="7413"/>
                    <a:pt x="88" y="7430"/>
                    <a:pt x="131" y="7454"/>
                  </a:cubicBezTo>
                  <a:cubicBezTo>
                    <a:pt x="598" y="7706"/>
                    <a:pt x="782" y="8303"/>
                    <a:pt x="605" y="8877"/>
                  </a:cubicBezTo>
                  <a:lnTo>
                    <a:pt x="2141" y="9436"/>
                  </a:lnTo>
                  <a:cubicBezTo>
                    <a:pt x="2159" y="9387"/>
                    <a:pt x="2184" y="9337"/>
                    <a:pt x="2210" y="9288"/>
                  </a:cubicBezTo>
                  <a:cubicBezTo>
                    <a:pt x="2468" y="8810"/>
                    <a:pt x="2928" y="8527"/>
                    <a:pt x="3372" y="8527"/>
                  </a:cubicBezTo>
                  <a:cubicBezTo>
                    <a:pt x="3464" y="8527"/>
                    <a:pt x="3556" y="8540"/>
                    <a:pt x="3645" y="8565"/>
                  </a:cubicBezTo>
                  <a:lnTo>
                    <a:pt x="6322" y="2245"/>
                  </a:lnTo>
                  <a:cubicBezTo>
                    <a:pt x="6274" y="2229"/>
                    <a:pt x="6228" y="2209"/>
                    <a:pt x="6182" y="2184"/>
                  </a:cubicBezTo>
                  <a:cubicBezTo>
                    <a:pt x="5724" y="1937"/>
                    <a:pt x="5541" y="1360"/>
                    <a:pt x="5695" y="798"/>
                  </a:cubicBezTo>
                  <a:lnTo>
                    <a:pt x="3508" y="0"/>
                  </a:ln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7"/>
            <p:cNvSpPr/>
            <p:nvPr/>
          </p:nvSpPr>
          <p:spPr>
            <a:xfrm>
              <a:off x="7790504" y="1429227"/>
              <a:ext cx="67813" cy="193178"/>
            </a:xfrm>
            <a:custGeom>
              <a:avLst/>
              <a:gdLst/>
              <a:ahLst/>
              <a:cxnLst/>
              <a:rect l="l" t="t" r="r" b="b"/>
              <a:pathLst>
                <a:path w="1857" h="5290" extrusionOk="0">
                  <a:moveTo>
                    <a:pt x="1777" y="0"/>
                  </a:moveTo>
                  <a:lnTo>
                    <a:pt x="0" y="5261"/>
                  </a:lnTo>
                  <a:lnTo>
                    <a:pt x="80" y="5290"/>
                  </a:lnTo>
                  <a:lnTo>
                    <a:pt x="1857" y="28"/>
                  </a:lnTo>
                  <a:lnTo>
                    <a:pt x="1777" y="0"/>
                  </a:ln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7"/>
            <p:cNvSpPr/>
            <p:nvPr/>
          </p:nvSpPr>
          <p:spPr>
            <a:xfrm>
              <a:off x="7771661" y="1566750"/>
              <a:ext cx="20267" cy="17967"/>
            </a:xfrm>
            <a:custGeom>
              <a:avLst/>
              <a:gdLst/>
              <a:ahLst/>
              <a:cxnLst/>
              <a:rect l="l" t="t" r="r" b="b"/>
              <a:pathLst>
                <a:path w="555" h="492" extrusionOk="0">
                  <a:moveTo>
                    <a:pt x="279" y="1"/>
                  </a:moveTo>
                  <a:cubicBezTo>
                    <a:pt x="247" y="1"/>
                    <a:pt x="214" y="7"/>
                    <a:pt x="183" y="21"/>
                  </a:cubicBezTo>
                  <a:cubicBezTo>
                    <a:pt x="58" y="72"/>
                    <a:pt x="1" y="216"/>
                    <a:pt x="52" y="340"/>
                  </a:cubicBezTo>
                  <a:cubicBezTo>
                    <a:pt x="92" y="435"/>
                    <a:pt x="183" y="491"/>
                    <a:pt x="278" y="491"/>
                  </a:cubicBezTo>
                  <a:cubicBezTo>
                    <a:pt x="310" y="491"/>
                    <a:pt x="342" y="485"/>
                    <a:pt x="373" y="472"/>
                  </a:cubicBezTo>
                  <a:cubicBezTo>
                    <a:pt x="496" y="420"/>
                    <a:pt x="555" y="277"/>
                    <a:pt x="503" y="151"/>
                  </a:cubicBezTo>
                  <a:cubicBezTo>
                    <a:pt x="465" y="58"/>
                    <a:pt x="375" y="1"/>
                    <a:pt x="279" y="1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7"/>
            <p:cNvSpPr/>
            <p:nvPr/>
          </p:nvSpPr>
          <p:spPr>
            <a:xfrm>
              <a:off x="7790029" y="1508907"/>
              <a:ext cx="20377" cy="17967"/>
            </a:xfrm>
            <a:custGeom>
              <a:avLst/>
              <a:gdLst/>
              <a:ahLst/>
              <a:cxnLst/>
              <a:rect l="l" t="t" r="r" b="b"/>
              <a:pathLst>
                <a:path w="558" h="492" extrusionOk="0">
                  <a:moveTo>
                    <a:pt x="278" y="1"/>
                  </a:moveTo>
                  <a:cubicBezTo>
                    <a:pt x="246" y="1"/>
                    <a:pt x="214" y="7"/>
                    <a:pt x="182" y="20"/>
                  </a:cubicBezTo>
                  <a:cubicBezTo>
                    <a:pt x="58" y="73"/>
                    <a:pt x="0" y="216"/>
                    <a:pt x="52" y="341"/>
                  </a:cubicBezTo>
                  <a:cubicBezTo>
                    <a:pt x="91" y="435"/>
                    <a:pt x="181" y="492"/>
                    <a:pt x="277" y="492"/>
                  </a:cubicBezTo>
                  <a:cubicBezTo>
                    <a:pt x="309" y="492"/>
                    <a:pt x="341" y="486"/>
                    <a:pt x="373" y="473"/>
                  </a:cubicBezTo>
                  <a:cubicBezTo>
                    <a:pt x="497" y="420"/>
                    <a:pt x="557" y="276"/>
                    <a:pt x="503" y="152"/>
                  </a:cubicBezTo>
                  <a:cubicBezTo>
                    <a:pt x="464" y="57"/>
                    <a:pt x="374" y="1"/>
                    <a:pt x="278" y="1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7"/>
            <p:cNvSpPr/>
            <p:nvPr/>
          </p:nvSpPr>
          <p:spPr>
            <a:xfrm>
              <a:off x="7801788" y="1462786"/>
              <a:ext cx="20267" cy="17857"/>
            </a:xfrm>
            <a:custGeom>
              <a:avLst/>
              <a:gdLst/>
              <a:ahLst/>
              <a:cxnLst/>
              <a:rect l="l" t="t" r="r" b="b"/>
              <a:pathLst>
                <a:path w="555" h="489" extrusionOk="0">
                  <a:moveTo>
                    <a:pt x="278" y="0"/>
                  </a:moveTo>
                  <a:cubicBezTo>
                    <a:pt x="246" y="0"/>
                    <a:pt x="214" y="6"/>
                    <a:pt x="182" y="19"/>
                  </a:cubicBezTo>
                  <a:cubicBezTo>
                    <a:pt x="58" y="71"/>
                    <a:pt x="0" y="214"/>
                    <a:pt x="52" y="338"/>
                  </a:cubicBezTo>
                  <a:cubicBezTo>
                    <a:pt x="93" y="432"/>
                    <a:pt x="185" y="489"/>
                    <a:pt x="280" y="489"/>
                  </a:cubicBezTo>
                  <a:cubicBezTo>
                    <a:pt x="311" y="489"/>
                    <a:pt x="342" y="483"/>
                    <a:pt x="373" y="470"/>
                  </a:cubicBezTo>
                  <a:cubicBezTo>
                    <a:pt x="497" y="419"/>
                    <a:pt x="554" y="275"/>
                    <a:pt x="503" y="149"/>
                  </a:cubicBezTo>
                  <a:cubicBezTo>
                    <a:pt x="464" y="56"/>
                    <a:pt x="374" y="0"/>
                    <a:pt x="278" y="0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7"/>
            <p:cNvSpPr/>
            <p:nvPr/>
          </p:nvSpPr>
          <p:spPr>
            <a:xfrm>
              <a:off x="7714951" y="1485281"/>
              <a:ext cx="248502" cy="253285"/>
            </a:xfrm>
            <a:custGeom>
              <a:avLst/>
              <a:gdLst/>
              <a:ahLst/>
              <a:cxnLst/>
              <a:rect l="l" t="t" r="r" b="b"/>
              <a:pathLst>
                <a:path w="6805" h="6936" extrusionOk="0">
                  <a:moveTo>
                    <a:pt x="6805" y="0"/>
                  </a:moveTo>
                  <a:lnTo>
                    <a:pt x="569" y="2615"/>
                  </a:lnTo>
                  <a:lnTo>
                    <a:pt x="1" y="4432"/>
                  </a:lnTo>
                  <a:cubicBezTo>
                    <a:pt x="54" y="4452"/>
                    <a:pt x="105" y="4474"/>
                    <a:pt x="155" y="4501"/>
                  </a:cubicBezTo>
                  <a:cubicBezTo>
                    <a:pt x="712" y="4801"/>
                    <a:pt x="931" y="5511"/>
                    <a:pt x="721" y="6197"/>
                  </a:cubicBezTo>
                  <a:lnTo>
                    <a:pt x="874" y="6253"/>
                  </a:lnTo>
                  <a:cubicBezTo>
                    <a:pt x="898" y="6194"/>
                    <a:pt x="946" y="6144"/>
                    <a:pt x="1009" y="6117"/>
                  </a:cubicBezTo>
                  <a:cubicBezTo>
                    <a:pt x="1041" y="6103"/>
                    <a:pt x="1074" y="6097"/>
                    <a:pt x="1107" y="6097"/>
                  </a:cubicBezTo>
                  <a:cubicBezTo>
                    <a:pt x="1206" y="6097"/>
                    <a:pt x="1302" y="6156"/>
                    <a:pt x="1343" y="6253"/>
                  </a:cubicBezTo>
                  <a:cubicBezTo>
                    <a:pt x="1366" y="6309"/>
                    <a:pt x="1365" y="6366"/>
                    <a:pt x="1351" y="6419"/>
                  </a:cubicBezTo>
                  <a:lnTo>
                    <a:pt x="1489" y="6468"/>
                  </a:lnTo>
                  <a:cubicBezTo>
                    <a:pt x="1515" y="6395"/>
                    <a:pt x="1570" y="6332"/>
                    <a:pt x="1647" y="6299"/>
                  </a:cubicBezTo>
                  <a:cubicBezTo>
                    <a:pt x="1682" y="6284"/>
                    <a:pt x="1719" y="6277"/>
                    <a:pt x="1756" y="6277"/>
                  </a:cubicBezTo>
                  <a:cubicBezTo>
                    <a:pt x="1871" y="6277"/>
                    <a:pt x="1982" y="6347"/>
                    <a:pt x="2031" y="6462"/>
                  </a:cubicBezTo>
                  <a:cubicBezTo>
                    <a:pt x="2059" y="6531"/>
                    <a:pt x="2058" y="6599"/>
                    <a:pt x="2038" y="6664"/>
                  </a:cubicBezTo>
                  <a:lnTo>
                    <a:pt x="2167" y="6710"/>
                  </a:lnTo>
                  <a:cubicBezTo>
                    <a:pt x="2187" y="6627"/>
                    <a:pt x="2238" y="6554"/>
                    <a:pt x="2323" y="6518"/>
                  </a:cubicBezTo>
                  <a:cubicBezTo>
                    <a:pt x="2357" y="6504"/>
                    <a:pt x="2392" y="6497"/>
                    <a:pt x="2427" y="6497"/>
                  </a:cubicBezTo>
                  <a:cubicBezTo>
                    <a:pt x="2533" y="6497"/>
                    <a:pt x="2635" y="6559"/>
                    <a:pt x="2678" y="6662"/>
                  </a:cubicBezTo>
                  <a:cubicBezTo>
                    <a:pt x="2709" y="6738"/>
                    <a:pt x="2701" y="6818"/>
                    <a:pt x="2668" y="6886"/>
                  </a:cubicBezTo>
                  <a:lnTo>
                    <a:pt x="2809" y="6936"/>
                  </a:lnTo>
                  <a:cubicBezTo>
                    <a:pt x="2980" y="6065"/>
                    <a:pt x="3455" y="5765"/>
                    <a:pt x="3951" y="5765"/>
                  </a:cubicBezTo>
                  <a:cubicBezTo>
                    <a:pt x="4081" y="5765"/>
                    <a:pt x="4212" y="5786"/>
                    <a:pt x="4340" y="5822"/>
                  </a:cubicBezTo>
                  <a:lnTo>
                    <a:pt x="6805" y="0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7"/>
            <p:cNvSpPr/>
            <p:nvPr/>
          </p:nvSpPr>
          <p:spPr>
            <a:xfrm>
              <a:off x="7837282" y="1437553"/>
              <a:ext cx="146581" cy="261757"/>
            </a:xfrm>
            <a:custGeom>
              <a:avLst/>
              <a:gdLst/>
              <a:ahLst/>
              <a:cxnLst/>
              <a:rect l="l" t="t" r="r" b="b"/>
              <a:pathLst>
                <a:path w="4014" h="7168" extrusionOk="0">
                  <a:moveTo>
                    <a:pt x="4013" y="0"/>
                  </a:moveTo>
                  <a:lnTo>
                    <a:pt x="75" y="3486"/>
                  </a:lnTo>
                  <a:cubicBezTo>
                    <a:pt x="646" y="4076"/>
                    <a:pt x="619" y="5534"/>
                    <a:pt x="0" y="6113"/>
                  </a:cubicBezTo>
                  <a:lnTo>
                    <a:pt x="950" y="7168"/>
                  </a:lnTo>
                  <a:lnTo>
                    <a:pt x="4013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9" name="Google Shape;409;p17"/>
          <p:cNvGrpSpPr/>
          <p:nvPr/>
        </p:nvGrpSpPr>
        <p:grpSpPr>
          <a:xfrm>
            <a:off x="6789495" y="4602955"/>
            <a:ext cx="92925" cy="59613"/>
            <a:chOff x="11541820" y="5226355"/>
            <a:chExt cx="92925" cy="59613"/>
          </a:xfrm>
        </p:grpSpPr>
        <p:sp>
          <p:nvSpPr>
            <p:cNvPr id="410" name="Google Shape;410;p17"/>
            <p:cNvSpPr/>
            <p:nvPr/>
          </p:nvSpPr>
          <p:spPr>
            <a:xfrm>
              <a:off x="11541820" y="5226972"/>
              <a:ext cx="92925" cy="58996"/>
            </a:xfrm>
            <a:custGeom>
              <a:avLst/>
              <a:gdLst/>
              <a:ahLst/>
              <a:cxnLst/>
              <a:rect l="l" t="t" r="r" b="b"/>
              <a:pathLst>
                <a:path w="1657" h="1052" extrusionOk="0">
                  <a:moveTo>
                    <a:pt x="1224" y="0"/>
                  </a:moveTo>
                  <a:cubicBezTo>
                    <a:pt x="1044" y="0"/>
                    <a:pt x="819" y="171"/>
                    <a:pt x="576" y="212"/>
                  </a:cubicBezTo>
                  <a:cubicBezTo>
                    <a:pt x="193" y="278"/>
                    <a:pt x="0" y="316"/>
                    <a:pt x="42" y="617"/>
                  </a:cubicBezTo>
                  <a:cubicBezTo>
                    <a:pt x="78" y="874"/>
                    <a:pt x="339" y="1051"/>
                    <a:pt x="656" y="1051"/>
                  </a:cubicBezTo>
                  <a:cubicBezTo>
                    <a:pt x="706" y="1051"/>
                    <a:pt x="757" y="1047"/>
                    <a:pt x="809" y="1038"/>
                  </a:cubicBezTo>
                  <a:cubicBezTo>
                    <a:pt x="1191" y="972"/>
                    <a:pt x="1656" y="647"/>
                    <a:pt x="1485" y="225"/>
                  </a:cubicBezTo>
                  <a:cubicBezTo>
                    <a:pt x="1416" y="56"/>
                    <a:pt x="1327" y="0"/>
                    <a:pt x="1224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7"/>
            <p:cNvSpPr/>
            <p:nvPr/>
          </p:nvSpPr>
          <p:spPr>
            <a:xfrm>
              <a:off x="11550288" y="5226355"/>
              <a:ext cx="41499" cy="24114"/>
            </a:xfrm>
            <a:custGeom>
              <a:avLst/>
              <a:gdLst/>
              <a:ahLst/>
              <a:cxnLst/>
              <a:rect l="l" t="t" r="r" b="b"/>
              <a:pathLst>
                <a:path w="740" h="430" extrusionOk="0">
                  <a:moveTo>
                    <a:pt x="579" y="0"/>
                  </a:moveTo>
                  <a:cubicBezTo>
                    <a:pt x="513" y="0"/>
                    <a:pt x="432" y="22"/>
                    <a:pt x="353" y="22"/>
                  </a:cubicBezTo>
                  <a:cubicBezTo>
                    <a:pt x="340" y="22"/>
                    <a:pt x="327" y="21"/>
                    <a:pt x="314" y="20"/>
                  </a:cubicBezTo>
                  <a:cubicBezTo>
                    <a:pt x="261" y="14"/>
                    <a:pt x="215" y="9"/>
                    <a:pt x="177" y="9"/>
                  </a:cubicBezTo>
                  <a:cubicBezTo>
                    <a:pt x="87" y="9"/>
                    <a:pt x="37" y="35"/>
                    <a:pt x="24" y="136"/>
                  </a:cubicBezTo>
                  <a:cubicBezTo>
                    <a:pt x="1" y="276"/>
                    <a:pt x="131" y="408"/>
                    <a:pt x="310" y="426"/>
                  </a:cubicBezTo>
                  <a:cubicBezTo>
                    <a:pt x="327" y="428"/>
                    <a:pt x="344" y="429"/>
                    <a:pt x="362" y="429"/>
                  </a:cubicBezTo>
                  <a:cubicBezTo>
                    <a:pt x="534" y="429"/>
                    <a:pt x="739" y="339"/>
                    <a:pt x="720" y="143"/>
                  </a:cubicBezTo>
                  <a:cubicBezTo>
                    <a:pt x="708" y="27"/>
                    <a:pt x="653" y="0"/>
                    <a:pt x="579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7"/>
            <p:cNvSpPr/>
            <p:nvPr/>
          </p:nvSpPr>
          <p:spPr>
            <a:xfrm>
              <a:off x="11557691" y="5234431"/>
              <a:ext cx="45817" cy="25629"/>
            </a:xfrm>
            <a:custGeom>
              <a:avLst/>
              <a:gdLst/>
              <a:ahLst/>
              <a:cxnLst/>
              <a:rect l="l" t="t" r="r" b="b"/>
              <a:pathLst>
                <a:path w="817" h="457" extrusionOk="0">
                  <a:moveTo>
                    <a:pt x="585" y="1"/>
                  </a:moveTo>
                  <a:cubicBezTo>
                    <a:pt x="532" y="1"/>
                    <a:pt x="471" y="25"/>
                    <a:pt x="401" y="47"/>
                  </a:cubicBezTo>
                  <a:cubicBezTo>
                    <a:pt x="244" y="99"/>
                    <a:pt x="1" y="176"/>
                    <a:pt x="175" y="360"/>
                  </a:cubicBezTo>
                  <a:cubicBezTo>
                    <a:pt x="223" y="410"/>
                    <a:pt x="281" y="457"/>
                    <a:pt x="372" y="457"/>
                  </a:cubicBezTo>
                  <a:cubicBezTo>
                    <a:pt x="403" y="457"/>
                    <a:pt x="439" y="451"/>
                    <a:pt x="479" y="438"/>
                  </a:cubicBezTo>
                  <a:cubicBezTo>
                    <a:pt x="636" y="388"/>
                    <a:pt x="817" y="427"/>
                    <a:pt x="746" y="179"/>
                  </a:cubicBezTo>
                  <a:cubicBezTo>
                    <a:pt x="706" y="41"/>
                    <a:pt x="652" y="1"/>
                    <a:pt x="585" y="1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" name="Google Shape;413;p17"/>
          <p:cNvGrpSpPr/>
          <p:nvPr/>
        </p:nvGrpSpPr>
        <p:grpSpPr>
          <a:xfrm>
            <a:off x="6412099" y="1611649"/>
            <a:ext cx="100802" cy="97699"/>
            <a:chOff x="2038811" y="2185524"/>
            <a:chExt cx="100802" cy="97699"/>
          </a:xfrm>
        </p:grpSpPr>
        <p:sp>
          <p:nvSpPr>
            <p:cNvPr id="414" name="Google Shape;414;p17"/>
            <p:cNvSpPr/>
            <p:nvPr/>
          </p:nvSpPr>
          <p:spPr>
            <a:xfrm rot="-2442081">
              <a:off x="2046705" y="2206502"/>
              <a:ext cx="85015" cy="55742"/>
            </a:xfrm>
            <a:custGeom>
              <a:avLst/>
              <a:gdLst/>
              <a:ahLst/>
              <a:cxnLst/>
              <a:rect l="l" t="t" r="r" b="b"/>
              <a:pathLst>
                <a:path w="1516" h="994" extrusionOk="0">
                  <a:moveTo>
                    <a:pt x="1189" y="43"/>
                  </a:moveTo>
                  <a:cubicBezTo>
                    <a:pt x="1092" y="43"/>
                    <a:pt x="969" y="74"/>
                    <a:pt x="813" y="115"/>
                  </a:cubicBezTo>
                  <a:cubicBezTo>
                    <a:pt x="447" y="211"/>
                    <a:pt x="1" y="0"/>
                    <a:pt x="7" y="495"/>
                  </a:cubicBezTo>
                  <a:cubicBezTo>
                    <a:pt x="11" y="850"/>
                    <a:pt x="339" y="994"/>
                    <a:pt x="656" y="994"/>
                  </a:cubicBezTo>
                  <a:cubicBezTo>
                    <a:pt x="746" y="994"/>
                    <a:pt x="835" y="982"/>
                    <a:pt x="916" y="961"/>
                  </a:cubicBezTo>
                  <a:cubicBezTo>
                    <a:pt x="1281" y="866"/>
                    <a:pt x="1515" y="554"/>
                    <a:pt x="1441" y="265"/>
                  </a:cubicBezTo>
                  <a:cubicBezTo>
                    <a:pt x="1397" y="99"/>
                    <a:pt x="1317" y="43"/>
                    <a:pt x="1189" y="43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7"/>
            <p:cNvSpPr/>
            <p:nvPr/>
          </p:nvSpPr>
          <p:spPr>
            <a:xfrm rot="-2442081">
              <a:off x="2055143" y="2198297"/>
              <a:ext cx="42395" cy="29497"/>
            </a:xfrm>
            <a:custGeom>
              <a:avLst/>
              <a:gdLst/>
              <a:ahLst/>
              <a:cxnLst/>
              <a:rect l="l" t="t" r="r" b="b"/>
              <a:pathLst>
                <a:path w="756" h="526" extrusionOk="0">
                  <a:moveTo>
                    <a:pt x="581" y="1"/>
                  </a:moveTo>
                  <a:cubicBezTo>
                    <a:pt x="530" y="1"/>
                    <a:pt x="467" y="38"/>
                    <a:pt x="381" y="90"/>
                  </a:cubicBezTo>
                  <a:cubicBezTo>
                    <a:pt x="230" y="181"/>
                    <a:pt x="1" y="143"/>
                    <a:pt x="68" y="367"/>
                  </a:cubicBezTo>
                  <a:cubicBezTo>
                    <a:pt x="103" y="482"/>
                    <a:pt x="199" y="525"/>
                    <a:pt x="302" y="525"/>
                  </a:cubicBezTo>
                  <a:cubicBezTo>
                    <a:pt x="385" y="525"/>
                    <a:pt x="472" y="498"/>
                    <a:pt x="539" y="458"/>
                  </a:cubicBezTo>
                  <a:cubicBezTo>
                    <a:pt x="689" y="367"/>
                    <a:pt x="755" y="196"/>
                    <a:pt x="683" y="75"/>
                  </a:cubicBezTo>
                  <a:cubicBezTo>
                    <a:pt x="652" y="23"/>
                    <a:pt x="620" y="1"/>
                    <a:pt x="581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7"/>
            <p:cNvSpPr/>
            <p:nvPr/>
          </p:nvSpPr>
          <p:spPr>
            <a:xfrm rot="-2442081">
              <a:off x="2064230" y="2215569"/>
              <a:ext cx="37461" cy="24619"/>
            </a:xfrm>
            <a:custGeom>
              <a:avLst/>
              <a:gdLst/>
              <a:ahLst/>
              <a:cxnLst/>
              <a:rect l="l" t="t" r="r" b="b"/>
              <a:pathLst>
                <a:path w="668" h="439" extrusionOk="0">
                  <a:moveTo>
                    <a:pt x="446" y="1"/>
                  </a:moveTo>
                  <a:cubicBezTo>
                    <a:pt x="394" y="1"/>
                    <a:pt x="338" y="7"/>
                    <a:pt x="290" y="13"/>
                  </a:cubicBezTo>
                  <a:cubicBezTo>
                    <a:pt x="131" y="33"/>
                    <a:pt x="1" y="21"/>
                    <a:pt x="32" y="273"/>
                  </a:cubicBezTo>
                  <a:cubicBezTo>
                    <a:pt x="48" y="404"/>
                    <a:pt x="95" y="439"/>
                    <a:pt x="158" y="439"/>
                  </a:cubicBezTo>
                  <a:cubicBezTo>
                    <a:pt x="217" y="439"/>
                    <a:pt x="292" y="409"/>
                    <a:pt x="369" y="400"/>
                  </a:cubicBezTo>
                  <a:cubicBezTo>
                    <a:pt x="528" y="383"/>
                    <a:pt x="576" y="293"/>
                    <a:pt x="608" y="205"/>
                  </a:cubicBezTo>
                  <a:cubicBezTo>
                    <a:pt x="668" y="37"/>
                    <a:pt x="567" y="1"/>
                    <a:pt x="446" y="1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17"/>
          <p:cNvGrpSpPr/>
          <p:nvPr/>
        </p:nvGrpSpPr>
        <p:grpSpPr>
          <a:xfrm>
            <a:off x="457200" y="1170906"/>
            <a:ext cx="8324550" cy="3450491"/>
            <a:chOff x="509025" y="1075656"/>
            <a:chExt cx="8324550" cy="3450491"/>
          </a:xfrm>
        </p:grpSpPr>
        <p:sp>
          <p:nvSpPr>
            <p:cNvPr id="418" name="Google Shape;418;p17"/>
            <p:cNvSpPr/>
            <p:nvPr/>
          </p:nvSpPr>
          <p:spPr>
            <a:xfrm>
              <a:off x="509025" y="39244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7"/>
            <p:cNvSpPr/>
            <p:nvPr/>
          </p:nvSpPr>
          <p:spPr>
            <a:xfrm>
              <a:off x="1827525" y="43663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7"/>
            <p:cNvSpPr/>
            <p:nvPr/>
          </p:nvSpPr>
          <p:spPr>
            <a:xfrm>
              <a:off x="8661988" y="10756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7"/>
            <p:cNvSpPr/>
            <p:nvPr/>
          </p:nvSpPr>
          <p:spPr>
            <a:xfrm>
              <a:off x="698396" y="1442205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7"/>
            <p:cNvSpPr/>
            <p:nvPr/>
          </p:nvSpPr>
          <p:spPr>
            <a:xfrm>
              <a:off x="8423996" y="1616518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7"/>
            <p:cNvSpPr/>
            <p:nvPr/>
          </p:nvSpPr>
          <p:spPr>
            <a:xfrm>
              <a:off x="8251280" y="422935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" name="Google Shape;424;p17"/>
          <p:cNvGrpSpPr/>
          <p:nvPr/>
        </p:nvGrpSpPr>
        <p:grpSpPr>
          <a:xfrm>
            <a:off x="1596130" y="1709357"/>
            <a:ext cx="772180" cy="503594"/>
            <a:chOff x="1181355" y="1342307"/>
            <a:chExt cx="772180" cy="503594"/>
          </a:xfrm>
        </p:grpSpPr>
        <p:sp>
          <p:nvSpPr>
            <p:cNvPr id="425" name="Google Shape;425;p17"/>
            <p:cNvSpPr/>
            <p:nvPr/>
          </p:nvSpPr>
          <p:spPr>
            <a:xfrm rot="-2442081">
              <a:off x="1832935" y="1744157"/>
              <a:ext cx="109297" cy="75201"/>
            </a:xfrm>
            <a:custGeom>
              <a:avLst/>
              <a:gdLst/>
              <a:ahLst/>
              <a:cxnLst/>
              <a:rect l="l" t="t" r="r" b="b"/>
              <a:pathLst>
                <a:path w="1949" h="1341" extrusionOk="0">
                  <a:moveTo>
                    <a:pt x="1500" y="0"/>
                  </a:moveTo>
                  <a:cubicBezTo>
                    <a:pt x="1369" y="0"/>
                    <a:pt x="1207" y="92"/>
                    <a:pt x="984" y="220"/>
                  </a:cubicBezTo>
                  <a:cubicBezTo>
                    <a:pt x="589" y="450"/>
                    <a:pt x="0" y="347"/>
                    <a:pt x="166" y="924"/>
                  </a:cubicBezTo>
                  <a:cubicBezTo>
                    <a:pt x="253" y="1226"/>
                    <a:pt x="506" y="1340"/>
                    <a:pt x="781" y="1340"/>
                  </a:cubicBezTo>
                  <a:cubicBezTo>
                    <a:pt x="988" y="1340"/>
                    <a:pt x="1208" y="1275"/>
                    <a:pt x="1377" y="1177"/>
                  </a:cubicBezTo>
                  <a:cubicBezTo>
                    <a:pt x="1775" y="950"/>
                    <a:pt x="1949" y="509"/>
                    <a:pt x="1765" y="194"/>
                  </a:cubicBezTo>
                  <a:cubicBezTo>
                    <a:pt x="1686" y="56"/>
                    <a:pt x="1602" y="0"/>
                    <a:pt x="1500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7"/>
            <p:cNvSpPr/>
            <p:nvPr/>
          </p:nvSpPr>
          <p:spPr>
            <a:xfrm rot="-2442081">
              <a:off x="1841880" y="1739363"/>
              <a:ext cx="50639" cy="40489"/>
            </a:xfrm>
            <a:custGeom>
              <a:avLst/>
              <a:gdLst/>
              <a:ahLst/>
              <a:cxnLst/>
              <a:rect l="l" t="t" r="r" b="b"/>
              <a:pathLst>
                <a:path w="903" h="722" extrusionOk="0">
                  <a:moveTo>
                    <a:pt x="667" y="1"/>
                  </a:moveTo>
                  <a:cubicBezTo>
                    <a:pt x="597" y="1"/>
                    <a:pt x="530" y="69"/>
                    <a:pt x="430" y="170"/>
                  </a:cubicBezTo>
                  <a:cubicBezTo>
                    <a:pt x="281" y="326"/>
                    <a:pt x="1" y="357"/>
                    <a:pt x="154" y="597"/>
                  </a:cubicBezTo>
                  <a:cubicBezTo>
                    <a:pt x="209" y="686"/>
                    <a:pt x="291" y="721"/>
                    <a:pt x="377" y="721"/>
                  </a:cubicBezTo>
                  <a:cubicBezTo>
                    <a:pt x="505" y="721"/>
                    <a:pt x="646" y="645"/>
                    <a:pt x="735" y="554"/>
                  </a:cubicBezTo>
                  <a:cubicBezTo>
                    <a:pt x="884" y="398"/>
                    <a:pt x="903" y="176"/>
                    <a:pt x="781" y="59"/>
                  </a:cubicBezTo>
                  <a:cubicBezTo>
                    <a:pt x="739" y="19"/>
                    <a:pt x="703" y="1"/>
                    <a:pt x="667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7"/>
            <p:cNvSpPr/>
            <p:nvPr/>
          </p:nvSpPr>
          <p:spPr>
            <a:xfrm rot="-2442081">
              <a:off x="1857369" y="1759174"/>
              <a:ext cx="43685" cy="35161"/>
            </a:xfrm>
            <a:custGeom>
              <a:avLst/>
              <a:gdLst/>
              <a:ahLst/>
              <a:cxnLst/>
              <a:rect l="l" t="t" r="r" b="b"/>
              <a:pathLst>
                <a:path w="779" h="627" extrusionOk="0">
                  <a:moveTo>
                    <a:pt x="622" y="1"/>
                  </a:moveTo>
                  <a:cubicBezTo>
                    <a:pt x="533" y="1"/>
                    <a:pt x="421" y="46"/>
                    <a:pt x="334" y="81"/>
                  </a:cubicBezTo>
                  <a:cubicBezTo>
                    <a:pt x="153" y="155"/>
                    <a:pt x="0" y="181"/>
                    <a:pt x="116" y="467"/>
                  </a:cubicBezTo>
                  <a:cubicBezTo>
                    <a:pt x="164" y="587"/>
                    <a:pt x="217" y="626"/>
                    <a:pt x="274" y="626"/>
                  </a:cubicBezTo>
                  <a:cubicBezTo>
                    <a:pt x="355" y="626"/>
                    <a:pt x="445" y="550"/>
                    <a:pt x="551" y="509"/>
                  </a:cubicBezTo>
                  <a:cubicBezTo>
                    <a:pt x="730" y="436"/>
                    <a:pt x="757" y="315"/>
                    <a:pt x="767" y="205"/>
                  </a:cubicBezTo>
                  <a:cubicBezTo>
                    <a:pt x="779" y="49"/>
                    <a:pt x="713" y="1"/>
                    <a:pt x="622" y="1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7"/>
            <p:cNvSpPr/>
            <p:nvPr/>
          </p:nvSpPr>
          <p:spPr>
            <a:xfrm rot="-2442081">
              <a:off x="1192531" y="1582100"/>
              <a:ext cx="130439" cy="82660"/>
            </a:xfrm>
            <a:custGeom>
              <a:avLst/>
              <a:gdLst/>
              <a:ahLst/>
              <a:cxnLst/>
              <a:rect l="l" t="t" r="r" b="b"/>
              <a:pathLst>
                <a:path w="2326" h="1474" extrusionOk="0">
                  <a:moveTo>
                    <a:pt x="1823" y="0"/>
                  </a:moveTo>
                  <a:cubicBezTo>
                    <a:pt x="1675" y="0"/>
                    <a:pt x="1482" y="57"/>
                    <a:pt x="1236" y="131"/>
                  </a:cubicBezTo>
                  <a:cubicBezTo>
                    <a:pt x="688" y="295"/>
                    <a:pt x="1" y="2"/>
                    <a:pt x="38" y="754"/>
                  </a:cubicBezTo>
                  <a:cubicBezTo>
                    <a:pt x="64" y="1270"/>
                    <a:pt x="532" y="1473"/>
                    <a:pt x="996" y="1473"/>
                  </a:cubicBezTo>
                  <a:cubicBezTo>
                    <a:pt x="1150" y="1473"/>
                    <a:pt x="1304" y="1450"/>
                    <a:pt x="1441" y="1409"/>
                  </a:cubicBezTo>
                  <a:cubicBezTo>
                    <a:pt x="1989" y="1245"/>
                    <a:pt x="2326" y="759"/>
                    <a:pt x="2196" y="324"/>
                  </a:cubicBezTo>
                  <a:cubicBezTo>
                    <a:pt x="2123" y="85"/>
                    <a:pt x="2006" y="0"/>
                    <a:pt x="1823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7"/>
            <p:cNvSpPr/>
            <p:nvPr/>
          </p:nvSpPr>
          <p:spPr>
            <a:xfrm rot="-2442081">
              <a:off x="1208394" y="1599715"/>
              <a:ext cx="75482" cy="35386"/>
            </a:xfrm>
            <a:custGeom>
              <a:avLst/>
              <a:gdLst/>
              <a:ahLst/>
              <a:cxnLst/>
              <a:rect l="l" t="t" r="r" b="b"/>
              <a:pathLst>
                <a:path w="1346" h="631" extrusionOk="0">
                  <a:moveTo>
                    <a:pt x="1142" y="1"/>
                  </a:moveTo>
                  <a:cubicBezTo>
                    <a:pt x="1060" y="1"/>
                    <a:pt x="945" y="34"/>
                    <a:pt x="793" y="79"/>
                  </a:cubicBezTo>
                  <a:cubicBezTo>
                    <a:pt x="737" y="96"/>
                    <a:pt x="674" y="101"/>
                    <a:pt x="608" y="101"/>
                  </a:cubicBezTo>
                  <a:cubicBezTo>
                    <a:pt x="513" y="101"/>
                    <a:pt x="414" y="91"/>
                    <a:pt x="324" y="91"/>
                  </a:cubicBezTo>
                  <a:cubicBezTo>
                    <a:pt x="142" y="91"/>
                    <a:pt x="0" y="133"/>
                    <a:pt x="19" y="391"/>
                  </a:cubicBezTo>
                  <a:cubicBezTo>
                    <a:pt x="31" y="565"/>
                    <a:pt x="243" y="630"/>
                    <a:pt x="474" y="630"/>
                  </a:cubicBezTo>
                  <a:cubicBezTo>
                    <a:pt x="603" y="630"/>
                    <a:pt x="737" y="610"/>
                    <a:pt x="845" y="577"/>
                  </a:cubicBezTo>
                  <a:cubicBezTo>
                    <a:pt x="1144" y="487"/>
                    <a:pt x="1346" y="279"/>
                    <a:pt x="1296" y="113"/>
                  </a:cubicBezTo>
                  <a:cubicBezTo>
                    <a:pt x="1271" y="32"/>
                    <a:pt x="1222" y="1"/>
                    <a:pt x="1142" y="1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7"/>
            <p:cNvSpPr/>
            <p:nvPr/>
          </p:nvSpPr>
          <p:spPr>
            <a:xfrm rot="-2442081">
              <a:off x="1214082" y="1549109"/>
              <a:ext cx="61014" cy="38582"/>
            </a:xfrm>
            <a:custGeom>
              <a:avLst/>
              <a:gdLst/>
              <a:ahLst/>
              <a:cxnLst/>
              <a:rect l="l" t="t" r="r" b="b"/>
              <a:pathLst>
                <a:path w="1088" h="688" extrusionOk="0">
                  <a:moveTo>
                    <a:pt x="299" y="0"/>
                  </a:moveTo>
                  <a:cubicBezTo>
                    <a:pt x="231" y="0"/>
                    <a:pt x="171" y="37"/>
                    <a:pt x="122" y="148"/>
                  </a:cubicBezTo>
                  <a:cubicBezTo>
                    <a:pt x="1" y="424"/>
                    <a:pt x="299" y="638"/>
                    <a:pt x="546" y="679"/>
                  </a:cubicBezTo>
                  <a:cubicBezTo>
                    <a:pt x="578" y="685"/>
                    <a:pt x="610" y="687"/>
                    <a:pt x="640" y="687"/>
                  </a:cubicBezTo>
                  <a:cubicBezTo>
                    <a:pt x="850" y="687"/>
                    <a:pt x="1027" y="568"/>
                    <a:pt x="1054" y="399"/>
                  </a:cubicBezTo>
                  <a:cubicBezTo>
                    <a:pt x="1087" y="201"/>
                    <a:pt x="961" y="178"/>
                    <a:pt x="715" y="135"/>
                  </a:cubicBezTo>
                  <a:cubicBezTo>
                    <a:pt x="559" y="109"/>
                    <a:pt x="416" y="0"/>
                    <a:pt x="299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7"/>
            <p:cNvSpPr/>
            <p:nvPr/>
          </p:nvSpPr>
          <p:spPr>
            <a:xfrm rot="-2442081">
              <a:off x="1241052" y="1612417"/>
              <a:ext cx="35330" cy="34937"/>
            </a:xfrm>
            <a:custGeom>
              <a:avLst/>
              <a:gdLst/>
              <a:ahLst/>
              <a:cxnLst/>
              <a:rect l="l" t="t" r="r" b="b"/>
              <a:pathLst>
                <a:path w="630" h="623" extrusionOk="0">
                  <a:moveTo>
                    <a:pt x="443" y="0"/>
                  </a:moveTo>
                  <a:cubicBezTo>
                    <a:pt x="359" y="0"/>
                    <a:pt x="269" y="110"/>
                    <a:pt x="203" y="192"/>
                  </a:cubicBezTo>
                  <a:cubicBezTo>
                    <a:pt x="101" y="315"/>
                    <a:pt x="1" y="396"/>
                    <a:pt x="197" y="559"/>
                  </a:cubicBezTo>
                  <a:cubicBezTo>
                    <a:pt x="253" y="604"/>
                    <a:pt x="296" y="622"/>
                    <a:pt x="330" y="622"/>
                  </a:cubicBezTo>
                  <a:cubicBezTo>
                    <a:pt x="418" y="622"/>
                    <a:pt x="455" y="505"/>
                    <a:pt x="528" y="417"/>
                  </a:cubicBezTo>
                  <a:cubicBezTo>
                    <a:pt x="629" y="290"/>
                    <a:pt x="602" y="194"/>
                    <a:pt x="564" y="109"/>
                  </a:cubicBezTo>
                  <a:cubicBezTo>
                    <a:pt x="528" y="30"/>
                    <a:pt x="487" y="0"/>
                    <a:pt x="443" y="0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7"/>
            <p:cNvSpPr/>
            <p:nvPr/>
          </p:nvSpPr>
          <p:spPr>
            <a:xfrm rot="-2442081">
              <a:off x="1245346" y="1573661"/>
              <a:ext cx="64098" cy="65668"/>
            </a:xfrm>
            <a:custGeom>
              <a:avLst/>
              <a:gdLst/>
              <a:ahLst/>
              <a:cxnLst/>
              <a:rect l="l" t="t" r="r" b="b"/>
              <a:pathLst>
                <a:path w="1143" h="1171" extrusionOk="0">
                  <a:moveTo>
                    <a:pt x="766" y="1"/>
                  </a:moveTo>
                  <a:cubicBezTo>
                    <a:pt x="626" y="1"/>
                    <a:pt x="648" y="312"/>
                    <a:pt x="502" y="573"/>
                  </a:cubicBezTo>
                  <a:cubicBezTo>
                    <a:pt x="331" y="873"/>
                    <a:pt x="1" y="986"/>
                    <a:pt x="237" y="1119"/>
                  </a:cubicBezTo>
                  <a:cubicBezTo>
                    <a:pt x="298" y="1154"/>
                    <a:pt x="366" y="1170"/>
                    <a:pt x="436" y="1170"/>
                  </a:cubicBezTo>
                  <a:cubicBezTo>
                    <a:pt x="634" y="1170"/>
                    <a:pt x="847" y="1038"/>
                    <a:pt x="973" y="816"/>
                  </a:cubicBezTo>
                  <a:cubicBezTo>
                    <a:pt x="1143" y="512"/>
                    <a:pt x="1089" y="160"/>
                    <a:pt x="851" y="29"/>
                  </a:cubicBezTo>
                  <a:cubicBezTo>
                    <a:pt x="817" y="9"/>
                    <a:pt x="789" y="1"/>
                    <a:pt x="766" y="1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7"/>
            <p:cNvSpPr/>
            <p:nvPr/>
          </p:nvSpPr>
          <p:spPr>
            <a:xfrm rot="-2442081">
              <a:off x="1766076" y="1364008"/>
              <a:ext cx="87314" cy="55966"/>
            </a:xfrm>
            <a:custGeom>
              <a:avLst/>
              <a:gdLst/>
              <a:ahLst/>
              <a:cxnLst/>
              <a:rect l="l" t="t" r="r" b="b"/>
              <a:pathLst>
                <a:path w="1557" h="998" extrusionOk="0">
                  <a:moveTo>
                    <a:pt x="1217" y="0"/>
                  </a:moveTo>
                  <a:cubicBezTo>
                    <a:pt x="1117" y="0"/>
                    <a:pt x="987" y="45"/>
                    <a:pt x="818" y="104"/>
                  </a:cubicBezTo>
                  <a:cubicBezTo>
                    <a:pt x="463" y="232"/>
                    <a:pt x="1" y="59"/>
                    <a:pt x="49" y="552"/>
                  </a:cubicBezTo>
                  <a:cubicBezTo>
                    <a:pt x="80" y="874"/>
                    <a:pt x="364" y="997"/>
                    <a:pt x="653" y="997"/>
                  </a:cubicBezTo>
                  <a:cubicBezTo>
                    <a:pt x="771" y="997"/>
                    <a:pt x="890" y="977"/>
                    <a:pt x="993" y="940"/>
                  </a:cubicBezTo>
                  <a:cubicBezTo>
                    <a:pt x="1349" y="817"/>
                    <a:pt x="1557" y="485"/>
                    <a:pt x="1456" y="203"/>
                  </a:cubicBezTo>
                  <a:cubicBezTo>
                    <a:pt x="1403" y="55"/>
                    <a:pt x="1328" y="0"/>
                    <a:pt x="1217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7"/>
            <p:cNvSpPr/>
            <p:nvPr/>
          </p:nvSpPr>
          <p:spPr>
            <a:xfrm rot="-2442081">
              <a:off x="1773719" y="1355674"/>
              <a:ext cx="42620" cy="30619"/>
            </a:xfrm>
            <a:custGeom>
              <a:avLst/>
              <a:gdLst/>
              <a:ahLst/>
              <a:cxnLst/>
              <a:rect l="l" t="t" r="r" b="b"/>
              <a:pathLst>
                <a:path w="760" h="546" extrusionOk="0">
                  <a:moveTo>
                    <a:pt x="576" y="0"/>
                  </a:moveTo>
                  <a:cubicBezTo>
                    <a:pt x="523" y="0"/>
                    <a:pt x="462" y="43"/>
                    <a:pt x="377" y="104"/>
                  </a:cubicBezTo>
                  <a:cubicBezTo>
                    <a:pt x="231" y="209"/>
                    <a:pt x="0" y="190"/>
                    <a:pt x="86" y="406"/>
                  </a:cubicBezTo>
                  <a:cubicBezTo>
                    <a:pt x="126" y="507"/>
                    <a:pt x="211" y="546"/>
                    <a:pt x="304" y="546"/>
                  </a:cubicBezTo>
                  <a:cubicBezTo>
                    <a:pt x="395" y="546"/>
                    <a:pt x="493" y="509"/>
                    <a:pt x="564" y="458"/>
                  </a:cubicBezTo>
                  <a:cubicBezTo>
                    <a:pt x="707" y="356"/>
                    <a:pt x="759" y="180"/>
                    <a:pt x="677" y="66"/>
                  </a:cubicBezTo>
                  <a:cubicBezTo>
                    <a:pt x="644" y="20"/>
                    <a:pt x="612" y="0"/>
                    <a:pt x="576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7"/>
            <p:cNvSpPr/>
            <p:nvPr/>
          </p:nvSpPr>
          <p:spPr>
            <a:xfrm rot="-2442081">
              <a:off x="1784212" y="1372910"/>
              <a:ext cx="37124" cy="26020"/>
            </a:xfrm>
            <a:custGeom>
              <a:avLst/>
              <a:gdLst/>
              <a:ahLst/>
              <a:cxnLst/>
              <a:rect l="l" t="t" r="r" b="b"/>
              <a:pathLst>
                <a:path w="662" h="464" extrusionOk="0">
                  <a:moveTo>
                    <a:pt x="480" y="1"/>
                  </a:moveTo>
                  <a:cubicBezTo>
                    <a:pt x="418" y="1"/>
                    <a:pt x="346" y="15"/>
                    <a:pt x="287" y="28"/>
                  </a:cubicBezTo>
                  <a:cubicBezTo>
                    <a:pt x="129" y="59"/>
                    <a:pt x="0" y="58"/>
                    <a:pt x="50" y="308"/>
                  </a:cubicBezTo>
                  <a:cubicBezTo>
                    <a:pt x="76" y="429"/>
                    <a:pt x="121" y="463"/>
                    <a:pt x="178" y="463"/>
                  </a:cubicBezTo>
                  <a:cubicBezTo>
                    <a:pt x="240" y="463"/>
                    <a:pt x="316" y="423"/>
                    <a:pt x="397" y="407"/>
                  </a:cubicBezTo>
                  <a:cubicBezTo>
                    <a:pt x="556" y="374"/>
                    <a:pt x="597" y="281"/>
                    <a:pt x="620" y="192"/>
                  </a:cubicBezTo>
                  <a:cubicBezTo>
                    <a:pt x="661" y="40"/>
                    <a:pt x="583" y="1"/>
                    <a:pt x="480" y="1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7"/>
            <p:cNvSpPr/>
            <p:nvPr/>
          </p:nvSpPr>
          <p:spPr>
            <a:xfrm rot="-2442081">
              <a:off x="1807712" y="1359999"/>
              <a:ext cx="36395" cy="38302"/>
            </a:xfrm>
            <a:custGeom>
              <a:avLst/>
              <a:gdLst/>
              <a:ahLst/>
              <a:cxnLst/>
              <a:rect l="l" t="t" r="r" b="b"/>
              <a:pathLst>
                <a:path w="649" h="683" extrusionOk="0">
                  <a:moveTo>
                    <a:pt x="497" y="0"/>
                  </a:moveTo>
                  <a:cubicBezTo>
                    <a:pt x="404" y="0"/>
                    <a:pt x="273" y="86"/>
                    <a:pt x="169" y="226"/>
                  </a:cubicBezTo>
                  <a:cubicBezTo>
                    <a:pt x="37" y="403"/>
                    <a:pt x="0" y="599"/>
                    <a:pt x="86" y="662"/>
                  </a:cubicBezTo>
                  <a:cubicBezTo>
                    <a:pt x="105" y="676"/>
                    <a:pt x="128" y="683"/>
                    <a:pt x="154" y="683"/>
                  </a:cubicBezTo>
                  <a:cubicBezTo>
                    <a:pt x="247" y="683"/>
                    <a:pt x="378" y="596"/>
                    <a:pt x="480" y="456"/>
                  </a:cubicBezTo>
                  <a:cubicBezTo>
                    <a:pt x="610" y="280"/>
                    <a:pt x="649" y="84"/>
                    <a:pt x="563" y="20"/>
                  </a:cubicBezTo>
                  <a:cubicBezTo>
                    <a:pt x="545" y="7"/>
                    <a:pt x="522" y="0"/>
                    <a:pt x="497" y="0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7" name="Google Shape;437;p17"/>
          <p:cNvGrpSpPr/>
          <p:nvPr/>
        </p:nvGrpSpPr>
        <p:grpSpPr>
          <a:xfrm>
            <a:off x="6929498" y="1997652"/>
            <a:ext cx="163473" cy="132517"/>
            <a:chOff x="10123961" y="1840202"/>
            <a:chExt cx="163473" cy="132517"/>
          </a:xfrm>
        </p:grpSpPr>
        <p:sp>
          <p:nvSpPr>
            <p:cNvPr id="438" name="Google Shape;438;p17"/>
            <p:cNvSpPr/>
            <p:nvPr/>
          </p:nvSpPr>
          <p:spPr>
            <a:xfrm>
              <a:off x="10135177" y="1858204"/>
              <a:ext cx="130218" cy="114515"/>
            </a:xfrm>
            <a:custGeom>
              <a:avLst/>
              <a:gdLst/>
              <a:ahLst/>
              <a:cxnLst/>
              <a:rect l="l" t="t" r="r" b="b"/>
              <a:pathLst>
                <a:path w="2322" h="2042" extrusionOk="0">
                  <a:moveTo>
                    <a:pt x="1618" y="0"/>
                  </a:moveTo>
                  <a:cubicBezTo>
                    <a:pt x="1408" y="0"/>
                    <a:pt x="1258" y="219"/>
                    <a:pt x="1031" y="566"/>
                  </a:cubicBezTo>
                  <a:cubicBezTo>
                    <a:pt x="716" y="1044"/>
                    <a:pt x="1" y="1259"/>
                    <a:pt x="510" y="1811"/>
                  </a:cubicBezTo>
                  <a:cubicBezTo>
                    <a:pt x="661" y="1974"/>
                    <a:pt x="836" y="2041"/>
                    <a:pt x="1016" y="2041"/>
                  </a:cubicBezTo>
                  <a:cubicBezTo>
                    <a:pt x="1396" y="2041"/>
                    <a:pt x="1794" y="1742"/>
                    <a:pt x="2008" y="1416"/>
                  </a:cubicBezTo>
                  <a:cubicBezTo>
                    <a:pt x="2321" y="939"/>
                    <a:pt x="2270" y="351"/>
                    <a:pt x="1890" y="100"/>
                  </a:cubicBezTo>
                  <a:cubicBezTo>
                    <a:pt x="1786" y="32"/>
                    <a:pt x="1697" y="0"/>
                    <a:pt x="1618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7"/>
            <p:cNvSpPr/>
            <p:nvPr/>
          </p:nvSpPr>
          <p:spPr>
            <a:xfrm>
              <a:off x="10155814" y="1879683"/>
              <a:ext cx="71895" cy="63034"/>
            </a:xfrm>
            <a:custGeom>
              <a:avLst/>
              <a:gdLst/>
              <a:ahLst/>
              <a:cxnLst/>
              <a:rect l="l" t="t" r="r" b="b"/>
              <a:pathLst>
                <a:path w="1282" h="1124" extrusionOk="0">
                  <a:moveTo>
                    <a:pt x="1047" y="0"/>
                  </a:moveTo>
                  <a:cubicBezTo>
                    <a:pt x="947" y="0"/>
                    <a:pt x="863" y="124"/>
                    <a:pt x="728" y="327"/>
                  </a:cubicBezTo>
                  <a:cubicBezTo>
                    <a:pt x="556" y="589"/>
                    <a:pt x="1" y="721"/>
                    <a:pt x="333" y="1063"/>
                  </a:cubicBezTo>
                  <a:cubicBezTo>
                    <a:pt x="373" y="1105"/>
                    <a:pt x="423" y="1123"/>
                    <a:pt x="479" y="1123"/>
                  </a:cubicBezTo>
                  <a:cubicBezTo>
                    <a:pt x="680" y="1123"/>
                    <a:pt x="951" y="882"/>
                    <a:pt x="1086" y="677"/>
                  </a:cubicBezTo>
                  <a:cubicBezTo>
                    <a:pt x="1260" y="416"/>
                    <a:pt x="1282" y="125"/>
                    <a:pt x="1136" y="31"/>
                  </a:cubicBezTo>
                  <a:cubicBezTo>
                    <a:pt x="1104" y="10"/>
                    <a:pt x="1075" y="0"/>
                    <a:pt x="1047" y="0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7"/>
            <p:cNvSpPr/>
            <p:nvPr/>
          </p:nvSpPr>
          <p:spPr>
            <a:xfrm>
              <a:off x="10201856" y="1905928"/>
              <a:ext cx="28657" cy="34097"/>
            </a:xfrm>
            <a:custGeom>
              <a:avLst/>
              <a:gdLst/>
              <a:ahLst/>
              <a:cxnLst/>
              <a:rect l="l" t="t" r="r" b="b"/>
              <a:pathLst>
                <a:path w="511" h="608" extrusionOk="0">
                  <a:moveTo>
                    <a:pt x="150" y="0"/>
                  </a:moveTo>
                  <a:cubicBezTo>
                    <a:pt x="22" y="0"/>
                    <a:pt x="23" y="191"/>
                    <a:pt x="24" y="323"/>
                  </a:cubicBezTo>
                  <a:cubicBezTo>
                    <a:pt x="27" y="481"/>
                    <a:pt x="0" y="608"/>
                    <a:pt x="250" y="608"/>
                  </a:cubicBezTo>
                  <a:cubicBezTo>
                    <a:pt x="252" y="608"/>
                    <a:pt x="253" y="608"/>
                    <a:pt x="255" y="608"/>
                  </a:cubicBezTo>
                  <a:cubicBezTo>
                    <a:pt x="511" y="605"/>
                    <a:pt x="419" y="446"/>
                    <a:pt x="418" y="287"/>
                  </a:cubicBezTo>
                  <a:cubicBezTo>
                    <a:pt x="415" y="127"/>
                    <a:pt x="332" y="70"/>
                    <a:pt x="250" y="28"/>
                  </a:cubicBezTo>
                  <a:cubicBezTo>
                    <a:pt x="210" y="9"/>
                    <a:pt x="177" y="0"/>
                    <a:pt x="150" y="0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7"/>
            <p:cNvSpPr/>
            <p:nvPr/>
          </p:nvSpPr>
          <p:spPr>
            <a:xfrm>
              <a:off x="10201800" y="1878842"/>
              <a:ext cx="85634" cy="75988"/>
            </a:xfrm>
            <a:custGeom>
              <a:avLst/>
              <a:gdLst/>
              <a:ahLst/>
              <a:cxnLst/>
              <a:rect l="l" t="t" r="r" b="b"/>
              <a:pathLst>
                <a:path w="1527" h="1355" extrusionOk="0">
                  <a:moveTo>
                    <a:pt x="1053" y="1"/>
                  </a:moveTo>
                  <a:cubicBezTo>
                    <a:pt x="912" y="1"/>
                    <a:pt x="816" y="149"/>
                    <a:pt x="669" y="382"/>
                  </a:cubicBezTo>
                  <a:cubicBezTo>
                    <a:pt x="469" y="703"/>
                    <a:pt x="1" y="853"/>
                    <a:pt x="344" y="1211"/>
                  </a:cubicBezTo>
                  <a:cubicBezTo>
                    <a:pt x="442" y="1313"/>
                    <a:pt x="555" y="1355"/>
                    <a:pt x="670" y="1355"/>
                  </a:cubicBezTo>
                  <a:cubicBezTo>
                    <a:pt x="923" y="1355"/>
                    <a:pt x="1187" y="1149"/>
                    <a:pt x="1325" y="929"/>
                  </a:cubicBezTo>
                  <a:cubicBezTo>
                    <a:pt x="1527" y="610"/>
                    <a:pt x="1484" y="223"/>
                    <a:pt x="1231" y="63"/>
                  </a:cubicBezTo>
                  <a:cubicBezTo>
                    <a:pt x="1162" y="21"/>
                    <a:pt x="1105" y="1"/>
                    <a:pt x="1053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7"/>
            <p:cNvSpPr/>
            <p:nvPr/>
          </p:nvSpPr>
          <p:spPr>
            <a:xfrm>
              <a:off x="10123961" y="1900040"/>
              <a:ext cx="60006" cy="41387"/>
            </a:xfrm>
            <a:custGeom>
              <a:avLst/>
              <a:gdLst/>
              <a:ahLst/>
              <a:cxnLst/>
              <a:rect l="l" t="t" r="r" b="b"/>
              <a:pathLst>
                <a:path w="1070" h="738" extrusionOk="0">
                  <a:moveTo>
                    <a:pt x="824" y="0"/>
                  </a:moveTo>
                  <a:cubicBezTo>
                    <a:pt x="752" y="0"/>
                    <a:pt x="663" y="51"/>
                    <a:pt x="540" y="122"/>
                  </a:cubicBezTo>
                  <a:cubicBezTo>
                    <a:pt x="324" y="249"/>
                    <a:pt x="0" y="193"/>
                    <a:pt x="93" y="510"/>
                  </a:cubicBezTo>
                  <a:cubicBezTo>
                    <a:pt x="142" y="675"/>
                    <a:pt x="280" y="738"/>
                    <a:pt x="430" y="738"/>
                  </a:cubicBezTo>
                  <a:cubicBezTo>
                    <a:pt x="544" y="738"/>
                    <a:pt x="666" y="702"/>
                    <a:pt x="759" y="647"/>
                  </a:cubicBezTo>
                  <a:cubicBezTo>
                    <a:pt x="975" y="520"/>
                    <a:pt x="1070" y="278"/>
                    <a:pt x="969" y="106"/>
                  </a:cubicBezTo>
                  <a:cubicBezTo>
                    <a:pt x="926" y="31"/>
                    <a:pt x="880" y="0"/>
                    <a:pt x="824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7"/>
            <p:cNvSpPr/>
            <p:nvPr/>
          </p:nvSpPr>
          <p:spPr>
            <a:xfrm>
              <a:off x="10199108" y="1840202"/>
              <a:ext cx="36957" cy="37854"/>
            </a:xfrm>
            <a:custGeom>
              <a:avLst/>
              <a:gdLst/>
              <a:ahLst/>
              <a:cxnLst/>
              <a:rect l="l" t="t" r="r" b="b"/>
              <a:pathLst>
                <a:path w="659" h="675" extrusionOk="0">
                  <a:moveTo>
                    <a:pt x="394" y="1"/>
                  </a:moveTo>
                  <a:cubicBezTo>
                    <a:pt x="308" y="1"/>
                    <a:pt x="283" y="84"/>
                    <a:pt x="242" y="227"/>
                  </a:cubicBezTo>
                  <a:cubicBezTo>
                    <a:pt x="193" y="397"/>
                    <a:pt x="0" y="527"/>
                    <a:pt x="202" y="643"/>
                  </a:cubicBezTo>
                  <a:cubicBezTo>
                    <a:pt x="240" y="665"/>
                    <a:pt x="276" y="674"/>
                    <a:pt x="312" y="674"/>
                  </a:cubicBezTo>
                  <a:cubicBezTo>
                    <a:pt x="452" y="674"/>
                    <a:pt x="570" y="525"/>
                    <a:pt x="609" y="390"/>
                  </a:cubicBezTo>
                  <a:cubicBezTo>
                    <a:pt x="659" y="220"/>
                    <a:pt x="589" y="49"/>
                    <a:pt x="453" y="11"/>
                  </a:cubicBezTo>
                  <a:cubicBezTo>
                    <a:pt x="430" y="4"/>
                    <a:pt x="411" y="1"/>
                    <a:pt x="394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7"/>
            <p:cNvSpPr/>
            <p:nvPr/>
          </p:nvSpPr>
          <p:spPr>
            <a:xfrm>
              <a:off x="10224064" y="1894488"/>
              <a:ext cx="35386" cy="34826"/>
            </a:xfrm>
            <a:custGeom>
              <a:avLst/>
              <a:gdLst/>
              <a:ahLst/>
              <a:cxnLst/>
              <a:rect l="l" t="t" r="r" b="b"/>
              <a:pathLst>
                <a:path w="631" h="621" extrusionOk="0">
                  <a:moveTo>
                    <a:pt x="447" y="1"/>
                  </a:moveTo>
                  <a:cubicBezTo>
                    <a:pt x="363" y="1"/>
                    <a:pt x="273" y="110"/>
                    <a:pt x="205" y="189"/>
                  </a:cubicBezTo>
                  <a:cubicBezTo>
                    <a:pt x="101" y="311"/>
                    <a:pt x="0" y="391"/>
                    <a:pt x="194" y="554"/>
                  </a:cubicBezTo>
                  <a:cubicBezTo>
                    <a:pt x="249" y="602"/>
                    <a:pt x="292" y="620"/>
                    <a:pt x="327" y="620"/>
                  </a:cubicBezTo>
                  <a:cubicBezTo>
                    <a:pt x="414" y="620"/>
                    <a:pt x="453" y="504"/>
                    <a:pt x="527" y="417"/>
                  </a:cubicBezTo>
                  <a:cubicBezTo>
                    <a:pt x="630" y="295"/>
                    <a:pt x="606" y="196"/>
                    <a:pt x="567" y="112"/>
                  </a:cubicBezTo>
                  <a:cubicBezTo>
                    <a:pt x="532" y="31"/>
                    <a:pt x="490" y="1"/>
                    <a:pt x="447" y="1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7"/>
            <p:cNvSpPr/>
            <p:nvPr/>
          </p:nvSpPr>
          <p:spPr>
            <a:xfrm>
              <a:off x="10241504" y="1887085"/>
              <a:ext cx="22600" cy="44920"/>
            </a:xfrm>
            <a:custGeom>
              <a:avLst/>
              <a:gdLst/>
              <a:ahLst/>
              <a:cxnLst/>
              <a:rect l="l" t="t" r="r" b="b"/>
              <a:pathLst>
                <a:path w="403" h="801" extrusionOk="0">
                  <a:moveTo>
                    <a:pt x="190" y="1"/>
                  </a:moveTo>
                  <a:cubicBezTo>
                    <a:pt x="189" y="1"/>
                    <a:pt x="188" y="1"/>
                    <a:pt x="188" y="1"/>
                  </a:cubicBezTo>
                  <a:cubicBezTo>
                    <a:pt x="80" y="5"/>
                    <a:pt x="0" y="185"/>
                    <a:pt x="9" y="407"/>
                  </a:cubicBezTo>
                  <a:cubicBezTo>
                    <a:pt x="16" y="627"/>
                    <a:pt x="108" y="801"/>
                    <a:pt x="215" y="801"/>
                  </a:cubicBezTo>
                  <a:cubicBezTo>
                    <a:pt x="215" y="801"/>
                    <a:pt x="216" y="801"/>
                    <a:pt x="216" y="801"/>
                  </a:cubicBezTo>
                  <a:cubicBezTo>
                    <a:pt x="322" y="795"/>
                    <a:pt x="402" y="615"/>
                    <a:pt x="395" y="394"/>
                  </a:cubicBezTo>
                  <a:cubicBezTo>
                    <a:pt x="388" y="176"/>
                    <a:pt x="296" y="1"/>
                    <a:pt x="190" y="1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17"/>
          <p:cNvGrpSpPr/>
          <p:nvPr/>
        </p:nvGrpSpPr>
        <p:grpSpPr>
          <a:xfrm>
            <a:off x="6464786" y="4040728"/>
            <a:ext cx="140368" cy="135321"/>
            <a:chOff x="8948148" y="2907778"/>
            <a:chExt cx="140368" cy="135321"/>
          </a:xfrm>
        </p:grpSpPr>
        <p:sp>
          <p:nvSpPr>
            <p:cNvPr id="447" name="Google Shape;447;p17"/>
            <p:cNvSpPr/>
            <p:nvPr/>
          </p:nvSpPr>
          <p:spPr>
            <a:xfrm>
              <a:off x="8961327" y="2925051"/>
              <a:ext cx="127189" cy="118048"/>
            </a:xfrm>
            <a:custGeom>
              <a:avLst/>
              <a:gdLst/>
              <a:ahLst/>
              <a:cxnLst/>
              <a:rect l="l" t="t" r="r" b="b"/>
              <a:pathLst>
                <a:path w="2268" h="2105" extrusionOk="0">
                  <a:moveTo>
                    <a:pt x="1496" y="0"/>
                  </a:moveTo>
                  <a:cubicBezTo>
                    <a:pt x="1265" y="0"/>
                    <a:pt x="1139" y="241"/>
                    <a:pt x="942" y="634"/>
                  </a:cubicBezTo>
                  <a:cubicBezTo>
                    <a:pt x="687" y="1145"/>
                    <a:pt x="0" y="1441"/>
                    <a:pt x="570" y="1931"/>
                  </a:cubicBezTo>
                  <a:cubicBezTo>
                    <a:pt x="713" y="2053"/>
                    <a:pt x="866" y="2105"/>
                    <a:pt x="1018" y="2105"/>
                  </a:cubicBezTo>
                  <a:cubicBezTo>
                    <a:pt x="1425" y="2105"/>
                    <a:pt x="1825" y="1736"/>
                    <a:pt x="2011" y="1364"/>
                  </a:cubicBezTo>
                  <a:cubicBezTo>
                    <a:pt x="2268" y="852"/>
                    <a:pt x="2147" y="273"/>
                    <a:pt x="1742" y="70"/>
                  </a:cubicBezTo>
                  <a:cubicBezTo>
                    <a:pt x="1647" y="23"/>
                    <a:pt x="1567" y="0"/>
                    <a:pt x="1496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7"/>
            <p:cNvSpPr/>
            <p:nvPr/>
          </p:nvSpPr>
          <p:spPr>
            <a:xfrm>
              <a:off x="8980955" y="2947763"/>
              <a:ext cx="68081" cy="66399"/>
            </a:xfrm>
            <a:custGeom>
              <a:avLst/>
              <a:gdLst/>
              <a:ahLst/>
              <a:cxnLst/>
              <a:rect l="l" t="t" r="r" b="b"/>
              <a:pathLst>
                <a:path w="1214" h="1184" extrusionOk="0">
                  <a:moveTo>
                    <a:pt x="967" y="0"/>
                  </a:moveTo>
                  <a:cubicBezTo>
                    <a:pt x="860" y="0"/>
                    <a:pt x="791" y="135"/>
                    <a:pt x="675" y="364"/>
                  </a:cubicBezTo>
                  <a:cubicBezTo>
                    <a:pt x="535" y="643"/>
                    <a:pt x="1" y="839"/>
                    <a:pt x="369" y="1140"/>
                  </a:cubicBezTo>
                  <a:cubicBezTo>
                    <a:pt x="407" y="1170"/>
                    <a:pt x="449" y="1184"/>
                    <a:pt x="494" y="1184"/>
                  </a:cubicBezTo>
                  <a:cubicBezTo>
                    <a:pt x="700" y="1184"/>
                    <a:pt x="958" y="898"/>
                    <a:pt x="1072" y="669"/>
                  </a:cubicBezTo>
                  <a:cubicBezTo>
                    <a:pt x="1213" y="388"/>
                    <a:pt x="1200" y="99"/>
                    <a:pt x="1046" y="21"/>
                  </a:cubicBezTo>
                  <a:cubicBezTo>
                    <a:pt x="1017" y="7"/>
                    <a:pt x="991" y="0"/>
                    <a:pt x="967" y="0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7"/>
            <p:cNvSpPr/>
            <p:nvPr/>
          </p:nvSpPr>
          <p:spPr>
            <a:xfrm>
              <a:off x="9025988" y="2974233"/>
              <a:ext cx="31293" cy="33536"/>
            </a:xfrm>
            <a:custGeom>
              <a:avLst/>
              <a:gdLst/>
              <a:ahLst/>
              <a:cxnLst/>
              <a:rect l="l" t="t" r="r" b="b"/>
              <a:pathLst>
                <a:path w="558" h="598" extrusionOk="0">
                  <a:moveTo>
                    <a:pt x="147" y="1"/>
                  </a:moveTo>
                  <a:cubicBezTo>
                    <a:pt x="0" y="1"/>
                    <a:pt x="25" y="201"/>
                    <a:pt x="41" y="337"/>
                  </a:cubicBezTo>
                  <a:cubicBezTo>
                    <a:pt x="59" y="480"/>
                    <a:pt x="53" y="598"/>
                    <a:pt x="236" y="598"/>
                  </a:cubicBezTo>
                  <a:cubicBezTo>
                    <a:pt x="257" y="598"/>
                    <a:pt x="279" y="596"/>
                    <a:pt x="304" y="593"/>
                  </a:cubicBezTo>
                  <a:cubicBezTo>
                    <a:pt x="558" y="560"/>
                    <a:pt x="447" y="414"/>
                    <a:pt x="427" y="257"/>
                  </a:cubicBezTo>
                  <a:cubicBezTo>
                    <a:pt x="409" y="96"/>
                    <a:pt x="319" y="49"/>
                    <a:pt x="231" y="18"/>
                  </a:cubicBezTo>
                  <a:cubicBezTo>
                    <a:pt x="198" y="6"/>
                    <a:pt x="170" y="1"/>
                    <a:pt x="147" y="1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7"/>
            <p:cNvSpPr/>
            <p:nvPr/>
          </p:nvSpPr>
          <p:spPr>
            <a:xfrm>
              <a:off x="9021501" y="2959315"/>
              <a:ext cx="60118" cy="44023"/>
            </a:xfrm>
            <a:custGeom>
              <a:avLst/>
              <a:gdLst/>
              <a:ahLst/>
              <a:cxnLst/>
              <a:rect l="l" t="t" r="r" b="b"/>
              <a:pathLst>
                <a:path w="1072" h="785" extrusionOk="0">
                  <a:moveTo>
                    <a:pt x="812" y="0"/>
                  </a:moveTo>
                  <a:cubicBezTo>
                    <a:pt x="736" y="0"/>
                    <a:pt x="649" y="63"/>
                    <a:pt x="527" y="155"/>
                  </a:cubicBezTo>
                  <a:cubicBezTo>
                    <a:pt x="327" y="307"/>
                    <a:pt x="1" y="289"/>
                    <a:pt x="130" y="593"/>
                  </a:cubicBezTo>
                  <a:cubicBezTo>
                    <a:pt x="187" y="731"/>
                    <a:pt x="304" y="784"/>
                    <a:pt x="430" y="784"/>
                  </a:cubicBezTo>
                  <a:cubicBezTo>
                    <a:pt x="561" y="784"/>
                    <a:pt x="704" y="728"/>
                    <a:pt x="805" y="650"/>
                  </a:cubicBezTo>
                  <a:cubicBezTo>
                    <a:pt x="1006" y="498"/>
                    <a:pt x="1071" y="248"/>
                    <a:pt x="953" y="89"/>
                  </a:cubicBezTo>
                  <a:cubicBezTo>
                    <a:pt x="905" y="27"/>
                    <a:pt x="861" y="0"/>
                    <a:pt x="812" y="0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7"/>
            <p:cNvSpPr/>
            <p:nvPr/>
          </p:nvSpPr>
          <p:spPr>
            <a:xfrm>
              <a:off x="8948148" y="2973111"/>
              <a:ext cx="60118" cy="44023"/>
            </a:xfrm>
            <a:custGeom>
              <a:avLst/>
              <a:gdLst/>
              <a:ahLst/>
              <a:cxnLst/>
              <a:rect l="l" t="t" r="r" b="b"/>
              <a:pathLst>
                <a:path w="1072" h="785" extrusionOk="0">
                  <a:moveTo>
                    <a:pt x="811" y="1"/>
                  </a:moveTo>
                  <a:cubicBezTo>
                    <a:pt x="736" y="1"/>
                    <a:pt x="650" y="64"/>
                    <a:pt x="528" y="156"/>
                  </a:cubicBezTo>
                  <a:cubicBezTo>
                    <a:pt x="328" y="308"/>
                    <a:pt x="0" y="291"/>
                    <a:pt x="129" y="594"/>
                  </a:cubicBezTo>
                  <a:cubicBezTo>
                    <a:pt x="187" y="732"/>
                    <a:pt x="303" y="784"/>
                    <a:pt x="429" y="784"/>
                  </a:cubicBezTo>
                  <a:cubicBezTo>
                    <a:pt x="560" y="784"/>
                    <a:pt x="703" y="728"/>
                    <a:pt x="805" y="652"/>
                  </a:cubicBezTo>
                  <a:cubicBezTo>
                    <a:pt x="1008" y="501"/>
                    <a:pt x="1071" y="249"/>
                    <a:pt x="952" y="91"/>
                  </a:cubicBezTo>
                  <a:cubicBezTo>
                    <a:pt x="905" y="28"/>
                    <a:pt x="860" y="1"/>
                    <a:pt x="811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7"/>
            <p:cNvSpPr/>
            <p:nvPr/>
          </p:nvSpPr>
          <p:spPr>
            <a:xfrm>
              <a:off x="9017968" y="2907778"/>
              <a:ext cx="34657" cy="38247"/>
            </a:xfrm>
            <a:custGeom>
              <a:avLst/>
              <a:gdLst/>
              <a:ahLst/>
              <a:cxnLst/>
              <a:rect l="l" t="t" r="r" b="b"/>
              <a:pathLst>
                <a:path w="618" h="682" extrusionOk="0">
                  <a:moveTo>
                    <a:pt x="349" y="1"/>
                  </a:moveTo>
                  <a:cubicBezTo>
                    <a:pt x="246" y="1"/>
                    <a:pt x="230" y="88"/>
                    <a:pt x="204" y="243"/>
                  </a:cubicBezTo>
                  <a:cubicBezTo>
                    <a:pt x="175" y="420"/>
                    <a:pt x="1" y="570"/>
                    <a:pt x="215" y="663"/>
                  </a:cubicBezTo>
                  <a:cubicBezTo>
                    <a:pt x="246" y="676"/>
                    <a:pt x="275" y="682"/>
                    <a:pt x="303" y="682"/>
                  </a:cubicBezTo>
                  <a:cubicBezTo>
                    <a:pt x="455" y="682"/>
                    <a:pt x="565" y="510"/>
                    <a:pt x="589" y="362"/>
                  </a:cubicBezTo>
                  <a:cubicBezTo>
                    <a:pt x="618" y="186"/>
                    <a:pt x="529" y="27"/>
                    <a:pt x="389" y="4"/>
                  </a:cubicBezTo>
                  <a:cubicBezTo>
                    <a:pt x="374" y="2"/>
                    <a:pt x="361" y="1"/>
                    <a:pt x="349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3" name="Google Shape;453;p17"/>
          <p:cNvGrpSpPr/>
          <p:nvPr/>
        </p:nvGrpSpPr>
        <p:grpSpPr>
          <a:xfrm>
            <a:off x="5695323" y="4355915"/>
            <a:ext cx="85017" cy="67184"/>
            <a:chOff x="9239398" y="5092378"/>
            <a:chExt cx="85017" cy="67184"/>
          </a:xfrm>
        </p:grpSpPr>
        <p:sp>
          <p:nvSpPr>
            <p:cNvPr id="454" name="Google Shape;454;p17"/>
            <p:cNvSpPr/>
            <p:nvPr/>
          </p:nvSpPr>
          <p:spPr>
            <a:xfrm>
              <a:off x="9239398" y="5103818"/>
              <a:ext cx="85017" cy="55744"/>
            </a:xfrm>
            <a:custGeom>
              <a:avLst/>
              <a:gdLst/>
              <a:ahLst/>
              <a:cxnLst/>
              <a:rect l="l" t="t" r="r" b="b"/>
              <a:pathLst>
                <a:path w="1516" h="994" extrusionOk="0">
                  <a:moveTo>
                    <a:pt x="1189" y="43"/>
                  </a:moveTo>
                  <a:cubicBezTo>
                    <a:pt x="1092" y="43"/>
                    <a:pt x="969" y="74"/>
                    <a:pt x="813" y="115"/>
                  </a:cubicBezTo>
                  <a:cubicBezTo>
                    <a:pt x="447" y="211"/>
                    <a:pt x="1" y="0"/>
                    <a:pt x="7" y="495"/>
                  </a:cubicBezTo>
                  <a:cubicBezTo>
                    <a:pt x="11" y="850"/>
                    <a:pt x="339" y="994"/>
                    <a:pt x="656" y="994"/>
                  </a:cubicBezTo>
                  <a:cubicBezTo>
                    <a:pt x="746" y="994"/>
                    <a:pt x="835" y="982"/>
                    <a:pt x="916" y="961"/>
                  </a:cubicBezTo>
                  <a:cubicBezTo>
                    <a:pt x="1281" y="866"/>
                    <a:pt x="1515" y="554"/>
                    <a:pt x="1441" y="265"/>
                  </a:cubicBezTo>
                  <a:cubicBezTo>
                    <a:pt x="1397" y="99"/>
                    <a:pt x="1317" y="43"/>
                    <a:pt x="1189" y="43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7"/>
            <p:cNvSpPr/>
            <p:nvPr/>
          </p:nvSpPr>
          <p:spPr>
            <a:xfrm>
              <a:off x="9264859" y="5092378"/>
              <a:ext cx="42396" cy="29498"/>
            </a:xfrm>
            <a:custGeom>
              <a:avLst/>
              <a:gdLst/>
              <a:ahLst/>
              <a:cxnLst/>
              <a:rect l="l" t="t" r="r" b="b"/>
              <a:pathLst>
                <a:path w="756" h="526" extrusionOk="0">
                  <a:moveTo>
                    <a:pt x="581" y="1"/>
                  </a:moveTo>
                  <a:cubicBezTo>
                    <a:pt x="530" y="1"/>
                    <a:pt x="467" y="38"/>
                    <a:pt x="381" y="90"/>
                  </a:cubicBezTo>
                  <a:cubicBezTo>
                    <a:pt x="230" y="181"/>
                    <a:pt x="1" y="143"/>
                    <a:pt x="68" y="367"/>
                  </a:cubicBezTo>
                  <a:cubicBezTo>
                    <a:pt x="103" y="482"/>
                    <a:pt x="199" y="525"/>
                    <a:pt x="302" y="525"/>
                  </a:cubicBezTo>
                  <a:cubicBezTo>
                    <a:pt x="385" y="525"/>
                    <a:pt x="472" y="498"/>
                    <a:pt x="539" y="458"/>
                  </a:cubicBezTo>
                  <a:cubicBezTo>
                    <a:pt x="689" y="367"/>
                    <a:pt x="755" y="196"/>
                    <a:pt x="683" y="75"/>
                  </a:cubicBezTo>
                  <a:cubicBezTo>
                    <a:pt x="652" y="23"/>
                    <a:pt x="620" y="1"/>
                    <a:pt x="581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7"/>
            <p:cNvSpPr/>
            <p:nvPr/>
          </p:nvSpPr>
          <p:spPr>
            <a:xfrm>
              <a:off x="9262672" y="5110380"/>
              <a:ext cx="37461" cy="24619"/>
            </a:xfrm>
            <a:custGeom>
              <a:avLst/>
              <a:gdLst/>
              <a:ahLst/>
              <a:cxnLst/>
              <a:rect l="l" t="t" r="r" b="b"/>
              <a:pathLst>
                <a:path w="668" h="439" extrusionOk="0">
                  <a:moveTo>
                    <a:pt x="446" y="1"/>
                  </a:moveTo>
                  <a:cubicBezTo>
                    <a:pt x="394" y="1"/>
                    <a:pt x="338" y="7"/>
                    <a:pt x="290" y="13"/>
                  </a:cubicBezTo>
                  <a:cubicBezTo>
                    <a:pt x="131" y="33"/>
                    <a:pt x="1" y="21"/>
                    <a:pt x="32" y="273"/>
                  </a:cubicBezTo>
                  <a:cubicBezTo>
                    <a:pt x="48" y="404"/>
                    <a:pt x="95" y="439"/>
                    <a:pt x="158" y="439"/>
                  </a:cubicBezTo>
                  <a:cubicBezTo>
                    <a:pt x="217" y="439"/>
                    <a:pt x="292" y="409"/>
                    <a:pt x="369" y="400"/>
                  </a:cubicBezTo>
                  <a:cubicBezTo>
                    <a:pt x="528" y="383"/>
                    <a:pt x="576" y="293"/>
                    <a:pt x="608" y="205"/>
                  </a:cubicBezTo>
                  <a:cubicBezTo>
                    <a:pt x="668" y="37"/>
                    <a:pt x="567" y="1"/>
                    <a:pt x="446" y="1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17"/>
          <p:cNvGrpSpPr/>
          <p:nvPr/>
        </p:nvGrpSpPr>
        <p:grpSpPr>
          <a:xfrm>
            <a:off x="4153436" y="4213459"/>
            <a:ext cx="748477" cy="617530"/>
            <a:chOff x="711725" y="1238775"/>
            <a:chExt cx="501425" cy="413700"/>
          </a:xfrm>
        </p:grpSpPr>
        <p:sp>
          <p:nvSpPr>
            <p:cNvPr id="458" name="Google Shape;458;p17"/>
            <p:cNvSpPr/>
            <p:nvPr/>
          </p:nvSpPr>
          <p:spPr>
            <a:xfrm>
              <a:off x="1072850" y="1380575"/>
              <a:ext cx="132825" cy="206575"/>
            </a:xfrm>
            <a:custGeom>
              <a:avLst/>
              <a:gdLst/>
              <a:ahLst/>
              <a:cxnLst/>
              <a:rect l="l" t="t" r="r" b="b"/>
              <a:pathLst>
                <a:path w="5313" h="8263" extrusionOk="0">
                  <a:moveTo>
                    <a:pt x="225" y="0"/>
                  </a:moveTo>
                  <a:lnTo>
                    <a:pt x="0" y="408"/>
                  </a:lnTo>
                  <a:lnTo>
                    <a:pt x="3957" y="8263"/>
                  </a:lnTo>
                  <a:lnTo>
                    <a:pt x="5313" y="7078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7"/>
            <p:cNvSpPr/>
            <p:nvPr/>
          </p:nvSpPr>
          <p:spPr>
            <a:xfrm>
              <a:off x="1040125" y="1376100"/>
              <a:ext cx="38900" cy="27400"/>
            </a:xfrm>
            <a:custGeom>
              <a:avLst/>
              <a:gdLst/>
              <a:ahLst/>
              <a:cxnLst/>
              <a:rect l="l" t="t" r="r" b="b"/>
              <a:pathLst>
                <a:path w="1556" h="1096" extrusionOk="0">
                  <a:moveTo>
                    <a:pt x="174" y="0"/>
                  </a:moveTo>
                  <a:lnTo>
                    <a:pt x="1" y="1095"/>
                  </a:lnTo>
                  <a:lnTo>
                    <a:pt x="1494" y="717"/>
                  </a:lnTo>
                  <a:lnTo>
                    <a:pt x="1555" y="202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7"/>
            <p:cNvSpPr/>
            <p:nvPr/>
          </p:nvSpPr>
          <p:spPr>
            <a:xfrm>
              <a:off x="786975" y="1246425"/>
              <a:ext cx="147250" cy="34200"/>
            </a:xfrm>
            <a:custGeom>
              <a:avLst/>
              <a:gdLst/>
              <a:ahLst/>
              <a:cxnLst/>
              <a:rect l="l" t="t" r="r" b="b"/>
              <a:pathLst>
                <a:path w="5890" h="1368" extrusionOk="0">
                  <a:moveTo>
                    <a:pt x="1371" y="1"/>
                  </a:moveTo>
                  <a:lnTo>
                    <a:pt x="0" y="1368"/>
                  </a:lnTo>
                  <a:lnTo>
                    <a:pt x="5673" y="931"/>
                  </a:lnTo>
                  <a:lnTo>
                    <a:pt x="5889" y="676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7"/>
            <p:cNvSpPr/>
            <p:nvPr/>
          </p:nvSpPr>
          <p:spPr>
            <a:xfrm>
              <a:off x="921950" y="1263325"/>
              <a:ext cx="39075" cy="39775"/>
            </a:xfrm>
            <a:custGeom>
              <a:avLst/>
              <a:gdLst/>
              <a:ahLst/>
              <a:cxnLst/>
              <a:rect l="l" t="t" r="r" b="b"/>
              <a:pathLst>
                <a:path w="1563" h="1591" extrusionOk="0">
                  <a:moveTo>
                    <a:pt x="490" y="0"/>
                  </a:moveTo>
                  <a:lnTo>
                    <a:pt x="1" y="231"/>
                  </a:lnTo>
                  <a:lnTo>
                    <a:pt x="462" y="1591"/>
                  </a:lnTo>
                  <a:lnTo>
                    <a:pt x="1563" y="1057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7"/>
            <p:cNvSpPr/>
            <p:nvPr/>
          </p:nvSpPr>
          <p:spPr>
            <a:xfrm>
              <a:off x="718400" y="1239950"/>
              <a:ext cx="494750" cy="410675"/>
            </a:xfrm>
            <a:custGeom>
              <a:avLst/>
              <a:gdLst/>
              <a:ahLst/>
              <a:cxnLst/>
              <a:rect l="l" t="t" r="r" b="b"/>
              <a:pathLst>
                <a:path w="19790" h="16427" extrusionOk="0">
                  <a:moveTo>
                    <a:pt x="4289" y="1"/>
                  </a:moveTo>
                  <a:lnTo>
                    <a:pt x="0" y="5574"/>
                  </a:lnTo>
                  <a:lnTo>
                    <a:pt x="7343" y="9207"/>
                  </a:lnTo>
                  <a:lnTo>
                    <a:pt x="10456" y="6745"/>
                  </a:lnTo>
                  <a:lnTo>
                    <a:pt x="12764" y="8667"/>
                  </a:lnTo>
                  <a:lnTo>
                    <a:pt x="10843" y="11945"/>
                  </a:lnTo>
                  <a:lnTo>
                    <a:pt x="16124" y="16426"/>
                  </a:lnTo>
                  <a:lnTo>
                    <a:pt x="19790" y="12597"/>
                  </a:lnTo>
                  <a:cubicBezTo>
                    <a:pt x="13757" y="8079"/>
                    <a:pt x="10147" y="5209"/>
                    <a:pt x="4289" y="1"/>
                  </a:cubicBezTo>
                  <a:close/>
                </a:path>
              </a:pathLst>
            </a:custGeom>
            <a:solidFill>
              <a:srgbClr val="2A64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7"/>
            <p:cNvSpPr/>
            <p:nvPr/>
          </p:nvSpPr>
          <p:spPr>
            <a:xfrm>
              <a:off x="950700" y="1375925"/>
              <a:ext cx="121525" cy="98250"/>
            </a:xfrm>
            <a:custGeom>
              <a:avLst/>
              <a:gdLst/>
              <a:ahLst/>
              <a:cxnLst/>
              <a:rect l="l" t="t" r="r" b="b"/>
              <a:pathLst>
                <a:path w="4861" h="3930" extrusionOk="0">
                  <a:moveTo>
                    <a:pt x="962" y="0"/>
                  </a:moveTo>
                  <a:lnTo>
                    <a:pt x="0" y="1162"/>
                  </a:lnTo>
                  <a:lnTo>
                    <a:pt x="4115" y="3930"/>
                  </a:lnTo>
                  <a:lnTo>
                    <a:pt x="4860" y="3212"/>
                  </a:lnTo>
                  <a:lnTo>
                    <a:pt x="962" y="0"/>
                  </a:ln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7"/>
            <p:cNvSpPr/>
            <p:nvPr/>
          </p:nvSpPr>
          <p:spPr>
            <a:xfrm>
              <a:off x="711725" y="1238775"/>
              <a:ext cx="273700" cy="232325"/>
            </a:xfrm>
            <a:custGeom>
              <a:avLst/>
              <a:gdLst/>
              <a:ahLst/>
              <a:cxnLst/>
              <a:rect l="l" t="t" r="r" b="b"/>
              <a:pathLst>
                <a:path w="10948" h="9293" extrusionOk="0">
                  <a:moveTo>
                    <a:pt x="4290" y="0"/>
                  </a:moveTo>
                  <a:lnTo>
                    <a:pt x="1" y="5573"/>
                  </a:lnTo>
                  <a:lnTo>
                    <a:pt x="7519" y="9292"/>
                  </a:lnTo>
                  <a:lnTo>
                    <a:pt x="10948" y="5847"/>
                  </a:lnTo>
                  <a:lnTo>
                    <a:pt x="4290" y="0"/>
                  </a:ln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7"/>
            <p:cNvSpPr/>
            <p:nvPr/>
          </p:nvSpPr>
          <p:spPr>
            <a:xfrm>
              <a:off x="712850" y="1379825"/>
              <a:ext cx="304800" cy="91100"/>
            </a:xfrm>
            <a:custGeom>
              <a:avLst/>
              <a:gdLst/>
              <a:ahLst/>
              <a:cxnLst/>
              <a:rect l="l" t="t" r="r" b="b"/>
              <a:pathLst>
                <a:path w="12192" h="3644" extrusionOk="0">
                  <a:moveTo>
                    <a:pt x="0" y="0"/>
                  </a:moveTo>
                  <a:lnTo>
                    <a:pt x="7500" y="3643"/>
                  </a:lnTo>
                  <a:lnTo>
                    <a:pt x="10154" y="916"/>
                  </a:lnTo>
                  <a:lnTo>
                    <a:pt x="11189" y="1739"/>
                  </a:lnTo>
                  <a:lnTo>
                    <a:pt x="12191" y="1297"/>
                  </a:lnTo>
                  <a:lnTo>
                    <a:pt x="10891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7"/>
            <p:cNvSpPr/>
            <p:nvPr/>
          </p:nvSpPr>
          <p:spPr>
            <a:xfrm>
              <a:off x="747550" y="1276575"/>
              <a:ext cx="211550" cy="170900"/>
            </a:xfrm>
            <a:custGeom>
              <a:avLst/>
              <a:gdLst/>
              <a:ahLst/>
              <a:cxnLst/>
              <a:rect l="l" t="t" r="r" b="b"/>
              <a:pathLst>
                <a:path w="8462" h="6836" extrusionOk="0">
                  <a:moveTo>
                    <a:pt x="2891" y="0"/>
                  </a:moveTo>
                  <a:lnTo>
                    <a:pt x="1" y="3811"/>
                  </a:lnTo>
                  <a:lnTo>
                    <a:pt x="6091" y="6836"/>
                  </a:lnTo>
                  <a:lnTo>
                    <a:pt x="8461" y="4438"/>
                  </a:lnTo>
                  <a:lnTo>
                    <a:pt x="2891" y="0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7"/>
            <p:cNvSpPr/>
            <p:nvPr/>
          </p:nvSpPr>
          <p:spPr>
            <a:xfrm>
              <a:off x="982800" y="1433700"/>
              <a:ext cx="225200" cy="218775"/>
            </a:xfrm>
            <a:custGeom>
              <a:avLst/>
              <a:gdLst/>
              <a:ahLst/>
              <a:cxnLst/>
              <a:rect l="l" t="t" r="r" b="b"/>
              <a:pathLst>
                <a:path w="9008" h="8751" extrusionOk="0">
                  <a:moveTo>
                    <a:pt x="2434" y="1"/>
                  </a:moveTo>
                  <a:lnTo>
                    <a:pt x="0" y="4151"/>
                  </a:lnTo>
                  <a:lnTo>
                    <a:pt x="5436" y="8750"/>
                  </a:lnTo>
                  <a:lnTo>
                    <a:pt x="9008" y="4941"/>
                  </a:lnTo>
                  <a:lnTo>
                    <a:pt x="2434" y="1"/>
                  </a:ln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7"/>
            <p:cNvSpPr/>
            <p:nvPr/>
          </p:nvSpPr>
          <p:spPr>
            <a:xfrm>
              <a:off x="982800" y="1537450"/>
              <a:ext cx="224975" cy="115025"/>
            </a:xfrm>
            <a:custGeom>
              <a:avLst/>
              <a:gdLst/>
              <a:ahLst/>
              <a:cxnLst/>
              <a:rect l="l" t="t" r="r" b="b"/>
              <a:pathLst>
                <a:path w="8999" h="4601" extrusionOk="0">
                  <a:moveTo>
                    <a:pt x="0" y="1"/>
                  </a:moveTo>
                  <a:lnTo>
                    <a:pt x="5436" y="4600"/>
                  </a:lnTo>
                  <a:lnTo>
                    <a:pt x="8999" y="7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7"/>
            <p:cNvSpPr/>
            <p:nvPr/>
          </p:nvSpPr>
          <p:spPr>
            <a:xfrm>
              <a:off x="1008600" y="1469750"/>
              <a:ext cx="175100" cy="158575"/>
            </a:xfrm>
            <a:custGeom>
              <a:avLst/>
              <a:gdLst/>
              <a:ahLst/>
              <a:cxnLst/>
              <a:rect l="l" t="t" r="r" b="b"/>
              <a:pathLst>
                <a:path w="7004" h="6343" extrusionOk="0">
                  <a:moveTo>
                    <a:pt x="1824" y="0"/>
                  </a:moveTo>
                  <a:lnTo>
                    <a:pt x="1" y="2440"/>
                  </a:lnTo>
                  <a:lnTo>
                    <a:pt x="4674" y="6342"/>
                  </a:lnTo>
                  <a:lnTo>
                    <a:pt x="7004" y="3828"/>
                  </a:lnTo>
                  <a:lnTo>
                    <a:pt x="1824" y="0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7"/>
            <p:cNvSpPr/>
            <p:nvPr/>
          </p:nvSpPr>
          <p:spPr>
            <a:xfrm>
              <a:off x="754150" y="1282750"/>
              <a:ext cx="195275" cy="158325"/>
            </a:xfrm>
            <a:custGeom>
              <a:avLst/>
              <a:gdLst/>
              <a:ahLst/>
              <a:cxnLst/>
              <a:rect l="l" t="t" r="r" b="b"/>
              <a:pathLst>
                <a:path w="7811" h="6333" extrusionOk="0">
                  <a:moveTo>
                    <a:pt x="2656" y="1"/>
                  </a:moveTo>
                  <a:lnTo>
                    <a:pt x="0" y="3548"/>
                  </a:lnTo>
                  <a:lnTo>
                    <a:pt x="5642" y="6332"/>
                  </a:lnTo>
                  <a:lnTo>
                    <a:pt x="7811" y="4142"/>
                  </a:lnTo>
                  <a:lnTo>
                    <a:pt x="2656" y="1"/>
                  </a:lnTo>
                  <a:close/>
                </a:path>
              </a:pathLst>
            </a:custGeom>
            <a:solidFill>
              <a:srgbClr val="CDA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7"/>
            <p:cNvSpPr/>
            <p:nvPr/>
          </p:nvSpPr>
          <p:spPr>
            <a:xfrm>
              <a:off x="753475" y="1281600"/>
              <a:ext cx="144175" cy="88675"/>
            </a:xfrm>
            <a:custGeom>
              <a:avLst/>
              <a:gdLst/>
              <a:ahLst/>
              <a:cxnLst/>
              <a:rect l="l" t="t" r="r" b="b"/>
              <a:pathLst>
                <a:path w="5767" h="3547" extrusionOk="0">
                  <a:moveTo>
                    <a:pt x="2657" y="1"/>
                  </a:moveTo>
                  <a:lnTo>
                    <a:pt x="0" y="3547"/>
                  </a:lnTo>
                  <a:lnTo>
                    <a:pt x="5766" y="2549"/>
                  </a:lnTo>
                  <a:lnTo>
                    <a:pt x="2657" y="1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7"/>
            <p:cNvSpPr/>
            <p:nvPr/>
          </p:nvSpPr>
          <p:spPr>
            <a:xfrm>
              <a:off x="1014225" y="1475075"/>
              <a:ext cx="160525" cy="145650"/>
            </a:xfrm>
            <a:custGeom>
              <a:avLst/>
              <a:gdLst/>
              <a:ahLst/>
              <a:cxnLst/>
              <a:rect l="l" t="t" r="r" b="b"/>
              <a:pathLst>
                <a:path w="6421" h="5826" extrusionOk="0">
                  <a:moveTo>
                    <a:pt x="1585" y="1"/>
                  </a:moveTo>
                  <a:lnTo>
                    <a:pt x="0" y="2162"/>
                  </a:lnTo>
                  <a:lnTo>
                    <a:pt x="4319" y="5826"/>
                  </a:lnTo>
                  <a:lnTo>
                    <a:pt x="6421" y="3557"/>
                  </a:lnTo>
                  <a:lnTo>
                    <a:pt x="1585" y="1"/>
                  </a:lnTo>
                  <a:close/>
                </a:path>
              </a:pathLst>
            </a:custGeom>
            <a:solidFill>
              <a:srgbClr val="2A64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7"/>
            <p:cNvSpPr/>
            <p:nvPr/>
          </p:nvSpPr>
          <p:spPr>
            <a:xfrm>
              <a:off x="1013850" y="1476300"/>
              <a:ext cx="110575" cy="54100"/>
            </a:xfrm>
            <a:custGeom>
              <a:avLst/>
              <a:gdLst/>
              <a:ahLst/>
              <a:cxnLst/>
              <a:rect l="l" t="t" r="r" b="b"/>
              <a:pathLst>
                <a:path w="4423" h="2164" extrusionOk="0">
                  <a:moveTo>
                    <a:pt x="1586" y="0"/>
                  </a:moveTo>
                  <a:lnTo>
                    <a:pt x="1" y="2164"/>
                  </a:lnTo>
                  <a:lnTo>
                    <a:pt x="4423" y="2040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7"/>
            <p:cNvSpPr/>
            <p:nvPr/>
          </p:nvSpPr>
          <p:spPr>
            <a:xfrm>
              <a:off x="788475" y="1347650"/>
              <a:ext cx="129750" cy="34725"/>
            </a:xfrm>
            <a:custGeom>
              <a:avLst/>
              <a:gdLst/>
              <a:ahLst/>
              <a:cxnLst/>
              <a:rect l="l" t="t" r="r" b="b"/>
              <a:pathLst>
                <a:path w="5190" h="1389" extrusionOk="0">
                  <a:moveTo>
                    <a:pt x="3772" y="0"/>
                  </a:moveTo>
                  <a:lnTo>
                    <a:pt x="460" y="566"/>
                  </a:lnTo>
                  <a:lnTo>
                    <a:pt x="0" y="1261"/>
                  </a:lnTo>
                  <a:lnTo>
                    <a:pt x="5189" y="1389"/>
                  </a:lnTo>
                  <a:lnTo>
                    <a:pt x="3772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1031825" y="1527800"/>
              <a:ext cx="106000" cy="53625"/>
            </a:xfrm>
            <a:custGeom>
              <a:avLst/>
              <a:gdLst/>
              <a:ahLst/>
              <a:cxnLst/>
              <a:rect l="l" t="t" r="r" b="b"/>
              <a:pathLst>
                <a:path w="4240" h="2145" extrusionOk="0">
                  <a:moveTo>
                    <a:pt x="3326" y="0"/>
                  </a:moveTo>
                  <a:lnTo>
                    <a:pt x="1" y="112"/>
                  </a:lnTo>
                  <a:lnTo>
                    <a:pt x="2443" y="2145"/>
                  </a:lnTo>
                  <a:lnTo>
                    <a:pt x="4239" y="932"/>
                  </a:lnTo>
                  <a:lnTo>
                    <a:pt x="3326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7"/>
            <p:cNvSpPr/>
            <p:nvPr/>
          </p:nvSpPr>
          <p:spPr>
            <a:xfrm>
              <a:off x="796200" y="1247150"/>
              <a:ext cx="16850" cy="17300"/>
            </a:xfrm>
            <a:custGeom>
              <a:avLst/>
              <a:gdLst/>
              <a:ahLst/>
              <a:cxnLst/>
              <a:rect l="l" t="t" r="r" b="b"/>
              <a:pathLst>
                <a:path w="674" h="692" extrusionOk="0">
                  <a:moveTo>
                    <a:pt x="332" y="0"/>
                  </a:moveTo>
                  <a:lnTo>
                    <a:pt x="0" y="428"/>
                  </a:lnTo>
                  <a:lnTo>
                    <a:pt x="340" y="692"/>
                  </a:lnTo>
                  <a:lnTo>
                    <a:pt x="673" y="264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7"/>
            <p:cNvSpPr/>
            <p:nvPr/>
          </p:nvSpPr>
          <p:spPr>
            <a:xfrm>
              <a:off x="1190225" y="1558925"/>
              <a:ext cx="17100" cy="17275"/>
            </a:xfrm>
            <a:custGeom>
              <a:avLst/>
              <a:gdLst/>
              <a:ahLst/>
              <a:cxnLst/>
              <a:rect l="l" t="t" r="r" b="b"/>
              <a:pathLst>
                <a:path w="684" h="691" extrusionOk="0">
                  <a:moveTo>
                    <a:pt x="368" y="1"/>
                  </a:moveTo>
                  <a:lnTo>
                    <a:pt x="1" y="397"/>
                  </a:lnTo>
                  <a:lnTo>
                    <a:pt x="315" y="691"/>
                  </a:lnTo>
                  <a:lnTo>
                    <a:pt x="683" y="294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8" name="Google Shape;478;p17"/>
          <p:cNvGrpSpPr/>
          <p:nvPr/>
        </p:nvGrpSpPr>
        <p:grpSpPr>
          <a:xfrm>
            <a:off x="3037723" y="1594240"/>
            <a:ext cx="163473" cy="132517"/>
            <a:chOff x="10123961" y="1840202"/>
            <a:chExt cx="163473" cy="132517"/>
          </a:xfrm>
        </p:grpSpPr>
        <p:sp>
          <p:nvSpPr>
            <p:cNvPr id="479" name="Google Shape;479;p17"/>
            <p:cNvSpPr/>
            <p:nvPr/>
          </p:nvSpPr>
          <p:spPr>
            <a:xfrm>
              <a:off x="10135177" y="1858204"/>
              <a:ext cx="130218" cy="114515"/>
            </a:xfrm>
            <a:custGeom>
              <a:avLst/>
              <a:gdLst/>
              <a:ahLst/>
              <a:cxnLst/>
              <a:rect l="l" t="t" r="r" b="b"/>
              <a:pathLst>
                <a:path w="2322" h="2042" extrusionOk="0">
                  <a:moveTo>
                    <a:pt x="1618" y="0"/>
                  </a:moveTo>
                  <a:cubicBezTo>
                    <a:pt x="1408" y="0"/>
                    <a:pt x="1258" y="219"/>
                    <a:pt x="1031" y="566"/>
                  </a:cubicBezTo>
                  <a:cubicBezTo>
                    <a:pt x="716" y="1044"/>
                    <a:pt x="1" y="1259"/>
                    <a:pt x="510" y="1811"/>
                  </a:cubicBezTo>
                  <a:cubicBezTo>
                    <a:pt x="661" y="1974"/>
                    <a:pt x="836" y="2041"/>
                    <a:pt x="1016" y="2041"/>
                  </a:cubicBezTo>
                  <a:cubicBezTo>
                    <a:pt x="1396" y="2041"/>
                    <a:pt x="1794" y="1742"/>
                    <a:pt x="2008" y="1416"/>
                  </a:cubicBezTo>
                  <a:cubicBezTo>
                    <a:pt x="2321" y="939"/>
                    <a:pt x="2270" y="351"/>
                    <a:pt x="1890" y="100"/>
                  </a:cubicBezTo>
                  <a:cubicBezTo>
                    <a:pt x="1786" y="32"/>
                    <a:pt x="1697" y="0"/>
                    <a:pt x="1618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7"/>
            <p:cNvSpPr/>
            <p:nvPr/>
          </p:nvSpPr>
          <p:spPr>
            <a:xfrm>
              <a:off x="10155814" y="1879683"/>
              <a:ext cx="71895" cy="63034"/>
            </a:xfrm>
            <a:custGeom>
              <a:avLst/>
              <a:gdLst/>
              <a:ahLst/>
              <a:cxnLst/>
              <a:rect l="l" t="t" r="r" b="b"/>
              <a:pathLst>
                <a:path w="1282" h="1124" extrusionOk="0">
                  <a:moveTo>
                    <a:pt x="1047" y="0"/>
                  </a:moveTo>
                  <a:cubicBezTo>
                    <a:pt x="947" y="0"/>
                    <a:pt x="863" y="124"/>
                    <a:pt x="728" y="327"/>
                  </a:cubicBezTo>
                  <a:cubicBezTo>
                    <a:pt x="556" y="589"/>
                    <a:pt x="1" y="721"/>
                    <a:pt x="333" y="1063"/>
                  </a:cubicBezTo>
                  <a:cubicBezTo>
                    <a:pt x="373" y="1105"/>
                    <a:pt x="423" y="1123"/>
                    <a:pt x="479" y="1123"/>
                  </a:cubicBezTo>
                  <a:cubicBezTo>
                    <a:pt x="680" y="1123"/>
                    <a:pt x="951" y="882"/>
                    <a:pt x="1086" y="677"/>
                  </a:cubicBezTo>
                  <a:cubicBezTo>
                    <a:pt x="1260" y="416"/>
                    <a:pt x="1282" y="125"/>
                    <a:pt x="1136" y="31"/>
                  </a:cubicBezTo>
                  <a:cubicBezTo>
                    <a:pt x="1104" y="10"/>
                    <a:pt x="1075" y="0"/>
                    <a:pt x="1047" y="0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7"/>
            <p:cNvSpPr/>
            <p:nvPr/>
          </p:nvSpPr>
          <p:spPr>
            <a:xfrm>
              <a:off x="10201856" y="1905928"/>
              <a:ext cx="28657" cy="34097"/>
            </a:xfrm>
            <a:custGeom>
              <a:avLst/>
              <a:gdLst/>
              <a:ahLst/>
              <a:cxnLst/>
              <a:rect l="l" t="t" r="r" b="b"/>
              <a:pathLst>
                <a:path w="511" h="608" extrusionOk="0">
                  <a:moveTo>
                    <a:pt x="150" y="0"/>
                  </a:moveTo>
                  <a:cubicBezTo>
                    <a:pt x="22" y="0"/>
                    <a:pt x="23" y="191"/>
                    <a:pt x="24" y="323"/>
                  </a:cubicBezTo>
                  <a:cubicBezTo>
                    <a:pt x="27" y="481"/>
                    <a:pt x="0" y="608"/>
                    <a:pt x="250" y="608"/>
                  </a:cubicBezTo>
                  <a:cubicBezTo>
                    <a:pt x="252" y="608"/>
                    <a:pt x="253" y="608"/>
                    <a:pt x="255" y="608"/>
                  </a:cubicBezTo>
                  <a:cubicBezTo>
                    <a:pt x="511" y="605"/>
                    <a:pt x="419" y="446"/>
                    <a:pt x="418" y="287"/>
                  </a:cubicBezTo>
                  <a:cubicBezTo>
                    <a:pt x="415" y="127"/>
                    <a:pt x="332" y="70"/>
                    <a:pt x="250" y="28"/>
                  </a:cubicBezTo>
                  <a:cubicBezTo>
                    <a:pt x="210" y="9"/>
                    <a:pt x="177" y="0"/>
                    <a:pt x="150" y="0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7"/>
            <p:cNvSpPr/>
            <p:nvPr/>
          </p:nvSpPr>
          <p:spPr>
            <a:xfrm>
              <a:off x="10201800" y="1878842"/>
              <a:ext cx="85634" cy="75988"/>
            </a:xfrm>
            <a:custGeom>
              <a:avLst/>
              <a:gdLst/>
              <a:ahLst/>
              <a:cxnLst/>
              <a:rect l="l" t="t" r="r" b="b"/>
              <a:pathLst>
                <a:path w="1527" h="1355" extrusionOk="0">
                  <a:moveTo>
                    <a:pt x="1053" y="1"/>
                  </a:moveTo>
                  <a:cubicBezTo>
                    <a:pt x="912" y="1"/>
                    <a:pt x="816" y="149"/>
                    <a:pt x="669" y="382"/>
                  </a:cubicBezTo>
                  <a:cubicBezTo>
                    <a:pt x="469" y="703"/>
                    <a:pt x="1" y="853"/>
                    <a:pt x="344" y="1211"/>
                  </a:cubicBezTo>
                  <a:cubicBezTo>
                    <a:pt x="442" y="1313"/>
                    <a:pt x="555" y="1355"/>
                    <a:pt x="670" y="1355"/>
                  </a:cubicBezTo>
                  <a:cubicBezTo>
                    <a:pt x="923" y="1355"/>
                    <a:pt x="1187" y="1149"/>
                    <a:pt x="1325" y="929"/>
                  </a:cubicBezTo>
                  <a:cubicBezTo>
                    <a:pt x="1527" y="610"/>
                    <a:pt x="1484" y="223"/>
                    <a:pt x="1231" y="63"/>
                  </a:cubicBezTo>
                  <a:cubicBezTo>
                    <a:pt x="1162" y="21"/>
                    <a:pt x="1105" y="1"/>
                    <a:pt x="1053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7"/>
            <p:cNvSpPr/>
            <p:nvPr/>
          </p:nvSpPr>
          <p:spPr>
            <a:xfrm>
              <a:off x="10123961" y="1900040"/>
              <a:ext cx="60006" cy="41387"/>
            </a:xfrm>
            <a:custGeom>
              <a:avLst/>
              <a:gdLst/>
              <a:ahLst/>
              <a:cxnLst/>
              <a:rect l="l" t="t" r="r" b="b"/>
              <a:pathLst>
                <a:path w="1070" h="738" extrusionOk="0">
                  <a:moveTo>
                    <a:pt x="824" y="0"/>
                  </a:moveTo>
                  <a:cubicBezTo>
                    <a:pt x="752" y="0"/>
                    <a:pt x="663" y="51"/>
                    <a:pt x="540" y="122"/>
                  </a:cubicBezTo>
                  <a:cubicBezTo>
                    <a:pt x="324" y="249"/>
                    <a:pt x="0" y="193"/>
                    <a:pt x="93" y="510"/>
                  </a:cubicBezTo>
                  <a:cubicBezTo>
                    <a:pt x="142" y="675"/>
                    <a:pt x="280" y="738"/>
                    <a:pt x="430" y="738"/>
                  </a:cubicBezTo>
                  <a:cubicBezTo>
                    <a:pt x="544" y="738"/>
                    <a:pt x="666" y="702"/>
                    <a:pt x="759" y="647"/>
                  </a:cubicBezTo>
                  <a:cubicBezTo>
                    <a:pt x="975" y="520"/>
                    <a:pt x="1070" y="278"/>
                    <a:pt x="969" y="106"/>
                  </a:cubicBezTo>
                  <a:cubicBezTo>
                    <a:pt x="926" y="31"/>
                    <a:pt x="880" y="0"/>
                    <a:pt x="824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10199108" y="1840202"/>
              <a:ext cx="36957" cy="37854"/>
            </a:xfrm>
            <a:custGeom>
              <a:avLst/>
              <a:gdLst/>
              <a:ahLst/>
              <a:cxnLst/>
              <a:rect l="l" t="t" r="r" b="b"/>
              <a:pathLst>
                <a:path w="659" h="675" extrusionOk="0">
                  <a:moveTo>
                    <a:pt x="394" y="1"/>
                  </a:moveTo>
                  <a:cubicBezTo>
                    <a:pt x="308" y="1"/>
                    <a:pt x="283" y="84"/>
                    <a:pt x="242" y="227"/>
                  </a:cubicBezTo>
                  <a:cubicBezTo>
                    <a:pt x="193" y="397"/>
                    <a:pt x="0" y="527"/>
                    <a:pt x="202" y="643"/>
                  </a:cubicBezTo>
                  <a:cubicBezTo>
                    <a:pt x="240" y="665"/>
                    <a:pt x="276" y="674"/>
                    <a:pt x="312" y="674"/>
                  </a:cubicBezTo>
                  <a:cubicBezTo>
                    <a:pt x="452" y="674"/>
                    <a:pt x="570" y="525"/>
                    <a:pt x="609" y="390"/>
                  </a:cubicBezTo>
                  <a:cubicBezTo>
                    <a:pt x="659" y="220"/>
                    <a:pt x="589" y="49"/>
                    <a:pt x="453" y="11"/>
                  </a:cubicBezTo>
                  <a:cubicBezTo>
                    <a:pt x="430" y="4"/>
                    <a:pt x="411" y="1"/>
                    <a:pt x="394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7"/>
            <p:cNvSpPr/>
            <p:nvPr/>
          </p:nvSpPr>
          <p:spPr>
            <a:xfrm>
              <a:off x="10224064" y="1894488"/>
              <a:ext cx="35386" cy="34826"/>
            </a:xfrm>
            <a:custGeom>
              <a:avLst/>
              <a:gdLst/>
              <a:ahLst/>
              <a:cxnLst/>
              <a:rect l="l" t="t" r="r" b="b"/>
              <a:pathLst>
                <a:path w="631" h="621" extrusionOk="0">
                  <a:moveTo>
                    <a:pt x="447" y="1"/>
                  </a:moveTo>
                  <a:cubicBezTo>
                    <a:pt x="363" y="1"/>
                    <a:pt x="273" y="110"/>
                    <a:pt x="205" y="189"/>
                  </a:cubicBezTo>
                  <a:cubicBezTo>
                    <a:pt x="101" y="311"/>
                    <a:pt x="0" y="391"/>
                    <a:pt x="194" y="554"/>
                  </a:cubicBezTo>
                  <a:cubicBezTo>
                    <a:pt x="249" y="602"/>
                    <a:pt x="292" y="620"/>
                    <a:pt x="327" y="620"/>
                  </a:cubicBezTo>
                  <a:cubicBezTo>
                    <a:pt x="414" y="620"/>
                    <a:pt x="453" y="504"/>
                    <a:pt x="527" y="417"/>
                  </a:cubicBezTo>
                  <a:cubicBezTo>
                    <a:pt x="630" y="295"/>
                    <a:pt x="606" y="196"/>
                    <a:pt x="567" y="112"/>
                  </a:cubicBezTo>
                  <a:cubicBezTo>
                    <a:pt x="532" y="31"/>
                    <a:pt x="490" y="1"/>
                    <a:pt x="447" y="1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7"/>
            <p:cNvSpPr/>
            <p:nvPr/>
          </p:nvSpPr>
          <p:spPr>
            <a:xfrm>
              <a:off x="10241504" y="1887085"/>
              <a:ext cx="22600" cy="44920"/>
            </a:xfrm>
            <a:custGeom>
              <a:avLst/>
              <a:gdLst/>
              <a:ahLst/>
              <a:cxnLst/>
              <a:rect l="l" t="t" r="r" b="b"/>
              <a:pathLst>
                <a:path w="403" h="801" extrusionOk="0">
                  <a:moveTo>
                    <a:pt x="190" y="1"/>
                  </a:moveTo>
                  <a:cubicBezTo>
                    <a:pt x="189" y="1"/>
                    <a:pt x="188" y="1"/>
                    <a:pt x="188" y="1"/>
                  </a:cubicBezTo>
                  <a:cubicBezTo>
                    <a:pt x="80" y="5"/>
                    <a:pt x="0" y="185"/>
                    <a:pt x="9" y="407"/>
                  </a:cubicBezTo>
                  <a:cubicBezTo>
                    <a:pt x="16" y="627"/>
                    <a:pt x="108" y="801"/>
                    <a:pt x="215" y="801"/>
                  </a:cubicBezTo>
                  <a:cubicBezTo>
                    <a:pt x="215" y="801"/>
                    <a:pt x="216" y="801"/>
                    <a:pt x="216" y="801"/>
                  </a:cubicBezTo>
                  <a:cubicBezTo>
                    <a:pt x="322" y="795"/>
                    <a:pt x="402" y="615"/>
                    <a:pt x="395" y="394"/>
                  </a:cubicBezTo>
                  <a:cubicBezTo>
                    <a:pt x="388" y="176"/>
                    <a:pt x="296" y="1"/>
                    <a:pt x="190" y="1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7" name="Google Shape;487;p17"/>
          <p:cNvGrpSpPr/>
          <p:nvPr/>
        </p:nvGrpSpPr>
        <p:grpSpPr>
          <a:xfrm>
            <a:off x="4140861" y="2536798"/>
            <a:ext cx="100803" cy="97700"/>
            <a:chOff x="2038811" y="2185523"/>
            <a:chExt cx="100803" cy="97700"/>
          </a:xfrm>
        </p:grpSpPr>
        <p:sp>
          <p:nvSpPr>
            <p:cNvPr id="488" name="Google Shape;488;p17"/>
            <p:cNvSpPr/>
            <p:nvPr/>
          </p:nvSpPr>
          <p:spPr>
            <a:xfrm rot="-2442062">
              <a:off x="2046705" y="2206502"/>
              <a:ext cx="85016" cy="55743"/>
            </a:xfrm>
            <a:custGeom>
              <a:avLst/>
              <a:gdLst/>
              <a:ahLst/>
              <a:cxnLst/>
              <a:rect l="l" t="t" r="r" b="b"/>
              <a:pathLst>
                <a:path w="1516" h="994" extrusionOk="0">
                  <a:moveTo>
                    <a:pt x="1189" y="43"/>
                  </a:moveTo>
                  <a:cubicBezTo>
                    <a:pt x="1092" y="43"/>
                    <a:pt x="969" y="74"/>
                    <a:pt x="813" y="115"/>
                  </a:cubicBezTo>
                  <a:cubicBezTo>
                    <a:pt x="447" y="211"/>
                    <a:pt x="1" y="0"/>
                    <a:pt x="7" y="495"/>
                  </a:cubicBezTo>
                  <a:cubicBezTo>
                    <a:pt x="11" y="850"/>
                    <a:pt x="339" y="994"/>
                    <a:pt x="656" y="994"/>
                  </a:cubicBezTo>
                  <a:cubicBezTo>
                    <a:pt x="746" y="994"/>
                    <a:pt x="835" y="982"/>
                    <a:pt x="916" y="961"/>
                  </a:cubicBezTo>
                  <a:cubicBezTo>
                    <a:pt x="1281" y="866"/>
                    <a:pt x="1515" y="554"/>
                    <a:pt x="1441" y="265"/>
                  </a:cubicBezTo>
                  <a:cubicBezTo>
                    <a:pt x="1397" y="99"/>
                    <a:pt x="1317" y="43"/>
                    <a:pt x="1189" y="43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7"/>
            <p:cNvSpPr/>
            <p:nvPr/>
          </p:nvSpPr>
          <p:spPr>
            <a:xfrm rot="-2442062">
              <a:off x="2055143" y="2198297"/>
              <a:ext cx="42396" cy="29498"/>
            </a:xfrm>
            <a:custGeom>
              <a:avLst/>
              <a:gdLst/>
              <a:ahLst/>
              <a:cxnLst/>
              <a:rect l="l" t="t" r="r" b="b"/>
              <a:pathLst>
                <a:path w="756" h="526" extrusionOk="0">
                  <a:moveTo>
                    <a:pt x="581" y="1"/>
                  </a:moveTo>
                  <a:cubicBezTo>
                    <a:pt x="530" y="1"/>
                    <a:pt x="467" y="38"/>
                    <a:pt x="381" y="90"/>
                  </a:cubicBezTo>
                  <a:cubicBezTo>
                    <a:pt x="230" y="181"/>
                    <a:pt x="1" y="143"/>
                    <a:pt x="68" y="367"/>
                  </a:cubicBezTo>
                  <a:cubicBezTo>
                    <a:pt x="103" y="482"/>
                    <a:pt x="199" y="525"/>
                    <a:pt x="302" y="525"/>
                  </a:cubicBezTo>
                  <a:cubicBezTo>
                    <a:pt x="385" y="525"/>
                    <a:pt x="472" y="498"/>
                    <a:pt x="539" y="458"/>
                  </a:cubicBezTo>
                  <a:cubicBezTo>
                    <a:pt x="689" y="367"/>
                    <a:pt x="755" y="196"/>
                    <a:pt x="683" y="75"/>
                  </a:cubicBezTo>
                  <a:cubicBezTo>
                    <a:pt x="652" y="23"/>
                    <a:pt x="620" y="1"/>
                    <a:pt x="581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7"/>
            <p:cNvSpPr/>
            <p:nvPr/>
          </p:nvSpPr>
          <p:spPr>
            <a:xfrm rot="-2442062">
              <a:off x="2064230" y="2215569"/>
              <a:ext cx="37461" cy="24619"/>
            </a:xfrm>
            <a:custGeom>
              <a:avLst/>
              <a:gdLst/>
              <a:ahLst/>
              <a:cxnLst/>
              <a:rect l="l" t="t" r="r" b="b"/>
              <a:pathLst>
                <a:path w="668" h="439" extrusionOk="0">
                  <a:moveTo>
                    <a:pt x="446" y="1"/>
                  </a:moveTo>
                  <a:cubicBezTo>
                    <a:pt x="394" y="1"/>
                    <a:pt x="338" y="7"/>
                    <a:pt x="290" y="13"/>
                  </a:cubicBezTo>
                  <a:cubicBezTo>
                    <a:pt x="131" y="33"/>
                    <a:pt x="1" y="21"/>
                    <a:pt x="32" y="273"/>
                  </a:cubicBezTo>
                  <a:cubicBezTo>
                    <a:pt x="48" y="404"/>
                    <a:pt x="95" y="439"/>
                    <a:pt x="158" y="439"/>
                  </a:cubicBezTo>
                  <a:cubicBezTo>
                    <a:pt x="217" y="439"/>
                    <a:pt x="292" y="409"/>
                    <a:pt x="369" y="400"/>
                  </a:cubicBezTo>
                  <a:cubicBezTo>
                    <a:pt x="528" y="383"/>
                    <a:pt x="576" y="293"/>
                    <a:pt x="608" y="205"/>
                  </a:cubicBezTo>
                  <a:cubicBezTo>
                    <a:pt x="668" y="37"/>
                    <a:pt x="567" y="1"/>
                    <a:pt x="446" y="1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1" name="Google Shape;491;p17"/>
          <p:cNvGrpSpPr/>
          <p:nvPr/>
        </p:nvGrpSpPr>
        <p:grpSpPr>
          <a:xfrm flipH="1">
            <a:off x="4827630" y="2844350"/>
            <a:ext cx="278628" cy="413707"/>
            <a:chOff x="7711080" y="1325775"/>
            <a:chExt cx="278628" cy="413707"/>
          </a:xfrm>
        </p:grpSpPr>
        <p:sp>
          <p:nvSpPr>
            <p:cNvPr id="492" name="Google Shape;492;p17"/>
            <p:cNvSpPr/>
            <p:nvPr/>
          </p:nvSpPr>
          <p:spPr>
            <a:xfrm>
              <a:off x="7711080" y="1326615"/>
              <a:ext cx="274758" cy="412867"/>
            </a:xfrm>
            <a:custGeom>
              <a:avLst/>
              <a:gdLst/>
              <a:ahLst/>
              <a:cxnLst/>
              <a:rect l="l" t="t" r="r" b="b"/>
              <a:pathLst>
                <a:path w="7524" h="11306" extrusionOk="0">
                  <a:moveTo>
                    <a:pt x="4177" y="0"/>
                  </a:moveTo>
                  <a:cubicBezTo>
                    <a:pt x="4152" y="62"/>
                    <a:pt x="4124" y="123"/>
                    <a:pt x="4091" y="184"/>
                  </a:cubicBezTo>
                  <a:cubicBezTo>
                    <a:pt x="3783" y="753"/>
                    <a:pt x="3236" y="1088"/>
                    <a:pt x="2708" y="1088"/>
                  </a:cubicBezTo>
                  <a:cubicBezTo>
                    <a:pt x="2612" y="1088"/>
                    <a:pt x="2516" y="1077"/>
                    <a:pt x="2423" y="1054"/>
                  </a:cubicBezTo>
                  <a:lnTo>
                    <a:pt x="1" y="8801"/>
                  </a:lnTo>
                  <a:cubicBezTo>
                    <a:pt x="52" y="8820"/>
                    <a:pt x="105" y="8842"/>
                    <a:pt x="155" y="8869"/>
                  </a:cubicBezTo>
                  <a:cubicBezTo>
                    <a:pt x="712" y="9169"/>
                    <a:pt x="931" y="9879"/>
                    <a:pt x="721" y="10564"/>
                  </a:cubicBezTo>
                  <a:lnTo>
                    <a:pt x="875" y="10619"/>
                  </a:lnTo>
                  <a:cubicBezTo>
                    <a:pt x="900" y="10559"/>
                    <a:pt x="947" y="10509"/>
                    <a:pt x="1011" y="10483"/>
                  </a:cubicBezTo>
                  <a:cubicBezTo>
                    <a:pt x="1044" y="10470"/>
                    <a:pt x="1077" y="10463"/>
                    <a:pt x="1110" y="10463"/>
                  </a:cubicBezTo>
                  <a:cubicBezTo>
                    <a:pt x="1210" y="10463"/>
                    <a:pt x="1304" y="10523"/>
                    <a:pt x="1346" y="10619"/>
                  </a:cubicBezTo>
                  <a:cubicBezTo>
                    <a:pt x="1369" y="10674"/>
                    <a:pt x="1368" y="10734"/>
                    <a:pt x="1354" y="10786"/>
                  </a:cubicBezTo>
                  <a:lnTo>
                    <a:pt x="1491" y="10834"/>
                  </a:lnTo>
                  <a:cubicBezTo>
                    <a:pt x="1518" y="10760"/>
                    <a:pt x="1571" y="10698"/>
                    <a:pt x="1648" y="10665"/>
                  </a:cubicBezTo>
                  <a:cubicBezTo>
                    <a:pt x="1684" y="10650"/>
                    <a:pt x="1722" y="10643"/>
                    <a:pt x="1759" y="10643"/>
                  </a:cubicBezTo>
                  <a:cubicBezTo>
                    <a:pt x="1874" y="10643"/>
                    <a:pt x="1985" y="10713"/>
                    <a:pt x="2034" y="10828"/>
                  </a:cubicBezTo>
                  <a:cubicBezTo>
                    <a:pt x="2062" y="10896"/>
                    <a:pt x="2059" y="10966"/>
                    <a:pt x="2041" y="11029"/>
                  </a:cubicBezTo>
                  <a:lnTo>
                    <a:pt x="2170" y="11073"/>
                  </a:lnTo>
                  <a:cubicBezTo>
                    <a:pt x="2184" y="10993"/>
                    <a:pt x="2235" y="10920"/>
                    <a:pt x="2320" y="10886"/>
                  </a:cubicBezTo>
                  <a:cubicBezTo>
                    <a:pt x="2354" y="10872"/>
                    <a:pt x="2389" y="10865"/>
                    <a:pt x="2424" y="10865"/>
                  </a:cubicBezTo>
                  <a:cubicBezTo>
                    <a:pt x="2530" y="10865"/>
                    <a:pt x="2630" y="10927"/>
                    <a:pt x="2673" y="11030"/>
                  </a:cubicBezTo>
                  <a:cubicBezTo>
                    <a:pt x="2706" y="11106"/>
                    <a:pt x="2699" y="11186"/>
                    <a:pt x="2665" y="11255"/>
                  </a:cubicBezTo>
                  <a:lnTo>
                    <a:pt x="2807" y="11305"/>
                  </a:lnTo>
                  <a:cubicBezTo>
                    <a:pt x="2979" y="10433"/>
                    <a:pt x="3454" y="10133"/>
                    <a:pt x="3949" y="10133"/>
                  </a:cubicBezTo>
                  <a:cubicBezTo>
                    <a:pt x="4079" y="10133"/>
                    <a:pt x="4211" y="10153"/>
                    <a:pt x="4338" y="10190"/>
                  </a:cubicBezTo>
                  <a:lnTo>
                    <a:pt x="7523" y="2670"/>
                  </a:lnTo>
                  <a:cubicBezTo>
                    <a:pt x="7466" y="2652"/>
                    <a:pt x="7410" y="2627"/>
                    <a:pt x="7357" y="2599"/>
                  </a:cubicBezTo>
                  <a:cubicBezTo>
                    <a:pt x="6813" y="2305"/>
                    <a:pt x="6796" y="1665"/>
                    <a:pt x="6981" y="994"/>
                  </a:cubicBezTo>
                  <a:lnTo>
                    <a:pt x="6852" y="951"/>
                  </a:lnTo>
                  <a:cubicBezTo>
                    <a:pt x="6815" y="1007"/>
                    <a:pt x="6759" y="1051"/>
                    <a:pt x="6693" y="1080"/>
                  </a:cubicBezTo>
                  <a:cubicBezTo>
                    <a:pt x="6647" y="1099"/>
                    <a:pt x="6599" y="1108"/>
                    <a:pt x="6551" y="1108"/>
                  </a:cubicBezTo>
                  <a:cubicBezTo>
                    <a:pt x="6411" y="1108"/>
                    <a:pt x="6279" y="1027"/>
                    <a:pt x="6222" y="891"/>
                  </a:cubicBezTo>
                  <a:cubicBezTo>
                    <a:pt x="6201" y="838"/>
                    <a:pt x="6194" y="785"/>
                    <a:pt x="6196" y="730"/>
                  </a:cubicBezTo>
                  <a:lnTo>
                    <a:pt x="6036" y="677"/>
                  </a:lnTo>
                  <a:cubicBezTo>
                    <a:pt x="5992" y="772"/>
                    <a:pt x="5916" y="851"/>
                    <a:pt x="5814" y="894"/>
                  </a:cubicBezTo>
                  <a:cubicBezTo>
                    <a:pt x="5760" y="916"/>
                    <a:pt x="5705" y="927"/>
                    <a:pt x="5650" y="927"/>
                  </a:cubicBezTo>
                  <a:cubicBezTo>
                    <a:pt x="5473" y="927"/>
                    <a:pt x="5304" y="817"/>
                    <a:pt x="5229" y="637"/>
                  </a:cubicBezTo>
                  <a:cubicBezTo>
                    <a:pt x="5192" y="550"/>
                    <a:pt x="5183" y="458"/>
                    <a:pt x="5199" y="373"/>
                  </a:cubicBezTo>
                  <a:lnTo>
                    <a:pt x="5066" y="324"/>
                  </a:lnTo>
                  <a:cubicBezTo>
                    <a:pt x="5047" y="456"/>
                    <a:pt x="4972" y="566"/>
                    <a:pt x="4857" y="616"/>
                  </a:cubicBezTo>
                  <a:cubicBezTo>
                    <a:pt x="4816" y="633"/>
                    <a:pt x="4773" y="641"/>
                    <a:pt x="4730" y="641"/>
                  </a:cubicBezTo>
                  <a:cubicBezTo>
                    <a:pt x="4571" y="641"/>
                    <a:pt x="4411" y="529"/>
                    <a:pt x="4335" y="350"/>
                  </a:cubicBezTo>
                  <a:cubicBezTo>
                    <a:pt x="4293" y="248"/>
                    <a:pt x="4288" y="142"/>
                    <a:pt x="4310" y="49"/>
                  </a:cubicBezTo>
                  <a:lnTo>
                    <a:pt x="4177" y="0"/>
                  </a:lnTo>
                  <a:close/>
                </a:path>
              </a:pathLst>
            </a:custGeom>
            <a:solidFill>
              <a:srgbClr val="CDA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7"/>
            <p:cNvSpPr/>
            <p:nvPr/>
          </p:nvSpPr>
          <p:spPr>
            <a:xfrm>
              <a:off x="7714841" y="1325775"/>
              <a:ext cx="274867" cy="412794"/>
            </a:xfrm>
            <a:custGeom>
              <a:avLst/>
              <a:gdLst/>
              <a:ahLst/>
              <a:cxnLst/>
              <a:rect l="l" t="t" r="r" b="b"/>
              <a:pathLst>
                <a:path w="7527" h="11304" extrusionOk="0">
                  <a:moveTo>
                    <a:pt x="4179" y="0"/>
                  </a:moveTo>
                  <a:cubicBezTo>
                    <a:pt x="4154" y="62"/>
                    <a:pt x="4125" y="124"/>
                    <a:pt x="4094" y="182"/>
                  </a:cubicBezTo>
                  <a:cubicBezTo>
                    <a:pt x="3786" y="752"/>
                    <a:pt x="3238" y="1088"/>
                    <a:pt x="2709" y="1088"/>
                  </a:cubicBezTo>
                  <a:cubicBezTo>
                    <a:pt x="2613" y="1088"/>
                    <a:pt x="2518" y="1077"/>
                    <a:pt x="2424" y="1054"/>
                  </a:cubicBezTo>
                  <a:lnTo>
                    <a:pt x="1" y="8800"/>
                  </a:lnTo>
                  <a:cubicBezTo>
                    <a:pt x="55" y="8820"/>
                    <a:pt x="107" y="8842"/>
                    <a:pt x="157" y="8869"/>
                  </a:cubicBezTo>
                  <a:cubicBezTo>
                    <a:pt x="714" y="9169"/>
                    <a:pt x="931" y="9879"/>
                    <a:pt x="722" y="10565"/>
                  </a:cubicBezTo>
                  <a:lnTo>
                    <a:pt x="874" y="10621"/>
                  </a:lnTo>
                  <a:cubicBezTo>
                    <a:pt x="900" y="10562"/>
                    <a:pt x="946" y="10512"/>
                    <a:pt x="1010" y="10485"/>
                  </a:cubicBezTo>
                  <a:cubicBezTo>
                    <a:pt x="1042" y="10471"/>
                    <a:pt x="1075" y="10465"/>
                    <a:pt x="1108" y="10465"/>
                  </a:cubicBezTo>
                  <a:cubicBezTo>
                    <a:pt x="1208" y="10465"/>
                    <a:pt x="1303" y="10524"/>
                    <a:pt x="1345" y="10621"/>
                  </a:cubicBezTo>
                  <a:cubicBezTo>
                    <a:pt x="1368" y="10677"/>
                    <a:pt x="1367" y="10734"/>
                    <a:pt x="1352" y="10787"/>
                  </a:cubicBezTo>
                  <a:lnTo>
                    <a:pt x="1490" y="10836"/>
                  </a:lnTo>
                  <a:cubicBezTo>
                    <a:pt x="1517" y="10763"/>
                    <a:pt x="1570" y="10700"/>
                    <a:pt x="1647" y="10667"/>
                  </a:cubicBezTo>
                  <a:cubicBezTo>
                    <a:pt x="1683" y="10652"/>
                    <a:pt x="1720" y="10645"/>
                    <a:pt x="1757" y="10645"/>
                  </a:cubicBezTo>
                  <a:cubicBezTo>
                    <a:pt x="1872" y="10645"/>
                    <a:pt x="1983" y="10715"/>
                    <a:pt x="2032" y="10830"/>
                  </a:cubicBezTo>
                  <a:cubicBezTo>
                    <a:pt x="2061" y="10899"/>
                    <a:pt x="2059" y="10967"/>
                    <a:pt x="2039" y="11032"/>
                  </a:cubicBezTo>
                  <a:lnTo>
                    <a:pt x="2168" y="11078"/>
                  </a:lnTo>
                  <a:cubicBezTo>
                    <a:pt x="2187" y="10995"/>
                    <a:pt x="2238" y="10922"/>
                    <a:pt x="2323" y="10886"/>
                  </a:cubicBezTo>
                  <a:cubicBezTo>
                    <a:pt x="2357" y="10872"/>
                    <a:pt x="2392" y="10865"/>
                    <a:pt x="2427" y="10865"/>
                  </a:cubicBezTo>
                  <a:cubicBezTo>
                    <a:pt x="2533" y="10865"/>
                    <a:pt x="2633" y="10927"/>
                    <a:pt x="2676" y="11030"/>
                  </a:cubicBezTo>
                  <a:cubicBezTo>
                    <a:pt x="2709" y="11106"/>
                    <a:pt x="2699" y="11186"/>
                    <a:pt x="2668" y="11254"/>
                  </a:cubicBezTo>
                  <a:lnTo>
                    <a:pt x="2810" y="11304"/>
                  </a:lnTo>
                  <a:cubicBezTo>
                    <a:pt x="2982" y="10433"/>
                    <a:pt x="3457" y="10133"/>
                    <a:pt x="3952" y="10133"/>
                  </a:cubicBezTo>
                  <a:cubicBezTo>
                    <a:pt x="4082" y="10133"/>
                    <a:pt x="4213" y="10153"/>
                    <a:pt x="4341" y="10190"/>
                  </a:cubicBezTo>
                  <a:lnTo>
                    <a:pt x="7526" y="2670"/>
                  </a:lnTo>
                  <a:cubicBezTo>
                    <a:pt x="7469" y="2650"/>
                    <a:pt x="7413" y="2627"/>
                    <a:pt x="7359" y="2599"/>
                  </a:cubicBezTo>
                  <a:cubicBezTo>
                    <a:pt x="6815" y="2305"/>
                    <a:pt x="6798" y="1665"/>
                    <a:pt x="6984" y="994"/>
                  </a:cubicBezTo>
                  <a:lnTo>
                    <a:pt x="6855" y="951"/>
                  </a:lnTo>
                  <a:cubicBezTo>
                    <a:pt x="6818" y="1007"/>
                    <a:pt x="6763" y="1051"/>
                    <a:pt x="6696" y="1080"/>
                  </a:cubicBezTo>
                  <a:cubicBezTo>
                    <a:pt x="6650" y="1099"/>
                    <a:pt x="6602" y="1108"/>
                    <a:pt x="6554" y="1108"/>
                  </a:cubicBezTo>
                  <a:cubicBezTo>
                    <a:pt x="6414" y="1108"/>
                    <a:pt x="6281" y="1027"/>
                    <a:pt x="6225" y="889"/>
                  </a:cubicBezTo>
                  <a:cubicBezTo>
                    <a:pt x="6204" y="838"/>
                    <a:pt x="6197" y="785"/>
                    <a:pt x="6199" y="731"/>
                  </a:cubicBezTo>
                  <a:lnTo>
                    <a:pt x="6039" y="678"/>
                  </a:lnTo>
                  <a:cubicBezTo>
                    <a:pt x="5995" y="772"/>
                    <a:pt x="5919" y="851"/>
                    <a:pt x="5819" y="894"/>
                  </a:cubicBezTo>
                  <a:cubicBezTo>
                    <a:pt x="5765" y="916"/>
                    <a:pt x="5710" y="927"/>
                    <a:pt x="5655" y="927"/>
                  </a:cubicBezTo>
                  <a:cubicBezTo>
                    <a:pt x="5478" y="927"/>
                    <a:pt x="5308" y="818"/>
                    <a:pt x="5232" y="637"/>
                  </a:cubicBezTo>
                  <a:cubicBezTo>
                    <a:pt x="5194" y="550"/>
                    <a:pt x="5187" y="459"/>
                    <a:pt x="5202" y="373"/>
                  </a:cubicBezTo>
                  <a:lnTo>
                    <a:pt x="5068" y="324"/>
                  </a:lnTo>
                  <a:cubicBezTo>
                    <a:pt x="5050" y="456"/>
                    <a:pt x="4975" y="566"/>
                    <a:pt x="4859" y="616"/>
                  </a:cubicBezTo>
                  <a:cubicBezTo>
                    <a:pt x="4818" y="633"/>
                    <a:pt x="4775" y="641"/>
                    <a:pt x="4732" y="641"/>
                  </a:cubicBezTo>
                  <a:cubicBezTo>
                    <a:pt x="4573" y="641"/>
                    <a:pt x="4413" y="530"/>
                    <a:pt x="4338" y="350"/>
                  </a:cubicBezTo>
                  <a:cubicBezTo>
                    <a:pt x="4295" y="248"/>
                    <a:pt x="4290" y="142"/>
                    <a:pt x="4313" y="49"/>
                  </a:cubicBezTo>
                  <a:lnTo>
                    <a:pt x="4179" y="0"/>
                  </a:ln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7"/>
            <p:cNvSpPr/>
            <p:nvPr/>
          </p:nvSpPr>
          <p:spPr>
            <a:xfrm>
              <a:off x="7734816" y="1358239"/>
              <a:ext cx="230900" cy="344579"/>
            </a:xfrm>
            <a:custGeom>
              <a:avLst/>
              <a:gdLst/>
              <a:ahLst/>
              <a:cxnLst/>
              <a:rect l="l" t="t" r="r" b="b"/>
              <a:pathLst>
                <a:path w="6323" h="9436" extrusionOk="0">
                  <a:moveTo>
                    <a:pt x="3459" y="357"/>
                  </a:moveTo>
                  <a:lnTo>
                    <a:pt x="5481" y="1093"/>
                  </a:lnTo>
                  <a:cubicBezTo>
                    <a:pt x="5336" y="1612"/>
                    <a:pt x="5508" y="2146"/>
                    <a:pt x="5930" y="2374"/>
                  </a:cubicBezTo>
                  <a:cubicBezTo>
                    <a:pt x="5973" y="2397"/>
                    <a:pt x="6016" y="2413"/>
                    <a:pt x="6059" y="2428"/>
                  </a:cubicBezTo>
                  <a:lnTo>
                    <a:pt x="3584" y="8268"/>
                  </a:lnTo>
                  <a:cubicBezTo>
                    <a:pt x="3502" y="8244"/>
                    <a:pt x="3417" y="8233"/>
                    <a:pt x="3332" y="8233"/>
                  </a:cubicBezTo>
                  <a:cubicBezTo>
                    <a:pt x="2922" y="8233"/>
                    <a:pt x="2495" y="8494"/>
                    <a:pt x="2258" y="8936"/>
                  </a:cubicBezTo>
                  <a:cubicBezTo>
                    <a:pt x="2234" y="8982"/>
                    <a:pt x="2212" y="9029"/>
                    <a:pt x="2194" y="9075"/>
                  </a:cubicBezTo>
                  <a:lnTo>
                    <a:pt x="777" y="8560"/>
                  </a:lnTo>
                  <a:cubicBezTo>
                    <a:pt x="938" y="8028"/>
                    <a:pt x="769" y="7477"/>
                    <a:pt x="337" y="7243"/>
                  </a:cubicBezTo>
                  <a:cubicBezTo>
                    <a:pt x="297" y="7221"/>
                    <a:pt x="258" y="7205"/>
                    <a:pt x="217" y="7190"/>
                  </a:cubicBezTo>
                  <a:lnTo>
                    <a:pt x="2098" y="1174"/>
                  </a:lnTo>
                  <a:cubicBezTo>
                    <a:pt x="2171" y="1193"/>
                    <a:pt x="2245" y="1201"/>
                    <a:pt x="2321" y="1201"/>
                  </a:cubicBezTo>
                  <a:cubicBezTo>
                    <a:pt x="2729" y="1201"/>
                    <a:pt x="3155" y="940"/>
                    <a:pt x="3393" y="499"/>
                  </a:cubicBezTo>
                  <a:cubicBezTo>
                    <a:pt x="3418" y="451"/>
                    <a:pt x="3439" y="406"/>
                    <a:pt x="3459" y="357"/>
                  </a:cubicBezTo>
                  <a:close/>
                  <a:moveTo>
                    <a:pt x="3508" y="0"/>
                  </a:moveTo>
                  <a:cubicBezTo>
                    <a:pt x="3486" y="53"/>
                    <a:pt x="3462" y="104"/>
                    <a:pt x="3436" y="155"/>
                  </a:cubicBezTo>
                  <a:cubicBezTo>
                    <a:pt x="3179" y="633"/>
                    <a:pt x="2717" y="916"/>
                    <a:pt x="2274" y="916"/>
                  </a:cubicBezTo>
                  <a:cubicBezTo>
                    <a:pt x="2193" y="916"/>
                    <a:pt x="2112" y="906"/>
                    <a:pt x="2033" y="887"/>
                  </a:cubicBezTo>
                  <a:lnTo>
                    <a:pt x="1" y="7397"/>
                  </a:lnTo>
                  <a:cubicBezTo>
                    <a:pt x="45" y="7413"/>
                    <a:pt x="88" y="7430"/>
                    <a:pt x="131" y="7454"/>
                  </a:cubicBezTo>
                  <a:cubicBezTo>
                    <a:pt x="598" y="7706"/>
                    <a:pt x="782" y="8303"/>
                    <a:pt x="605" y="8877"/>
                  </a:cubicBezTo>
                  <a:lnTo>
                    <a:pt x="2141" y="9436"/>
                  </a:lnTo>
                  <a:cubicBezTo>
                    <a:pt x="2159" y="9387"/>
                    <a:pt x="2184" y="9337"/>
                    <a:pt x="2210" y="9288"/>
                  </a:cubicBezTo>
                  <a:cubicBezTo>
                    <a:pt x="2468" y="8810"/>
                    <a:pt x="2928" y="8527"/>
                    <a:pt x="3372" y="8527"/>
                  </a:cubicBezTo>
                  <a:cubicBezTo>
                    <a:pt x="3464" y="8527"/>
                    <a:pt x="3556" y="8540"/>
                    <a:pt x="3645" y="8565"/>
                  </a:cubicBezTo>
                  <a:lnTo>
                    <a:pt x="6322" y="2245"/>
                  </a:lnTo>
                  <a:cubicBezTo>
                    <a:pt x="6274" y="2229"/>
                    <a:pt x="6228" y="2209"/>
                    <a:pt x="6182" y="2184"/>
                  </a:cubicBezTo>
                  <a:cubicBezTo>
                    <a:pt x="5724" y="1937"/>
                    <a:pt x="5541" y="1360"/>
                    <a:pt x="5695" y="798"/>
                  </a:cubicBezTo>
                  <a:lnTo>
                    <a:pt x="3508" y="0"/>
                  </a:ln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7"/>
            <p:cNvSpPr/>
            <p:nvPr/>
          </p:nvSpPr>
          <p:spPr>
            <a:xfrm>
              <a:off x="7790504" y="1429227"/>
              <a:ext cx="67813" cy="193178"/>
            </a:xfrm>
            <a:custGeom>
              <a:avLst/>
              <a:gdLst/>
              <a:ahLst/>
              <a:cxnLst/>
              <a:rect l="l" t="t" r="r" b="b"/>
              <a:pathLst>
                <a:path w="1857" h="5290" extrusionOk="0">
                  <a:moveTo>
                    <a:pt x="1777" y="0"/>
                  </a:moveTo>
                  <a:lnTo>
                    <a:pt x="0" y="5261"/>
                  </a:lnTo>
                  <a:lnTo>
                    <a:pt x="80" y="5290"/>
                  </a:lnTo>
                  <a:lnTo>
                    <a:pt x="1857" y="28"/>
                  </a:lnTo>
                  <a:lnTo>
                    <a:pt x="1777" y="0"/>
                  </a:ln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7"/>
            <p:cNvSpPr/>
            <p:nvPr/>
          </p:nvSpPr>
          <p:spPr>
            <a:xfrm>
              <a:off x="7771661" y="1566750"/>
              <a:ext cx="20267" cy="17967"/>
            </a:xfrm>
            <a:custGeom>
              <a:avLst/>
              <a:gdLst/>
              <a:ahLst/>
              <a:cxnLst/>
              <a:rect l="l" t="t" r="r" b="b"/>
              <a:pathLst>
                <a:path w="555" h="492" extrusionOk="0">
                  <a:moveTo>
                    <a:pt x="279" y="1"/>
                  </a:moveTo>
                  <a:cubicBezTo>
                    <a:pt x="247" y="1"/>
                    <a:pt x="214" y="7"/>
                    <a:pt x="183" y="21"/>
                  </a:cubicBezTo>
                  <a:cubicBezTo>
                    <a:pt x="58" y="72"/>
                    <a:pt x="1" y="216"/>
                    <a:pt x="52" y="340"/>
                  </a:cubicBezTo>
                  <a:cubicBezTo>
                    <a:pt x="92" y="435"/>
                    <a:pt x="183" y="491"/>
                    <a:pt x="278" y="491"/>
                  </a:cubicBezTo>
                  <a:cubicBezTo>
                    <a:pt x="310" y="491"/>
                    <a:pt x="342" y="485"/>
                    <a:pt x="373" y="472"/>
                  </a:cubicBezTo>
                  <a:cubicBezTo>
                    <a:pt x="496" y="420"/>
                    <a:pt x="555" y="277"/>
                    <a:pt x="503" y="151"/>
                  </a:cubicBezTo>
                  <a:cubicBezTo>
                    <a:pt x="465" y="58"/>
                    <a:pt x="375" y="1"/>
                    <a:pt x="279" y="1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7"/>
            <p:cNvSpPr/>
            <p:nvPr/>
          </p:nvSpPr>
          <p:spPr>
            <a:xfrm>
              <a:off x="7790029" y="1508907"/>
              <a:ext cx="20377" cy="17967"/>
            </a:xfrm>
            <a:custGeom>
              <a:avLst/>
              <a:gdLst/>
              <a:ahLst/>
              <a:cxnLst/>
              <a:rect l="l" t="t" r="r" b="b"/>
              <a:pathLst>
                <a:path w="558" h="492" extrusionOk="0">
                  <a:moveTo>
                    <a:pt x="278" y="1"/>
                  </a:moveTo>
                  <a:cubicBezTo>
                    <a:pt x="246" y="1"/>
                    <a:pt x="214" y="7"/>
                    <a:pt x="182" y="20"/>
                  </a:cubicBezTo>
                  <a:cubicBezTo>
                    <a:pt x="58" y="73"/>
                    <a:pt x="0" y="216"/>
                    <a:pt x="52" y="341"/>
                  </a:cubicBezTo>
                  <a:cubicBezTo>
                    <a:pt x="91" y="435"/>
                    <a:pt x="181" y="492"/>
                    <a:pt x="277" y="492"/>
                  </a:cubicBezTo>
                  <a:cubicBezTo>
                    <a:pt x="309" y="492"/>
                    <a:pt x="341" y="486"/>
                    <a:pt x="373" y="473"/>
                  </a:cubicBezTo>
                  <a:cubicBezTo>
                    <a:pt x="497" y="420"/>
                    <a:pt x="557" y="276"/>
                    <a:pt x="503" y="152"/>
                  </a:cubicBezTo>
                  <a:cubicBezTo>
                    <a:pt x="464" y="57"/>
                    <a:pt x="374" y="1"/>
                    <a:pt x="278" y="1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7"/>
            <p:cNvSpPr/>
            <p:nvPr/>
          </p:nvSpPr>
          <p:spPr>
            <a:xfrm>
              <a:off x="7801788" y="1462786"/>
              <a:ext cx="20267" cy="17857"/>
            </a:xfrm>
            <a:custGeom>
              <a:avLst/>
              <a:gdLst/>
              <a:ahLst/>
              <a:cxnLst/>
              <a:rect l="l" t="t" r="r" b="b"/>
              <a:pathLst>
                <a:path w="555" h="489" extrusionOk="0">
                  <a:moveTo>
                    <a:pt x="278" y="0"/>
                  </a:moveTo>
                  <a:cubicBezTo>
                    <a:pt x="246" y="0"/>
                    <a:pt x="214" y="6"/>
                    <a:pt x="182" y="19"/>
                  </a:cubicBezTo>
                  <a:cubicBezTo>
                    <a:pt x="58" y="71"/>
                    <a:pt x="0" y="214"/>
                    <a:pt x="52" y="338"/>
                  </a:cubicBezTo>
                  <a:cubicBezTo>
                    <a:pt x="93" y="432"/>
                    <a:pt x="185" y="489"/>
                    <a:pt x="280" y="489"/>
                  </a:cubicBezTo>
                  <a:cubicBezTo>
                    <a:pt x="311" y="489"/>
                    <a:pt x="342" y="483"/>
                    <a:pt x="373" y="470"/>
                  </a:cubicBezTo>
                  <a:cubicBezTo>
                    <a:pt x="497" y="419"/>
                    <a:pt x="554" y="275"/>
                    <a:pt x="503" y="149"/>
                  </a:cubicBezTo>
                  <a:cubicBezTo>
                    <a:pt x="464" y="56"/>
                    <a:pt x="374" y="0"/>
                    <a:pt x="278" y="0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7"/>
            <p:cNvSpPr/>
            <p:nvPr/>
          </p:nvSpPr>
          <p:spPr>
            <a:xfrm>
              <a:off x="7714951" y="1485281"/>
              <a:ext cx="248502" cy="253285"/>
            </a:xfrm>
            <a:custGeom>
              <a:avLst/>
              <a:gdLst/>
              <a:ahLst/>
              <a:cxnLst/>
              <a:rect l="l" t="t" r="r" b="b"/>
              <a:pathLst>
                <a:path w="6805" h="6936" extrusionOk="0">
                  <a:moveTo>
                    <a:pt x="6805" y="0"/>
                  </a:moveTo>
                  <a:lnTo>
                    <a:pt x="569" y="2615"/>
                  </a:lnTo>
                  <a:lnTo>
                    <a:pt x="1" y="4432"/>
                  </a:lnTo>
                  <a:cubicBezTo>
                    <a:pt x="54" y="4452"/>
                    <a:pt x="105" y="4474"/>
                    <a:pt x="155" y="4501"/>
                  </a:cubicBezTo>
                  <a:cubicBezTo>
                    <a:pt x="712" y="4801"/>
                    <a:pt x="931" y="5511"/>
                    <a:pt x="721" y="6197"/>
                  </a:cubicBezTo>
                  <a:lnTo>
                    <a:pt x="874" y="6253"/>
                  </a:lnTo>
                  <a:cubicBezTo>
                    <a:pt x="898" y="6194"/>
                    <a:pt x="946" y="6144"/>
                    <a:pt x="1009" y="6117"/>
                  </a:cubicBezTo>
                  <a:cubicBezTo>
                    <a:pt x="1041" y="6103"/>
                    <a:pt x="1074" y="6097"/>
                    <a:pt x="1107" y="6097"/>
                  </a:cubicBezTo>
                  <a:cubicBezTo>
                    <a:pt x="1206" y="6097"/>
                    <a:pt x="1302" y="6156"/>
                    <a:pt x="1343" y="6253"/>
                  </a:cubicBezTo>
                  <a:cubicBezTo>
                    <a:pt x="1366" y="6309"/>
                    <a:pt x="1365" y="6366"/>
                    <a:pt x="1351" y="6419"/>
                  </a:cubicBezTo>
                  <a:lnTo>
                    <a:pt x="1489" y="6468"/>
                  </a:lnTo>
                  <a:cubicBezTo>
                    <a:pt x="1515" y="6395"/>
                    <a:pt x="1570" y="6332"/>
                    <a:pt x="1647" y="6299"/>
                  </a:cubicBezTo>
                  <a:cubicBezTo>
                    <a:pt x="1682" y="6284"/>
                    <a:pt x="1719" y="6277"/>
                    <a:pt x="1756" y="6277"/>
                  </a:cubicBezTo>
                  <a:cubicBezTo>
                    <a:pt x="1871" y="6277"/>
                    <a:pt x="1982" y="6347"/>
                    <a:pt x="2031" y="6462"/>
                  </a:cubicBezTo>
                  <a:cubicBezTo>
                    <a:pt x="2059" y="6531"/>
                    <a:pt x="2058" y="6599"/>
                    <a:pt x="2038" y="6664"/>
                  </a:cubicBezTo>
                  <a:lnTo>
                    <a:pt x="2167" y="6710"/>
                  </a:lnTo>
                  <a:cubicBezTo>
                    <a:pt x="2187" y="6627"/>
                    <a:pt x="2238" y="6554"/>
                    <a:pt x="2323" y="6518"/>
                  </a:cubicBezTo>
                  <a:cubicBezTo>
                    <a:pt x="2357" y="6504"/>
                    <a:pt x="2392" y="6497"/>
                    <a:pt x="2427" y="6497"/>
                  </a:cubicBezTo>
                  <a:cubicBezTo>
                    <a:pt x="2533" y="6497"/>
                    <a:pt x="2635" y="6559"/>
                    <a:pt x="2678" y="6662"/>
                  </a:cubicBezTo>
                  <a:cubicBezTo>
                    <a:pt x="2709" y="6738"/>
                    <a:pt x="2701" y="6818"/>
                    <a:pt x="2668" y="6886"/>
                  </a:cubicBezTo>
                  <a:lnTo>
                    <a:pt x="2809" y="6936"/>
                  </a:lnTo>
                  <a:cubicBezTo>
                    <a:pt x="2980" y="6065"/>
                    <a:pt x="3455" y="5765"/>
                    <a:pt x="3951" y="5765"/>
                  </a:cubicBezTo>
                  <a:cubicBezTo>
                    <a:pt x="4081" y="5765"/>
                    <a:pt x="4212" y="5786"/>
                    <a:pt x="4340" y="5822"/>
                  </a:cubicBezTo>
                  <a:lnTo>
                    <a:pt x="6805" y="0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7"/>
            <p:cNvSpPr/>
            <p:nvPr/>
          </p:nvSpPr>
          <p:spPr>
            <a:xfrm>
              <a:off x="7837282" y="1437553"/>
              <a:ext cx="146581" cy="261757"/>
            </a:xfrm>
            <a:custGeom>
              <a:avLst/>
              <a:gdLst/>
              <a:ahLst/>
              <a:cxnLst/>
              <a:rect l="l" t="t" r="r" b="b"/>
              <a:pathLst>
                <a:path w="4014" h="7168" extrusionOk="0">
                  <a:moveTo>
                    <a:pt x="4013" y="0"/>
                  </a:moveTo>
                  <a:lnTo>
                    <a:pt x="75" y="3486"/>
                  </a:lnTo>
                  <a:cubicBezTo>
                    <a:pt x="646" y="4076"/>
                    <a:pt x="619" y="5534"/>
                    <a:pt x="0" y="6113"/>
                  </a:cubicBezTo>
                  <a:lnTo>
                    <a:pt x="950" y="7168"/>
                  </a:lnTo>
                  <a:lnTo>
                    <a:pt x="4013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D15CBDEF-8CEA-BC2E-E0BA-22D2F333D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252" y="2297152"/>
            <a:ext cx="3356785" cy="1653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3DDD0D-096D-80F6-AF23-7715CE208E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778" y="2182818"/>
            <a:ext cx="4047893" cy="1943033"/>
          </a:xfrm>
          <a:prstGeom prst="rect">
            <a:avLst/>
          </a:prstGeom>
          <a:ln>
            <a:solidFill>
              <a:schemeClr val="accent5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17C688-777C-DC49-1C33-E700600DB0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3193" y="2169606"/>
            <a:ext cx="3873607" cy="1896557"/>
          </a:xfrm>
          <a:prstGeom prst="rect">
            <a:avLst/>
          </a:prstGeom>
          <a:ln>
            <a:solidFill>
              <a:schemeClr val="accent5"/>
            </a:solidFill>
          </a:ln>
        </p:spPr>
      </p:pic>
      <p:sp>
        <p:nvSpPr>
          <p:cNvPr id="10" name="Google Shape;1777;p29">
            <a:extLst>
              <a:ext uri="{FF2B5EF4-FFF2-40B4-BE49-F238E27FC236}">
                <a16:creationId xmlns:a16="http://schemas.microsoft.com/office/drawing/2014/main" id="{F2FCB143-2142-BE6A-050D-A00310CED9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2400" y="540000"/>
            <a:ext cx="77085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MOST / LEAST REVENUE CONTRIBUTION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6" name="Google Shape;2536;p34"/>
          <p:cNvGrpSpPr/>
          <p:nvPr/>
        </p:nvGrpSpPr>
        <p:grpSpPr>
          <a:xfrm rot="-2245836">
            <a:off x="3713716" y="2683440"/>
            <a:ext cx="2000818" cy="1936637"/>
            <a:chOff x="5285775" y="565887"/>
            <a:chExt cx="1600274" cy="1742247"/>
          </a:xfrm>
        </p:grpSpPr>
        <p:sp>
          <p:nvSpPr>
            <p:cNvPr id="2537" name="Google Shape;2537;p34"/>
            <p:cNvSpPr/>
            <p:nvPr/>
          </p:nvSpPr>
          <p:spPr>
            <a:xfrm>
              <a:off x="5896782" y="878905"/>
              <a:ext cx="874913" cy="325237"/>
            </a:xfrm>
            <a:custGeom>
              <a:avLst/>
              <a:gdLst/>
              <a:ahLst/>
              <a:cxnLst/>
              <a:rect l="l" t="t" r="r" b="b"/>
              <a:pathLst>
                <a:path w="7161" h="2662" extrusionOk="0">
                  <a:moveTo>
                    <a:pt x="36" y="1"/>
                  </a:moveTo>
                  <a:lnTo>
                    <a:pt x="0" y="102"/>
                  </a:lnTo>
                  <a:lnTo>
                    <a:pt x="7124" y="2662"/>
                  </a:lnTo>
                  <a:lnTo>
                    <a:pt x="7161" y="2559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8EA7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34"/>
            <p:cNvSpPr/>
            <p:nvPr/>
          </p:nvSpPr>
          <p:spPr>
            <a:xfrm>
              <a:off x="6021769" y="940971"/>
              <a:ext cx="53025" cy="108371"/>
            </a:xfrm>
            <a:custGeom>
              <a:avLst/>
              <a:gdLst/>
              <a:ahLst/>
              <a:cxnLst/>
              <a:rect l="l" t="t" r="r" b="b"/>
              <a:pathLst>
                <a:path w="434" h="887" extrusionOk="0">
                  <a:moveTo>
                    <a:pt x="347" y="1"/>
                  </a:moveTo>
                  <a:lnTo>
                    <a:pt x="1" y="848"/>
                  </a:lnTo>
                  <a:lnTo>
                    <a:pt x="87" y="887"/>
                  </a:lnTo>
                  <a:lnTo>
                    <a:pt x="433" y="38"/>
                  </a:lnTo>
                  <a:lnTo>
                    <a:pt x="347" y="1"/>
                  </a:lnTo>
                  <a:close/>
                </a:path>
              </a:pathLst>
            </a:custGeom>
            <a:solidFill>
              <a:srgbClr val="8EA7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34"/>
            <p:cNvSpPr/>
            <p:nvPr/>
          </p:nvSpPr>
          <p:spPr>
            <a:xfrm>
              <a:off x="6250973" y="604495"/>
              <a:ext cx="140382" cy="101652"/>
            </a:xfrm>
            <a:custGeom>
              <a:avLst/>
              <a:gdLst/>
              <a:ahLst/>
              <a:cxnLst/>
              <a:rect l="l" t="t" r="r" b="b"/>
              <a:pathLst>
                <a:path w="1149" h="832" extrusionOk="0">
                  <a:moveTo>
                    <a:pt x="305" y="1"/>
                  </a:moveTo>
                  <a:cubicBezTo>
                    <a:pt x="246" y="1"/>
                    <a:pt x="180" y="58"/>
                    <a:pt x="90" y="224"/>
                  </a:cubicBezTo>
                  <a:cubicBezTo>
                    <a:pt x="0" y="393"/>
                    <a:pt x="136" y="637"/>
                    <a:pt x="379" y="759"/>
                  </a:cubicBezTo>
                  <a:cubicBezTo>
                    <a:pt x="475" y="807"/>
                    <a:pt x="576" y="831"/>
                    <a:pt x="667" y="831"/>
                  </a:cubicBezTo>
                  <a:cubicBezTo>
                    <a:pt x="809" y="831"/>
                    <a:pt x="928" y="774"/>
                    <a:pt x="971" y="665"/>
                  </a:cubicBezTo>
                  <a:cubicBezTo>
                    <a:pt x="1148" y="202"/>
                    <a:pt x="885" y="364"/>
                    <a:pt x="641" y="242"/>
                  </a:cubicBezTo>
                  <a:cubicBezTo>
                    <a:pt x="488" y="166"/>
                    <a:pt x="406" y="1"/>
                    <a:pt x="305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34"/>
            <p:cNvSpPr/>
            <p:nvPr/>
          </p:nvSpPr>
          <p:spPr>
            <a:xfrm>
              <a:off x="6739070" y="1105421"/>
              <a:ext cx="88823" cy="123399"/>
            </a:xfrm>
            <a:custGeom>
              <a:avLst/>
              <a:gdLst/>
              <a:ahLst/>
              <a:cxnLst/>
              <a:rect l="l" t="t" r="r" b="b"/>
              <a:pathLst>
                <a:path w="727" h="1010" extrusionOk="0">
                  <a:moveTo>
                    <a:pt x="350" y="0"/>
                  </a:moveTo>
                  <a:cubicBezTo>
                    <a:pt x="159" y="0"/>
                    <a:pt x="3" y="200"/>
                    <a:pt x="2" y="453"/>
                  </a:cubicBezTo>
                  <a:cubicBezTo>
                    <a:pt x="1" y="692"/>
                    <a:pt x="108" y="1010"/>
                    <a:pt x="368" y="1010"/>
                  </a:cubicBezTo>
                  <a:cubicBezTo>
                    <a:pt x="388" y="1010"/>
                    <a:pt x="408" y="1008"/>
                    <a:pt x="430" y="1004"/>
                  </a:cubicBezTo>
                  <a:cubicBezTo>
                    <a:pt x="726" y="952"/>
                    <a:pt x="569" y="750"/>
                    <a:pt x="569" y="493"/>
                  </a:cubicBezTo>
                  <a:cubicBezTo>
                    <a:pt x="572" y="237"/>
                    <a:pt x="553" y="6"/>
                    <a:pt x="358" y="0"/>
                  </a:cubicBezTo>
                  <a:cubicBezTo>
                    <a:pt x="356" y="0"/>
                    <a:pt x="353" y="0"/>
                    <a:pt x="350" y="0"/>
                  </a:cubicBezTo>
                  <a:close/>
                </a:path>
              </a:pathLst>
            </a:custGeom>
            <a:solidFill>
              <a:srgbClr val="FFC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34"/>
            <p:cNvSpPr/>
            <p:nvPr/>
          </p:nvSpPr>
          <p:spPr>
            <a:xfrm>
              <a:off x="5697878" y="607427"/>
              <a:ext cx="695679" cy="735875"/>
            </a:xfrm>
            <a:custGeom>
              <a:avLst/>
              <a:gdLst/>
              <a:ahLst/>
              <a:cxnLst/>
              <a:rect l="l" t="t" r="r" b="b"/>
              <a:pathLst>
                <a:path w="5694" h="6023" extrusionOk="0">
                  <a:moveTo>
                    <a:pt x="3732" y="1"/>
                  </a:moveTo>
                  <a:cubicBezTo>
                    <a:pt x="2549" y="1"/>
                    <a:pt x="1180" y="1122"/>
                    <a:pt x="622" y="2602"/>
                  </a:cubicBezTo>
                  <a:cubicBezTo>
                    <a:pt x="1" y="4248"/>
                    <a:pt x="619" y="5717"/>
                    <a:pt x="1902" y="5975"/>
                  </a:cubicBezTo>
                  <a:cubicBezTo>
                    <a:pt x="2060" y="6006"/>
                    <a:pt x="2235" y="6022"/>
                    <a:pt x="2421" y="6022"/>
                  </a:cubicBezTo>
                  <a:cubicBezTo>
                    <a:pt x="3751" y="6022"/>
                    <a:pt x="5629" y="5220"/>
                    <a:pt x="5661" y="3757"/>
                  </a:cubicBezTo>
                  <a:cubicBezTo>
                    <a:pt x="5694" y="2241"/>
                    <a:pt x="5307" y="268"/>
                    <a:pt x="4058" y="31"/>
                  </a:cubicBezTo>
                  <a:cubicBezTo>
                    <a:pt x="3951" y="11"/>
                    <a:pt x="3842" y="1"/>
                    <a:pt x="3732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34"/>
            <p:cNvSpPr/>
            <p:nvPr/>
          </p:nvSpPr>
          <p:spPr>
            <a:xfrm>
              <a:off x="5860984" y="629908"/>
              <a:ext cx="229449" cy="283574"/>
            </a:xfrm>
            <a:custGeom>
              <a:avLst/>
              <a:gdLst/>
              <a:ahLst/>
              <a:cxnLst/>
              <a:rect l="l" t="t" r="r" b="b"/>
              <a:pathLst>
                <a:path w="1878" h="2321" extrusionOk="0">
                  <a:moveTo>
                    <a:pt x="1326" y="1"/>
                  </a:moveTo>
                  <a:cubicBezTo>
                    <a:pt x="940" y="1"/>
                    <a:pt x="373" y="454"/>
                    <a:pt x="245" y="849"/>
                  </a:cubicBezTo>
                  <a:cubicBezTo>
                    <a:pt x="1" y="1282"/>
                    <a:pt x="259" y="2320"/>
                    <a:pt x="722" y="2320"/>
                  </a:cubicBezTo>
                  <a:cubicBezTo>
                    <a:pt x="933" y="2320"/>
                    <a:pt x="1186" y="2105"/>
                    <a:pt x="1454" y="1517"/>
                  </a:cubicBezTo>
                  <a:cubicBezTo>
                    <a:pt x="1877" y="377"/>
                    <a:pt x="1678" y="1"/>
                    <a:pt x="1326" y="1"/>
                  </a:cubicBezTo>
                  <a:close/>
                </a:path>
              </a:pathLst>
            </a:custGeom>
            <a:solidFill>
              <a:srgbClr val="2A64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34"/>
            <p:cNvSpPr/>
            <p:nvPr/>
          </p:nvSpPr>
          <p:spPr>
            <a:xfrm>
              <a:off x="5783646" y="601441"/>
              <a:ext cx="141237" cy="229083"/>
            </a:xfrm>
            <a:custGeom>
              <a:avLst/>
              <a:gdLst/>
              <a:ahLst/>
              <a:cxnLst/>
              <a:rect l="l" t="t" r="r" b="b"/>
              <a:pathLst>
                <a:path w="1156" h="1875" extrusionOk="0">
                  <a:moveTo>
                    <a:pt x="946" y="0"/>
                  </a:moveTo>
                  <a:cubicBezTo>
                    <a:pt x="736" y="0"/>
                    <a:pt x="334" y="482"/>
                    <a:pt x="196" y="827"/>
                  </a:cubicBezTo>
                  <a:cubicBezTo>
                    <a:pt x="1" y="1178"/>
                    <a:pt x="28" y="1875"/>
                    <a:pt x="284" y="1875"/>
                  </a:cubicBezTo>
                  <a:cubicBezTo>
                    <a:pt x="418" y="1875"/>
                    <a:pt x="615" y="1684"/>
                    <a:pt x="876" y="1151"/>
                  </a:cubicBezTo>
                  <a:cubicBezTo>
                    <a:pt x="1155" y="288"/>
                    <a:pt x="1108" y="0"/>
                    <a:pt x="946" y="0"/>
                  </a:cubicBezTo>
                  <a:close/>
                </a:path>
              </a:pathLst>
            </a:custGeom>
            <a:solidFill>
              <a:srgbClr val="CDA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34"/>
            <p:cNvSpPr/>
            <p:nvPr/>
          </p:nvSpPr>
          <p:spPr>
            <a:xfrm>
              <a:off x="5788778" y="651411"/>
              <a:ext cx="1063555" cy="876135"/>
            </a:xfrm>
            <a:custGeom>
              <a:avLst/>
              <a:gdLst/>
              <a:ahLst/>
              <a:cxnLst/>
              <a:rect l="l" t="t" r="r" b="b"/>
              <a:pathLst>
                <a:path w="8705" h="7171" extrusionOk="0">
                  <a:moveTo>
                    <a:pt x="5473" y="1"/>
                  </a:moveTo>
                  <a:cubicBezTo>
                    <a:pt x="4177" y="1"/>
                    <a:pt x="2682" y="725"/>
                    <a:pt x="1626" y="1479"/>
                  </a:cubicBezTo>
                  <a:cubicBezTo>
                    <a:pt x="1" y="2641"/>
                    <a:pt x="1422" y="5493"/>
                    <a:pt x="2888" y="6565"/>
                  </a:cubicBezTo>
                  <a:cubicBezTo>
                    <a:pt x="3442" y="6970"/>
                    <a:pt x="4085" y="7170"/>
                    <a:pt x="4731" y="7170"/>
                  </a:cubicBezTo>
                  <a:cubicBezTo>
                    <a:pt x="5819" y="7170"/>
                    <a:pt x="6917" y="6604"/>
                    <a:pt x="7614" y="5500"/>
                  </a:cubicBezTo>
                  <a:cubicBezTo>
                    <a:pt x="8705" y="3775"/>
                    <a:pt x="8380" y="1419"/>
                    <a:pt x="6915" y="410"/>
                  </a:cubicBezTo>
                  <a:cubicBezTo>
                    <a:pt x="6497" y="121"/>
                    <a:pt x="6001" y="1"/>
                    <a:pt x="5473" y="1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34"/>
            <p:cNvSpPr/>
            <p:nvPr/>
          </p:nvSpPr>
          <p:spPr>
            <a:xfrm>
              <a:off x="5788778" y="696739"/>
              <a:ext cx="1049505" cy="802584"/>
            </a:xfrm>
            <a:custGeom>
              <a:avLst/>
              <a:gdLst/>
              <a:ahLst/>
              <a:cxnLst/>
              <a:rect l="l" t="t" r="r" b="b"/>
              <a:pathLst>
                <a:path w="8590" h="6569" extrusionOk="0">
                  <a:moveTo>
                    <a:pt x="4404" y="0"/>
                  </a:moveTo>
                  <a:cubicBezTo>
                    <a:pt x="3575" y="0"/>
                    <a:pt x="2639" y="316"/>
                    <a:pt x="1626" y="1108"/>
                  </a:cubicBezTo>
                  <a:cubicBezTo>
                    <a:pt x="1" y="2270"/>
                    <a:pt x="1422" y="5122"/>
                    <a:pt x="2888" y="6194"/>
                  </a:cubicBezTo>
                  <a:cubicBezTo>
                    <a:pt x="3246" y="6456"/>
                    <a:pt x="3676" y="6568"/>
                    <a:pt x="4134" y="6568"/>
                  </a:cubicBezTo>
                  <a:cubicBezTo>
                    <a:pt x="5575" y="6568"/>
                    <a:pt x="7295" y="5460"/>
                    <a:pt x="7952" y="4458"/>
                  </a:cubicBezTo>
                  <a:cubicBezTo>
                    <a:pt x="8590" y="3228"/>
                    <a:pt x="7051" y="0"/>
                    <a:pt x="4404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34"/>
            <p:cNvSpPr/>
            <p:nvPr/>
          </p:nvSpPr>
          <p:spPr>
            <a:xfrm>
              <a:off x="6656723" y="895643"/>
              <a:ext cx="87235" cy="56813"/>
            </a:xfrm>
            <a:custGeom>
              <a:avLst/>
              <a:gdLst/>
              <a:ahLst/>
              <a:cxnLst/>
              <a:rect l="l" t="t" r="r" b="b"/>
              <a:pathLst>
                <a:path w="714" h="465" extrusionOk="0">
                  <a:moveTo>
                    <a:pt x="37" y="1"/>
                  </a:moveTo>
                  <a:cubicBezTo>
                    <a:pt x="5" y="25"/>
                    <a:pt x="0" y="75"/>
                    <a:pt x="46" y="183"/>
                  </a:cubicBezTo>
                  <a:cubicBezTo>
                    <a:pt x="133" y="385"/>
                    <a:pt x="308" y="464"/>
                    <a:pt x="448" y="464"/>
                  </a:cubicBezTo>
                  <a:cubicBezTo>
                    <a:pt x="490" y="464"/>
                    <a:pt x="529" y="457"/>
                    <a:pt x="561" y="443"/>
                  </a:cubicBezTo>
                  <a:cubicBezTo>
                    <a:pt x="676" y="393"/>
                    <a:pt x="713" y="257"/>
                    <a:pt x="663" y="117"/>
                  </a:cubicBezTo>
                  <a:lnTo>
                    <a:pt x="663" y="117"/>
                  </a:lnTo>
                  <a:cubicBezTo>
                    <a:pt x="647" y="177"/>
                    <a:pt x="609" y="224"/>
                    <a:pt x="548" y="250"/>
                  </a:cubicBezTo>
                  <a:cubicBezTo>
                    <a:pt x="516" y="264"/>
                    <a:pt x="477" y="272"/>
                    <a:pt x="434" y="272"/>
                  </a:cubicBezTo>
                  <a:cubicBezTo>
                    <a:pt x="297" y="272"/>
                    <a:pt x="126" y="194"/>
                    <a:pt x="37" y="1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34"/>
            <p:cNvSpPr/>
            <p:nvPr/>
          </p:nvSpPr>
          <p:spPr>
            <a:xfrm>
              <a:off x="6001121" y="691852"/>
              <a:ext cx="260482" cy="226884"/>
            </a:xfrm>
            <a:custGeom>
              <a:avLst/>
              <a:gdLst/>
              <a:ahLst/>
              <a:cxnLst/>
              <a:rect l="l" t="t" r="r" b="b"/>
              <a:pathLst>
                <a:path w="2132" h="1857" extrusionOk="0">
                  <a:moveTo>
                    <a:pt x="1523" y="1"/>
                  </a:moveTo>
                  <a:cubicBezTo>
                    <a:pt x="1119" y="1"/>
                    <a:pt x="532" y="487"/>
                    <a:pt x="344" y="939"/>
                  </a:cubicBezTo>
                  <a:cubicBezTo>
                    <a:pt x="1" y="1580"/>
                    <a:pt x="1638" y="1856"/>
                    <a:pt x="1638" y="1856"/>
                  </a:cubicBezTo>
                  <a:cubicBezTo>
                    <a:pt x="2132" y="460"/>
                    <a:pt x="1914" y="1"/>
                    <a:pt x="1523" y="1"/>
                  </a:cubicBezTo>
                  <a:close/>
                </a:path>
              </a:pathLst>
            </a:custGeom>
            <a:solidFill>
              <a:srgbClr val="CDA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34"/>
            <p:cNvSpPr/>
            <p:nvPr/>
          </p:nvSpPr>
          <p:spPr>
            <a:xfrm>
              <a:off x="6366552" y="946469"/>
              <a:ext cx="217232" cy="191452"/>
            </a:xfrm>
            <a:custGeom>
              <a:avLst/>
              <a:gdLst/>
              <a:ahLst/>
              <a:cxnLst/>
              <a:rect l="l" t="t" r="r" b="b"/>
              <a:pathLst>
                <a:path w="1778" h="1567" extrusionOk="0">
                  <a:moveTo>
                    <a:pt x="1280" y="1"/>
                  </a:moveTo>
                  <a:cubicBezTo>
                    <a:pt x="819" y="1"/>
                    <a:pt x="0" y="588"/>
                    <a:pt x="0" y="588"/>
                  </a:cubicBezTo>
                  <a:lnTo>
                    <a:pt x="1181" y="1566"/>
                  </a:lnTo>
                  <a:cubicBezTo>
                    <a:pt x="1778" y="346"/>
                    <a:pt x="1634" y="1"/>
                    <a:pt x="1280" y="1"/>
                  </a:cubicBezTo>
                  <a:close/>
                </a:path>
              </a:pathLst>
            </a:custGeom>
            <a:solidFill>
              <a:srgbClr val="CDA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34"/>
            <p:cNvSpPr/>
            <p:nvPr/>
          </p:nvSpPr>
          <p:spPr>
            <a:xfrm>
              <a:off x="6664542" y="1220512"/>
              <a:ext cx="146246" cy="124743"/>
            </a:xfrm>
            <a:custGeom>
              <a:avLst/>
              <a:gdLst/>
              <a:ahLst/>
              <a:cxnLst/>
              <a:rect l="l" t="t" r="r" b="b"/>
              <a:pathLst>
                <a:path w="1197" h="1021" extrusionOk="0">
                  <a:moveTo>
                    <a:pt x="963" y="0"/>
                  </a:moveTo>
                  <a:cubicBezTo>
                    <a:pt x="732" y="0"/>
                    <a:pt x="278" y="290"/>
                    <a:pt x="155" y="470"/>
                  </a:cubicBezTo>
                  <a:cubicBezTo>
                    <a:pt x="1" y="699"/>
                    <a:pt x="618" y="1021"/>
                    <a:pt x="618" y="1021"/>
                  </a:cubicBezTo>
                  <a:cubicBezTo>
                    <a:pt x="1197" y="240"/>
                    <a:pt x="1172" y="0"/>
                    <a:pt x="963" y="0"/>
                  </a:cubicBezTo>
                  <a:close/>
                </a:path>
              </a:pathLst>
            </a:custGeom>
            <a:solidFill>
              <a:srgbClr val="CDA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34"/>
            <p:cNvSpPr/>
            <p:nvPr/>
          </p:nvSpPr>
          <p:spPr>
            <a:xfrm>
              <a:off x="6457819" y="1036758"/>
              <a:ext cx="312652" cy="243866"/>
            </a:xfrm>
            <a:custGeom>
              <a:avLst/>
              <a:gdLst/>
              <a:ahLst/>
              <a:cxnLst/>
              <a:rect l="l" t="t" r="r" b="b"/>
              <a:pathLst>
                <a:path w="2559" h="1996" extrusionOk="0">
                  <a:moveTo>
                    <a:pt x="1799" y="1"/>
                  </a:moveTo>
                  <a:cubicBezTo>
                    <a:pt x="1349" y="1"/>
                    <a:pt x="710" y="403"/>
                    <a:pt x="441" y="803"/>
                  </a:cubicBezTo>
                  <a:cubicBezTo>
                    <a:pt x="1" y="1373"/>
                    <a:pt x="1853" y="1994"/>
                    <a:pt x="1853" y="1995"/>
                  </a:cubicBezTo>
                  <a:cubicBezTo>
                    <a:pt x="2558" y="487"/>
                    <a:pt x="2293" y="1"/>
                    <a:pt x="1799" y="1"/>
                  </a:cubicBezTo>
                  <a:close/>
                </a:path>
              </a:pathLst>
            </a:custGeom>
            <a:solidFill>
              <a:srgbClr val="2A64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34"/>
            <p:cNvSpPr/>
            <p:nvPr/>
          </p:nvSpPr>
          <p:spPr>
            <a:xfrm>
              <a:off x="5295916" y="690019"/>
              <a:ext cx="1459777" cy="1610910"/>
            </a:xfrm>
            <a:custGeom>
              <a:avLst/>
              <a:gdLst/>
              <a:ahLst/>
              <a:cxnLst/>
              <a:rect l="l" t="t" r="r" b="b"/>
              <a:pathLst>
                <a:path w="11948" h="13185" extrusionOk="0">
                  <a:moveTo>
                    <a:pt x="4149" y="0"/>
                  </a:moveTo>
                  <a:lnTo>
                    <a:pt x="1" y="9018"/>
                  </a:lnTo>
                  <a:lnTo>
                    <a:pt x="5416" y="13185"/>
                  </a:lnTo>
                  <a:lnTo>
                    <a:pt x="11947" y="5394"/>
                  </a:lnTo>
                  <a:cubicBezTo>
                    <a:pt x="9982" y="3309"/>
                    <a:pt x="7406" y="1647"/>
                    <a:pt x="4149" y="0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34"/>
            <p:cNvSpPr/>
            <p:nvPr/>
          </p:nvSpPr>
          <p:spPr>
            <a:xfrm>
              <a:off x="5320107" y="718731"/>
              <a:ext cx="713394" cy="1179746"/>
            </a:xfrm>
            <a:custGeom>
              <a:avLst/>
              <a:gdLst/>
              <a:ahLst/>
              <a:cxnLst/>
              <a:rect l="l" t="t" r="r" b="b"/>
              <a:pathLst>
                <a:path w="5839" h="9656" extrusionOk="0">
                  <a:moveTo>
                    <a:pt x="4657" y="0"/>
                  </a:moveTo>
                  <a:lnTo>
                    <a:pt x="0" y="8950"/>
                  </a:lnTo>
                  <a:lnTo>
                    <a:pt x="958" y="9656"/>
                  </a:lnTo>
                  <a:lnTo>
                    <a:pt x="5838" y="685"/>
                  </a:lnTo>
                  <a:lnTo>
                    <a:pt x="4657" y="0"/>
                  </a:ln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34"/>
            <p:cNvSpPr/>
            <p:nvPr/>
          </p:nvSpPr>
          <p:spPr>
            <a:xfrm>
              <a:off x="5761410" y="1128879"/>
              <a:ext cx="938812" cy="1112060"/>
            </a:xfrm>
            <a:custGeom>
              <a:avLst/>
              <a:gdLst/>
              <a:ahLst/>
              <a:cxnLst/>
              <a:rect l="l" t="t" r="r" b="b"/>
              <a:pathLst>
                <a:path w="7684" h="9102" extrusionOk="0">
                  <a:moveTo>
                    <a:pt x="6306" y="0"/>
                  </a:moveTo>
                  <a:lnTo>
                    <a:pt x="0" y="8375"/>
                  </a:lnTo>
                  <a:lnTo>
                    <a:pt x="991" y="9102"/>
                  </a:lnTo>
                  <a:lnTo>
                    <a:pt x="7683" y="1243"/>
                  </a:lnTo>
                  <a:lnTo>
                    <a:pt x="6306" y="0"/>
                  </a:ln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34"/>
            <p:cNvSpPr/>
            <p:nvPr/>
          </p:nvSpPr>
          <p:spPr>
            <a:xfrm>
              <a:off x="5532572" y="896743"/>
              <a:ext cx="845957" cy="1166551"/>
            </a:xfrm>
            <a:custGeom>
              <a:avLst/>
              <a:gdLst/>
              <a:ahLst/>
              <a:cxnLst/>
              <a:rect l="l" t="t" r="r" b="b"/>
              <a:pathLst>
                <a:path w="6924" h="9548" extrusionOk="0">
                  <a:moveTo>
                    <a:pt x="5468" y="1"/>
                  </a:moveTo>
                  <a:lnTo>
                    <a:pt x="1" y="8832"/>
                  </a:lnTo>
                  <a:lnTo>
                    <a:pt x="974" y="9547"/>
                  </a:lnTo>
                  <a:lnTo>
                    <a:pt x="6924" y="1054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34"/>
            <p:cNvSpPr/>
            <p:nvPr/>
          </p:nvSpPr>
          <p:spPr>
            <a:xfrm>
              <a:off x="5286875" y="1744652"/>
              <a:ext cx="702398" cy="563483"/>
            </a:xfrm>
            <a:custGeom>
              <a:avLst/>
              <a:gdLst/>
              <a:ahLst/>
              <a:cxnLst/>
              <a:rect l="l" t="t" r="r" b="b"/>
              <a:pathLst>
                <a:path w="5749" h="4612" extrusionOk="0">
                  <a:moveTo>
                    <a:pt x="264" y="1"/>
                  </a:moveTo>
                  <a:lnTo>
                    <a:pt x="0" y="386"/>
                  </a:lnTo>
                  <a:lnTo>
                    <a:pt x="5490" y="4612"/>
                  </a:lnTo>
                  <a:lnTo>
                    <a:pt x="5748" y="4208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34"/>
            <p:cNvSpPr/>
            <p:nvPr/>
          </p:nvSpPr>
          <p:spPr>
            <a:xfrm>
              <a:off x="6145168" y="801567"/>
              <a:ext cx="309720" cy="236658"/>
            </a:xfrm>
            <a:custGeom>
              <a:avLst/>
              <a:gdLst/>
              <a:ahLst/>
              <a:cxnLst/>
              <a:rect l="l" t="t" r="r" b="b"/>
              <a:pathLst>
                <a:path w="2535" h="1937" extrusionOk="0">
                  <a:moveTo>
                    <a:pt x="1804" y="1"/>
                  </a:moveTo>
                  <a:cubicBezTo>
                    <a:pt x="1359" y="1"/>
                    <a:pt x="714" y="402"/>
                    <a:pt x="441" y="795"/>
                  </a:cubicBezTo>
                  <a:cubicBezTo>
                    <a:pt x="1" y="1354"/>
                    <a:pt x="1818" y="1936"/>
                    <a:pt x="1822" y="1936"/>
                  </a:cubicBezTo>
                  <a:cubicBezTo>
                    <a:pt x="1822" y="1936"/>
                    <a:pt x="1822" y="1936"/>
                    <a:pt x="1822" y="1936"/>
                  </a:cubicBezTo>
                  <a:cubicBezTo>
                    <a:pt x="2535" y="472"/>
                    <a:pt x="2287" y="1"/>
                    <a:pt x="1804" y="1"/>
                  </a:cubicBez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34"/>
            <p:cNvSpPr/>
            <p:nvPr/>
          </p:nvSpPr>
          <p:spPr>
            <a:xfrm>
              <a:off x="5988537" y="689286"/>
              <a:ext cx="260360" cy="226761"/>
            </a:xfrm>
            <a:custGeom>
              <a:avLst/>
              <a:gdLst/>
              <a:ahLst/>
              <a:cxnLst/>
              <a:rect l="l" t="t" r="r" b="b"/>
              <a:pathLst>
                <a:path w="2131" h="1856" extrusionOk="0">
                  <a:moveTo>
                    <a:pt x="1522" y="1"/>
                  </a:moveTo>
                  <a:cubicBezTo>
                    <a:pt x="1119" y="1"/>
                    <a:pt x="531" y="487"/>
                    <a:pt x="344" y="938"/>
                  </a:cubicBezTo>
                  <a:cubicBezTo>
                    <a:pt x="1" y="1580"/>
                    <a:pt x="1637" y="1856"/>
                    <a:pt x="1637" y="1856"/>
                  </a:cubicBezTo>
                  <a:cubicBezTo>
                    <a:pt x="2131" y="460"/>
                    <a:pt x="1913" y="1"/>
                    <a:pt x="1522" y="1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34"/>
            <p:cNvSpPr/>
            <p:nvPr/>
          </p:nvSpPr>
          <p:spPr>
            <a:xfrm>
              <a:off x="5849500" y="630152"/>
              <a:ext cx="229449" cy="283452"/>
            </a:xfrm>
            <a:custGeom>
              <a:avLst/>
              <a:gdLst/>
              <a:ahLst/>
              <a:cxnLst/>
              <a:rect l="l" t="t" r="r" b="b"/>
              <a:pathLst>
                <a:path w="1878" h="2320" extrusionOk="0">
                  <a:moveTo>
                    <a:pt x="1326" y="0"/>
                  </a:moveTo>
                  <a:cubicBezTo>
                    <a:pt x="940" y="0"/>
                    <a:pt x="372" y="453"/>
                    <a:pt x="244" y="848"/>
                  </a:cubicBezTo>
                  <a:cubicBezTo>
                    <a:pt x="0" y="1281"/>
                    <a:pt x="258" y="2320"/>
                    <a:pt x="721" y="2320"/>
                  </a:cubicBezTo>
                  <a:cubicBezTo>
                    <a:pt x="932" y="2320"/>
                    <a:pt x="1185" y="2104"/>
                    <a:pt x="1454" y="1517"/>
                  </a:cubicBezTo>
                  <a:cubicBezTo>
                    <a:pt x="1878" y="377"/>
                    <a:pt x="1678" y="0"/>
                    <a:pt x="1326" y="0"/>
                  </a:cubicBez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34"/>
            <p:cNvSpPr/>
            <p:nvPr/>
          </p:nvSpPr>
          <p:spPr>
            <a:xfrm>
              <a:off x="5771062" y="603029"/>
              <a:ext cx="140993" cy="229205"/>
            </a:xfrm>
            <a:custGeom>
              <a:avLst/>
              <a:gdLst/>
              <a:ahLst/>
              <a:cxnLst/>
              <a:rect l="l" t="t" r="r" b="b"/>
              <a:pathLst>
                <a:path w="1154" h="1876" extrusionOk="0">
                  <a:moveTo>
                    <a:pt x="944" y="0"/>
                  </a:moveTo>
                  <a:cubicBezTo>
                    <a:pt x="735" y="0"/>
                    <a:pt x="333" y="482"/>
                    <a:pt x="195" y="827"/>
                  </a:cubicBezTo>
                  <a:cubicBezTo>
                    <a:pt x="0" y="1178"/>
                    <a:pt x="26" y="1876"/>
                    <a:pt x="282" y="1876"/>
                  </a:cubicBezTo>
                  <a:cubicBezTo>
                    <a:pt x="416" y="1876"/>
                    <a:pt x="613" y="1684"/>
                    <a:pt x="875" y="1151"/>
                  </a:cubicBezTo>
                  <a:cubicBezTo>
                    <a:pt x="1154" y="288"/>
                    <a:pt x="1107" y="0"/>
                    <a:pt x="944" y="0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34"/>
            <p:cNvSpPr/>
            <p:nvPr/>
          </p:nvSpPr>
          <p:spPr>
            <a:xfrm>
              <a:off x="5295916" y="601563"/>
              <a:ext cx="1144437" cy="1460632"/>
            </a:xfrm>
            <a:custGeom>
              <a:avLst/>
              <a:gdLst/>
              <a:ahLst/>
              <a:cxnLst/>
              <a:rect l="l" t="t" r="r" b="b"/>
              <a:pathLst>
                <a:path w="9367" h="11955" extrusionOk="0">
                  <a:moveTo>
                    <a:pt x="4838" y="1"/>
                  </a:moveTo>
                  <a:cubicBezTo>
                    <a:pt x="4623" y="1"/>
                    <a:pt x="4224" y="494"/>
                    <a:pt x="4085" y="840"/>
                  </a:cubicBezTo>
                  <a:cubicBezTo>
                    <a:pt x="4054" y="899"/>
                    <a:pt x="4026" y="968"/>
                    <a:pt x="4006" y="1042"/>
                  </a:cubicBezTo>
                  <a:lnTo>
                    <a:pt x="1" y="9742"/>
                  </a:lnTo>
                  <a:lnTo>
                    <a:pt x="2792" y="11955"/>
                  </a:lnTo>
                  <a:lnTo>
                    <a:pt x="8729" y="3434"/>
                  </a:lnTo>
                  <a:cubicBezTo>
                    <a:pt x="9366" y="2074"/>
                    <a:pt x="9151" y="1631"/>
                    <a:pt x="8713" y="1631"/>
                  </a:cubicBezTo>
                  <a:cubicBezTo>
                    <a:pt x="8299" y="1631"/>
                    <a:pt x="7686" y="2026"/>
                    <a:pt x="7405" y="2417"/>
                  </a:cubicBezTo>
                  <a:lnTo>
                    <a:pt x="7399" y="2425"/>
                  </a:lnTo>
                  <a:cubicBezTo>
                    <a:pt x="7398" y="2429"/>
                    <a:pt x="7396" y="2431"/>
                    <a:pt x="7395" y="2435"/>
                  </a:cubicBezTo>
                  <a:cubicBezTo>
                    <a:pt x="7378" y="2457"/>
                    <a:pt x="7366" y="2478"/>
                    <a:pt x="7355" y="2497"/>
                  </a:cubicBezTo>
                  <a:lnTo>
                    <a:pt x="7339" y="2487"/>
                  </a:lnTo>
                  <a:cubicBezTo>
                    <a:pt x="7794" y="1158"/>
                    <a:pt x="7577" y="718"/>
                    <a:pt x="7194" y="718"/>
                  </a:cubicBezTo>
                  <a:cubicBezTo>
                    <a:pt x="6804" y="718"/>
                    <a:pt x="6243" y="1171"/>
                    <a:pt x="6036" y="1608"/>
                  </a:cubicBezTo>
                  <a:cubicBezTo>
                    <a:pt x="6392" y="578"/>
                    <a:pt x="6195" y="233"/>
                    <a:pt x="5859" y="233"/>
                  </a:cubicBezTo>
                  <a:cubicBezTo>
                    <a:pt x="5546" y="233"/>
                    <a:pt x="5112" y="532"/>
                    <a:pt x="4891" y="856"/>
                  </a:cubicBezTo>
                  <a:cubicBezTo>
                    <a:pt x="5044" y="222"/>
                    <a:pt x="4982" y="1"/>
                    <a:pt x="4838" y="1"/>
                  </a:cubicBez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34"/>
            <p:cNvSpPr/>
            <p:nvPr/>
          </p:nvSpPr>
          <p:spPr>
            <a:xfrm>
              <a:off x="5296160" y="1238716"/>
              <a:ext cx="341364" cy="774972"/>
            </a:xfrm>
            <a:custGeom>
              <a:avLst/>
              <a:gdLst/>
              <a:ahLst/>
              <a:cxnLst/>
              <a:rect l="l" t="t" r="r" b="b"/>
              <a:pathLst>
                <a:path w="2794" h="6343" extrusionOk="0">
                  <a:moveTo>
                    <a:pt x="1976" y="0"/>
                  </a:moveTo>
                  <a:lnTo>
                    <a:pt x="0" y="4527"/>
                  </a:lnTo>
                  <a:cubicBezTo>
                    <a:pt x="0" y="4527"/>
                    <a:pt x="2297" y="6342"/>
                    <a:pt x="2415" y="6342"/>
                  </a:cubicBezTo>
                  <a:cubicBezTo>
                    <a:pt x="2418" y="6342"/>
                    <a:pt x="2419" y="6341"/>
                    <a:pt x="2420" y="6339"/>
                  </a:cubicBezTo>
                  <a:cubicBezTo>
                    <a:pt x="2422" y="6242"/>
                    <a:pt x="2793" y="175"/>
                    <a:pt x="2793" y="175"/>
                  </a:cubicBezTo>
                  <a:lnTo>
                    <a:pt x="1976" y="0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34"/>
            <p:cNvSpPr/>
            <p:nvPr/>
          </p:nvSpPr>
          <p:spPr>
            <a:xfrm>
              <a:off x="5285775" y="1777884"/>
              <a:ext cx="683827" cy="528296"/>
            </a:xfrm>
            <a:custGeom>
              <a:avLst/>
              <a:gdLst/>
              <a:ahLst/>
              <a:cxnLst/>
              <a:rect l="l" t="t" r="r" b="b"/>
              <a:pathLst>
                <a:path w="5597" h="4324" extrusionOk="0">
                  <a:moveTo>
                    <a:pt x="87" y="1"/>
                  </a:moveTo>
                  <a:lnTo>
                    <a:pt x="1" y="129"/>
                  </a:lnTo>
                  <a:lnTo>
                    <a:pt x="5511" y="4324"/>
                  </a:lnTo>
                  <a:lnTo>
                    <a:pt x="5597" y="4188"/>
                  </a:lnTo>
                  <a:lnTo>
                    <a:pt x="87" y="1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34"/>
            <p:cNvSpPr/>
            <p:nvPr/>
          </p:nvSpPr>
          <p:spPr>
            <a:xfrm>
              <a:off x="6707915" y="817083"/>
              <a:ext cx="110815" cy="99086"/>
            </a:xfrm>
            <a:custGeom>
              <a:avLst/>
              <a:gdLst/>
              <a:ahLst/>
              <a:cxnLst/>
              <a:rect l="l" t="t" r="r" b="b"/>
              <a:pathLst>
                <a:path w="907" h="811" extrusionOk="0">
                  <a:moveTo>
                    <a:pt x="356" y="1"/>
                  </a:moveTo>
                  <a:cubicBezTo>
                    <a:pt x="270" y="1"/>
                    <a:pt x="190" y="31"/>
                    <a:pt x="132" y="94"/>
                  </a:cubicBezTo>
                  <a:cubicBezTo>
                    <a:pt x="1" y="237"/>
                    <a:pt x="38" y="492"/>
                    <a:pt x="217" y="665"/>
                  </a:cubicBezTo>
                  <a:cubicBezTo>
                    <a:pt x="316" y="761"/>
                    <a:pt x="439" y="810"/>
                    <a:pt x="550" y="810"/>
                  </a:cubicBezTo>
                  <a:cubicBezTo>
                    <a:pt x="638" y="810"/>
                    <a:pt x="719" y="780"/>
                    <a:pt x="777" y="717"/>
                  </a:cubicBezTo>
                  <a:cubicBezTo>
                    <a:pt x="907" y="574"/>
                    <a:pt x="867" y="319"/>
                    <a:pt x="688" y="147"/>
                  </a:cubicBezTo>
                  <a:cubicBezTo>
                    <a:pt x="589" y="51"/>
                    <a:pt x="467" y="1"/>
                    <a:pt x="356" y="1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34"/>
            <p:cNvSpPr/>
            <p:nvPr/>
          </p:nvSpPr>
          <p:spPr>
            <a:xfrm>
              <a:off x="6668574" y="758683"/>
              <a:ext cx="110326" cy="98597"/>
            </a:xfrm>
            <a:custGeom>
              <a:avLst/>
              <a:gdLst/>
              <a:ahLst/>
              <a:cxnLst/>
              <a:rect l="l" t="t" r="r" b="b"/>
              <a:pathLst>
                <a:path w="903" h="807" extrusionOk="0">
                  <a:moveTo>
                    <a:pt x="356" y="1"/>
                  </a:moveTo>
                  <a:cubicBezTo>
                    <a:pt x="269" y="1"/>
                    <a:pt x="190" y="31"/>
                    <a:pt x="132" y="93"/>
                  </a:cubicBezTo>
                  <a:cubicBezTo>
                    <a:pt x="1" y="234"/>
                    <a:pt x="39" y="489"/>
                    <a:pt x="215" y="661"/>
                  </a:cubicBezTo>
                  <a:cubicBezTo>
                    <a:pt x="314" y="757"/>
                    <a:pt x="437" y="807"/>
                    <a:pt x="547" y="807"/>
                  </a:cubicBezTo>
                  <a:cubicBezTo>
                    <a:pt x="635" y="807"/>
                    <a:pt x="715" y="776"/>
                    <a:pt x="772" y="713"/>
                  </a:cubicBezTo>
                  <a:cubicBezTo>
                    <a:pt x="902" y="569"/>
                    <a:pt x="864" y="315"/>
                    <a:pt x="686" y="144"/>
                  </a:cubicBezTo>
                  <a:cubicBezTo>
                    <a:pt x="587" y="50"/>
                    <a:pt x="466" y="1"/>
                    <a:pt x="356" y="1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34"/>
            <p:cNvSpPr/>
            <p:nvPr/>
          </p:nvSpPr>
          <p:spPr>
            <a:xfrm>
              <a:off x="6619947" y="650800"/>
              <a:ext cx="120100" cy="104584"/>
            </a:xfrm>
            <a:custGeom>
              <a:avLst/>
              <a:gdLst/>
              <a:ahLst/>
              <a:cxnLst/>
              <a:rect l="l" t="t" r="r" b="b"/>
              <a:pathLst>
                <a:path w="983" h="856" extrusionOk="0">
                  <a:moveTo>
                    <a:pt x="376" y="1"/>
                  </a:moveTo>
                  <a:cubicBezTo>
                    <a:pt x="338" y="1"/>
                    <a:pt x="294" y="15"/>
                    <a:pt x="241" y="49"/>
                  </a:cubicBezTo>
                  <a:cubicBezTo>
                    <a:pt x="1" y="207"/>
                    <a:pt x="124" y="542"/>
                    <a:pt x="298" y="709"/>
                  </a:cubicBezTo>
                  <a:cubicBezTo>
                    <a:pt x="398" y="806"/>
                    <a:pt x="520" y="855"/>
                    <a:pt x="631" y="855"/>
                  </a:cubicBezTo>
                  <a:cubicBezTo>
                    <a:pt x="717" y="855"/>
                    <a:pt x="797" y="825"/>
                    <a:pt x="854" y="764"/>
                  </a:cubicBezTo>
                  <a:cubicBezTo>
                    <a:pt x="983" y="622"/>
                    <a:pt x="897" y="535"/>
                    <a:pt x="719" y="364"/>
                  </a:cubicBezTo>
                  <a:cubicBezTo>
                    <a:pt x="580" y="230"/>
                    <a:pt x="526" y="1"/>
                    <a:pt x="376" y="1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34"/>
            <p:cNvSpPr/>
            <p:nvPr/>
          </p:nvSpPr>
          <p:spPr>
            <a:xfrm>
              <a:off x="6467837" y="821360"/>
              <a:ext cx="95421" cy="106172"/>
            </a:xfrm>
            <a:custGeom>
              <a:avLst/>
              <a:gdLst/>
              <a:ahLst/>
              <a:cxnLst/>
              <a:rect l="l" t="t" r="r" b="b"/>
              <a:pathLst>
                <a:path w="781" h="869" extrusionOk="0">
                  <a:moveTo>
                    <a:pt x="381" y="0"/>
                  </a:moveTo>
                  <a:cubicBezTo>
                    <a:pt x="343" y="0"/>
                    <a:pt x="299" y="16"/>
                    <a:pt x="245" y="51"/>
                  </a:cubicBezTo>
                  <a:cubicBezTo>
                    <a:pt x="0" y="210"/>
                    <a:pt x="123" y="550"/>
                    <a:pt x="298" y="722"/>
                  </a:cubicBezTo>
                  <a:cubicBezTo>
                    <a:pt x="397" y="818"/>
                    <a:pt x="518" y="869"/>
                    <a:pt x="629" y="869"/>
                  </a:cubicBezTo>
                  <a:cubicBezTo>
                    <a:pt x="683" y="869"/>
                    <a:pt x="735" y="857"/>
                    <a:pt x="780" y="832"/>
                  </a:cubicBezTo>
                  <a:cubicBezTo>
                    <a:pt x="694" y="817"/>
                    <a:pt x="604" y="771"/>
                    <a:pt x="527" y="695"/>
                  </a:cubicBezTo>
                  <a:cubicBezTo>
                    <a:pt x="354" y="524"/>
                    <a:pt x="232" y="192"/>
                    <a:pt x="465" y="29"/>
                  </a:cubicBezTo>
                  <a:cubicBezTo>
                    <a:pt x="441" y="11"/>
                    <a:pt x="413" y="0"/>
                    <a:pt x="381" y="0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34"/>
            <p:cNvSpPr/>
            <p:nvPr/>
          </p:nvSpPr>
          <p:spPr>
            <a:xfrm>
              <a:off x="6654646" y="666683"/>
              <a:ext cx="63044" cy="57912"/>
            </a:xfrm>
            <a:custGeom>
              <a:avLst/>
              <a:gdLst/>
              <a:ahLst/>
              <a:cxnLst/>
              <a:rect l="l" t="t" r="r" b="b"/>
              <a:pathLst>
                <a:path w="516" h="474" extrusionOk="0">
                  <a:moveTo>
                    <a:pt x="171" y="1"/>
                  </a:moveTo>
                  <a:cubicBezTo>
                    <a:pt x="150" y="1"/>
                    <a:pt x="125" y="9"/>
                    <a:pt x="96" y="30"/>
                  </a:cubicBezTo>
                  <a:cubicBezTo>
                    <a:pt x="0" y="94"/>
                    <a:pt x="106" y="285"/>
                    <a:pt x="203" y="378"/>
                  </a:cubicBezTo>
                  <a:cubicBezTo>
                    <a:pt x="267" y="439"/>
                    <a:pt x="340" y="473"/>
                    <a:pt x="397" y="473"/>
                  </a:cubicBezTo>
                  <a:cubicBezTo>
                    <a:pt x="425" y="473"/>
                    <a:pt x="449" y="465"/>
                    <a:pt x="465" y="448"/>
                  </a:cubicBezTo>
                  <a:cubicBezTo>
                    <a:pt x="515" y="393"/>
                    <a:pt x="468" y="345"/>
                    <a:pt x="371" y="252"/>
                  </a:cubicBezTo>
                  <a:cubicBezTo>
                    <a:pt x="292" y="175"/>
                    <a:pt x="267" y="1"/>
                    <a:pt x="171" y="1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34"/>
            <p:cNvSpPr/>
            <p:nvPr/>
          </p:nvSpPr>
          <p:spPr>
            <a:xfrm>
              <a:off x="6711458" y="681100"/>
              <a:ext cx="39952" cy="50215"/>
            </a:xfrm>
            <a:custGeom>
              <a:avLst/>
              <a:gdLst/>
              <a:ahLst/>
              <a:cxnLst/>
              <a:rect l="l" t="t" r="r" b="b"/>
              <a:pathLst>
                <a:path w="327" h="411" extrusionOk="0">
                  <a:moveTo>
                    <a:pt x="160" y="1"/>
                  </a:moveTo>
                  <a:cubicBezTo>
                    <a:pt x="154" y="1"/>
                    <a:pt x="148" y="1"/>
                    <a:pt x="141" y="2"/>
                  </a:cubicBezTo>
                  <a:cubicBezTo>
                    <a:pt x="15" y="16"/>
                    <a:pt x="0" y="169"/>
                    <a:pt x="39" y="272"/>
                  </a:cubicBezTo>
                  <a:cubicBezTo>
                    <a:pt x="70" y="356"/>
                    <a:pt x="139" y="410"/>
                    <a:pt x="206" y="410"/>
                  </a:cubicBezTo>
                  <a:cubicBezTo>
                    <a:pt x="220" y="410"/>
                    <a:pt x="234" y="408"/>
                    <a:pt x="248" y="403"/>
                  </a:cubicBezTo>
                  <a:cubicBezTo>
                    <a:pt x="327" y="373"/>
                    <a:pt x="308" y="323"/>
                    <a:pt x="271" y="219"/>
                  </a:cubicBezTo>
                  <a:cubicBezTo>
                    <a:pt x="236" y="124"/>
                    <a:pt x="274" y="1"/>
                    <a:pt x="160" y="1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34"/>
            <p:cNvSpPr/>
            <p:nvPr/>
          </p:nvSpPr>
          <p:spPr>
            <a:xfrm>
              <a:off x="6826304" y="1098579"/>
              <a:ext cx="44961" cy="36409"/>
            </a:xfrm>
            <a:custGeom>
              <a:avLst/>
              <a:gdLst/>
              <a:ahLst/>
              <a:cxnLst/>
              <a:rect l="l" t="t" r="r" b="b"/>
              <a:pathLst>
                <a:path w="368" h="298" extrusionOk="0">
                  <a:moveTo>
                    <a:pt x="129" y="1"/>
                  </a:moveTo>
                  <a:cubicBezTo>
                    <a:pt x="114" y="1"/>
                    <a:pt x="97" y="8"/>
                    <a:pt x="77" y="26"/>
                  </a:cubicBezTo>
                  <a:cubicBezTo>
                    <a:pt x="1" y="95"/>
                    <a:pt x="61" y="210"/>
                    <a:pt x="132" y="262"/>
                  </a:cubicBezTo>
                  <a:cubicBezTo>
                    <a:pt x="165" y="286"/>
                    <a:pt x="201" y="297"/>
                    <a:pt x="235" y="297"/>
                  </a:cubicBezTo>
                  <a:cubicBezTo>
                    <a:pt x="273" y="297"/>
                    <a:pt x="309" y="282"/>
                    <a:pt x="330" y="251"/>
                  </a:cubicBezTo>
                  <a:cubicBezTo>
                    <a:pt x="367" y="194"/>
                    <a:pt x="333" y="167"/>
                    <a:pt x="261" y="115"/>
                  </a:cubicBezTo>
                  <a:cubicBezTo>
                    <a:pt x="207" y="76"/>
                    <a:pt x="177" y="1"/>
                    <a:pt x="129" y="1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34"/>
            <p:cNvSpPr/>
            <p:nvPr/>
          </p:nvSpPr>
          <p:spPr>
            <a:xfrm>
              <a:off x="6429840" y="589467"/>
              <a:ext cx="39341" cy="49848"/>
            </a:xfrm>
            <a:custGeom>
              <a:avLst/>
              <a:gdLst/>
              <a:ahLst/>
              <a:cxnLst/>
              <a:rect l="l" t="t" r="r" b="b"/>
              <a:pathLst>
                <a:path w="322" h="408" extrusionOk="0">
                  <a:moveTo>
                    <a:pt x="162" y="1"/>
                  </a:moveTo>
                  <a:cubicBezTo>
                    <a:pt x="156" y="1"/>
                    <a:pt x="149" y="1"/>
                    <a:pt x="142" y="2"/>
                  </a:cubicBezTo>
                  <a:cubicBezTo>
                    <a:pt x="16" y="16"/>
                    <a:pt x="1" y="168"/>
                    <a:pt x="36" y="268"/>
                  </a:cubicBezTo>
                  <a:cubicBezTo>
                    <a:pt x="66" y="353"/>
                    <a:pt x="135" y="407"/>
                    <a:pt x="201" y="407"/>
                  </a:cubicBezTo>
                  <a:cubicBezTo>
                    <a:pt x="215" y="407"/>
                    <a:pt x="229" y="405"/>
                    <a:pt x="242" y="400"/>
                  </a:cubicBezTo>
                  <a:cubicBezTo>
                    <a:pt x="321" y="371"/>
                    <a:pt x="303" y="318"/>
                    <a:pt x="267" y="218"/>
                  </a:cubicBezTo>
                  <a:cubicBezTo>
                    <a:pt x="233" y="123"/>
                    <a:pt x="274" y="1"/>
                    <a:pt x="162" y="1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34"/>
            <p:cNvSpPr/>
            <p:nvPr/>
          </p:nvSpPr>
          <p:spPr>
            <a:xfrm>
              <a:off x="6214320" y="568209"/>
              <a:ext cx="38975" cy="49360"/>
            </a:xfrm>
            <a:custGeom>
              <a:avLst/>
              <a:gdLst/>
              <a:ahLst/>
              <a:cxnLst/>
              <a:rect l="l" t="t" r="r" b="b"/>
              <a:pathLst>
                <a:path w="319" h="404" extrusionOk="0">
                  <a:moveTo>
                    <a:pt x="164" y="0"/>
                  </a:moveTo>
                  <a:cubicBezTo>
                    <a:pt x="158" y="0"/>
                    <a:pt x="151" y="0"/>
                    <a:pt x="144" y="1"/>
                  </a:cubicBezTo>
                  <a:cubicBezTo>
                    <a:pt x="18" y="13"/>
                    <a:pt x="1" y="167"/>
                    <a:pt x="37" y="267"/>
                  </a:cubicBezTo>
                  <a:cubicBezTo>
                    <a:pt x="65" y="349"/>
                    <a:pt x="132" y="403"/>
                    <a:pt x="199" y="403"/>
                  </a:cubicBezTo>
                  <a:cubicBezTo>
                    <a:pt x="213" y="403"/>
                    <a:pt x="226" y="401"/>
                    <a:pt x="240" y="396"/>
                  </a:cubicBezTo>
                  <a:cubicBezTo>
                    <a:pt x="319" y="368"/>
                    <a:pt x="303" y="316"/>
                    <a:pt x="267" y="216"/>
                  </a:cubicBezTo>
                  <a:cubicBezTo>
                    <a:pt x="233" y="121"/>
                    <a:pt x="275" y="0"/>
                    <a:pt x="164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34"/>
            <p:cNvSpPr/>
            <p:nvPr/>
          </p:nvSpPr>
          <p:spPr>
            <a:xfrm>
              <a:off x="6479688" y="608771"/>
              <a:ext cx="137938" cy="97498"/>
            </a:xfrm>
            <a:custGeom>
              <a:avLst/>
              <a:gdLst/>
              <a:ahLst/>
              <a:cxnLst/>
              <a:rect l="l" t="t" r="r" b="b"/>
              <a:pathLst>
                <a:path w="1129" h="798" extrusionOk="0">
                  <a:moveTo>
                    <a:pt x="278" y="1"/>
                  </a:moveTo>
                  <a:cubicBezTo>
                    <a:pt x="216" y="1"/>
                    <a:pt x="154" y="61"/>
                    <a:pt x="76" y="243"/>
                  </a:cubicBezTo>
                  <a:cubicBezTo>
                    <a:pt x="0" y="421"/>
                    <a:pt x="162" y="651"/>
                    <a:pt x="416" y="750"/>
                  </a:cubicBezTo>
                  <a:cubicBezTo>
                    <a:pt x="498" y="782"/>
                    <a:pt x="582" y="797"/>
                    <a:pt x="660" y="797"/>
                  </a:cubicBezTo>
                  <a:cubicBezTo>
                    <a:pt x="826" y="797"/>
                    <a:pt x="966" y="728"/>
                    <a:pt x="1000" y="601"/>
                  </a:cubicBezTo>
                  <a:cubicBezTo>
                    <a:pt x="1129" y="124"/>
                    <a:pt x="884" y="309"/>
                    <a:pt x="629" y="210"/>
                  </a:cubicBezTo>
                  <a:cubicBezTo>
                    <a:pt x="473" y="151"/>
                    <a:pt x="376" y="1"/>
                    <a:pt x="278" y="1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34"/>
            <p:cNvSpPr/>
            <p:nvPr/>
          </p:nvSpPr>
          <p:spPr>
            <a:xfrm>
              <a:off x="6153109" y="565887"/>
              <a:ext cx="137572" cy="96765"/>
            </a:xfrm>
            <a:custGeom>
              <a:avLst/>
              <a:gdLst/>
              <a:ahLst/>
              <a:cxnLst/>
              <a:rect l="l" t="t" r="r" b="b"/>
              <a:pathLst>
                <a:path w="1126" h="792" extrusionOk="0">
                  <a:moveTo>
                    <a:pt x="281" y="0"/>
                  </a:moveTo>
                  <a:cubicBezTo>
                    <a:pt x="219" y="0"/>
                    <a:pt x="157" y="61"/>
                    <a:pt x="78" y="242"/>
                  </a:cubicBezTo>
                  <a:cubicBezTo>
                    <a:pt x="1" y="418"/>
                    <a:pt x="157" y="646"/>
                    <a:pt x="409" y="744"/>
                  </a:cubicBezTo>
                  <a:cubicBezTo>
                    <a:pt x="489" y="776"/>
                    <a:pt x="572" y="791"/>
                    <a:pt x="650" y="791"/>
                  </a:cubicBezTo>
                  <a:cubicBezTo>
                    <a:pt x="814" y="791"/>
                    <a:pt x="954" y="722"/>
                    <a:pt x="990" y="596"/>
                  </a:cubicBezTo>
                  <a:cubicBezTo>
                    <a:pt x="1126" y="122"/>
                    <a:pt x="878" y="306"/>
                    <a:pt x="626" y="209"/>
                  </a:cubicBezTo>
                  <a:cubicBezTo>
                    <a:pt x="472" y="150"/>
                    <a:pt x="377" y="0"/>
                    <a:pt x="281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34"/>
            <p:cNvSpPr/>
            <p:nvPr/>
          </p:nvSpPr>
          <p:spPr>
            <a:xfrm>
              <a:off x="6065386" y="582992"/>
              <a:ext cx="89800" cy="61577"/>
            </a:xfrm>
            <a:custGeom>
              <a:avLst/>
              <a:gdLst/>
              <a:ahLst/>
              <a:cxnLst/>
              <a:rect l="l" t="t" r="r" b="b"/>
              <a:pathLst>
                <a:path w="735" h="504" extrusionOk="0">
                  <a:moveTo>
                    <a:pt x="584" y="1"/>
                  </a:moveTo>
                  <a:cubicBezTo>
                    <a:pt x="525" y="1"/>
                    <a:pt x="452" y="73"/>
                    <a:pt x="347" y="92"/>
                  </a:cubicBezTo>
                  <a:cubicBezTo>
                    <a:pt x="327" y="96"/>
                    <a:pt x="307" y="97"/>
                    <a:pt x="288" y="97"/>
                  </a:cubicBezTo>
                  <a:cubicBezTo>
                    <a:pt x="225" y="97"/>
                    <a:pt x="166" y="82"/>
                    <a:pt x="120" y="82"/>
                  </a:cubicBezTo>
                  <a:cubicBezTo>
                    <a:pt x="44" y="82"/>
                    <a:pt x="0" y="120"/>
                    <a:pt x="22" y="317"/>
                  </a:cubicBezTo>
                  <a:cubicBezTo>
                    <a:pt x="34" y="429"/>
                    <a:pt x="163" y="503"/>
                    <a:pt x="317" y="503"/>
                  </a:cubicBezTo>
                  <a:cubicBezTo>
                    <a:pt x="345" y="503"/>
                    <a:pt x="373" y="501"/>
                    <a:pt x="402" y="496"/>
                  </a:cubicBezTo>
                  <a:cubicBezTo>
                    <a:pt x="590" y="461"/>
                    <a:pt x="735" y="321"/>
                    <a:pt x="702" y="191"/>
                  </a:cubicBezTo>
                  <a:cubicBezTo>
                    <a:pt x="665" y="44"/>
                    <a:pt x="629" y="1"/>
                    <a:pt x="584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34"/>
            <p:cNvSpPr/>
            <p:nvPr/>
          </p:nvSpPr>
          <p:spPr>
            <a:xfrm>
              <a:off x="6779144" y="918490"/>
              <a:ext cx="85280" cy="92488"/>
            </a:xfrm>
            <a:custGeom>
              <a:avLst/>
              <a:gdLst/>
              <a:ahLst/>
              <a:cxnLst/>
              <a:rect l="l" t="t" r="r" b="b"/>
              <a:pathLst>
                <a:path w="698" h="757" extrusionOk="0">
                  <a:moveTo>
                    <a:pt x="312" y="0"/>
                  </a:moveTo>
                  <a:cubicBezTo>
                    <a:pt x="286" y="0"/>
                    <a:pt x="257" y="2"/>
                    <a:pt x="222" y="6"/>
                  </a:cubicBezTo>
                  <a:cubicBezTo>
                    <a:pt x="82" y="22"/>
                    <a:pt x="0" y="213"/>
                    <a:pt x="33" y="418"/>
                  </a:cubicBezTo>
                  <a:cubicBezTo>
                    <a:pt x="66" y="605"/>
                    <a:pt x="186" y="757"/>
                    <a:pt x="310" y="757"/>
                  </a:cubicBezTo>
                  <a:cubicBezTo>
                    <a:pt x="323" y="757"/>
                    <a:pt x="335" y="755"/>
                    <a:pt x="348" y="752"/>
                  </a:cubicBezTo>
                  <a:cubicBezTo>
                    <a:pt x="697" y="661"/>
                    <a:pt x="488" y="567"/>
                    <a:pt x="453" y="362"/>
                  </a:cubicBezTo>
                  <a:cubicBezTo>
                    <a:pt x="420" y="175"/>
                    <a:pt x="561" y="0"/>
                    <a:pt x="312" y="0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34"/>
            <p:cNvSpPr/>
            <p:nvPr/>
          </p:nvSpPr>
          <p:spPr>
            <a:xfrm>
              <a:off x="6774379" y="1016110"/>
              <a:ext cx="111670" cy="101041"/>
            </a:xfrm>
            <a:custGeom>
              <a:avLst/>
              <a:gdLst/>
              <a:ahLst/>
              <a:cxnLst/>
              <a:rect l="l" t="t" r="r" b="b"/>
              <a:pathLst>
                <a:path w="914" h="827" extrusionOk="0">
                  <a:moveTo>
                    <a:pt x="358" y="1"/>
                  </a:moveTo>
                  <a:cubicBezTo>
                    <a:pt x="271" y="1"/>
                    <a:pt x="190" y="32"/>
                    <a:pt x="132" y="96"/>
                  </a:cubicBezTo>
                  <a:cubicBezTo>
                    <a:pt x="1" y="240"/>
                    <a:pt x="41" y="502"/>
                    <a:pt x="220" y="677"/>
                  </a:cubicBezTo>
                  <a:cubicBezTo>
                    <a:pt x="320" y="776"/>
                    <a:pt x="443" y="827"/>
                    <a:pt x="556" y="827"/>
                  </a:cubicBezTo>
                  <a:cubicBezTo>
                    <a:pt x="644" y="827"/>
                    <a:pt x="725" y="795"/>
                    <a:pt x="784" y="731"/>
                  </a:cubicBezTo>
                  <a:cubicBezTo>
                    <a:pt x="914" y="584"/>
                    <a:pt x="874" y="325"/>
                    <a:pt x="693" y="149"/>
                  </a:cubicBezTo>
                  <a:cubicBezTo>
                    <a:pt x="593" y="51"/>
                    <a:pt x="470" y="1"/>
                    <a:pt x="358" y="1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34"/>
            <p:cNvSpPr/>
            <p:nvPr/>
          </p:nvSpPr>
          <p:spPr>
            <a:xfrm>
              <a:off x="6464416" y="651411"/>
              <a:ext cx="421512" cy="512168"/>
            </a:xfrm>
            <a:custGeom>
              <a:avLst/>
              <a:gdLst/>
              <a:ahLst/>
              <a:cxnLst/>
              <a:rect l="l" t="t" r="r" b="b"/>
              <a:pathLst>
                <a:path w="3450" h="4192" extrusionOk="0">
                  <a:moveTo>
                    <a:pt x="1645" y="1"/>
                  </a:moveTo>
                  <a:cubicBezTo>
                    <a:pt x="1608" y="1"/>
                    <a:pt x="1564" y="15"/>
                    <a:pt x="1511" y="49"/>
                  </a:cubicBezTo>
                  <a:cubicBezTo>
                    <a:pt x="1375" y="138"/>
                    <a:pt x="1354" y="282"/>
                    <a:pt x="1392" y="421"/>
                  </a:cubicBezTo>
                  <a:cubicBezTo>
                    <a:pt x="1390" y="418"/>
                    <a:pt x="1385" y="417"/>
                    <a:pt x="1382" y="412"/>
                  </a:cubicBezTo>
                  <a:cubicBezTo>
                    <a:pt x="1325" y="374"/>
                    <a:pt x="1268" y="338"/>
                    <a:pt x="1206" y="305"/>
                  </a:cubicBezTo>
                  <a:lnTo>
                    <a:pt x="1206" y="305"/>
                  </a:lnTo>
                  <a:cubicBezTo>
                    <a:pt x="1" y="362"/>
                    <a:pt x="2470" y="2986"/>
                    <a:pt x="2812" y="4192"/>
                  </a:cubicBezTo>
                  <a:cubicBezTo>
                    <a:pt x="2817" y="3991"/>
                    <a:pt x="2802" y="3812"/>
                    <a:pt x="2701" y="3746"/>
                  </a:cubicBezTo>
                  <a:cubicBezTo>
                    <a:pt x="2707" y="3703"/>
                    <a:pt x="2709" y="3661"/>
                    <a:pt x="2714" y="3618"/>
                  </a:cubicBezTo>
                  <a:cubicBezTo>
                    <a:pt x="2727" y="3633"/>
                    <a:pt x="2741" y="3648"/>
                    <a:pt x="2755" y="3662"/>
                  </a:cubicBezTo>
                  <a:cubicBezTo>
                    <a:pt x="2831" y="3738"/>
                    <a:pt x="2921" y="3784"/>
                    <a:pt x="3009" y="3804"/>
                  </a:cubicBezTo>
                  <a:cubicBezTo>
                    <a:pt x="3021" y="3849"/>
                    <a:pt x="3056" y="3894"/>
                    <a:pt x="3093" y="3921"/>
                  </a:cubicBezTo>
                  <a:cubicBezTo>
                    <a:pt x="3126" y="3946"/>
                    <a:pt x="3163" y="3958"/>
                    <a:pt x="3197" y="3958"/>
                  </a:cubicBezTo>
                  <a:cubicBezTo>
                    <a:pt x="3235" y="3958"/>
                    <a:pt x="3269" y="3942"/>
                    <a:pt x="3289" y="3911"/>
                  </a:cubicBezTo>
                  <a:cubicBezTo>
                    <a:pt x="3325" y="3855"/>
                    <a:pt x="3295" y="3829"/>
                    <a:pt x="3232" y="3782"/>
                  </a:cubicBezTo>
                  <a:cubicBezTo>
                    <a:pt x="3265" y="3766"/>
                    <a:pt x="3293" y="3745"/>
                    <a:pt x="3318" y="3718"/>
                  </a:cubicBezTo>
                  <a:cubicBezTo>
                    <a:pt x="3450" y="3572"/>
                    <a:pt x="3409" y="3311"/>
                    <a:pt x="3229" y="3137"/>
                  </a:cubicBezTo>
                  <a:cubicBezTo>
                    <a:pt x="3128" y="3039"/>
                    <a:pt x="3006" y="2988"/>
                    <a:pt x="2894" y="2988"/>
                  </a:cubicBezTo>
                  <a:cubicBezTo>
                    <a:pt x="2832" y="2988"/>
                    <a:pt x="2774" y="3003"/>
                    <a:pt x="2724" y="3035"/>
                  </a:cubicBezTo>
                  <a:cubicBezTo>
                    <a:pt x="2721" y="2971"/>
                    <a:pt x="2715" y="2906"/>
                    <a:pt x="2709" y="2842"/>
                  </a:cubicBezTo>
                  <a:lnTo>
                    <a:pt x="2709" y="2842"/>
                  </a:lnTo>
                  <a:cubicBezTo>
                    <a:pt x="2761" y="2906"/>
                    <a:pt x="2824" y="2946"/>
                    <a:pt x="2888" y="2946"/>
                  </a:cubicBezTo>
                  <a:cubicBezTo>
                    <a:pt x="2900" y="2946"/>
                    <a:pt x="2912" y="2945"/>
                    <a:pt x="2924" y="2942"/>
                  </a:cubicBezTo>
                  <a:cubicBezTo>
                    <a:pt x="3273" y="2852"/>
                    <a:pt x="3064" y="2757"/>
                    <a:pt x="3029" y="2551"/>
                  </a:cubicBezTo>
                  <a:cubicBezTo>
                    <a:pt x="2996" y="2364"/>
                    <a:pt x="3138" y="2189"/>
                    <a:pt x="2886" y="2189"/>
                  </a:cubicBezTo>
                  <a:cubicBezTo>
                    <a:pt x="2861" y="2189"/>
                    <a:pt x="2832" y="2191"/>
                    <a:pt x="2798" y="2195"/>
                  </a:cubicBezTo>
                  <a:cubicBezTo>
                    <a:pt x="2722" y="2203"/>
                    <a:pt x="2664" y="2265"/>
                    <a:pt x="2631" y="2351"/>
                  </a:cubicBezTo>
                  <a:cubicBezTo>
                    <a:pt x="2616" y="2289"/>
                    <a:pt x="2602" y="2228"/>
                    <a:pt x="2585" y="2167"/>
                  </a:cubicBezTo>
                  <a:cubicBezTo>
                    <a:pt x="2656" y="2159"/>
                    <a:pt x="2719" y="2130"/>
                    <a:pt x="2767" y="2077"/>
                  </a:cubicBezTo>
                  <a:cubicBezTo>
                    <a:pt x="2898" y="1934"/>
                    <a:pt x="2858" y="1678"/>
                    <a:pt x="2679" y="1506"/>
                  </a:cubicBezTo>
                  <a:cubicBezTo>
                    <a:pt x="2629" y="1457"/>
                    <a:pt x="2576" y="1422"/>
                    <a:pt x="2519" y="1399"/>
                  </a:cubicBezTo>
                  <a:cubicBezTo>
                    <a:pt x="2523" y="1274"/>
                    <a:pt x="2466" y="1134"/>
                    <a:pt x="2356" y="1028"/>
                  </a:cubicBezTo>
                  <a:cubicBezTo>
                    <a:pt x="2255" y="933"/>
                    <a:pt x="2133" y="883"/>
                    <a:pt x="2022" y="883"/>
                  </a:cubicBezTo>
                  <a:cubicBezTo>
                    <a:pt x="1986" y="883"/>
                    <a:pt x="1951" y="889"/>
                    <a:pt x="1919" y="899"/>
                  </a:cubicBezTo>
                  <a:cubicBezTo>
                    <a:pt x="1906" y="885"/>
                    <a:pt x="1893" y="869"/>
                    <a:pt x="1882" y="855"/>
                  </a:cubicBezTo>
                  <a:lnTo>
                    <a:pt x="1882" y="855"/>
                  </a:lnTo>
                  <a:cubicBezTo>
                    <a:pt x="1888" y="855"/>
                    <a:pt x="1894" y="855"/>
                    <a:pt x="1900" y="855"/>
                  </a:cubicBezTo>
                  <a:cubicBezTo>
                    <a:pt x="1986" y="855"/>
                    <a:pt x="2066" y="826"/>
                    <a:pt x="2122" y="763"/>
                  </a:cubicBezTo>
                  <a:cubicBezTo>
                    <a:pt x="2161" y="723"/>
                    <a:pt x="2178" y="687"/>
                    <a:pt x="2183" y="651"/>
                  </a:cubicBezTo>
                  <a:cubicBezTo>
                    <a:pt x="2197" y="656"/>
                    <a:pt x="2212" y="658"/>
                    <a:pt x="2227" y="658"/>
                  </a:cubicBezTo>
                  <a:cubicBezTo>
                    <a:pt x="2240" y="658"/>
                    <a:pt x="2253" y="656"/>
                    <a:pt x="2266" y="651"/>
                  </a:cubicBezTo>
                  <a:cubicBezTo>
                    <a:pt x="2344" y="620"/>
                    <a:pt x="2327" y="570"/>
                    <a:pt x="2290" y="468"/>
                  </a:cubicBezTo>
                  <a:cubicBezTo>
                    <a:pt x="2253" y="373"/>
                    <a:pt x="2293" y="248"/>
                    <a:pt x="2178" y="248"/>
                  </a:cubicBezTo>
                  <a:cubicBezTo>
                    <a:pt x="2172" y="248"/>
                    <a:pt x="2165" y="248"/>
                    <a:pt x="2158" y="249"/>
                  </a:cubicBezTo>
                  <a:cubicBezTo>
                    <a:pt x="2072" y="259"/>
                    <a:pt x="2039" y="334"/>
                    <a:pt x="2039" y="412"/>
                  </a:cubicBezTo>
                  <a:cubicBezTo>
                    <a:pt x="2022" y="397"/>
                    <a:pt x="2007" y="382"/>
                    <a:pt x="1989" y="364"/>
                  </a:cubicBezTo>
                  <a:cubicBezTo>
                    <a:pt x="1849" y="230"/>
                    <a:pt x="1796" y="1"/>
                    <a:pt x="1645" y="1"/>
                  </a:cubicBez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34"/>
            <p:cNvSpPr/>
            <p:nvPr/>
          </p:nvSpPr>
          <p:spPr>
            <a:xfrm>
              <a:off x="6369851" y="606694"/>
              <a:ext cx="107150" cy="85646"/>
            </a:xfrm>
            <a:custGeom>
              <a:avLst/>
              <a:gdLst/>
              <a:ahLst/>
              <a:cxnLst/>
              <a:rect l="l" t="t" r="r" b="b"/>
              <a:pathLst>
                <a:path w="877" h="701" extrusionOk="0">
                  <a:moveTo>
                    <a:pt x="430" y="1"/>
                  </a:moveTo>
                  <a:cubicBezTo>
                    <a:pt x="203" y="1"/>
                    <a:pt x="16" y="145"/>
                    <a:pt x="8" y="332"/>
                  </a:cubicBezTo>
                  <a:cubicBezTo>
                    <a:pt x="0" y="525"/>
                    <a:pt x="187" y="690"/>
                    <a:pt x="424" y="700"/>
                  </a:cubicBezTo>
                  <a:cubicBezTo>
                    <a:pt x="433" y="700"/>
                    <a:pt x="441" y="700"/>
                    <a:pt x="450" y="700"/>
                  </a:cubicBezTo>
                  <a:cubicBezTo>
                    <a:pt x="678" y="700"/>
                    <a:pt x="864" y="555"/>
                    <a:pt x="869" y="368"/>
                  </a:cubicBezTo>
                  <a:cubicBezTo>
                    <a:pt x="877" y="174"/>
                    <a:pt x="690" y="11"/>
                    <a:pt x="453" y="1"/>
                  </a:cubicBezTo>
                  <a:cubicBezTo>
                    <a:pt x="445" y="1"/>
                    <a:pt x="438" y="1"/>
                    <a:pt x="430" y="1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34"/>
            <p:cNvSpPr/>
            <p:nvPr/>
          </p:nvSpPr>
          <p:spPr>
            <a:xfrm>
              <a:off x="6241810" y="636139"/>
              <a:ext cx="89800" cy="60967"/>
            </a:xfrm>
            <a:custGeom>
              <a:avLst/>
              <a:gdLst/>
              <a:ahLst/>
              <a:cxnLst/>
              <a:rect l="l" t="t" r="r" b="b"/>
              <a:pathLst>
                <a:path w="735" h="499" extrusionOk="0">
                  <a:moveTo>
                    <a:pt x="451" y="0"/>
                  </a:moveTo>
                  <a:cubicBezTo>
                    <a:pt x="425" y="0"/>
                    <a:pt x="398" y="3"/>
                    <a:pt x="369" y="8"/>
                  </a:cubicBezTo>
                  <a:cubicBezTo>
                    <a:pt x="134" y="49"/>
                    <a:pt x="1" y="258"/>
                    <a:pt x="22" y="387"/>
                  </a:cubicBezTo>
                  <a:cubicBezTo>
                    <a:pt x="35" y="470"/>
                    <a:pt x="107" y="499"/>
                    <a:pt x="220" y="499"/>
                  </a:cubicBezTo>
                  <a:cubicBezTo>
                    <a:pt x="283" y="499"/>
                    <a:pt x="358" y="490"/>
                    <a:pt x="443" y="476"/>
                  </a:cubicBezTo>
                  <a:cubicBezTo>
                    <a:pt x="679" y="433"/>
                    <a:pt x="735" y="356"/>
                    <a:pt x="714" y="227"/>
                  </a:cubicBezTo>
                  <a:cubicBezTo>
                    <a:pt x="695" y="114"/>
                    <a:pt x="626" y="0"/>
                    <a:pt x="451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34"/>
            <p:cNvSpPr/>
            <p:nvPr/>
          </p:nvSpPr>
          <p:spPr>
            <a:xfrm>
              <a:off x="6376449" y="692951"/>
              <a:ext cx="107883" cy="86502"/>
            </a:xfrm>
            <a:custGeom>
              <a:avLst/>
              <a:gdLst/>
              <a:ahLst/>
              <a:cxnLst/>
              <a:rect l="l" t="t" r="r" b="b"/>
              <a:pathLst>
                <a:path w="883" h="708" extrusionOk="0">
                  <a:moveTo>
                    <a:pt x="434" y="0"/>
                  </a:moveTo>
                  <a:cubicBezTo>
                    <a:pt x="206" y="0"/>
                    <a:pt x="16" y="147"/>
                    <a:pt x="8" y="336"/>
                  </a:cubicBezTo>
                  <a:cubicBezTo>
                    <a:pt x="1" y="530"/>
                    <a:pt x="187" y="698"/>
                    <a:pt x="427" y="707"/>
                  </a:cubicBezTo>
                  <a:cubicBezTo>
                    <a:pt x="435" y="707"/>
                    <a:pt x="443" y="707"/>
                    <a:pt x="450" y="707"/>
                  </a:cubicBezTo>
                  <a:cubicBezTo>
                    <a:pt x="682" y="707"/>
                    <a:pt x="870" y="560"/>
                    <a:pt x="876" y="372"/>
                  </a:cubicBezTo>
                  <a:cubicBezTo>
                    <a:pt x="883" y="177"/>
                    <a:pt x="695" y="12"/>
                    <a:pt x="456" y="1"/>
                  </a:cubicBezTo>
                  <a:cubicBezTo>
                    <a:pt x="449" y="0"/>
                    <a:pt x="441" y="0"/>
                    <a:pt x="434" y="0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34"/>
            <p:cNvSpPr/>
            <p:nvPr/>
          </p:nvSpPr>
          <p:spPr>
            <a:xfrm>
              <a:off x="6392820" y="710789"/>
              <a:ext cx="60722" cy="36531"/>
            </a:xfrm>
            <a:custGeom>
              <a:avLst/>
              <a:gdLst/>
              <a:ahLst/>
              <a:cxnLst/>
              <a:rect l="l" t="t" r="r" b="b"/>
              <a:pathLst>
                <a:path w="497" h="299" extrusionOk="0">
                  <a:moveTo>
                    <a:pt x="109" y="3"/>
                  </a:moveTo>
                  <a:cubicBezTo>
                    <a:pt x="46" y="3"/>
                    <a:pt x="7" y="18"/>
                    <a:pt x="4" y="90"/>
                  </a:cubicBezTo>
                  <a:cubicBezTo>
                    <a:pt x="0" y="198"/>
                    <a:pt x="107" y="294"/>
                    <a:pt x="241" y="299"/>
                  </a:cubicBezTo>
                  <a:cubicBezTo>
                    <a:pt x="244" y="299"/>
                    <a:pt x="247" y="299"/>
                    <a:pt x="251" y="299"/>
                  </a:cubicBezTo>
                  <a:cubicBezTo>
                    <a:pt x="383" y="299"/>
                    <a:pt x="490" y="216"/>
                    <a:pt x="494" y="110"/>
                  </a:cubicBezTo>
                  <a:cubicBezTo>
                    <a:pt x="497" y="1"/>
                    <a:pt x="366" y="15"/>
                    <a:pt x="232" y="9"/>
                  </a:cubicBezTo>
                  <a:cubicBezTo>
                    <a:pt x="185" y="7"/>
                    <a:pt x="143" y="3"/>
                    <a:pt x="109" y="3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34"/>
            <p:cNvSpPr/>
            <p:nvPr/>
          </p:nvSpPr>
          <p:spPr>
            <a:xfrm>
              <a:off x="6506567" y="640660"/>
              <a:ext cx="58034" cy="31155"/>
            </a:xfrm>
            <a:custGeom>
              <a:avLst/>
              <a:gdLst/>
              <a:ahLst/>
              <a:cxnLst/>
              <a:rect l="l" t="t" r="r" b="b"/>
              <a:pathLst>
                <a:path w="475" h="255" extrusionOk="0">
                  <a:moveTo>
                    <a:pt x="141" y="1"/>
                  </a:moveTo>
                  <a:cubicBezTo>
                    <a:pt x="78" y="1"/>
                    <a:pt x="31" y="20"/>
                    <a:pt x="20" y="55"/>
                  </a:cubicBezTo>
                  <a:cubicBezTo>
                    <a:pt x="1" y="114"/>
                    <a:pt x="84" y="193"/>
                    <a:pt x="206" y="234"/>
                  </a:cubicBezTo>
                  <a:cubicBezTo>
                    <a:pt x="251" y="248"/>
                    <a:pt x="295" y="255"/>
                    <a:pt x="333" y="255"/>
                  </a:cubicBezTo>
                  <a:cubicBezTo>
                    <a:pt x="398" y="255"/>
                    <a:pt x="446" y="236"/>
                    <a:pt x="458" y="200"/>
                  </a:cubicBezTo>
                  <a:cubicBezTo>
                    <a:pt x="475" y="142"/>
                    <a:pt x="393" y="62"/>
                    <a:pt x="272" y="24"/>
                  </a:cubicBezTo>
                  <a:cubicBezTo>
                    <a:pt x="225" y="8"/>
                    <a:pt x="180" y="1"/>
                    <a:pt x="141" y="1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34"/>
            <p:cNvSpPr/>
            <p:nvPr/>
          </p:nvSpPr>
          <p:spPr>
            <a:xfrm>
              <a:off x="6527826" y="633696"/>
              <a:ext cx="33721" cy="21381"/>
            </a:xfrm>
            <a:custGeom>
              <a:avLst/>
              <a:gdLst/>
              <a:ahLst/>
              <a:cxnLst/>
              <a:rect l="l" t="t" r="r" b="b"/>
              <a:pathLst>
                <a:path w="276" h="175" extrusionOk="0">
                  <a:moveTo>
                    <a:pt x="100" y="0"/>
                  </a:moveTo>
                  <a:cubicBezTo>
                    <a:pt x="57" y="0"/>
                    <a:pt x="23" y="17"/>
                    <a:pt x="13" y="46"/>
                  </a:cubicBezTo>
                  <a:cubicBezTo>
                    <a:pt x="0" y="89"/>
                    <a:pt x="43" y="141"/>
                    <a:pt x="113" y="164"/>
                  </a:cubicBezTo>
                  <a:cubicBezTo>
                    <a:pt x="135" y="171"/>
                    <a:pt x="156" y="175"/>
                    <a:pt x="175" y="175"/>
                  </a:cubicBezTo>
                  <a:cubicBezTo>
                    <a:pt x="219" y="175"/>
                    <a:pt x="253" y="157"/>
                    <a:pt x="262" y="128"/>
                  </a:cubicBezTo>
                  <a:cubicBezTo>
                    <a:pt x="275" y="85"/>
                    <a:pt x="232" y="33"/>
                    <a:pt x="162" y="11"/>
                  </a:cubicBezTo>
                  <a:cubicBezTo>
                    <a:pt x="141" y="3"/>
                    <a:pt x="120" y="0"/>
                    <a:pt x="100" y="0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34"/>
            <p:cNvSpPr/>
            <p:nvPr/>
          </p:nvSpPr>
          <p:spPr>
            <a:xfrm>
              <a:off x="6432161" y="699427"/>
              <a:ext cx="33599" cy="21503"/>
            </a:xfrm>
            <a:custGeom>
              <a:avLst/>
              <a:gdLst/>
              <a:ahLst/>
              <a:cxnLst/>
              <a:rect l="l" t="t" r="r" b="b"/>
              <a:pathLst>
                <a:path w="275" h="176" extrusionOk="0">
                  <a:moveTo>
                    <a:pt x="102" y="0"/>
                  </a:moveTo>
                  <a:cubicBezTo>
                    <a:pt x="59" y="0"/>
                    <a:pt x="24" y="17"/>
                    <a:pt x="14" y="47"/>
                  </a:cubicBezTo>
                  <a:cubicBezTo>
                    <a:pt x="0" y="90"/>
                    <a:pt x="44" y="144"/>
                    <a:pt x="113" y="165"/>
                  </a:cubicBezTo>
                  <a:cubicBezTo>
                    <a:pt x="135" y="173"/>
                    <a:pt x="156" y="176"/>
                    <a:pt x="175" y="176"/>
                  </a:cubicBezTo>
                  <a:cubicBezTo>
                    <a:pt x="218" y="176"/>
                    <a:pt x="253" y="159"/>
                    <a:pt x="261" y="130"/>
                  </a:cubicBezTo>
                  <a:cubicBezTo>
                    <a:pt x="275" y="87"/>
                    <a:pt x="231" y="32"/>
                    <a:pt x="163" y="11"/>
                  </a:cubicBezTo>
                  <a:cubicBezTo>
                    <a:pt x="142" y="4"/>
                    <a:pt x="121" y="0"/>
                    <a:pt x="102" y="0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34"/>
            <p:cNvSpPr/>
            <p:nvPr/>
          </p:nvSpPr>
          <p:spPr>
            <a:xfrm>
              <a:off x="6377426" y="955632"/>
              <a:ext cx="217232" cy="191330"/>
            </a:xfrm>
            <a:custGeom>
              <a:avLst/>
              <a:gdLst/>
              <a:ahLst/>
              <a:cxnLst/>
              <a:rect l="l" t="t" r="r" b="b"/>
              <a:pathLst>
                <a:path w="1778" h="1566" extrusionOk="0">
                  <a:moveTo>
                    <a:pt x="1281" y="0"/>
                  </a:moveTo>
                  <a:cubicBezTo>
                    <a:pt x="820" y="0"/>
                    <a:pt x="0" y="589"/>
                    <a:pt x="0" y="589"/>
                  </a:cubicBezTo>
                  <a:lnTo>
                    <a:pt x="1181" y="1566"/>
                  </a:lnTo>
                  <a:cubicBezTo>
                    <a:pt x="1777" y="346"/>
                    <a:pt x="1634" y="0"/>
                    <a:pt x="1281" y="0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34"/>
            <p:cNvSpPr/>
            <p:nvPr/>
          </p:nvSpPr>
          <p:spPr>
            <a:xfrm>
              <a:off x="6675049" y="1230775"/>
              <a:ext cx="146491" cy="124988"/>
            </a:xfrm>
            <a:custGeom>
              <a:avLst/>
              <a:gdLst/>
              <a:ahLst/>
              <a:cxnLst/>
              <a:rect l="l" t="t" r="r" b="b"/>
              <a:pathLst>
                <a:path w="1199" h="1023" extrusionOk="0">
                  <a:moveTo>
                    <a:pt x="965" y="0"/>
                  </a:moveTo>
                  <a:cubicBezTo>
                    <a:pt x="734" y="0"/>
                    <a:pt x="280" y="290"/>
                    <a:pt x="158" y="470"/>
                  </a:cubicBezTo>
                  <a:cubicBezTo>
                    <a:pt x="1" y="699"/>
                    <a:pt x="618" y="1023"/>
                    <a:pt x="619" y="1023"/>
                  </a:cubicBezTo>
                  <a:cubicBezTo>
                    <a:pt x="1199" y="241"/>
                    <a:pt x="1174" y="0"/>
                    <a:pt x="965" y="0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34"/>
            <p:cNvSpPr/>
            <p:nvPr/>
          </p:nvSpPr>
          <p:spPr>
            <a:xfrm>
              <a:off x="6465394" y="1047509"/>
              <a:ext cx="312774" cy="243744"/>
            </a:xfrm>
            <a:custGeom>
              <a:avLst/>
              <a:gdLst/>
              <a:ahLst/>
              <a:cxnLst/>
              <a:rect l="l" t="t" r="r" b="b"/>
              <a:pathLst>
                <a:path w="2560" h="1995" extrusionOk="0">
                  <a:moveTo>
                    <a:pt x="1798" y="0"/>
                  </a:moveTo>
                  <a:cubicBezTo>
                    <a:pt x="1348" y="0"/>
                    <a:pt x="708" y="403"/>
                    <a:pt x="440" y="804"/>
                  </a:cubicBezTo>
                  <a:cubicBezTo>
                    <a:pt x="0" y="1375"/>
                    <a:pt x="1854" y="1995"/>
                    <a:pt x="1854" y="1995"/>
                  </a:cubicBezTo>
                  <a:cubicBezTo>
                    <a:pt x="2559" y="486"/>
                    <a:pt x="2293" y="0"/>
                    <a:pt x="1798" y="0"/>
                  </a:cubicBez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34"/>
            <p:cNvSpPr/>
            <p:nvPr/>
          </p:nvSpPr>
          <p:spPr>
            <a:xfrm>
              <a:off x="6012728" y="1352830"/>
              <a:ext cx="527196" cy="550776"/>
            </a:xfrm>
            <a:custGeom>
              <a:avLst/>
              <a:gdLst/>
              <a:ahLst/>
              <a:cxnLst/>
              <a:rect l="l" t="t" r="r" b="b"/>
              <a:pathLst>
                <a:path w="4315" h="4508" extrusionOk="0">
                  <a:moveTo>
                    <a:pt x="3334" y="1"/>
                  </a:moveTo>
                  <a:cubicBezTo>
                    <a:pt x="2753" y="1"/>
                    <a:pt x="1929" y="524"/>
                    <a:pt x="1243" y="1390"/>
                  </a:cubicBezTo>
                  <a:cubicBezTo>
                    <a:pt x="332" y="2538"/>
                    <a:pt x="0" y="3865"/>
                    <a:pt x="519" y="4338"/>
                  </a:cubicBezTo>
                  <a:cubicBezTo>
                    <a:pt x="643" y="4453"/>
                    <a:pt x="805" y="4507"/>
                    <a:pt x="992" y="4507"/>
                  </a:cubicBezTo>
                  <a:cubicBezTo>
                    <a:pt x="1585" y="4507"/>
                    <a:pt x="2427" y="3963"/>
                    <a:pt x="3118" y="3072"/>
                  </a:cubicBezTo>
                  <a:cubicBezTo>
                    <a:pt x="4016" y="1913"/>
                    <a:pt x="4315" y="615"/>
                    <a:pt x="3797" y="160"/>
                  </a:cubicBezTo>
                  <a:cubicBezTo>
                    <a:pt x="3674" y="52"/>
                    <a:pt x="3516" y="1"/>
                    <a:pt x="3334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34"/>
            <p:cNvSpPr/>
            <p:nvPr/>
          </p:nvSpPr>
          <p:spPr>
            <a:xfrm>
              <a:off x="6049992" y="1390094"/>
              <a:ext cx="454012" cy="474293"/>
            </a:xfrm>
            <a:custGeom>
              <a:avLst/>
              <a:gdLst/>
              <a:ahLst/>
              <a:cxnLst/>
              <a:rect l="l" t="t" r="r" b="b"/>
              <a:pathLst>
                <a:path w="3716" h="3882" extrusionOk="0">
                  <a:moveTo>
                    <a:pt x="2870" y="1"/>
                  </a:moveTo>
                  <a:cubicBezTo>
                    <a:pt x="2369" y="1"/>
                    <a:pt x="1658" y="452"/>
                    <a:pt x="1067" y="1199"/>
                  </a:cubicBezTo>
                  <a:cubicBezTo>
                    <a:pt x="282" y="2188"/>
                    <a:pt x="0" y="3328"/>
                    <a:pt x="445" y="3736"/>
                  </a:cubicBezTo>
                  <a:cubicBezTo>
                    <a:pt x="553" y="3835"/>
                    <a:pt x="693" y="3882"/>
                    <a:pt x="854" y="3882"/>
                  </a:cubicBezTo>
                  <a:cubicBezTo>
                    <a:pt x="1364" y="3882"/>
                    <a:pt x="2087" y="3413"/>
                    <a:pt x="2683" y="2648"/>
                  </a:cubicBezTo>
                  <a:cubicBezTo>
                    <a:pt x="3457" y="1651"/>
                    <a:pt x="3715" y="532"/>
                    <a:pt x="3268" y="138"/>
                  </a:cubicBezTo>
                  <a:cubicBezTo>
                    <a:pt x="3163" y="45"/>
                    <a:pt x="3027" y="1"/>
                    <a:pt x="2870" y="1"/>
                  </a:cubicBez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34"/>
            <p:cNvSpPr/>
            <p:nvPr/>
          </p:nvSpPr>
          <p:spPr>
            <a:xfrm>
              <a:off x="6072839" y="1419050"/>
              <a:ext cx="412960" cy="431653"/>
            </a:xfrm>
            <a:custGeom>
              <a:avLst/>
              <a:gdLst/>
              <a:ahLst/>
              <a:cxnLst/>
              <a:rect l="l" t="t" r="r" b="b"/>
              <a:pathLst>
                <a:path w="3380" h="3533" extrusionOk="0">
                  <a:moveTo>
                    <a:pt x="2609" y="1"/>
                  </a:moveTo>
                  <a:cubicBezTo>
                    <a:pt x="2153" y="1"/>
                    <a:pt x="1506" y="412"/>
                    <a:pt x="968" y="1092"/>
                  </a:cubicBezTo>
                  <a:cubicBezTo>
                    <a:pt x="257" y="1994"/>
                    <a:pt x="1" y="3031"/>
                    <a:pt x="406" y="3401"/>
                  </a:cubicBezTo>
                  <a:cubicBezTo>
                    <a:pt x="503" y="3490"/>
                    <a:pt x="629" y="3533"/>
                    <a:pt x="774" y="3533"/>
                  </a:cubicBezTo>
                  <a:cubicBezTo>
                    <a:pt x="1237" y="3533"/>
                    <a:pt x="1896" y="3107"/>
                    <a:pt x="2439" y="2411"/>
                  </a:cubicBezTo>
                  <a:cubicBezTo>
                    <a:pt x="3143" y="1505"/>
                    <a:pt x="3379" y="484"/>
                    <a:pt x="2973" y="126"/>
                  </a:cubicBezTo>
                  <a:cubicBezTo>
                    <a:pt x="2876" y="41"/>
                    <a:pt x="2752" y="1"/>
                    <a:pt x="2609" y="1"/>
                  </a:cubicBez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34"/>
            <p:cNvSpPr/>
            <p:nvPr/>
          </p:nvSpPr>
          <p:spPr>
            <a:xfrm>
              <a:off x="6251095" y="1382397"/>
              <a:ext cx="94199" cy="140993"/>
            </a:xfrm>
            <a:custGeom>
              <a:avLst/>
              <a:gdLst/>
              <a:ahLst/>
              <a:cxnLst/>
              <a:rect l="l" t="t" r="r" b="b"/>
              <a:pathLst>
                <a:path w="771" h="1154" extrusionOk="0">
                  <a:moveTo>
                    <a:pt x="742" y="0"/>
                  </a:moveTo>
                  <a:cubicBezTo>
                    <a:pt x="741" y="0"/>
                    <a:pt x="741" y="0"/>
                    <a:pt x="741" y="1"/>
                  </a:cubicBezTo>
                  <a:cubicBezTo>
                    <a:pt x="464" y="274"/>
                    <a:pt x="245" y="636"/>
                    <a:pt x="28" y="984"/>
                  </a:cubicBezTo>
                  <a:cubicBezTo>
                    <a:pt x="0" y="1027"/>
                    <a:pt x="25" y="1153"/>
                    <a:pt x="25" y="1153"/>
                  </a:cubicBezTo>
                  <a:cubicBezTo>
                    <a:pt x="245" y="803"/>
                    <a:pt x="464" y="435"/>
                    <a:pt x="743" y="161"/>
                  </a:cubicBezTo>
                  <a:cubicBezTo>
                    <a:pt x="771" y="134"/>
                    <a:pt x="753" y="0"/>
                    <a:pt x="742" y="0"/>
                  </a:cubicBez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34"/>
            <p:cNvSpPr/>
            <p:nvPr/>
          </p:nvSpPr>
          <p:spPr>
            <a:xfrm>
              <a:off x="6289581" y="1382763"/>
              <a:ext cx="73429" cy="88334"/>
            </a:xfrm>
            <a:custGeom>
              <a:avLst/>
              <a:gdLst/>
              <a:ahLst/>
              <a:cxnLst/>
              <a:rect l="l" t="t" r="r" b="b"/>
              <a:pathLst>
                <a:path w="601" h="723" extrusionOk="0">
                  <a:moveTo>
                    <a:pt x="391" y="1"/>
                  </a:moveTo>
                  <a:cubicBezTo>
                    <a:pt x="354" y="1"/>
                    <a:pt x="316" y="17"/>
                    <a:pt x="282" y="55"/>
                  </a:cubicBezTo>
                  <a:cubicBezTo>
                    <a:pt x="252" y="91"/>
                    <a:pt x="295" y="208"/>
                    <a:pt x="287" y="220"/>
                  </a:cubicBezTo>
                  <a:cubicBezTo>
                    <a:pt x="321" y="180"/>
                    <a:pt x="357" y="165"/>
                    <a:pt x="391" y="165"/>
                  </a:cubicBezTo>
                  <a:cubicBezTo>
                    <a:pt x="426" y="165"/>
                    <a:pt x="459" y="180"/>
                    <a:pt x="489" y="200"/>
                  </a:cubicBezTo>
                  <a:cubicBezTo>
                    <a:pt x="566" y="251"/>
                    <a:pt x="566" y="314"/>
                    <a:pt x="481" y="402"/>
                  </a:cubicBezTo>
                  <a:cubicBezTo>
                    <a:pt x="373" y="514"/>
                    <a:pt x="205" y="554"/>
                    <a:pt x="78" y="554"/>
                  </a:cubicBezTo>
                  <a:cubicBezTo>
                    <a:pt x="61" y="554"/>
                    <a:pt x="44" y="553"/>
                    <a:pt x="29" y="552"/>
                  </a:cubicBezTo>
                  <a:lnTo>
                    <a:pt x="29" y="552"/>
                  </a:lnTo>
                  <a:cubicBezTo>
                    <a:pt x="28" y="552"/>
                    <a:pt x="0" y="718"/>
                    <a:pt x="30" y="721"/>
                  </a:cubicBezTo>
                  <a:cubicBezTo>
                    <a:pt x="45" y="722"/>
                    <a:pt x="60" y="723"/>
                    <a:pt x="77" y="723"/>
                  </a:cubicBezTo>
                  <a:cubicBezTo>
                    <a:pt x="254" y="723"/>
                    <a:pt x="530" y="641"/>
                    <a:pt x="580" y="392"/>
                  </a:cubicBezTo>
                  <a:cubicBezTo>
                    <a:pt x="600" y="293"/>
                    <a:pt x="587" y="188"/>
                    <a:pt x="553" y="115"/>
                  </a:cubicBezTo>
                  <a:cubicBezTo>
                    <a:pt x="526" y="55"/>
                    <a:pt x="460" y="1"/>
                    <a:pt x="391" y="1"/>
                  </a:cubicBez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34"/>
            <p:cNvSpPr/>
            <p:nvPr/>
          </p:nvSpPr>
          <p:spPr>
            <a:xfrm>
              <a:off x="6294468" y="1476351"/>
              <a:ext cx="53758" cy="68297"/>
            </a:xfrm>
            <a:custGeom>
              <a:avLst/>
              <a:gdLst/>
              <a:ahLst/>
              <a:cxnLst/>
              <a:rect l="l" t="t" r="r" b="b"/>
              <a:pathLst>
                <a:path w="440" h="559" extrusionOk="0">
                  <a:moveTo>
                    <a:pt x="348" y="121"/>
                  </a:moveTo>
                  <a:cubicBezTo>
                    <a:pt x="349" y="122"/>
                    <a:pt x="349" y="124"/>
                    <a:pt x="350" y="125"/>
                  </a:cubicBezTo>
                  <a:lnTo>
                    <a:pt x="350" y="125"/>
                  </a:lnTo>
                  <a:cubicBezTo>
                    <a:pt x="349" y="124"/>
                    <a:pt x="349" y="122"/>
                    <a:pt x="348" y="121"/>
                  </a:cubicBezTo>
                  <a:close/>
                  <a:moveTo>
                    <a:pt x="357" y="147"/>
                  </a:moveTo>
                  <a:lnTo>
                    <a:pt x="357" y="147"/>
                  </a:lnTo>
                  <a:cubicBezTo>
                    <a:pt x="363" y="151"/>
                    <a:pt x="365" y="156"/>
                    <a:pt x="363" y="156"/>
                  </a:cubicBezTo>
                  <a:cubicBezTo>
                    <a:pt x="362" y="156"/>
                    <a:pt x="360" y="154"/>
                    <a:pt x="357" y="147"/>
                  </a:cubicBezTo>
                  <a:close/>
                  <a:moveTo>
                    <a:pt x="69" y="401"/>
                  </a:moveTo>
                  <a:cubicBezTo>
                    <a:pt x="71" y="401"/>
                    <a:pt x="75" y="404"/>
                    <a:pt x="80" y="412"/>
                  </a:cubicBezTo>
                  <a:lnTo>
                    <a:pt x="80" y="412"/>
                  </a:lnTo>
                  <a:cubicBezTo>
                    <a:pt x="68" y="408"/>
                    <a:pt x="66" y="401"/>
                    <a:pt x="69" y="401"/>
                  </a:cubicBezTo>
                  <a:close/>
                  <a:moveTo>
                    <a:pt x="325" y="135"/>
                  </a:moveTo>
                  <a:cubicBezTo>
                    <a:pt x="333" y="135"/>
                    <a:pt x="340" y="137"/>
                    <a:pt x="346" y="141"/>
                  </a:cubicBezTo>
                  <a:cubicBezTo>
                    <a:pt x="348" y="142"/>
                    <a:pt x="351" y="143"/>
                    <a:pt x="353" y="144"/>
                  </a:cubicBezTo>
                  <a:lnTo>
                    <a:pt x="353" y="144"/>
                  </a:lnTo>
                  <a:cubicBezTo>
                    <a:pt x="362" y="227"/>
                    <a:pt x="297" y="327"/>
                    <a:pt x="232" y="377"/>
                  </a:cubicBezTo>
                  <a:cubicBezTo>
                    <a:pt x="192" y="407"/>
                    <a:pt x="149" y="416"/>
                    <a:pt x="111" y="417"/>
                  </a:cubicBezTo>
                  <a:cubicBezTo>
                    <a:pt x="106" y="417"/>
                    <a:pt x="102" y="417"/>
                    <a:pt x="98" y="416"/>
                  </a:cubicBezTo>
                  <a:lnTo>
                    <a:pt x="98" y="416"/>
                  </a:lnTo>
                  <a:cubicBezTo>
                    <a:pt x="99" y="410"/>
                    <a:pt x="101" y="405"/>
                    <a:pt x="102" y="400"/>
                  </a:cubicBezTo>
                  <a:cubicBezTo>
                    <a:pt x="114" y="344"/>
                    <a:pt x="145" y="286"/>
                    <a:pt x="185" y="244"/>
                  </a:cubicBezTo>
                  <a:lnTo>
                    <a:pt x="185" y="244"/>
                  </a:lnTo>
                  <a:cubicBezTo>
                    <a:pt x="194" y="255"/>
                    <a:pt x="208" y="273"/>
                    <a:pt x="214" y="273"/>
                  </a:cubicBezTo>
                  <a:cubicBezTo>
                    <a:pt x="217" y="273"/>
                    <a:pt x="218" y="271"/>
                    <a:pt x="218" y="267"/>
                  </a:cubicBezTo>
                  <a:cubicBezTo>
                    <a:pt x="220" y="245"/>
                    <a:pt x="224" y="223"/>
                    <a:pt x="232" y="204"/>
                  </a:cubicBezTo>
                  <a:lnTo>
                    <a:pt x="232" y="204"/>
                  </a:lnTo>
                  <a:cubicBezTo>
                    <a:pt x="238" y="201"/>
                    <a:pt x="243" y="198"/>
                    <a:pt x="248" y="195"/>
                  </a:cubicBezTo>
                  <a:cubicBezTo>
                    <a:pt x="248" y="195"/>
                    <a:pt x="248" y="195"/>
                    <a:pt x="248" y="195"/>
                  </a:cubicBezTo>
                  <a:cubicBezTo>
                    <a:pt x="249" y="195"/>
                    <a:pt x="248" y="189"/>
                    <a:pt x="246" y="179"/>
                  </a:cubicBezTo>
                  <a:lnTo>
                    <a:pt x="246" y="179"/>
                  </a:lnTo>
                  <a:cubicBezTo>
                    <a:pt x="254" y="166"/>
                    <a:pt x="265" y="155"/>
                    <a:pt x="278" y="145"/>
                  </a:cubicBezTo>
                  <a:cubicBezTo>
                    <a:pt x="294" y="135"/>
                    <a:pt x="311" y="135"/>
                    <a:pt x="325" y="135"/>
                  </a:cubicBezTo>
                  <a:close/>
                  <a:moveTo>
                    <a:pt x="94" y="458"/>
                  </a:moveTo>
                  <a:lnTo>
                    <a:pt x="94" y="458"/>
                  </a:lnTo>
                  <a:cubicBezTo>
                    <a:pt x="94" y="459"/>
                    <a:pt x="95" y="461"/>
                    <a:pt x="95" y="463"/>
                  </a:cubicBezTo>
                  <a:cubicBezTo>
                    <a:pt x="95" y="461"/>
                    <a:pt x="94" y="459"/>
                    <a:pt x="94" y="458"/>
                  </a:cubicBezTo>
                  <a:close/>
                  <a:moveTo>
                    <a:pt x="253" y="0"/>
                  </a:moveTo>
                  <a:cubicBezTo>
                    <a:pt x="213" y="0"/>
                    <a:pt x="184" y="32"/>
                    <a:pt x="166" y="72"/>
                  </a:cubicBezTo>
                  <a:lnTo>
                    <a:pt x="166" y="72"/>
                  </a:lnTo>
                  <a:cubicBezTo>
                    <a:pt x="71" y="128"/>
                    <a:pt x="0" y="282"/>
                    <a:pt x="26" y="384"/>
                  </a:cubicBezTo>
                  <a:cubicBezTo>
                    <a:pt x="51" y="484"/>
                    <a:pt x="105" y="559"/>
                    <a:pt x="186" y="559"/>
                  </a:cubicBezTo>
                  <a:cubicBezTo>
                    <a:pt x="219" y="559"/>
                    <a:pt x="257" y="546"/>
                    <a:pt x="298" y="517"/>
                  </a:cubicBezTo>
                  <a:cubicBezTo>
                    <a:pt x="440" y="420"/>
                    <a:pt x="437" y="238"/>
                    <a:pt x="386" y="124"/>
                  </a:cubicBezTo>
                  <a:cubicBezTo>
                    <a:pt x="360" y="65"/>
                    <a:pt x="321" y="6"/>
                    <a:pt x="258" y="1"/>
                  </a:cubicBezTo>
                  <a:cubicBezTo>
                    <a:pt x="256" y="1"/>
                    <a:pt x="255" y="0"/>
                    <a:pt x="253" y="0"/>
                  </a:cubicBez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34"/>
            <p:cNvSpPr/>
            <p:nvPr/>
          </p:nvSpPr>
          <p:spPr>
            <a:xfrm>
              <a:off x="6315482" y="1490890"/>
              <a:ext cx="66831" cy="104950"/>
            </a:xfrm>
            <a:custGeom>
              <a:avLst/>
              <a:gdLst/>
              <a:ahLst/>
              <a:cxnLst/>
              <a:rect l="l" t="t" r="r" b="b"/>
              <a:pathLst>
                <a:path w="547" h="859" extrusionOk="0">
                  <a:moveTo>
                    <a:pt x="464" y="1"/>
                  </a:moveTo>
                  <a:cubicBezTo>
                    <a:pt x="445" y="1"/>
                    <a:pt x="424" y="12"/>
                    <a:pt x="407" y="39"/>
                  </a:cubicBezTo>
                  <a:cubicBezTo>
                    <a:pt x="277" y="252"/>
                    <a:pt x="178" y="490"/>
                    <a:pt x="40" y="703"/>
                  </a:cubicBezTo>
                  <a:cubicBezTo>
                    <a:pt x="0" y="768"/>
                    <a:pt x="33" y="859"/>
                    <a:pt x="78" y="859"/>
                  </a:cubicBezTo>
                  <a:cubicBezTo>
                    <a:pt x="91" y="859"/>
                    <a:pt x="106" y="850"/>
                    <a:pt x="121" y="828"/>
                  </a:cubicBezTo>
                  <a:cubicBezTo>
                    <a:pt x="268" y="600"/>
                    <a:pt x="371" y="350"/>
                    <a:pt x="511" y="125"/>
                  </a:cubicBezTo>
                  <a:cubicBezTo>
                    <a:pt x="547" y="67"/>
                    <a:pt x="510" y="1"/>
                    <a:pt x="464" y="1"/>
                  </a:cubicBez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34"/>
            <p:cNvSpPr/>
            <p:nvPr/>
          </p:nvSpPr>
          <p:spPr>
            <a:xfrm>
              <a:off x="6329899" y="1492845"/>
              <a:ext cx="57912" cy="80271"/>
            </a:xfrm>
            <a:custGeom>
              <a:avLst/>
              <a:gdLst/>
              <a:ahLst/>
              <a:cxnLst/>
              <a:rect l="l" t="t" r="r" b="b"/>
              <a:pathLst>
                <a:path w="474" h="657" extrusionOk="0">
                  <a:moveTo>
                    <a:pt x="362" y="1"/>
                  </a:moveTo>
                  <a:cubicBezTo>
                    <a:pt x="330" y="1"/>
                    <a:pt x="294" y="19"/>
                    <a:pt x="259" y="53"/>
                  </a:cubicBezTo>
                  <a:cubicBezTo>
                    <a:pt x="227" y="86"/>
                    <a:pt x="210" y="133"/>
                    <a:pt x="216" y="176"/>
                  </a:cubicBezTo>
                  <a:cubicBezTo>
                    <a:pt x="220" y="201"/>
                    <a:pt x="235" y="224"/>
                    <a:pt x="255" y="224"/>
                  </a:cubicBezTo>
                  <a:cubicBezTo>
                    <a:pt x="263" y="224"/>
                    <a:pt x="271" y="220"/>
                    <a:pt x="280" y="211"/>
                  </a:cubicBezTo>
                  <a:cubicBezTo>
                    <a:pt x="300" y="192"/>
                    <a:pt x="316" y="179"/>
                    <a:pt x="323" y="179"/>
                  </a:cubicBezTo>
                  <a:cubicBezTo>
                    <a:pt x="325" y="179"/>
                    <a:pt x="326" y="179"/>
                    <a:pt x="328" y="179"/>
                  </a:cubicBezTo>
                  <a:cubicBezTo>
                    <a:pt x="337" y="179"/>
                    <a:pt x="339" y="183"/>
                    <a:pt x="343" y="193"/>
                  </a:cubicBezTo>
                  <a:cubicBezTo>
                    <a:pt x="359" y="229"/>
                    <a:pt x="356" y="284"/>
                    <a:pt x="345" y="337"/>
                  </a:cubicBezTo>
                  <a:cubicBezTo>
                    <a:pt x="336" y="380"/>
                    <a:pt x="317" y="427"/>
                    <a:pt x="280" y="458"/>
                  </a:cubicBezTo>
                  <a:cubicBezTo>
                    <a:pt x="263" y="472"/>
                    <a:pt x="244" y="478"/>
                    <a:pt x="226" y="478"/>
                  </a:cubicBezTo>
                  <a:cubicBezTo>
                    <a:pt x="182" y="478"/>
                    <a:pt x="139" y="448"/>
                    <a:pt x="110" y="425"/>
                  </a:cubicBezTo>
                  <a:cubicBezTo>
                    <a:pt x="104" y="421"/>
                    <a:pt x="98" y="419"/>
                    <a:pt x="92" y="419"/>
                  </a:cubicBezTo>
                  <a:cubicBezTo>
                    <a:pt x="42" y="419"/>
                    <a:pt x="1" y="568"/>
                    <a:pt x="45" y="601"/>
                  </a:cubicBezTo>
                  <a:cubicBezTo>
                    <a:pt x="87" y="633"/>
                    <a:pt x="136" y="657"/>
                    <a:pt x="188" y="657"/>
                  </a:cubicBezTo>
                  <a:cubicBezTo>
                    <a:pt x="227" y="657"/>
                    <a:pt x="268" y="644"/>
                    <a:pt x="309" y="610"/>
                  </a:cubicBezTo>
                  <a:cubicBezTo>
                    <a:pt x="388" y="546"/>
                    <a:pt x="432" y="425"/>
                    <a:pt x="452" y="325"/>
                  </a:cubicBezTo>
                  <a:cubicBezTo>
                    <a:pt x="471" y="235"/>
                    <a:pt x="474" y="123"/>
                    <a:pt x="438" y="53"/>
                  </a:cubicBezTo>
                  <a:cubicBezTo>
                    <a:pt x="419" y="17"/>
                    <a:pt x="393" y="1"/>
                    <a:pt x="362" y="1"/>
                  </a:cubicBez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34"/>
            <p:cNvSpPr/>
            <p:nvPr/>
          </p:nvSpPr>
          <p:spPr>
            <a:xfrm>
              <a:off x="6216763" y="1572260"/>
              <a:ext cx="94077" cy="138549"/>
            </a:xfrm>
            <a:custGeom>
              <a:avLst/>
              <a:gdLst/>
              <a:ahLst/>
              <a:cxnLst/>
              <a:rect l="l" t="t" r="r" b="b"/>
              <a:pathLst>
                <a:path w="770" h="1134" extrusionOk="0">
                  <a:moveTo>
                    <a:pt x="585" y="1"/>
                  </a:moveTo>
                  <a:cubicBezTo>
                    <a:pt x="448" y="1"/>
                    <a:pt x="281" y="223"/>
                    <a:pt x="194" y="377"/>
                  </a:cubicBezTo>
                  <a:cubicBezTo>
                    <a:pt x="88" y="566"/>
                    <a:pt x="1" y="816"/>
                    <a:pt x="68" y="992"/>
                  </a:cubicBezTo>
                  <a:cubicBezTo>
                    <a:pt x="107" y="1094"/>
                    <a:pt x="169" y="1133"/>
                    <a:pt x="244" y="1133"/>
                  </a:cubicBezTo>
                  <a:cubicBezTo>
                    <a:pt x="329" y="1133"/>
                    <a:pt x="430" y="1081"/>
                    <a:pt x="528" y="1012"/>
                  </a:cubicBezTo>
                  <a:cubicBezTo>
                    <a:pt x="550" y="998"/>
                    <a:pt x="496" y="878"/>
                    <a:pt x="456" y="878"/>
                  </a:cubicBezTo>
                  <a:cubicBezTo>
                    <a:pt x="452" y="878"/>
                    <a:pt x="448" y="879"/>
                    <a:pt x="445" y="882"/>
                  </a:cubicBezTo>
                  <a:cubicBezTo>
                    <a:pt x="376" y="928"/>
                    <a:pt x="310" y="969"/>
                    <a:pt x="239" y="995"/>
                  </a:cubicBezTo>
                  <a:cubicBezTo>
                    <a:pt x="217" y="1002"/>
                    <a:pt x="196" y="1004"/>
                    <a:pt x="174" y="1005"/>
                  </a:cubicBezTo>
                  <a:cubicBezTo>
                    <a:pt x="167" y="1005"/>
                    <a:pt x="161" y="1005"/>
                    <a:pt x="156" y="1005"/>
                  </a:cubicBezTo>
                  <a:cubicBezTo>
                    <a:pt x="129" y="1005"/>
                    <a:pt x="138" y="1001"/>
                    <a:pt x="137" y="978"/>
                  </a:cubicBezTo>
                  <a:cubicBezTo>
                    <a:pt x="124" y="866"/>
                    <a:pt x="176" y="726"/>
                    <a:pt x="221" y="616"/>
                  </a:cubicBezTo>
                  <a:cubicBezTo>
                    <a:pt x="280" y="477"/>
                    <a:pt x="365" y="348"/>
                    <a:pt x="462" y="245"/>
                  </a:cubicBezTo>
                  <a:cubicBezTo>
                    <a:pt x="485" y="219"/>
                    <a:pt x="638" y="110"/>
                    <a:pt x="650" y="110"/>
                  </a:cubicBezTo>
                  <a:cubicBezTo>
                    <a:pt x="651" y="110"/>
                    <a:pt x="651" y="110"/>
                    <a:pt x="651" y="110"/>
                  </a:cubicBezTo>
                  <a:cubicBezTo>
                    <a:pt x="658" y="152"/>
                    <a:pt x="647" y="205"/>
                    <a:pt x="634" y="251"/>
                  </a:cubicBezTo>
                  <a:cubicBezTo>
                    <a:pt x="629" y="260"/>
                    <a:pt x="566" y="381"/>
                    <a:pt x="558" y="381"/>
                  </a:cubicBezTo>
                  <a:cubicBezTo>
                    <a:pt x="558" y="381"/>
                    <a:pt x="558" y="381"/>
                    <a:pt x="558" y="381"/>
                  </a:cubicBezTo>
                  <a:cubicBezTo>
                    <a:pt x="542" y="360"/>
                    <a:pt x="531" y="352"/>
                    <a:pt x="524" y="352"/>
                  </a:cubicBezTo>
                  <a:cubicBezTo>
                    <a:pt x="503" y="352"/>
                    <a:pt x="515" y="421"/>
                    <a:pt x="542" y="454"/>
                  </a:cubicBezTo>
                  <a:cubicBezTo>
                    <a:pt x="566" y="484"/>
                    <a:pt x="589" y="499"/>
                    <a:pt x="611" y="499"/>
                  </a:cubicBezTo>
                  <a:cubicBezTo>
                    <a:pt x="646" y="499"/>
                    <a:pt x="678" y="463"/>
                    <a:pt x="712" y="391"/>
                  </a:cubicBezTo>
                  <a:cubicBezTo>
                    <a:pt x="770" y="272"/>
                    <a:pt x="748" y="136"/>
                    <a:pt x="691" y="59"/>
                  </a:cubicBezTo>
                  <a:cubicBezTo>
                    <a:pt x="659" y="18"/>
                    <a:pt x="623" y="1"/>
                    <a:pt x="585" y="1"/>
                  </a:cubicBez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34"/>
            <p:cNvSpPr/>
            <p:nvPr/>
          </p:nvSpPr>
          <p:spPr>
            <a:xfrm>
              <a:off x="6279196" y="1657539"/>
              <a:ext cx="59500" cy="62188"/>
            </a:xfrm>
            <a:custGeom>
              <a:avLst/>
              <a:gdLst/>
              <a:ahLst/>
              <a:cxnLst/>
              <a:rect l="l" t="t" r="r" b="b"/>
              <a:pathLst>
                <a:path w="487" h="509" extrusionOk="0">
                  <a:moveTo>
                    <a:pt x="329" y="111"/>
                  </a:moveTo>
                  <a:lnTo>
                    <a:pt x="329" y="111"/>
                  </a:lnTo>
                  <a:cubicBezTo>
                    <a:pt x="332" y="121"/>
                    <a:pt x="334" y="133"/>
                    <a:pt x="336" y="144"/>
                  </a:cubicBezTo>
                  <a:cubicBezTo>
                    <a:pt x="339" y="177"/>
                    <a:pt x="336" y="211"/>
                    <a:pt x="326" y="244"/>
                  </a:cubicBezTo>
                  <a:cubicBezTo>
                    <a:pt x="304" y="329"/>
                    <a:pt x="236" y="383"/>
                    <a:pt x="174" y="399"/>
                  </a:cubicBezTo>
                  <a:cubicBezTo>
                    <a:pt x="172" y="399"/>
                    <a:pt x="169" y="399"/>
                    <a:pt x="167" y="400"/>
                  </a:cubicBezTo>
                  <a:lnTo>
                    <a:pt x="167" y="400"/>
                  </a:lnTo>
                  <a:cubicBezTo>
                    <a:pt x="166" y="397"/>
                    <a:pt x="166" y="394"/>
                    <a:pt x="166" y="390"/>
                  </a:cubicBezTo>
                  <a:cubicBezTo>
                    <a:pt x="161" y="359"/>
                    <a:pt x="168" y="327"/>
                    <a:pt x="174" y="296"/>
                  </a:cubicBezTo>
                  <a:cubicBezTo>
                    <a:pt x="178" y="279"/>
                    <a:pt x="183" y="262"/>
                    <a:pt x="189" y="246"/>
                  </a:cubicBezTo>
                  <a:lnTo>
                    <a:pt x="189" y="246"/>
                  </a:lnTo>
                  <a:cubicBezTo>
                    <a:pt x="198" y="245"/>
                    <a:pt x="205" y="241"/>
                    <a:pt x="210" y="234"/>
                  </a:cubicBezTo>
                  <a:cubicBezTo>
                    <a:pt x="237" y="191"/>
                    <a:pt x="266" y="150"/>
                    <a:pt x="303" y="125"/>
                  </a:cubicBezTo>
                  <a:cubicBezTo>
                    <a:pt x="312" y="120"/>
                    <a:pt x="320" y="115"/>
                    <a:pt x="329" y="111"/>
                  </a:cubicBezTo>
                  <a:close/>
                  <a:moveTo>
                    <a:pt x="169" y="408"/>
                  </a:moveTo>
                  <a:cubicBezTo>
                    <a:pt x="171" y="410"/>
                    <a:pt x="171" y="411"/>
                    <a:pt x="171" y="411"/>
                  </a:cubicBezTo>
                  <a:cubicBezTo>
                    <a:pt x="170" y="411"/>
                    <a:pt x="170" y="410"/>
                    <a:pt x="169" y="408"/>
                  </a:cubicBezTo>
                  <a:close/>
                  <a:moveTo>
                    <a:pt x="271" y="1"/>
                  </a:moveTo>
                  <a:cubicBezTo>
                    <a:pt x="260" y="1"/>
                    <a:pt x="250" y="2"/>
                    <a:pt x="239" y="5"/>
                  </a:cubicBezTo>
                  <a:cubicBezTo>
                    <a:pt x="233" y="6"/>
                    <a:pt x="228" y="8"/>
                    <a:pt x="223" y="11"/>
                  </a:cubicBezTo>
                  <a:lnTo>
                    <a:pt x="223" y="11"/>
                  </a:lnTo>
                  <a:cubicBezTo>
                    <a:pt x="214" y="7"/>
                    <a:pt x="206" y="5"/>
                    <a:pt x="198" y="5"/>
                  </a:cubicBezTo>
                  <a:cubicBezTo>
                    <a:pt x="191" y="5"/>
                    <a:pt x="185" y="6"/>
                    <a:pt x="180" y="11"/>
                  </a:cubicBezTo>
                  <a:cubicBezTo>
                    <a:pt x="35" y="134"/>
                    <a:pt x="1" y="369"/>
                    <a:pt x="114" y="466"/>
                  </a:cubicBezTo>
                  <a:cubicBezTo>
                    <a:pt x="145" y="493"/>
                    <a:pt x="187" y="508"/>
                    <a:pt x="231" y="508"/>
                  </a:cubicBezTo>
                  <a:cubicBezTo>
                    <a:pt x="309" y="508"/>
                    <a:pt x="394" y="461"/>
                    <a:pt x="438" y="354"/>
                  </a:cubicBezTo>
                  <a:cubicBezTo>
                    <a:pt x="486" y="235"/>
                    <a:pt x="450" y="114"/>
                    <a:pt x="386" y="54"/>
                  </a:cubicBezTo>
                  <a:cubicBezTo>
                    <a:pt x="354" y="25"/>
                    <a:pt x="315" y="1"/>
                    <a:pt x="271" y="1"/>
                  </a:cubicBez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34"/>
            <p:cNvSpPr/>
            <p:nvPr/>
          </p:nvSpPr>
          <p:spPr>
            <a:xfrm>
              <a:off x="6337352" y="1675011"/>
              <a:ext cx="37386" cy="52781"/>
            </a:xfrm>
            <a:custGeom>
              <a:avLst/>
              <a:gdLst/>
              <a:ahLst/>
              <a:cxnLst/>
              <a:rect l="l" t="t" r="r" b="b"/>
              <a:pathLst>
                <a:path w="306" h="432" extrusionOk="0">
                  <a:moveTo>
                    <a:pt x="96" y="285"/>
                  </a:moveTo>
                  <a:cubicBezTo>
                    <a:pt x="96" y="289"/>
                    <a:pt x="95" y="291"/>
                    <a:pt x="93" y="294"/>
                  </a:cubicBezTo>
                  <a:cubicBezTo>
                    <a:pt x="96" y="287"/>
                    <a:pt x="95" y="287"/>
                    <a:pt x="96" y="285"/>
                  </a:cubicBezTo>
                  <a:close/>
                  <a:moveTo>
                    <a:pt x="225" y="1"/>
                  </a:moveTo>
                  <a:cubicBezTo>
                    <a:pt x="199" y="1"/>
                    <a:pt x="169" y="17"/>
                    <a:pt x="146" y="37"/>
                  </a:cubicBezTo>
                  <a:cubicBezTo>
                    <a:pt x="141" y="41"/>
                    <a:pt x="136" y="46"/>
                    <a:pt x="131" y="51"/>
                  </a:cubicBezTo>
                  <a:lnTo>
                    <a:pt x="131" y="51"/>
                  </a:lnTo>
                  <a:cubicBezTo>
                    <a:pt x="131" y="50"/>
                    <a:pt x="131" y="50"/>
                    <a:pt x="130" y="50"/>
                  </a:cubicBezTo>
                  <a:cubicBezTo>
                    <a:pt x="126" y="29"/>
                    <a:pt x="116" y="5"/>
                    <a:pt x="100" y="5"/>
                  </a:cubicBezTo>
                  <a:cubicBezTo>
                    <a:pt x="93" y="5"/>
                    <a:pt x="86" y="9"/>
                    <a:pt x="78" y="19"/>
                  </a:cubicBezTo>
                  <a:cubicBezTo>
                    <a:pt x="50" y="54"/>
                    <a:pt x="39" y="114"/>
                    <a:pt x="46" y="151"/>
                  </a:cubicBezTo>
                  <a:cubicBezTo>
                    <a:pt x="47" y="157"/>
                    <a:pt x="48" y="163"/>
                    <a:pt x="48" y="169"/>
                  </a:cubicBezTo>
                  <a:lnTo>
                    <a:pt x="48" y="169"/>
                  </a:lnTo>
                  <a:cubicBezTo>
                    <a:pt x="15" y="239"/>
                    <a:pt x="0" y="317"/>
                    <a:pt x="6" y="387"/>
                  </a:cubicBezTo>
                  <a:cubicBezTo>
                    <a:pt x="9" y="419"/>
                    <a:pt x="18" y="431"/>
                    <a:pt x="30" y="431"/>
                  </a:cubicBezTo>
                  <a:cubicBezTo>
                    <a:pt x="50" y="431"/>
                    <a:pt x="76" y="397"/>
                    <a:pt x="88" y="359"/>
                  </a:cubicBezTo>
                  <a:cubicBezTo>
                    <a:pt x="99" y="322"/>
                    <a:pt x="109" y="286"/>
                    <a:pt x="117" y="249"/>
                  </a:cubicBezTo>
                  <a:lnTo>
                    <a:pt x="117" y="249"/>
                  </a:lnTo>
                  <a:cubicBezTo>
                    <a:pt x="127" y="237"/>
                    <a:pt x="137" y="226"/>
                    <a:pt x="148" y="216"/>
                  </a:cubicBezTo>
                  <a:cubicBezTo>
                    <a:pt x="162" y="205"/>
                    <a:pt x="182" y="195"/>
                    <a:pt x="197" y="195"/>
                  </a:cubicBezTo>
                  <a:cubicBezTo>
                    <a:pt x="207" y="195"/>
                    <a:pt x="214" y="200"/>
                    <a:pt x="214" y="211"/>
                  </a:cubicBezTo>
                  <a:cubicBezTo>
                    <a:pt x="216" y="233"/>
                    <a:pt x="219" y="281"/>
                    <a:pt x="242" y="281"/>
                  </a:cubicBezTo>
                  <a:cubicBezTo>
                    <a:pt x="246" y="281"/>
                    <a:pt x="251" y="279"/>
                    <a:pt x="256" y="276"/>
                  </a:cubicBezTo>
                  <a:cubicBezTo>
                    <a:pt x="289" y="254"/>
                    <a:pt x="305" y="190"/>
                    <a:pt x="304" y="154"/>
                  </a:cubicBezTo>
                  <a:cubicBezTo>
                    <a:pt x="301" y="94"/>
                    <a:pt x="295" y="29"/>
                    <a:pt x="249" y="7"/>
                  </a:cubicBezTo>
                  <a:cubicBezTo>
                    <a:pt x="242" y="3"/>
                    <a:pt x="234" y="1"/>
                    <a:pt x="225" y="1"/>
                  </a:cubicBez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34"/>
            <p:cNvSpPr/>
            <p:nvPr/>
          </p:nvSpPr>
          <p:spPr>
            <a:xfrm>
              <a:off x="6269788" y="1382519"/>
              <a:ext cx="85524" cy="128286"/>
            </a:xfrm>
            <a:custGeom>
              <a:avLst/>
              <a:gdLst/>
              <a:ahLst/>
              <a:cxnLst/>
              <a:rect l="l" t="t" r="r" b="b"/>
              <a:pathLst>
                <a:path w="700" h="1050" extrusionOk="0">
                  <a:moveTo>
                    <a:pt x="676" y="1"/>
                  </a:moveTo>
                  <a:lnTo>
                    <a:pt x="676" y="1"/>
                  </a:lnTo>
                  <a:cubicBezTo>
                    <a:pt x="676" y="1"/>
                    <a:pt x="675" y="1"/>
                    <a:pt x="675" y="1"/>
                  </a:cubicBezTo>
                  <a:cubicBezTo>
                    <a:pt x="423" y="250"/>
                    <a:pt x="224" y="581"/>
                    <a:pt x="26" y="897"/>
                  </a:cubicBezTo>
                  <a:cubicBezTo>
                    <a:pt x="1" y="937"/>
                    <a:pt x="24" y="1049"/>
                    <a:pt x="25" y="1049"/>
                  </a:cubicBezTo>
                  <a:cubicBezTo>
                    <a:pt x="25" y="1049"/>
                    <a:pt x="25" y="1049"/>
                    <a:pt x="25" y="1049"/>
                  </a:cubicBezTo>
                  <a:cubicBezTo>
                    <a:pt x="225" y="731"/>
                    <a:pt x="423" y="396"/>
                    <a:pt x="675" y="146"/>
                  </a:cubicBezTo>
                  <a:cubicBezTo>
                    <a:pt x="700" y="121"/>
                    <a:pt x="686" y="1"/>
                    <a:pt x="676" y="1"/>
                  </a:cubicBezTo>
                  <a:close/>
                </a:path>
              </a:pathLst>
            </a:custGeom>
            <a:solidFill>
              <a:srgbClr val="0C1F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34"/>
            <p:cNvSpPr/>
            <p:nvPr/>
          </p:nvSpPr>
          <p:spPr>
            <a:xfrm>
              <a:off x="6304731" y="1382763"/>
              <a:ext cx="66953" cy="80637"/>
            </a:xfrm>
            <a:custGeom>
              <a:avLst/>
              <a:gdLst/>
              <a:ahLst/>
              <a:cxnLst/>
              <a:rect l="l" t="t" r="r" b="b"/>
              <a:pathLst>
                <a:path w="548" h="660" extrusionOk="0">
                  <a:moveTo>
                    <a:pt x="356" y="1"/>
                  </a:moveTo>
                  <a:cubicBezTo>
                    <a:pt x="322" y="1"/>
                    <a:pt x="288" y="15"/>
                    <a:pt x="257" y="49"/>
                  </a:cubicBezTo>
                  <a:cubicBezTo>
                    <a:pt x="229" y="85"/>
                    <a:pt x="270" y="193"/>
                    <a:pt x="263" y="201"/>
                  </a:cubicBezTo>
                  <a:cubicBezTo>
                    <a:pt x="294" y="166"/>
                    <a:pt x="327" y="152"/>
                    <a:pt x="358" y="152"/>
                  </a:cubicBezTo>
                  <a:cubicBezTo>
                    <a:pt x="390" y="152"/>
                    <a:pt x="420" y="166"/>
                    <a:pt x="448" y="184"/>
                  </a:cubicBezTo>
                  <a:cubicBezTo>
                    <a:pt x="516" y="231"/>
                    <a:pt x="519" y="287"/>
                    <a:pt x="440" y="367"/>
                  </a:cubicBezTo>
                  <a:cubicBezTo>
                    <a:pt x="342" y="468"/>
                    <a:pt x="191" y="505"/>
                    <a:pt x="74" y="505"/>
                  </a:cubicBezTo>
                  <a:cubicBezTo>
                    <a:pt x="57" y="505"/>
                    <a:pt x="41" y="505"/>
                    <a:pt x="27" y="503"/>
                  </a:cubicBezTo>
                  <a:lnTo>
                    <a:pt x="27" y="503"/>
                  </a:lnTo>
                  <a:cubicBezTo>
                    <a:pt x="25" y="503"/>
                    <a:pt x="1" y="654"/>
                    <a:pt x="28" y="658"/>
                  </a:cubicBezTo>
                  <a:cubicBezTo>
                    <a:pt x="41" y="659"/>
                    <a:pt x="55" y="660"/>
                    <a:pt x="70" y="660"/>
                  </a:cubicBezTo>
                  <a:cubicBezTo>
                    <a:pt x="232" y="660"/>
                    <a:pt x="483" y="584"/>
                    <a:pt x="529" y="357"/>
                  </a:cubicBezTo>
                  <a:cubicBezTo>
                    <a:pt x="548" y="267"/>
                    <a:pt x="535" y="174"/>
                    <a:pt x="505" y="105"/>
                  </a:cubicBezTo>
                  <a:cubicBezTo>
                    <a:pt x="480" y="50"/>
                    <a:pt x="419" y="1"/>
                    <a:pt x="356" y="1"/>
                  </a:cubicBezTo>
                  <a:close/>
                </a:path>
              </a:pathLst>
            </a:custGeom>
            <a:solidFill>
              <a:srgbClr val="0C1F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34"/>
            <p:cNvSpPr/>
            <p:nvPr/>
          </p:nvSpPr>
          <p:spPr>
            <a:xfrm>
              <a:off x="6309251" y="1468531"/>
              <a:ext cx="48993" cy="62066"/>
            </a:xfrm>
            <a:custGeom>
              <a:avLst/>
              <a:gdLst/>
              <a:ahLst/>
              <a:cxnLst/>
              <a:rect l="l" t="t" r="r" b="b"/>
              <a:pathLst>
                <a:path w="401" h="508" extrusionOk="0">
                  <a:moveTo>
                    <a:pt x="327" y="136"/>
                  </a:moveTo>
                  <a:lnTo>
                    <a:pt x="327" y="136"/>
                  </a:lnTo>
                  <a:cubicBezTo>
                    <a:pt x="332" y="140"/>
                    <a:pt x="333" y="144"/>
                    <a:pt x="332" y="144"/>
                  </a:cubicBezTo>
                  <a:cubicBezTo>
                    <a:pt x="332" y="144"/>
                    <a:pt x="330" y="142"/>
                    <a:pt x="327" y="136"/>
                  </a:cubicBezTo>
                  <a:close/>
                  <a:moveTo>
                    <a:pt x="63" y="366"/>
                  </a:moveTo>
                  <a:cubicBezTo>
                    <a:pt x="65" y="366"/>
                    <a:pt x="68" y="369"/>
                    <a:pt x="72" y="376"/>
                  </a:cubicBezTo>
                  <a:lnTo>
                    <a:pt x="72" y="376"/>
                  </a:lnTo>
                  <a:cubicBezTo>
                    <a:pt x="62" y="372"/>
                    <a:pt x="60" y="366"/>
                    <a:pt x="63" y="366"/>
                  </a:cubicBezTo>
                  <a:close/>
                  <a:moveTo>
                    <a:pt x="298" y="123"/>
                  </a:moveTo>
                  <a:cubicBezTo>
                    <a:pt x="305" y="123"/>
                    <a:pt x="310" y="125"/>
                    <a:pt x="315" y="129"/>
                  </a:cubicBezTo>
                  <a:cubicBezTo>
                    <a:pt x="318" y="130"/>
                    <a:pt x="320" y="131"/>
                    <a:pt x="323" y="133"/>
                  </a:cubicBezTo>
                  <a:lnTo>
                    <a:pt x="323" y="133"/>
                  </a:lnTo>
                  <a:cubicBezTo>
                    <a:pt x="330" y="209"/>
                    <a:pt x="271" y="299"/>
                    <a:pt x="213" y="344"/>
                  </a:cubicBezTo>
                  <a:cubicBezTo>
                    <a:pt x="177" y="371"/>
                    <a:pt x="137" y="381"/>
                    <a:pt x="101" y="381"/>
                  </a:cubicBezTo>
                  <a:cubicBezTo>
                    <a:pt x="98" y="381"/>
                    <a:pt x="93" y="380"/>
                    <a:pt x="88" y="380"/>
                  </a:cubicBezTo>
                  <a:lnTo>
                    <a:pt x="88" y="380"/>
                  </a:lnTo>
                  <a:cubicBezTo>
                    <a:pt x="89" y="375"/>
                    <a:pt x="90" y="370"/>
                    <a:pt x="91" y="365"/>
                  </a:cubicBezTo>
                  <a:cubicBezTo>
                    <a:pt x="102" y="314"/>
                    <a:pt x="131" y="260"/>
                    <a:pt x="169" y="222"/>
                  </a:cubicBezTo>
                  <a:lnTo>
                    <a:pt x="169" y="222"/>
                  </a:lnTo>
                  <a:cubicBezTo>
                    <a:pt x="177" y="232"/>
                    <a:pt x="190" y="248"/>
                    <a:pt x="196" y="248"/>
                  </a:cubicBezTo>
                  <a:cubicBezTo>
                    <a:pt x="197" y="248"/>
                    <a:pt x="198" y="247"/>
                    <a:pt x="199" y="244"/>
                  </a:cubicBezTo>
                  <a:cubicBezTo>
                    <a:pt x="201" y="224"/>
                    <a:pt x="205" y="205"/>
                    <a:pt x="211" y="188"/>
                  </a:cubicBezTo>
                  <a:lnTo>
                    <a:pt x="211" y="188"/>
                  </a:lnTo>
                  <a:cubicBezTo>
                    <a:pt x="216" y="185"/>
                    <a:pt x="221" y="183"/>
                    <a:pt x="226" y="181"/>
                  </a:cubicBezTo>
                  <a:cubicBezTo>
                    <a:pt x="227" y="180"/>
                    <a:pt x="226" y="173"/>
                    <a:pt x="224" y="163"/>
                  </a:cubicBezTo>
                  <a:lnTo>
                    <a:pt x="224" y="163"/>
                  </a:lnTo>
                  <a:cubicBezTo>
                    <a:pt x="232" y="151"/>
                    <a:pt x="242" y="141"/>
                    <a:pt x="255" y="133"/>
                  </a:cubicBezTo>
                  <a:cubicBezTo>
                    <a:pt x="269" y="123"/>
                    <a:pt x="283" y="123"/>
                    <a:pt x="298" y="123"/>
                  </a:cubicBezTo>
                  <a:close/>
                  <a:moveTo>
                    <a:pt x="231" y="0"/>
                  </a:moveTo>
                  <a:cubicBezTo>
                    <a:pt x="193" y="0"/>
                    <a:pt x="167" y="28"/>
                    <a:pt x="151" y="64"/>
                  </a:cubicBezTo>
                  <a:lnTo>
                    <a:pt x="151" y="64"/>
                  </a:lnTo>
                  <a:cubicBezTo>
                    <a:pt x="65" y="113"/>
                    <a:pt x="1" y="254"/>
                    <a:pt x="26" y="348"/>
                  </a:cubicBezTo>
                  <a:cubicBezTo>
                    <a:pt x="47" y="439"/>
                    <a:pt x="97" y="508"/>
                    <a:pt x="170" y="508"/>
                  </a:cubicBezTo>
                  <a:cubicBezTo>
                    <a:pt x="200" y="508"/>
                    <a:pt x="234" y="496"/>
                    <a:pt x="272" y="470"/>
                  </a:cubicBezTo>
                  <a:cubicBezTo>
                    <a:pt x="401" y="380"/>
                    <a:pt x="399" y="215"/>
                    <a:pt x="350" y="112"/>
                  </a:cubicBezTo>
                  <a:cubicBezTo>
                    <a:pt x="326" y="57"/>
                    <a:pt x="292" y="4"/>
                    <a:pt x="235" y="0"/>
                  </a:cubicBezTo>
                  <a:cubicBezTo>
                    <a:pt x="233" y="0"/>
                    <a:pt x="232" y="0"/>
                    <a:pt x="231" y="0"/>
                  </a:cubicBezTo>
                  <a:close/>
                </a:path>
              </a:pathLst>
            </a:custGeom>
            <a:solidFill>
              <a:srgbClr val="0C1F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34"/>
            <p:cNvSpPr/>
            <p:nvPr/>
          </p:nvSpPr>
          <p:spPr>
            <a:xfrm>
              <a:off x="6328067" y="1481482"/>
              <a:ext cx="61211" cy="95543"/>
            </a:xfrm>
            <a:custGeom>
              <a:avLst/>
              <a:gdLst/>
              <a:ahLst/>
              <a:cxnLst/>
              <a:rect l="l" t="t" r="r" b="b"/>
              <a:pathLst>
                <a:path w="501" h="782" extrusionOk="0">
                  <a:moveTo>
                    <a:pt x="426" y="1"/>
                  </a:moveTo>
                  <a:cubicBezTo>
                    <a:pt x="408" y="1"/>
                    <a:pt x="390" y="11"/>
                    <a:pt x="374" y="36"/>
                  </a:cubicBezTo>
                  <a:cubicBezTo>
                    <a:pt x="254" y="229"/>
                    <a:pt x="165" y="445"/>
                    <a:pt x="39" y="639"/>
                  </a:cubicBezTo>
                  <a:cubicBezTo>
                    <a:pt x="1" y="697"/>
                    <a:pt x="32" y="781"/>
                    <a:pt x="74" y="781"/>
                  </a:cubicBezTo>
                  <a:cubicBezTo>
                    <a:pt x="87" y="781"/>
                    <a:pt x="100" y="773"/>
                    <a:pt x="113" y="753"/>
                  </a:cubicBezTo>
                  <a:cubicBezTo>
                    <a:pt x="245" y="547"/>
                    <a:pt x="341" y="318"/>
                    <a:pt x="467" y="115"/>
                  </a:cubicBezTo>
                  <a:cubicBezTo>
                    <a:pt x="501" y="61"/>
                    <a:pt x="467" y="1"/>
                    <a:pt x="426" y="1"/>
                  </a:cubicBezTo>
                  <a:close/>
                </a:path>
              </a:pathLst>
            </a:custGeom>
            <a:solidFill>
              <a:srgbClr val="0C1F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34"/>
            <p:cNvSpPr/>
            <p:nvPr/>
          </p:nvSpPr>
          <p:spPr>
            <a:xfrm>
              <a:off x="6341628" y="1483804"/>
              <a:ext cx="52781" cy="72940"/>
            </a:xfrm>
            <a:custGeom>
              <a:avLst/>
              <a:gdLst/>
              <a:ahLst/>
              <a:cxnLst/>
              <a:rect l="l" t="t" r="r" b="b"/>
              <a:pathLst>
                <a:path w="432" h="597" extrusionOk="0">
                  <a:moveTo>
                    <a:pt x="328" y="1"/>
                  </a:moveTo>
                  <a:cubicBezTo>
                    <a:pt x="299" y="1"/>
                    <a:pt x="266" y="17"/>
                    <a:pt x="234" y="48"/>
                  </a:cubicBezTo>
                  <a:cubicBezTo>
                    <a:pt x="206" y="77"/>
                    <a:pt x="190" y="123"/>
                    <a:pt x="194" y="160"/>
                  </a:cubicBezTo>
                  <a:cubicBezTo>
                    <a:pt x="198" y="179"/>
                    <a:pt x="213" y="200"/>
                    <a:pt x="231" y="200"/>
                  </a:cubicBezTo>
                  <a:cubicBezTo>
                    <a:pt x="239" y="200"/>
                    <a:pt x="247" y="197"/>
                    <a:pt x="256" y="189"/>
                  </a:cubicBezTo>
                  <a:cubicBezTo>
                    <a:pt x="274" y="170"/>
                    <a:pt x="290" y="160"/>
                    <a:pt x="296" y="160"/>
                  </a:cubicBezTo>
                  <a:cubicBezTo>
                    <a:pt x="297" y="160"/>
                    <a:pt x="298" y="160"/>
                    <a:pt x="299" y="160"/>
                  </a:cubicBezTo>
                  <a:cubicBezTo>
                    <a:pt x="307" y="160"/>
                    <a:pt x="311" y="164"/>
                    <a:pt x="313" y="173"/>
                  </a:cubicBezTo>
                  <a:cubicBezTo>
                    <a:pt x="327" y="204"/>
                    <a:pt x="325" y="255"/>
                    <a:pt x="315" y="303"/>
                  </a:cubicBezTo>
                  <a:cubicBezTo>
                    <a:pt x="306" y="342"/>
                    <a:pt x="290" y="388"/>
                    <a:pt x="256" y="413"/>
                  </a:cubicBezTo>
                  <a:cubicBezTo>
                    <a:pt x="240" y="427"/>
                    <a:pt x="223" y="432"/>
                    <a:pt x="206" y="432"/>
                  </a:cubicBezTo>
                  <a:cubicBezTo>
                    <a:pt x="167" y="432"/>
                    <a:pt x="127" y="405"/>
                    <a:pt x="100" y="385"/>
                  </a:cubicBezTo>
                  <a:cubicBezTo>
                    <a:pt x="94" y="381"/>
                    <a:pt x="89" y="379"/>
                    <a:pt x="84" y="379"/>
                  </a:cubicBezTo>
                  <a:cubicBezTo>
                    <a:pt x="38" y="379"/>
                    <a:pt x="0" y="514"/>
                    <a:pt x="43" y="545"/>
                  </a:cubicBezTo>
                  <a:cubicBezTo>
                    <a:pt x="81" y="574"/>
                    <a:pt x="126" y="596"/>
                    <a:pt x="174" y="596"/>
                  </a:cubicBezTo>
                  <a:cubicBezTo>
                    <a:pt x="209" y="596"/>
                    <a:pt x="245" y="584"/>
                    <a:pt x="282" y="554"/>
                  </a:cubicBezTo>
                  <a:cubicBezTo>
                    <a:pt x="355" y="495"/>
                    <a:pt x="393" y="385"/>
                    <a:pt x="412" y="296"/>
                  </a:cubicBezTo>
                  <a:cubicBezTo>
                    <a:pt x="428" y="212"/>
                    <a:pt x="432" y="111"/>
                    <a:pt x="398" y="48"/>
                  </a:cubicBezTo>
                  <a:cubicBezTo>
                    <a:pt x="380" y="16"/>
                    <a:pt x="355" y="1"/>
                    <a:pt x="328" y="1"/>
                  </a:cubicBezTo>
                  <a:close/>
                </a:path>
              </a:pathLst>
            </a:custGeom>
            <a:solidFill>
              <a:srgbClr val="0C1F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34"/>
            <p:cNvSpPr/>
            <p:nvPr/>
          </p:nvSpPr>
          <p:spPr>
            <a:xfrm>
              <a:off x="6238633" y="1555522"/>
              <a:ext cx="85524" cy="126087"/>
            </a:xfrm>
            <a:custGeom>
              <a:avLst/>
              <a:gdLst/>
              <a:ahLst/>
              <a:cxnLst/>
              <a:rect l="l" t="t" r="r" b="b"/>
              <a:pathLst>
                <a:path w="700" h="1032" extrusionOk="0">
                  <a:moveTo>
                    <a:pt x="531" y="0"/>
                  </a:moveTo>
                  <a:cubicBezTo>
                    <a:pt x="406" y="0"/>
                    <a:pt x="255" y="202"/>
                    <a:pt x="175" y="343"/>
                  </a:cubicBezTo>
                  <a:cubicBezTo>
                    <a:pt x="80" y="514"/>
                    <a:pt x="1" y="743"/>
                    <a:pt x="61" y="904"/>
                  </a:cubicBezTo>
                  <a:cubicBezTo>
                    <a:pt x="96" y="996"/>
                    <a:pt x="153" y="1031"/>
                    <a:pt x="220" y="1031"/>
                  </a:cubicBezTo>
                  <a:cubicBezTo>
                    <a:pt x="298" y="1031"/>
                    <a:pt x="391" y="984"/>
                    <a:pt x="480" y="922"/>
                  </a:cubicBezTo>
                  <a:cubicBezTo>
                    <a:pt x="500" y="907"/>
                    <a:pt x="451" y="800"/>
                    <a:pt x="414" y="800"/>
                  </a:cubicBezTo>
                  <a:cubicBezTo>
                    <a:pt x="410" y="800"/>
                    <a:pt x="407" y="802"/>
                    <a:pt x="403" y="804"/>
                  </a:cubicBezTo>
                  <a:cubicBezTo>
                    <a:pt x="342" y="847"/>
                    <a:pt x="281" y="884"/>
                    <a:pt x="217" y="906"/>
                  </a:cubicBezTo>
                  <a:cubicBezTo>
                    <a:pt x="197" y="913"/>
                    <a:pt x="177" y="913"/>
                    <a:pt x="158" y="914"/>
                  </a:cubicBezTo>
                  <a:cubicBezTo>
                    <a:pt x="151" y="915"/>
                    <a:pt x="146" y="915"/>
                    <a:pt x="141" y="915"/>
                  </a:cubicBezTo>
                  <a:cubicBezTo>
                    <a:pt x="118" y="915"/>
                    <a:pt x="125" y="911"/>
                    <a:pt x="124" y="890"/>
                  </a:cubicBezTo>
                  <a:cubicBezTo>
                    <a:pt x="113" y="787"/>
                    <a:pt x="160" y="661"/>
                    <a:pt x="203" y="558"/>
                  </a:cubicBezTo>
                  <a:cubicBezTo>
                    <a:pt x="254" y="433"/>
                    <a:pt x="333" y="317"/>
                    <a:pt x="420" y="223"/>
                  </a:cubicBezTo>
                  <a:cubicBezTo>
                    <a:pt x="441" y="200"/>
                    <a:pt x="581" y="101"/>
                    <a:pt x="591" y="101"/>
                  </a:cubicBezTo>
                  <a:cubicBezTo>
                    <a:pt x="592" y="101"/>
                    <a:pt x="592" y="101"/>
                    <a:pt x="592" y="101"/>
                  </a:cubicBezTo>
                  <a:cubicBezTo>
                    <a:pt x="599" y="139"/>
                    <a:pt x="588" y="187"/>
                    <a:pt x="576" y="227"/>
                  </a:cubicBezTo>
                  <a:cubicBezTo>
                    <a:pt x="574" y="238"/>
                    <a:pt x="516" y="346"/>
                    <a:pt x="509" y="346"/>
                  </a:cubicBezTo>
                  <a:cubicBezTo>
                    <a:pt x="509" y="346"/>
                    <a:pt x="509" y="346"/>
                    <a:pt x="509" y="346"/>
                  </a:cubicBezTo>
                  <a:cubicBezTo>
                    <a:pt x="494" y="328"/>
                    <a:pt x="484" y="320"/>
                    <a:pt x="477" y="320"/>
                  </a:cubicBezTo>
                  <a:cubicBezTo>
                    <a:pt x="458" y="320"/>
                    <a:pt x="469" y="383"/>
                    <a:pt x="495" y="413"/>
                  </a:cubicBezTo>
                  <a:cubicBezTo>
                    <a:pt x="516" y="441"/>
                    <a:pt x="536" y="454"/>
                    <a:pt x="556" y="454"/>
                  </a:cubicBezTo>
                  <a:cubicBezTo>
                    <a:pt x="587" y="454"/>
                    <a:pt x="617" y="421"/>
                    <a:pt x="648" y="356"/>
                  </a:cubicBezTo>
                  <a:cubicBezTo>
                    <a:pt x="699" y="247"/>
                    <a:pt x="679" y="123"/>
                    <a:pt x="628" y="54"/>
                  </a:cubicBezTo>
                  <a:cubicBezTo>
                    <a:pt x="599" y="16"/>
                    <a:pt x="566" y="0"/>
                    <a:pt x="531" y="0"/>
                  </a:cubicBezTo>
                  <a:close/>
                </a:path>
              </a:pathLst>
            </a:custGeom>
            <a:solidFill>
              <a:srgbClr val="0C1F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34"/>
            <p:cNvSpPr/>
            <p:nvPr/>
          </p:nvSpPr>
          <p:spPr>
            <a:xfrm>
              <a:off x="6295690" y="1633226"/>
              <a:ext cx="53636" cy="56568"/>
            </a:xfrm>
            <a:custGeom>
              <a:avLst/>
              <a:gdLst/>
              <a:ahLst/>
              <a:cxnLst/>
              <a:rect l="l" t="t" r="r" b="b"/>
              <a:pathLst>
                <a:path w="439" h="463" extrusionOk="0">
                  <a:moveTo>
                    <a:pt x="296" y="100"/>
                  </a:moveTo>
                  <a:lnTo>
                    <a:pt x="296" y="100"/>
                  </a:lnTo>
                  <a:cubicBezTo>
                    <a:pt x="299" y="110"/>
                    <a:pt x="301" y="120"/>
                    <a:pt x="301" y="128"/>
                  </a:cubicBezTo>
                  <a:cubicBezTo>
                    <a:pt x="304" y="157"/>
                    <a:pt x="301" y="190"/>
                    <a:pt x="293" y="220"/>
                  </a:cubicBezTo>
                  <a:cubicBezTo>
                    <a:pt x="273" y="297"/>
                    <a:pt x="210" y="346"/>
                    <a:pt x="152" y="360"/>
                  </a:cubicBezTo>
                  <a:cubicBezTo>
                    <a:pt x="150" y="360"/>
                    <a:pt x="147" y="361"/>
                    <a:pt x="145" y="361"/>
                  </a:cubicBezTo>
                  <a:lnTo>
                    <a:pt x="145" y="361"/>
                  </a:lnTo>
                  <a:cubicBezTo>
                    <a:pt x="145" y="358"/>
                    <a:pt x="144" y="354"/>
                    <a:pt x="144" y="350"/>
                  </a:cubicBezTo>
                  <a:cubicBezTo>
                    <a:pt x="142" y="324"/>
                    <a:pt x="145" y="293"/>
                    <a:pt x="152" y="264"/>
                  </a:cubicBezTo>
                  <a:cubicBezTo>
                    <a:pt x="155" y="251"/>
                    <a:pt x="159" y="237"/>
                    <a:pt x="165" y="224"/>
                  </a:cubicBezTo>
                  <a:lnTo>
                    <a:pt x="165" y="224"/>
                  </a:lnTo>
                  <a:cubicBezTo>
                    <a:pt x="165" y="224"/>
                    <a:pt x="166" y="224"/>
                    <a:pt x="167" y="224"/>
                  </a:cubicBezTo>
                  <a:cubicBezTo>
                    <a:pt x="176" y="224"/>
                    <a:pt x="183" y="221"/>
                    <a:pt x="188" y="213"/>
                  </a:cubicBezTo>
                  <a:cubicBezTo>
                    <a:pt x="212" y="172"/>
                    <a:pt x="238" y="137"/>
                    <a:pt x="273" y="112"/>
                  </a:cubicBezTo>
                  <a:cubicBezTo>
                    <a:pt x="279" y="107"/>
                    <a:pt x="288" y="104"/>
                    <a:pt x="296" y="100"/>
                  </a:cubicBezTo>
                  <a:close/>
                  <a:moveTo>
                    <a:pt x="147" y="370"/>
                  </a:moveTo>
                  <a:cubicBezTo>
                    <a:pt x="148" y="370"/>
                    <a:pt x="148" y="371"/>
                    <a:pt x="148" y="371"/>
                  </a:cubicBezTo>
                  <a:cubicBezTo>
                    <a:pt x="148" y="371"/>
                    <a:pt x="148" y="371"/>
                    <a:pt x="147" y="370"/>
                  </a:cubicBezTo>
                  <a:close/>
                  <a:moveTo>
                    <a:pt x="246" y="0"/>
                  </a:moveTo>
                  <a:cubicBezTo>
                    <a:pt x="236" y="0"/>
                    <a:pt x="226" y="2"/>
                    <a:pt x="215" y="5"/>
                  </a:cubicBezTo>
                  <a:cubicBezTo>
                    <a:pt x="211" y="6"/>
                    <a:pt x="207" y="8"/>
                    <a:pt x="202" y="10"/>
                  </a:cubicBezTo>
                  <a:lnTo>
                    <a:pt x="202" y="10"/>
                  </a:lnTo>
                  <a:cubicBezTo>
                    <a:pt x="194" y="6"/>
                    <a:pt x="187" y="4"/>
                    <a:pt x="180" y="4"/>
                  </a:cubicBezTo>
                  <a:cubicBezTo>
                    <a:pt x="173" y="4"/>
                    <a:pt x="168" y="5"/>
                    <a:pt x="164" y="9"/>
                  </a:cubicBezTo>
                  <a:cubicBezTo>
                    <a:pt x="31" y="121"/>
                    <a:pt x="1" y="333"/>
                    <a:pt x="102" y="424"/>
                  </a:cubicBezTo>
                  <a:cubicBezTo>
                    <a:pt x="130" y="449"/>
                    <a:pt x="168" y="462"/>
                    <a:pt x="208" y="462"/>
                  </a:cubicBezTo>
                  <a:cubicBezTo>
                    <a:pt x="279" y="462"/>
                    <a:pt x="357" y="419"/>
                    <a:pt x="396" y="320"/>
                  </a:cubicBezTo>
                  <a:cubicBezTo>
                    <a:pt x="439" y="213"/>
                    <a:pt x="409" y="102"/>
                    <a:pt x="350" y="48"/>
                  </a:cubicBezTo>
                  <a:cubicBezTo>
                    <a:pt x="321" y="23"/>
                    <a:pt x="285" y="0"/>
                    <a:pt x="246" y="0"/>
                  </a:cubicBezTo>
                  <a:close/>
                </a:path>
              </a:pathLst>
            </a:custGeom>
            <a:solidFill>
              <a:srgbClr val="0C1F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34"/>
            <p:cNvSpPr/>
            <p:nvPr/>
          </p:nvSpPr>
          <p:spPr>
            <a:xfrm>
              <a:off x="6348837" y="1649109"/>
              <a:ext cx="33721" cy="47771"/>
            </a:xfrm>
            <a:custGeom>
              <a:avLst/>
              <a:gdLst/>
              <a:ahLst/>
              <a:cxnLst/>
              <a:rect l="l" t="t" r="r" b="b"/>
              <a:pathLst>
                <a:path w="276" h="391" extrusionOk="0">
                  <a:moveTo>
                    <a:pt x="84" y="259"/>
                  </a:moveTo>
                  <a:cubicBezTo>
                    <a:pt x="84" y="261"/>
                    <a:pt x="83" y="264"/>
                    <a:pt x="82" y="267"/>
                  </a:cubicBezTo>
                  <a:cubicBezTo>
                    <a:pt x="83" y="262"/>
                    <a:pt x="83" y="260"/>
                    <a:pt x="84" y="259"/>
                  </a:cubicBezTo>
                  <a:close/>
                  <a:moveTo>
                    <a:pt x="205" y="0"/>
                  </a:moveTo>
                  <a:cubicBezTo>
                    <a:pt x="181" y="0"/>
                    <a:pt x="154" y="15"/>
                    <a:pt x="132" y="32"/>
                  </a:cubicBezTo>
                  <a:cubicBezTo>
                    <a:pt x="128" y="36"/>
                    <a:pt x="124" y="40"/>
                    <a:pt x="120" y="44"/>
                  </a:cubicBezTo>
                  <a:lnTo>
                    <a:pt x="120" y="44"/>
                  </a:lnTo>
                  <a:cubicBezTo>
                    <a:pt x="120" y="43"/>
                    <a:pt x="120" y="42"/>
                    <a:pt x="120" y="41"/>
                  </a:cubicBezTo>
                  <a:cubicBezTo>
                    <a:pt x="118" y="23"/>
                    <a:pt x="108" y="1"/>
                    <a:pt x="93" y="1"/>
                  </a:cubicBezTo>
                  <a:cubicBezTo>
                    <a:pt x="87" y="1"/>
                    <a:pt x="79" y="5"/>
                    <a:pt x="71" y="15"/>
                  </a:cubicBezTo>
                  <a:cubicBezTo>
                    <a:pt x="44" y="47"/>
                    <a:pt x="32" y="103"/>
                    <a:pt x="38" y="137"/>
                  </a:cubicBezTo>
                  <a:cubicBezTo>
                    <a:pt x="39" y="145"/>
                    <a:pt x="40" y="153"/>
                    <a:pt x="39" y="162"/>
                  </a:cubicBezTo>
                  <a:lnTo>
                    <a:pt x="39" y="162"/>
                  </a:lnTo>
                  <a:cubicBezTo>
                    <a:pt x="13" y="223"/>
                    <a:pt x="1" y="291"/>
                    <a:pt x="6" y="352"/>
                  </a:cubicBezTo>
                  <a:cubicBezTo>
                    <a:pt x="9" y="379"/>
                    <a:pt x="18" y="390"/>
                    <a:pt x="29" y="390"/>
                  </a:cubicBezTo>
                  <a:cubicBezTo>
                    <a:pt x="47" y="390"/>
                    <a:pt x="70" y="360"/>
                    <a:pt x="81" y="324"/>
                  </a:cubicBezTo>
                  <a:cubicBezTo>
                    <a:pt x="91" y="290"/>
                    <a:pt x="101" y="255"/>
                    <a:pt x="109" y="221"/>
                  </a:cubicBezTo>
                  <a:lnTo>
                    <a:pt x="109" y="221"/>
                  </a:lnTo>
                  <a:cubicBezTo>
                    <a:pt x="116" y="211"/>
                    <a:pt x="124" y="203"/>
                    <a:pt x="132" y="196"/>
                  </a:cubicBezTo>
                  <a:cubicBezTo>
                    <a:pt x="145" y="185"/>
                    <a:pt x="163" y="176"/>
                    <a:pt x="176" y="176"/>
                  </a:cubicBezTo>
                  <a:cubicBezTo>
                    <a:pt x="185" y="176"/>
                    <a:pt x="192" y="181"/>
                    <a:pt x="193" y="191"/>
                  </a:cubicBezTo>
                  <a:cubicBezTo>
                    <a:pt x="195" y="212"/>
                    <a:pt x="199" y="255"/>
                    <a:pt x="220" y="255"/>
                  </a:cubicBezTo>
                  <a:cubicBezTo>
                    <a:pt x="224" y="255"/>
                    <a:pt x="228" y="254"/>
                    <a:pt x="233" y="251"/>
                  </a:cubicBezTo>
                  <a:cubicBezTo>
                    <a:pt x="261" y="231"/>
                    <a:pt x="276" y="173"/>
                    <a:pt x="276" y="140"/>
                  </a:cubicBezTo>
                  <a:cubicBezTo>
                    <a:pt x="274" y="87"/>
                    <a:pt x="267" y="27"/>
                    <a:pt x="227" y="5"/>
                  </a:cubicBezTo>
                  <a:cubicBezTo>
                    <a:pt x="220" y="2"/>
                    <a:pt x="212" y="0"/>
                    <a:pt x="205" y="0"/>
                  </a:cubicBezTo>
                  <a:close/>
                </a:path>
              </a:pathLst>
            </a:custGeom>
            <a:solidFill>
              <a:srgbClr val="0C1F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34"/>
            <p:cNvSpPr/>
            <p:nvPr/>
          </p:nvSpPr>
          <p:spPr>
            <a:xfrm>
              <a:off x="6372295" y="1656684"/>
              <a:ext cx="60967" cy="69763"/>
            </a:xfrm>
            <a:custGeom>
              <a:avLst/>
              <a:gdLst/>
              <a:ahLst/>
              <a:cxnLst/>
              <a:rect l="l" t="t" r="r" b="b"/>
              <a:pathLst>
                <a:path w="499" h="571" extrusionOk="0">
                  <a:moveTo>
                    <a:pt x="225" y="0"/>
                  </a:moveTo>
                  <a:lnTo>
                    <a:pt x="225" y="0"/>
                  </a:lnTo>
                  <a:cubicBezTo>
                    <a:pt x="221" y="0"/>
                    <a:pt x="201" y="29"/>
                    <a:pt x="198" y="33"/>
                  </a:cubicBezTo>
                  <a:cubicBezTo>
                    <a:pt x="177" y="69"/>
                    <a:pt x="154" y="106"/>
                    <a:pt x="139" y="144"/>
                  </a:cubicBezTo>
                  <a:cubicBezTo>
                    <a:pt x="124" y="185"/>
                    <a:pt x="110" y="226"/>
                    <a:pt x="94" y="267"/>
                  </a:cubicBezTo>
                  <a:lnTo>
                    <a:pt x="94" y="267"/>
                  </a:lnTo>
                  <a:cubicBezTo>
                    <a:pt x="57" y="329"/>
                    <a:pt x="24" y="396"/>
                    <a:pt x="2" y="464"/>
                  </a:cubicBezTo>
                  <a:cubicBezTo>
                    <a:pt x="1" y="467"/>
                    <a:pt x="1" y="468"/>
                    <a:pt x="1" y="468"/>
                  </a:cubicBezTo>
                  <a:cubicBezTo>
                    <a:pt x="4" y="468"/>
                    <a:pt x="19" y="448"/>
                    <a:pt x="19" y="448"/>
                  </a:cubicBezTo>
                  <a:lnTo>
                    <a:pt x="19" y="448"/>
                  </a:lnTo>
                  <a:cubicBezTo>
                    <a:pt x="19" y="448"/>
                    <a:pt x="19" y="448"/>
                    <a:pt x="19" y="449"/>
                  </a:cubicBezTo>
                  <a:cubicBezTo>
                    <a:pt x="35" y="423"/>
                    <a:pt x="52" y="398"/>
                    <a:pt x="66" y="371"/>
                  </a:cubicBezTo>
                  <a:cubicBezTo>
                    <a:pt x="89" y="330"/>
                    <a:pt x="110" y="289"/>
                    <a:pt x="129" y="247"/>
                  </a:cubicBezTo>
                  <a:lnTo>
                    <a:pt x="129" y="247"/>
                  </a:lnTo>
                  <a:cubicBezTo>
                    <a:pt x="161" y="202"/>
                    <a:pt x="206" y="169"/>
                    <a:pt x="244" y="169"/>
                  </a:cubicBezTo>
                  <a:cubicBezTo>
                    <a:pt x="267" y="169"/>
                    <a:pt x="287" y="181"/>
                    <a:pt x="300" y="210"/>
                  </a:cubicBezTo>
                  <a:cubicBezTo>
                    <a:pt x="336" y="293"/>
                    <a:pt x="214" y="450"/>
                    <a:pt x="175" y="527"/>
                  </a:cubicBezTo>
                  <a:cubicBezTo>
                    <a:pt x="174" y="531"/>
                    <a:pt x="155" y="571"/>
                    <a:pt x="160" y="571"/>
                  </a:cubicBezTo>
                  <a:cubicBezTo>
                    <a:pt x="161" y="571"/>
                    <a:pt x="164" y="569"/>
                    <a:pt x="168" y="563"/>
                  </a:cubicBezTo>
                  <a:cubicBezTo>
                    <a:pt x="192" y="530"/>
                    <a:pt x="214" y="492"/>
                    <a:pt x="232" y="456"/>
                  </a:cubicBezTo>
                  <a:cubicBezTo>
                    <a:pt x="281" y="358"/>
                    <a:pt x="499" y="43"/>
                    <a:pt x="338" y="9"/>
                  </a:cubicBezTo>
                  <a:cubicBezTo>
                    <a:pt x="335" y="8"/>
                    <a:pt x="331" y="8"/>
                    <a:pt x="327" y="8"/>
                  </a:cubicBezTo>
                  <a:cubicBezTo>
                    <a:pt x="275" y="8"/>
                    <a:pt x="214" y="81"/>
                    <a:pt x="175" y="140"/>
                  </a:cubicBezTo>
                  <a:lnTo>
                    <a:pt x="175" y="140"/>
                  </a:lnTo>
                  <a:cubicBezTo>
                    <a:pt x="192" y="98"/>
                    <a:pt x="208" y="55"/>
                    <a:pt x="224" y="12"/>
                  </a:cubicBezTo>
                  <a:cubicBezTo>
                    <a:pt x="227" y="3"/>
                    <a:pt x="227" y="0"/>
                    <a:pt x="225" y="0"/>
                  </a:cubicBezTo>
                  <a:close/>
                </a:path>
              </a:pathLst>
            </a:custGeom>
            <a:solidFill>
              <a:srgbClr val="0C1F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34"/>
            <p:cNvSpPr/>
            <p:nvPr/>
          </p:nvSpPr>
          <p:spPr>
            <a:xfrm>
              <a:off x="6679448" y="773833"/>
              <a:ext cx="87601" cy="68786"/>
            </a:xfrm>
            <a:custGeom>
              <a:avLst/>
              <a:gdLst/>
              <a:ahLst/>
              <a:cxnLst/>
              <a:rect l="l" t="t" r="r" b="b"/>
              <a:pathLst>
                <a:path w="717" h="563" extrusionOk="0">
                  <a:moveTo>
                    <a:pt x="316" y="1"/>
                  </a:moveTo>
                  <a:cubicBezTo>
                    <a:pt x="273" y="1"/>
                    <a:pt x="224" y="27"/>
                    <a:pt x="161" y="95"/>
                  </a:cubicBezTo>
                  <a:cubicBezTo>
                    <a:pt x="0" y="269"/>
                    <a:pt x="79" y="305"/>
                    <a:pt x="188" y="411"/>
                  </a:cubicBezTo>
                  <a:cubicBezTo>
                    <a:pt x="259" y="481"/>
                    <a:pt x="325" y="562"/>
                    <a:pt x="407" y="562"/>
                  </a:cubicBezTo>
                  <a:cubicBezTo>
                    <a:pt x="450" y="562"/>
                    <a:pt x="499" y="538"/>
                    <a:pt x="554" y="477"/>
                  </a:cubicBezTo>
                  <a:cubicBezTo>
                    <a:pt x="716" y="302"/>
                    <a:pt x="609" y="232"/>
                    <a:pt x="498" y="126"/>
                  </a:cubicBezTo>
                  <a:cubicBezTo>
                    <a:pt x="432" y="63"/>
                    <a:pt x="382" y="1"/>
                    <a:pt x="316" y="1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34"/>
            <p:cNvSpPr/>
            <p:nvPr/>
          </p:nvSpPr>
          <p:spPr>
            <a:xfrm>
              <a:off x="6662098" y="871941"/>
              <a:ext cx="82348" cy="62677"/>
            </a:xfrm>
            <a:custGeom>
              <a:avLst/>
              <a:gdLst/>
              <a:ahLst/>
              <a:cxnLst/>
              <a:rect l="l" t="t" r="r" b="b"/>
              <a:pathLst>
                <a:path w="674" h="513" extrusionOk="0">
                  <a:moveTo>
                    <a:pt x="235" y="0"/>
                  </a:moveTo>
                  <a:cubicBezTo>
                    <a:pt x="177" y="0"/>
                    <a:pt x="128" y="37"/>
                    <a:pt x="85" y="159"/>
                  </a:cubicBezTo>
                  <a:cubicBezTo>
                    <a:pt x="1" y="387"/>
                    <a:pt x="88" y="390"/>
                    <a:pt x="228" y="447"/>
                  </a:cubicBezTo>
                  <a:cubicBezTo>
                    <a:pt x="297" y="476"/>
                    <a:pt x="367" y="513"/>
                    <a:pt x="430" y="513"/>
                  </a:cubicBezTo>
                  <a:cubicBezTo>
                    <a:pt x="492" y="513"/>
                    <a:pt x="547" y="477"/>
                    <a:pt x="589" y="362"/>
                  </a:cubicBezTo>
                  <a:cubicBezTo>
                    <a:pt x="673" y="136"/>
                    <a:pt x="547" y="112"/>
                    <a:pt x="409" y="55"/>
                  </a:cubicBezTo>
                  <a:cubicBezTo>
                    <a:pt x="343" y="29"/>
                    <a:pt x="286" y="0"/>
                    <a:pt x="235" y="0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34"/>
            <p:cNvSpPr/>
            <p:nvPr/>
          </p:nvSpPr>
          <p:spPr>
            <a:xfrm>
              <a:off x="6803946" y="1031504"/>
              <a:ext cx="69030" cy="62066"/>
            </a:xfrm>
            <a:custGeom>
              <a:avLst/>
              <a:gdLst/>
              <a:ahLst/>
              <a:cxnLst/>
              <a:rect l="l" t="t" r="r" b="b"/>
              <a:pathLst>
                <a:path w="565" h="508" extrusionOk="0">
                  <a:moveTo>
                    <a:pt x="234" y="1"/>
                  </a:moveTo>
                  <a:cubicBezTo>
                    <a:pt x="207" y="1"/>
                    <a:pt x="176" y="12"/>
                    <a:pt x="138" y="38"/>
                  </a:cubicBezTo>
                  <a:cubicBezTo>
                    <a:pt x="1" y="134"/>
                    <a:pt x="62" y="189"/>
                    <a:pt x="141" y="310"/>
                  </a:cubicBezTo>
                  <a:cubicBezTo>
                    <a:pt x="203" y="402"/>
                    <a:pt x="257" y="508"/>
                    <a:pt x="342" y="508"/>
                  </a:cubicBezTo>
                  <a:cubicBezTo>
                    <a:pt x="367" y="508"/>
                    <a:pt x="395" y="499"/>
                    <a:pt x="427" y="477"/>
                  </a:cubicBezTo>
                  <a:cubicBezTo>
                    <a:pt x="565" y="379"/>
                    <a:pt x="484" y="289"/>
                    <a:pt x="403" y="169"/>
                  </a:cubicBezTo>
                  <a:cubicBezTo>
                    <a:pt x="346" y="80"/>
                    <a:pt x="305" y="1"/>
                    <a:pt x="234" y="1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34"/>
            <p:cNvSpPr/>
            <p:nvPr/>
          </p:nvSpPr>
          <p:spPr>
            <a:xfrm>
              <a:off x="6657089" y="697716"/>
              <a:ext cx="39219" cy="23702"/>
            </a:xfrm>
            <a:custGeom>
              <a:avLst/>
              <a:gdLst/>
              <a:ahLst/>
              <a:cxnLst/>
              <a:rect l="l" t="t" r="r" b="b"/>
              <a:pathLst>
                <a:path w="321" h="194" extrusionOk="0">
                  <a:moveTo>
                    <a:pt x="88" y="0"/>
                  </a:moveTo>
                  <a:cubicBezTo>
                    <a:pt x="54" y="0"/>
                    <a:pt x="30" y="18"/>
                    <a:pt x="19" y="86"/>
                  </a:cubicBezTo>
                  <a:cubicBezTo>
                    <a:pt x="0" y="194"/>
                    <a:pt x="73" y="168"/>
                    <a:pt x="140" y="179"/>
                  </a:cubicBezTo>
                  <a:cubicBezTo>
                    <a:pt x="150" y="181"/>
                    <a:pt x="159" y="182"/>
                    <a:pt x="167" y="182"/>
                  </a:cubicBezTo>
                  <a:cubicBezTo>
                    <a:pt x="215" y="182"/>
                    <a:pt x="238" y="156"/>
                    <a:pt x="258" y="129"/>
                  </a:cubicBezTo>
                  <a:cubicBezTo>
                    <a:pt x="321" y="41"/>
                    <a:pt x="219" y="23"/>
                    <a:pt x="152" y="10"/>
                  </a:cubicBezTo>
                  <a:cubicBezTo>
                    <a:pt x="128" y="6"/>
                    <a:pt x="107" y="0"/>
                    <a:pt x="88" y="0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34"/>
            <p:cNvSpPr/>
            <p:nvPr/>
          </p:nvSpPr>
          <p:spPr>
            <a:xfrm>
              <a:off x="6130751" y="1727547"/>
              <a:ext cx="119123" cy="101163"/>
            </a:xfrm>
            <a:custGeom>
              <a:avLst/>
              <a:gdLst/>
              <a:ahLst/>
              <a:cxnLst/>
              <a:rect l="l" t="t" r="r" b="b"/>
              <a:pathLst>
                <a:path w="975" h="828" extrusionOk="0">
                  <a:moveTo>
                    <a:pt x="403" y="1"/>
                  </a:moveTo>
                  <a:cubicBezTo>
                    <a:pt x="293" y="1"/>
                    <a:pt x="165" y="41"/>
                    <a:pt x="111" y="98"/>
                  </a:cubicBezTo>
                  <a:cubicBezTo>
                    <a:pt x="1" y="208"/>
                    <a:pt x="237" y="332"/>
                    <a:pt x="128" y="506"/>
                  </a:cubicBezTo>
                  <a:cubicBezTo>
                    <a:pt x="45" y="633"/>
                    <a:pt x="34" y="828"/>
                    <a:pt x="220" y="828"/>
                  </a:cubicBezTo>
                  <a:cubicBezTo>
                    <a:pt x="288" y="828"/>
                    <a:pt x="381" y="802"/>
                    <a:pt x="506" y="739"/>
                  </a:cubicBezTo>
                  <a:cubicBezTo>
                    <a:pt x="974" y="503"/>
                    <a:pt x="542" y="351"/>
                    <a:pt x="580" y="143"/>
                  </a:cubicBezTo>
                  <a:cubicBezTo>
                    <a:pt x="600" y="40"/>
                    <a:pt x="510" y="1"/>
                    <a:pt x="403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34"/>
            <p:cNvSpPr/>
            <p:nvPr/>
          </p:nvSpPr>
          <p:spPr>
            <a:xfrm>
              <a:off x="6152498" y="1740498"/>
              <a:ext cx="78194" cy="66709"/>
            </a:xfrm>
            <a:custGeom>
              <a:avLst/>
              <a:gdLst/>
              <a:ahLst/>
              <a:cxnLst/>
              <a:rect l="l" t="t" r="r" b="b"/>
              <a:pathLst>
                <a:path w="640" h="546" extrusionOk="0">
                  <a:moveTo>
                    <a:pt x="265" y="1"/>
                  </a:moveTo>
                  <a:cubicBezTo>
                    <a:pt x="193" y="1"/>
                    <a:pt x="108" y="28"/>
                    <a:pt x="72" y="65"/>
                  </a:cubicBezTo>
                  <a:cubicBezTo>
                    <a:pt x="0" y="136"/>
                    <a:pt x="156" y="219"/>
                    <a:pt x="83" y="334"/>
                  </a:cubicBezTo>
                  <a:cubicBezTo>
                    <a:pt x="28" y="418"/>
                    <a:pt x="21" y="545"/>
                    <a:pt x="143" y="545"/>
                  </a:cubicBezTo>
                  <a:cubicBezTo>
                    <a:pt x="187" y="545"/>
                    <a:pt x="249" y="528"/>
                    <a:pt x="331" y="487"/>
                  </a:cubicBezTo>
                  <a:cubicBezTo>
                    <a:pt x="640" y="331"/>
                    <a:pt x="357" y="234"/>
                    <a:pt x="381" y="95"/>
                  </a:cubicBezTo>
                  <a:cubicBezTo>
                    <a:pt x="394" y="27"/>
                    <a:pt x="336" y="1"/>
                    <a:pt x="265" y="1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34"/>
            <p:cNvSpPr/>
            <p:nvPr/>
          </p:nvSpPr>
          <p:spPr>
            <a:xfrm>
              <a:off x="6154942" y="1656928"/>
              <a:ext cx="59867" cy="52536"/>
            </a:xfrm>
            <a:custGeom>
              <a:avLst/>
              <a:gdLst/>
              <a:ahLst/>
              <a:cxnLst/>
              <a:rect l="l" t="t" r="r" b="b"/>
              <a:pathLst>
                <a:path w="490" h="430" extrusionOk="0">
                  <a:moveTo>
                    <a:pt x="179" y="0"/>
                  </a:moveTo>
                  <a:cubicBezTo>
                    <a:pt x="104" y="0"/>
                    <a:pt x="0" y="47"/>
                    <a:pt x="82" y="301"/>
                  </a:cubicBezTo>
                  <a:cubicBezTo>
                    <a:pt x="114" y="397"/>
                    <a:pt x="145" y="430"/>
                    <a:pt x="176" y="430"/>
                  </a:cubicBezTo>
                  <a:cubicBezTo>
                    <a:pt x="238" y="430"/>
                    <a:pt x="300" y="302"/>
                    <a:pt x="369" y="302"/>
                  </a:cubicBezTo>
                  <a:cubicBezTo>
                    <a:pt x="375" y="302"/>
                    <a:pt x="381" y="303"/>
                    <a:pt x="387" y="305"/>
                  </a:cubicBezTo>
                  <a:cubicBezTo>
                    <a:pt x="392" y="307"/>
                    <a:pt x="397" y="307"/>
                    <a:pt x="401" y="307"/>
                  </a:cubicBezTo>
                  <a:cubicBezTo>
                    <a:pt x="489" y="307"/>
                    <a:pt x="428" y="4"/>
                    <a:pt x="428" y="4"/>
                  </a:cubicBezTo>
                  <a:lnTo>
                    <a:pt x="428" y="4"/>
                  </a:lnTo>
                  <a:cubicBezTo>
                    <a:pt x="428" y="4"/>
                    <a:pt x="384" y="14"/>
                    <a:pt x="322" y="14"/>
                  </a:cubicBezTo>
                  <a:cubicBezTo>
                    <a:pt x="291" y="14"/>
                    <a:pt x="255" y="12"/>
                    <a:pt x="218" y="4"/>
                  </a:cubicBezTo>
                  <a:cubicBezTo>
                    <a:pt x="207" y="2"/>
                    <a:pt x="194" y="0"/>
                    <a:pt x="179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34"/>
            <p:cNvSpPr/>
            <p:nvPr/>
          </p:nvSpPr>
          <p:spPr>
            <a:xfrm>
              <a:off x="6178889" y="1657051"/>
              <a:ext cx="27490" cy="24069"/>
            </a:xfrm>
            <a:custGeom>
              <a:avLst/>
              <a:gdLst/>
              <a:ahLst/>
              <a:cxnLst/>
              <a:rect l="l" t="t" r="r" b="b"/>
              <a:pathLst>
                <a:path w="225" h="197" extrusionOk="0">
                  <a:moveTo>
                    <a:pt x="83" y="0"/>
                  </a:moveTo>
                  <a:cubicBezTo>
                    <a:pt x="49" y="0"/>
                    <a:pt x="0" y="20"/>
                    <a:pt x="39" y="138"/>
                  </a:cubicBezTo>
                  <a:cubicBezTo>
                    <a:pt x="53" y="182"/>
                    <a:pt x="68" y="197"/>
                    <a:pt x="82" y="197"/>
                  </a:cubicBezTo>
                  <a:cubicBezTo>
                    <a:pt x="110" y="197"/>
                    <a:pt x="139" y="138"/>
                    <a:pt x="170" y="138"/>
                  </a:cubicBezTo>
                  <a:cubicBezTo>
                    <a:pt x="173" y="138"/>
                    <a:pt x="175" y="138"/>
                    <a:pt x="178" y="139"/>
                  </a:cubicBezTo>
                  <a:cubicBezTo>
                    <a:pt x="180" y="140"/>
                    <a:pt x="182" y="140"/>
                    <a:pt x="185" y="140"/>
                  </a:cubicBezTo>
                  <a:cubicBezTo>
                    <a:pt x="225" y="140"/>
                    <a:pt x="196" y="2"/>
                    <a:pt x="196" y="2"/>
                  </a:cubicBezTo>
                  <a:lnTo>
                    <a:pt x="196" y="2"/>
                  </a:lnTo>
                  <a:cubicBezTo>
                    <a:pt x="196" y="2"/>
                    <a:pt x="175" y="6"/>
                    <a:pt x="147" y="6"/>
                  </a:cubicBezTo>
                  <a:cubicBezTo>
                    <a:pt x="133" y="6"/>
                    <a:pt x="117" y="5"/>
                    <a:pt x="100" y="2"/>
                  </a:cubicBezTo>
                  <a:cubicBezTo>
                    <a:pt x="96" y="1"/>
                    <a:pt x="90" y="0"/>
                    <a:pt x="83" y="0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34"/>
            <p:cNvSpPr/>
            <p:nvPr/>
          </p:nvSpPr>
          <p:spPr>
            <a:xfrm>
              <a:off x="6234846" y="1744407"/>
              <a:ext cx="66953" cy="56813"/>
            </a:xfrm>
            <a:custGeom>
              <a:avLst/>
              <a:gdLst/>
              <a:ahLst/>
              <a:cxnLst/>
              <a:rect l="l" t="t" r="r" b="b"/>
              <a:pathLst>
                <a:path w="548" h="465" extrusionOk="0">
                  <a:moveTo>
                    <a:pt x="259" y="1"/>
                  </a:moveTo>
                  <a:cubicBezTo>
                    <a:pt x="207" y="1"/>
                    <a:pt x="169" y="59"/>
                    <a:pt x="161" y="119"/>
                  </a:cubicBezTo>
                  <a:cubicBezTo>
                    <a:pt x="146" y="232"/>
                    <a:pt x="0" y="259"/>
                    <a:pt x="0" y="259"/>
                  </a:cubicBezTo>
                  <a:cubicBezTo>
                    <a:pt x="0" y="259"/>
                    <a:pt x="124" y="465"/>
                    <a:pt x="197" y="465"/>
                  </a:cubicBezTo>
                  <a:cubicBezTo>
                    <a:pt x="210" y="465"/>
                    <a:pt x="221" y="459"/>
                    <a:pt x="229" y="445"/>
                  </a:cubicBezTo>
                  <a:cubicBezTo>
                    <a:pt x="291" y="346"/>
                    <a:pt x="547" y="462"/>
                    <a:pt x="421" y="180"/>
                  </a:cubicBezTo>
                  <a:cubicBezTo>
                    <a:pt x="363" y="47"/>
                    <a:pt x="305" y="1"/>
                    <a:pt x="259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34"/>
            <p:cNvSpPr/>
            <p:nvPr/>
          </p:nvSpPr>
          <p:spPr>
            <a:xfrm>
              <a:off x="5957626" y="951356"/>
              <a:ext cx="867705" cy="1349573"/>
            </a:xfrm>
            <a:custGeom>
              <a:avLst/>
              <a:gdLst/>
              <a:ahLst/>
              <a:cxnLst/>
              <a:rect l="l" t="t" r="r" b="b"/>
              <a:pathLst>
                <a:path w="7102" h="11046" extrusionOk="0">
                  <a:moveTo>
                    <a:pt x="4756" y="0"/>
                  </a:moveTo>
                  <a:cubicBezTo>
                    <a:pt x="4641" y="0"/>
                    <a:pt x="4493" y="42"/>
                    <a:pt x="4319" y="116"/>
                  </a:cubicBezTo>
                  <a:lnTo>
                    <a:pt x="0" y="11046"/>
                  </a:lnTo>
                  <a:lnTo>
                    <a:pt x="6305" y="3525"/>
                  </a:lnTo>
                  <a:cubicBezTo>
                    <a:pt x="7009" y="2725"/>
                    <a:pt x="7102" y="2290"/>
                    <a:pt x="6835" y="2290"/>
                  </a:cubicBezTo>
                  <a:cubicBezTo>
                    <a:pt x="6684" y="2290"/>
                    <a:pt x="6418" y="2430"/>
                    <a:pt x="6082" y="2722"/>
                  </a:cubicBezTo>
                  <a:cubicBezTo>
                    <a:pt x="6701" y="1426"/>
                    <a:pt x="6477" y="767"/>
                    <a:pt x="5932" y="767"/>
                  </a:cubicBezTo>
                  <a:cubicBezTo>
                    <a:pt x="5607" y="767"/>
                    <a:pt x="5169" y="1001"/>
                    <a:pt x="4727" y="1472"/>
                  </a:cubicBezTo>
                  <a:cubicBezTo>
                    <a:pt x="5168" y="408"/>
                    <a:pt x="5120" y="0"/>
                    <a:pt x="4756" y="0"/>
                  </a:cubicBez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34"/>
            <p:cNvSpPr/>
            <p:nvPr/>
          </p:nvSpPr>
          <p:spPr>
            <a:xfrm>
              <a:off x="6544442" y="736324"/>
              <a:ext cx="120467" cy="105561"/>
            </a:xfrm>
            <a:custGeom>
              <a:avLst/>
              <a:gdLst/>
              <a:ahLst/>
              <a:cxnLst/>
              <a:rect l="l" t="t" r="r" b="b"/>
              <a:pathLst>
                <a:path w="986" h="864" extrusionOk="0">
                  <a:moveTo>
                    <a:pt x="380" y="1"/>
                  </a:moveTo>
                  <a:cubicBezTo>
                    <a:pt x="342" y="1"/>
                    <a:pt x="297" y="16"/>
                    <a:pt x="244" y="51"/>
                  </a:cubicBezTo>
                  <a:cubicBezTo>
                    <a:pt x="0" y="210"/>
                    <a:pt x="123" y="546"/>
                    <a:pt x="299" y="717"/>
                  </a:cubicBezTo>
                  <a:cubicBezTo>
                    <a:pt x="398" y="814"/>
                    <a:pt x="519" y="863"/>
                    <a:pt x="629" y="863"/>
                  </a:cubicBezTo>
                  <a:cubicBezTo>
                    <a:pt x="716" y="863"/>
                    <a:pt x="797" y="833"/>
                    <a:pt x="855" y="770"/>
                  </a:cubicBezTo>
                  <a:cubicBezTo>
                    <a:pt x="985" y="626"/>
                    <a:pt x="898" y="539"/>
                    <a:pt x="722" y="367"/>
                  </a:cubicBezTo>
                  <a:cubicBezTo>
                    <a:pt x="582" y="231"/>
                    <a:pt x="530" y="1"/>
                    <a:pt x="380" y="1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34"/>
            <p:cNvSpPr/>
            <p:nvPr/>
          </p:nvSpPr>
          <p:spPr>
            <a:xfrm>
              <a:off x="6530025" y="729727"/>
              <a:ext cx="95298" cy="105439"/>
            </a:xfrm>
            <a:custGeom>
              <a:avLst/>
              <a:gdLst/>
              <a:ahLst/>
              <a:cxnLst/>
              <a:rect l="l" t="t" r="r" b="b"/>
              <a:pathLst>
                <a:path w="780" h="863" extrusionOk="0">
                  <a:moveTo>
                    <a:pt x="380" y="1"/>
                  </a:moveTo>
                  <a:cubicBezTo>
                    <a:pt x="342" y="1"/>
                    <a:pt x="298" y="16"/>
                    <a:pt x="244" y="51"/>
                  </a:cubicBezTo>
                  <a:cubicBezTo>
                    <a:pt x="1" y="211"/>
                    <a:pt x="124" y="547"/>
                    <a:pt x="300" y="716"/>
                  </a:cubicBezTo>
                  <a:cubicBezTo>
                    <a:pt x="398" y="812"/>
                    <a:pt x="520" y="862"/>
                    <a:pt x="630" y="862"/>
                  </a:cubicBezTo>
                  <a:cubicBezTo>
                    <a:pt x="684" y="862"/>
                    <a:pt x="735" y="850"/>
                    <a:pt x="780" y="826"/>
                  </a:cubicBezTo>
                  <a:cubicBezTo>
                    <a:pt x="691" y="809"/>
                    <a:pt x="602" y="763"/>
                    <a:pt x="526" y="690"/>
                  </a:cubicBezTo>
                  <a:cubicBezTo>
                    <a:pt x="353" y="521"/>
                    <a:pt x="231" y="191"/>
                    <a:pt x="465" y="29"/>
                  </a:cubicBezTo>
                  <a:cubicBezTo>
                    <a:pt x="440" y="11"/>
                    <a:pt x="412" y="1"/>
                    <a:pt x="380" y="1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34"/>
            <p:cNvSpPr/>
            <p:nvPr/>
          </p:nvSpPr>
          <p:spPr>
            <a:xfrm>
              <a:off x="6510599" y="847139"/>
              <a:ext cx="81615" cy="63532"/>
            </a:xfrm>
            <a:custGeom>
              <a:avLst/>
              <a:gdLst/>
              <a:ahLst/>
              <a:cxnLst/>
              <a:rect l="l" t="t" r="r" b="b"/>
              <a:pathLst>
                <a:path w="668" h="520" extrusionOk="0">
                  <a:moveTo>
                    <a:pt x="202" y="0"/>
                  </a:moveTo>
                  <a:cubicBezTo>
                    <a:pt x="146" y="0"/>
                    <a:pt x="97" y="25"/>
                    <a:pt x="68" y="70"/>
                  </a:cubicBezTo>
                  <a:cubicBezTo>
                    <a:pt x="1" y="175"/>
                    <a:pt x="65" y="341"/>
                    <a:pt x="211" y="442"/>
                  </a:cubicBezTo>
                  <a:cubicBezTo>
                    <a:pt x="285" y="494"/>
                    <a:pt x="364" y="520"/>
                    <a:pt x="434" y="520"/>
                  </a:cubicBezTo>
                  <a:cubicBezTo>
                    <a:pt x="505" y="520"/>
                    <a:pt x="565" y="493"/>
                    <a:pt x="599" y="441"/>
                  </a:cubicBezTo>
                  <a:cubicBezTo>
                    <a:pt x="668" y="338"/>
                    <a:pt x="512" y="293"/>
                    <a:pt x="417" y="140"/>
                  </a:cubicBezTo>
                  <a:cubicBezTo>
                    <a:pt x="357" y="43"/>
                    <a:pt x="275" y="0"/>
                    <a:pt x="202" y="0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34"/>
            <p:cNvSpPr/>
            <p:nvPr/>
          </p:nvSpPr>
          <p:spPr>
            <a:xfrm>
              <a:off x="6424098" y="611459"/>
              <a:ext cx="52903" cy="42640"/>
            </a:xfrm>
            <a:custGeom>
              <a:avLst/>
              <a:gdLst/>
              <a:ahLst/>
              <a:cxnLst/>
              <a:rect l="l" t="t" r="r" b="b"/>
              <a:pathLst>
                <a:path w="433" h="349" extrusionOk="0">
                  <a:moveTo>
                    <a:pt x="152" y="0"/>
                  </a:moveTo>
                  <a:cubicBezTo>
                    <a:pt x="112" y="0"/>
                    <a:pt x="74" y="21"/>
                    <a:pt x="50" y="57"/>
                  </a:cubicBezTo>
                  <a:cubicBezTo>
                    <a:pt x="0" y="131"/>
                    <a:pt x="33" y="243"/>
                    <a:pt x="126" y="307"/>
                  </a:cubicBezTo>
                  <a:cubicBezTo>
                    <a:pt x="167" y="335"/>
                    <a:pt x="212" y="349"/>
                    <a:pt x="254" y="349"/>
                  </a:cubicBezTo>
                  <a:cubicBezTo>
                    <a:pt x="307" y="349"/>
                    <a:pt x="355" y="327"/>
                    <a:pt x="382" y="286"/>
                  </a:cubicBezTo>
                  <a:cubicBezTo>
                    <a:pt x="433" y="210"/>
                    <a:pt x="332" y="188"/>
                    <a:pt x="277" y="87"/>
                  </a:cubicBezTo>
                  <a:cubicBezTo>
                    <a:pt x="245" y="27"/>
                    <a:pt x="197" y="0"/>
                    <a:pt x="152" y="0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34"/>
            <p:cNvSpPr/>
            <p:nvPr/>
          </p:nvSpPr>
          <p:spPr>
            <a:xfrm>
              <a:off x="6557026" y="652633"/>
              <a:ext cx="48749" cy="41052"/>
            </a:xfrm>
            <a:custGeom>
              <a:avLst/>
              <a:gdLst/>
              <a:ahLst/>
              <a:cxnLst/>
              <a:rect l="l" t="t" r="r" b="b"/>
              <a:pathLst>
                <a:path w="399" h="336" extrusionOk="0">
                  <a:moveTo>
                    <a:pt x="279" y="0"/>
                  </a:moveTo>
                  <a:cubicBezTo>
                    <a:pt x="230" y="0"/>
                    <a:pt x="174" y="34"/>
                    <a:pt x="139" y="105"/>
                  </a:cubicBezTo>
                  <a:cubicBezTo>
                    <a:pt x="90" y="206"/>
                    <a:pt x="0" y="245"/>
                    <a:pt x="46" y="301"/>
                  </a:cubicBezTo>
                  <a:cubicBezTo>
                    <a:pt x="65" y="324"/>
                    <a:pt x="95" y="335"/>
                    <a:pt x="129" y="335"/>
                  </a:cubicBezTo>
                  <a:cubicBezTo>
                    <a:pt x="177" y="335"/>
                    <a:pt x="235" y="312"/>
                    <a:pt x="284" y="269"/>
                  </a:cubicBezTo>
                  <a:cubicBezTo>
                    <a:pt x="368" y="193"/>
                    <a:pt x="398" y="87"/>
                    <a:pt x="351" y="33"/>
                  </a:cubicBezTo>
                  <a:cubicBezTo>
                    <a:pt x="333" y="12"/>
                    <a:pt x="307" y="0"/>
                    <a:pt x="279" y="0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34"/>
            <p:cNvSpPr/>
            <p:nvPr/>
          </p:nvSpPr>
          <p:spPr>
            <a:xfrm>
              <a:off x="6763383" y="874262"/>
              <a:ext cx="49238" cy="41785"/>
            </a:xfrm>
            <a:custGeom>
              <a:avLst/>
              <a:gdLst/>
              <a:ahLst/>
              <a:cxnLst/>
              <a:rect l="l" t="t" r="r" b="b"/>
              <a:pathLst>
                <a:path w="403" h="342" extrusionOk="0">
                  <a:moveTo>
                    <a:pt x="280" y="1"/>
                  </a:moveTo>
                  <a:cubicBezTo>
                    <a:pt x="231" y="1"/>
                    <a:pt x="175" y="33"/>
                    <a:pt x="141" y="106"/>
                  </a:cubicBezTo>
                  <a:cubicBezTo>
                    <a:pt x="93" y="210"/>
                    <a:pt x="0" y="249"/>
                    <a:pt x="48" y="306"/>
                  </a:cubicBezTo>
                  <a:cubicBezTo>
                    <a:pt x="68" y="330"/>
                    <a:pt x="98" y="341"/>
                    <a:pt x="132" y="341"/>
                  </a:cubicBezTo>
                  <a:cubicBezTo>
                    <a:pt x="181" y="341"/>
                    <a:pt x="239" y="318"/>
                    <a:pt x="290" y="273"/>
                  </a:cubicBezTo>
                  <a:cubicBezTo>
                    <a:pt x="374" y="197"/>
                    <a:pt x="403" y="90"/>
                    <a:pt x="354" y="33"/>
                  </a:cubicBezTo>
                  <a:cubicBezTo>
                    <a:pt x="336" y="12"/>
                    <a:pt x="309" y="1"/>
                    <a:pt x="280" y="1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34"/>
            <p:cNvSpPr/>
            <p:nvPr/>
          </p:nvSpPr>
          <p:spPr>
            <a:xfrm>
              <a:off x="6441080" y="733759"/>
              <a:ext cx="46550" cy="38486"/>
            </a:xfrm>
            <a:custGeom>
              <a:avLst/>
              <a:gdLst/>
              <a:ahLst/>
              <a:cxnLst/>
              <a:rect l="l" t="t" r="r" b="b"/>
              <a:pathLst>
                <a:path w="381" h="315" extrusionOk="0">
                  <a:moveTo>
                    <a:pt x="293" y="1"/>
                  </a:moveTo>
                  <a:cubicBezTo>
                    <a:pt x="246" y="1"/>
                    <a:pt x="185" y="35"/>
                    <a:pt x="143" y="108"/>
                  </a:cubicBezTo>
                  <a:cubicBezTo>
                    <a:pt x="87" y="202"/>
                    <a:pt x="0" y="247"/>
                    <a:pt x="37" y="292"/>
                  </a:cubicBezTo>
                  <a:cubicBezTo>
                    <a:pt x="51" y="308"/>
                    <a:pt x="71" y="315"/>
                    <a:pt x="95" y="315"/>
                  </a:cubicBezTo>
                  <a:cubicBezTo>
                    <a:pt x="141" y="315"/>
                    <a:pt x="202" y="288"/>
                    <a:pt x="258" y="238"/>
                  </a:cubicBezTo>
                  <a:cubicBezTo>
                    <a:pt x="344" y="164"/>
                    <a:pt x="381" y="66"/>
                    <a:pt x="344" y="22"/>
                  </a:cubicBezTo>
                  <a:cubicBezTo>
                    <a:pt x="332" y="8"/>
                    <a:pt x="314" y="1"/>
                    <a:pt x="293" y="1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0" name="Google Shape;2640;p34"/>
          <p:cNvGrpSpPr/>
          <p:nvPr/>
        </p:nvGrpSpPr>
        <p:grpSpPr>
          <a:xfrm>
            <a:off x="457200" y="1785275"/>
            <a:ext cx="8076682" cy="2787226"/>
            <a:chOff x="509025" y="1616500"/>
            <a:chExt cx="8076682" cy="2787226"/>
          </a:xfrm>
        </p:grpSpPr>
        <p:sp>
          <p:nvSpPr>
            <p:cNvPr id="2641" name="Google Shape;2641;p34"/>
            <p:cNvSpPr/>
            <p:nvPr/>
          </p:nvSpPr>
          <p:spPr>
            <a:xfrm>
              <a:off x="509025" y="33334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34"/>
            <p:cNvSpPr/>
            <p:nvPr/>
          </p:nvSpPr>
          <p:spPr>
            <a:xfrm>
              <a:off x="2864230" y="18921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34"/>
            <p:cNvSpPr/>
            <p:nvPr/>
          </p:nvSpPr>
          <p:spPr>
            <a:xfrm>
              <a:off x="3112721" y="4229368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34"/>
            <p:cNvSpPr/>
            <p:nvPr/>
          </p:nvSpPr>
          <p:spPr>
            <a:xfrm>
              <a:off x="2873950" y="31859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34"/>
            <p:cNvSpPr/>
            <p:nvPr/>
          </p:nvSpPr>
          <p:spPr>
            <a:xfrm>
              <a:off x="5976300" y="286821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34"/>
            <p:cNvSpPr/>
            <p:nvPr/>
          </p:nvSpPr>
          <p:spPr>
            <a:xfrm>
              <a:off x="6720721" y="1826805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34"/>
            <p:cNvSpPr/>
            <p:nvPr/>
          </p:nvSpPr>
          <p:spPr>
            <a:xfrm>
              <a:off x="1126055" y="16165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34"/>
            <p:cNvSpPr/>
            <p:nvPr/>
          </p:nvSpPr>
          <p:spPr>
            <a:xfrm>
              <a:off x="8164521" y="3223518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34"/>
            <p:cNvSpPr/>
            <p:nvPr/>
          </p:nvSpPr>
          <p:spPr>
            <a:xfrm>
              <a:off x="6598105" y="35594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34"/>
            <p:cNvSpPr/>
            <p:nvPr/>
          </p:nvSpPr>
          <p:spPr>
            <a:xfrm>
              <a:off x="5804725" y="40209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34"/>
            <p:cNvSpPr/>
            <p:nvPr/>
          </p:nvSpPr>
          <p:spPr>
            <a:xfrm>
              <a:off x="8423996" y="1616518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34"/>
            <p:cNvSpPr/>
            <p:nvPr/>
          </p:nvSpPr>
          <p:spPr>
            <a:xfrm>
              <a:off x="8251280" y="422935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53" name="Google Shape;2653;p34"/>
          <p:cNvGrpSpPr/>
          <p:nvPr/>
        </p:nvGrpSpPr>
        <p:grpSpPr>
          <a:xfrm>
            <a:off x="3742978" y="3521087"/>
            <a:ext cx="1168489" cy="952990"/>
            <a:chOff x="711725" y="1238775"/>
            <a:chExt cx="501425" cy="413700"/>
          </a:xfrm>
        </p:grpSpPr>
        <p:sp>
          <p:nvSpPr>
            <p:cNvPr id="2654" name="Google Shape;2654;p34"/>
            <p:cNvSpPr/>
            <p:nvPr/>
          </p:nvSpPr>
          <p:spPr>
            <a:xfrm>
              <a:off x="1072850" y="1380575"/>
              <a:ext cx="132825" cy="206575"/>
            </a:xfrm>
            <a:custGeom>
              <a:avLst/>
              <a:gdLst/>
              <a:ahLst/>
              <a:cxnLst/>
              <a:rect l="l" t="t" r="r" b="b"/>
              <a:pathLst>
                <a:path w="5313" h="8263" extrusionOk="0">
                  <a:moveTo>
                    <a:pt x="225" y="0"/>
                  </a:moveTo>
                  <a:lnTo>
                    <a:pt x="0" y="408"/>
                  </a:lnTo>
                  <a:lnTo>
                    <a:pt x="3957" y="8263"/>
                  </a:lnTo>
                  <a:lnTo>
                    <a:pt x="5313" y="7078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34"/>
            <p:cNvSpPr/>
            <p:nvPr/>
          </p:nvSpPr>
          <p:spPr>
            <a:xfrm>
              <a:off x="1040125" y="1376100"/>
              <a:ext cx="38900" cy="27400"/>
            </a:xfrm>
            <a:custGeom>
              <a:avLst/>
              <a:gdLst/>
              <a:ahLst/>
              <a:cxnLst/>
              <a:rect l="l" t="t" r="r" b="b"/>
              <a:pathLst>
                <a:path w="1556" h="1096" extrusionOk="0">
                  <a:moveTo>
                    <a:pt x="174" y="0"/>
                  </a:moveTo>
                  <a:lnTo>
                    <a:pt x="1" y="1095"/>
                  </a:lnTo>
                  <a:lnTo>
                    <a:pt x="1494" y="717"/>
                  </a:lnTo>
                  <a:lnTo>
                    <a:pt x="1555" y="202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34"/>
            <p:cNvSpPr/>
            <p:nvPr/>
          </p:nvSpPr>
          <p:spPr>
            <a:xfrm>
              <a:off x="786975" y="1246425"/>
              <a:ext cx="147250" cy="34200"/>
            </a:xfrm>
            <a:custGeom>
              <a:avLst/>
              <a:gdLst/>
              <a:ahLst/>
              <a:cxnLst/>
              <a:rect l="l" t="t" r="r" b="b"/>
              <a:pathLst>
                <a:path w="5890" h="1368" extrusionOk="0">
                  <a:moveTo>
                    <a:pt x="1371" y="1"/>
                  </a:moveTo>
                  <a:lnTo>
                    <a:pt x="0" y="1368"/>
                  </a:lnTo>
                  <a:lnTo>
                    <a:pt x="5673" y="931"/>
                  </a:lnTo>
                  <a:lnTo>
                    <a:pt x="5889" y="676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34"/>
            <p:cNvSpPr/>
            <p:nvPr/>
          </p:nvSpPr>
          <p:spPr>
            <a:xfrm>
              <a:off x="921950" y="1263325"/>
              <a:ext cx="39075" cy="39775"/>
            </a:xfrm>
            <a:custGeom>
              <a:avLst/>
              <a:gdLst/>
              <a:ahLst/>
              <a:cxnLst/>
              <a:rect l="l" t="t" r="r" b="b"/>
              <a:pathLst>
                <a:path w="1563" h="1591" extrusionOk="0">
                  <a:moveTo>
                    <a:pt x="490" y="0"/>
                  </a:moveTo>
                  <a:lnTo>
                    <a:pt x="1" y="231"/>
                  </a:lnTo>
                  <a:lnTo>
                    <a:pt x="462" y="1591"/>
                  </a:lnTo>
                  <a:lnTo>
                    <a:pt x="1563" y="1057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34"/>
            <p:cNvSpPr/>
            <p:nvPr/>
          </p:nvSpPr>
          <p:spPr>
            <a:xfrm>
              <a:off x="718400" y="1239950"/>
              <a:ext cx="494750" cy="410675"/>
            </a:xfrm>
            <a:custGeom>
              <a:avLst/>
              <a:gdLst/>
              <a:ahLst/>
              <a:cxnLst/>
              <a:rect l="l" t="t" r="r" b="b"/>
              <a:pathLst>
                <a:path w="19790" h="16427" extrusionOk="0">
                  <a:moveTo>
                    <a:pt x="4289" y="1"/>
                  </a:moveTo>
                  <a:lnTo>
                    <a:pt x="0" y="5574"/>
                  </a:lnTo>
                  <a:lnTo>
                    <a:pt x="7343" y="9207"/>
                  </a:lnTo>
                  <a:lnTo>
                    <a:pt x="10456" y="6745"/>
                  </a:lnTo>
                  <a:lnTo>
                    <a:pt x="12764" y="8667"/>
                  </a:lnTo>
                  <a:lnTo>
                    <a:pt x="10843" y="11945"/>
                  </a:lnTo>
                  <a:lnTo>
                    <a:pt x="16124" y="16426"/>
                  </a:lnTo>
                  <a:lnTo>
                    <a:pt x="19790" y="12597"/>
                  </a:lnTo>
                  <a:cubicBezTo>
                    <a:pt x="13757" y="8079"/>
                    <a:pt x="10147" y="5209"/>
                    <a:pt x="4289" y="1"/>
                  </a:cubicBezTo>
                  <a:close/>
                </a:path>
              </a:pathLst>
            </a:custGeom>
            <a:solidFill>
              <a:srgbClr val="2A64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34"/>
            <p:cNvSpPr/>
            <p:nvPr/>
          </p:nvSpPr>
          <p:spPr>
            <a:xfrm>
              <a:off x="950700" y="1375925"/>
              <a:ext cx="121525" cy="98250"/>
            </a:xfrm>
            <a:custGeom>
              <a:avLst/>
              <a:gdLst/>
              <a:ahLst/>
              <a:cxnLst/>
              <a:rect l="l" t="t" r="r" b="b"/>
              <a:pathLst>
                <a:path w="4861" h="3930" extrusionOk="0">
                  <a:moveTo>
                    <a:pt x="962" y="0"/>
                  </a:moveTo>
                  <a:lnTo>
                    <a:pt x="0" y="1162"/>
                  </a:lnTo>
                  <a:lnTo>
                    <a:pt x="4115" y="3930"/>
                  </a:lnTo>
                  <a:lnTo>
                    <a:pt x="4860" y="3212"/>
                  </a:lnTo>
                  <a:lnTo>
                    <a:pt x="962" y="0"/>
                  </a:ln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34"/>
            <p:cNvSpPr/>
            <p:nvPr/>
          </p:nvSpPr>
          <p:spPr>
            <a:xfrm>
              <a:off x="711725" y="1238775"/>
              <a:ext cx="273700" cy="232325"/>
            </a:xfrm>
            <a:custGeom>
              <a:avLst/>
              <a:gdLst/>
              <a:ahLst/>
              <a:cxnLst/>
              <a:rect l="l" t="t" r="r" b="b"/>
              <a:pathLst>
                <a:path w="10948" h="9293" extrusionOk="0">
                  <a:moveTo>
                    <a:pt x="4290" y="0"/>
                  </a:moveTo>
                  <a:lnTo>
                    <a:pt x="1" y="5573"/>
                  </a:lnTo>
                  <a:lnTo>
                    <a:pt x="7519" y="9292"/>
                  </a:lnTo>
                  <a:lnTo>
                    <a:pt x="10948" y="5847"/>
                  </a:lnTo>
                  <a:lnTo>
                    <a:pt x="4290" y="0"/>
                  </a:ln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34"/>
            <p:cNvSpPr/>
            <p:nvPr/>
          </p:nvSpPr>
          <p:spPr>
            <a:xfrm>
              <a:off x="712850" y="1379825"/>
              <a:ext cx="304800" cy="91100"/>
            </a:xfrm>
            <a:custGeom>
              <a:avLst/>
              <a:gdLst/>
              <a:ahLst/>
              <a:cxnLst/>
              <a:rect l="l" t="t" r="r" b="b"/>
              <a:pathLst>
                <a:path w="12192" h="3644" extrusionOk="0">
                  <a:moveTo>
                    <a:pt x="0" y="0"/>
                  </a:moveTo>
                  <a:lnTo>
                    <a:pt x="7500" y="3643"/>
                  </a:lnTo>
                  <a:lnTo>
                    <a:pt x="10154" y="916"/>
                  </a:lnTo>
                  <a:lnTo>
                    <a:pt x="11189" y="1739"/>
                  </a:lnTo>
                  <a:lnTo>
                    <a:pt x="12191" y="1297"/>
                  </a:lnTo>
                  <a:lnTo>
                    <a:pt x="10891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34"/>
            <p:cNvSpPr/>
            <p:nvPr/>
          </p:nvSpPr>
          <p:spPr>
            <a:xfrm>
              <a:off x="747550" y="1276575"/>
              <a:ext cx="211550" cy="170900"/>
            </a:xfrm>
            <a:custGeom>
              <a:avLst/>
              <a:gdLst/>
              <a:ahLst/>
              <a:cxnLst/>
              <a:rect l="l" t="t" r="r" b="b"/>
              <a:pathLst>
                <a:path w="8462" h="6836" extrusionOk="0">
                  <a:moveTo>
                    <a:pt x="2891" y="0"/>
                  </a:moveTo>
                  <a:lnTo>
                    <a:pt x="1" y="3811"/>
                  </a:lnTo>
                  <a:lnTo>
                    <a:pt x="6091" y="6836"/>
                  </a:lnTo>
                  <a:lnTo>
                    <a:pt x="8461" y="4438"/>
                  </a:lnTo>
                  <a:lnTo>
                    <a:pt x="2891" y="0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34"/>
            <p:cNvSpPr/>
            <p:nvPr/>
          </p:nvSpPr>
          <p:spPr>
            <a:xfrm>
              <a:off x="982800" y="1433700"/>
              <a:ext cx="225200" cy="218775"/>
            </a:xfrm>
            <a:custGeom>
              <a:avLst/>
              <a:gdLst/>
              <a:ahLst/>
              <a:cxnLst/>
              <a:rect l="l" t="t" r="r" b="b"/>
              <a:pathLst>
                <a:path w="9008" h="8751" extrusionOk="0">
                  <a:moveTo>
                    <a:pt x="2434" y="1"/>
                  </a:moveTo>
                  <a:lnTo>
                    <a:pt x="0" y="4151"/>
                  </a:lnTo>
                  <a:lnTo>
                    <a:pt x="5436" y="8750"/>
                  </a:lnTo>
                  <a:lnTo>
                    <a:pt x="9008" y="4941"/>
                  </a:lnTo>
                  <a:lnTo>
                    <a:pt x="2434" y="1"/>
                  </a:ln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34"/>
            <p:cNvSpPr/>
            <p:nvPr/>
          </p:nvSpPr>
          <p:spPr>
            <a:xfrm>
              <a:off x="982800" y="1537450"/>
              <a:ext cx="224975" cy="115025"/>
            </a:xfrm>
            <a:custGeom>
              <a:avLst/>
              <a:gdLst/>
              <a:ahLst/>
              <a:cxnLst/>
              <a:rect l="l" t="t" r="r" b="b"/>
              <a:pathLst>
                <a:path w="8999" h="4601" extrusionOk="0">
                  <a:moveTo>
                    <a:pt x="0" y="1"/>
                  </a:moveTo>
                  <a:lnTo>
                    <a:pt x="5436" y="4600"/>
                  </a:lnTo>
                  <a:lnTo>
                    <a:pt x="8999" y="7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34"/>
            <p:cNvSpPr/>
            <p:nvPr/>
          </p:nvSpPr>
          <p:spPr>
            <a:xfrm>
              <a:off x="1008600" y="1469750"/>
              <a:ext cx="175100" cy="158575"/>
            </a:xfrm>
            <a:custGeom>
              <a:avLst/>
              <a:gdLst/>
              <a:ahLst/>
              <a:cxnLst/>
              <a:rect l="l" t="t" r="r" b="b"/>
              <a:pathLst>
                <a:path w="7004" h="6343" extrusionOk="0">
                  <a:moveTo>
                    <a:pt x="1824" y="0"/>
                  </a:moveTo>
                  <a:lnTo>
                    <a:pt x="1" y="2440"/>
                  </a:lnTo>
                  <a:lnTo>
                    <a:pt x="4674" y="6342"/>
                  </a:lnTo>
                  <a:lnTo>
                    <a:pt x="7004" y="3828"/>
                  </a:lnTo>
                  <a:lnTo>
                    <a:pt x="1824" y="0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34"/>
            <p:cNvSpPr/>
            <p:nvPr/>
          </p:nvSpPr>
          <p:spPr>
            <a:xfrm>
              <a:off x="754150" y="1282750"/>
              <a:ext cx="195275" cy="158325"/>
            </a:xfrm>
            <a:custGeom>
              <a:avLst/>
              <a:gdLst/>
              <a:ahLst/>
              <a:cxnLst/>
              <a:rect l="l" t="t" r="r" b="b"/>
              <a:pathLst>
                <a:path w="7811" h="6333" extrusionOk="0">
                  <a:moveTo>
                    <a:pt x="2656" y="1"/>
                  </a:moveTo>
                  <a:lnTo>
                    <a:pt x="0" y="3548"/>
                  </a:lnTo>
                  <a:lnTo>
                    <a:pt x="5642" y="6332"/>
                  </a:lnTo>
                  <a:lnTo>
                    <a:pt x="7811" y="4142"/>
                  </a:lnTo>
                  <a:lnTo>
                    <a:pt x="2656" y="1"/>
                  </a:lnTo>
                  <a:close/>
                </a:path>
              </a:pathLst>
            </a:custGeom>
            <a:solidFill>
              <a:srgbClr val="CDA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34"/>
            <p:cNvSpPr/>
            <p:nvPr/>
          </p:nvSpPr>
          <p:spPr>
            <a:xfrm>
              <a:off x="753475" y="1281600"/>
              <a:ext cx="144175" cy="88675"/>
            </a:xfrm>
            <a:custGeom>
              <a:avLst/>
              <a:gdLst/>
              <a:ahLst/>
              <a:cxnLst/>
              <a:rect l="l" t="t" r="r" b="b"/>
              <a:pathLst>
                <a:path w="5767" h="3547" extrusionOk="0">
                  <a:moveTo>
                    <a:pt x="2657" y="1"/>
                  </a:moveTo>
                  <a:lnTo>
                    <a:pt x="0" y="3547"/>
                  </a:lnTo>
                  <a:lnTo>
                    <a:pt x="5766" y="2549"/>
                  </a:lnTo>
                  <a:lnTo>
                    <a:pt x="2657" y="1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34"/>
            <p:cNvSpPr/>
            <p:nvPr/>
          </p:nvSpPr>
          <p:spPr>
            <a:xfrm>
              <a:off x="1014225" y="1475075"/>
              <a:ext cx="160525" cy="145650"/>
            </a:xfrm>
            <a:custGeom>
              <a:avLst/>
              <a:gdLst/>
              <a:ahLst/>
              <a:cxnLst/>
              <a:rect l="l" t="t" r="r" b="b"/>
              <a:pathLst>
                <a:path w="6421" h="5826" extrusionOk="0">
                  <a:moveTo>
                    <a:pt x="1585" y="1"/>
                  </a:moveTo>
                  <a:lnTo>
                    <a:pt x="0" y="2162"/>
                  </a:lnTo>
                  <a:lnTo>
                    <a:pt x="4319" y="5826"/>
                  </a:lnTo>
                  <a:lnTo>
                    <a:pt x="6421" y="3557"/>
                  </a:lnTo>
                  <a:lnTo>
                    <a:pt x="1585" y="1"/>
                  </a:lnTo>
                  <a:close/>
                </a:path>
              </a:pathLst>
            </a:custGeom>
            <a:solidFill>
              <a:srgbClr val="2A64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34"/>
            <p:cNvSpPr/>
            <p:nvPr/>
          </p:nvSpPr>
          <p:spPr>
            <a:xfrm>
              <a:off x="1013850" y="1476300"/>
              <a:ext cx="110575" cy="54100"/>
            </a:xfrm>
            <a:custGeom>
              <a:avLst/>
              <a:gdLst/>
              <a:ahLst/>
              <a:cxnLst/>
              <a:rect l="l" t="t" r="r" b="b"/>
              <a:pathLst>
                <a:path w="4423" h="2164" extrusionOk="0">
                  <a:moveTo>
                    <a:pt x="1586" y="0"/>
                  </a:moveTo>
                  <a:lnTo>
                    <a:pt x="1" y="2164"/>
                  </a:lnTo>
                  <a:lnTo>
                    <a:pt x="4423" y="2040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34"/>
            <p:cNvSpPr/>
            <p:nvPr/>
          </p:nvSpPr>
          <p:spPr>
            <a:xfrm>
              <a:off x="788475" y="1347650"/>
              <a:ext cx="129750" cy="34725"/>
            </a:xfrm>
            <a:custGeom>
              <a:avLst/>
              <a:gdLst/>
              <a:ahLst/>
              <a:cxnLst/>
              <a:rect l="l" t="t" r="r" b="b"/>
              <a:pathLst>
                <a:path w="5190" h="1389" extrusionOk="0">
                  <a:moveTo>
                    <a:pt x="3772" y="0"/>
                  </a:moveTo>
                  <a:lnTo>
                    <a:pt x="460" y="566"/>
                  </a:lnTo>
                  <a:lnTo>
                    <a:pt x="0" y="1261"/>
                  </a:lnTo>
                  <a:lnTo>
                    <a:pt x="5189" y="1389"/>
                  </a:lnTo>
                  <a:lnTo>
                    <a:pt x="3772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34"/>
            <p:cNvSpPr/>
            <p:nvPr/>
          </p:nvSpPr>
          <p:spPr>
            <a:xfrm>
              <a:off x="1031825" y="1527800"/>
              <a:ext cx="106000" cy="53625"/>
            </a:xfrm>
            <a:custGeom>
              <a:avLst/>
              <a:gdLst/>
              <a:ahLst/>
              <a:cxnLst/>
              <a:rect l="l" t="t" r="r" b="b"/>
              <a:pathLst>
                <a:path w="4240" h="2145" extrusionOk="0">
                  <a:moveTo>
                    <a:pt x="3326" y="0"/>
                  </a:moveTo>
                  <a:lnTo>
                    <a:pt x="1" y="112"/>
                  </a:lnTo>
                  <a:lnTo>
                    <a:pt x="2443" y="2145"/>
                  </a:lnTo>
                  <a:lnTo>
                    <a:pt x="4239" y="932"/>
                  </a:lnTo>
                  <a:lnTo>
                    <a:pt x="3326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34"/>
            <p:cNvSpPr/>
            <p:nvPr/>
          </p:nvSpPr>
          <p:spPr>
            <a:xfrm>
              <a:off x="796200" y="1247150"/>
              <a:ext cx="16850" cy="17300"/>
            </a:xfrm>
            <a:custGeom>
              <a:avLst/>
              <a:gdLst/>
              <a:ahLst/>
              <a:cxnLst/>
              <a:rect l="l" t="t" r="r" b="b"/>
              <a:pathLst>
                <a:path w="674" h="692" extrusionOk="0">
                  <a:moveTo>
                    <a:pt x="332" y="0"/>
                  </a:moveTo>
                  <a:lnTo>
                    <a:pt x="0" y="428"/>
                  </a:lnTo>
                  <a:lnTo>
                    <a:pt x="340" y="692"/>
                  </a:lnTo>
                  <a:lnTo>
                    <a:pt x="673" y="264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34"/>
            <p:cNvSpPr/>
            <p:nvPr/>
          </p:nvSpPr>
          <p:spPr>
            <a:xfrm>
              <a:off x="1190225" y="1558925"/>
              <a:ext cx="17100" cy="17275"/>
            </a:xfrm>
            <a:custGeom>
              <a:avLst/>
              <a:gdLst/>
              <a:ahLst/>
              <a:cxnLst/>
              <a:rect l="l" t="t" r="r" b="b"/>
              <a:pathLst>
                <a:path w="684" h="691" extrusionOk="0">
                  <a:moveTo>
                    <a:pt x="368" y="1"/>
                  </a:moveTo>
                  <a:lnTo>
                    <a:pt x="1" y="397"/>
                  </a:lnTo>
                  <a:lnTo>
                    <a:pt x="315" y="691"/>
                  </a:lnTo>
                  <a:lnTo>
                    <a:pt x="683" y="294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4" name="Google Shape;2674;p34"/>
          <p:cNvGrpSpPr/>
          <p:nvPr/>
        </p:nvGrpSpPr>
        <p:grpSpPr>
          <a:xfrm>
            <a:off x="2425282" y="1908793"/>
            <a:ext cx="92925" cy="59613"/>
            <a:chOff x="12118732" y="6826968"/>
            <a:chExt cx="92925" cy="59613"/>
          </a:xfrm>
        </p:grpSpPr>
        <p:sp>
          <p:nvSpPr>
            <p:cNvPr id="2675" name="Google Shape;2675;p34"/>
            <p:cNvSpPr/>
            <p:nvPr/>
          </p:nvSpPr>
          <p:spPr>
            <a:xfrm>
              <a:off x="12118732" y="6827585"/>
              <a:ext cx="92925" cy="58996"/>
            </a:xfrm>
            <a:custGeom>
              <a:avLst/>
              <a:gdLst/>
              <a:ahLst/>
              <a:cxnLst/>
              <a:rect l="l" t="t" r="r" b="b"/>
              <a:pathLst>
                <a:path w="1657" h="1052" extrusionOk="0">
                  <a:moveTo>
                    <a:pt x="1224" y="0"/>
                  </a:moveTo>
                  <a:cubicBezTo>
                    <a:pt x="1044" y="0"/>
                    <a:pt x="819" y="171"/>
                    <a:pt x="576" y="212"/>
                  </a:cubicBezTo>
                  <a:cubicBezTo>
                    <a:pt x="193" y="278"/>
                    <a:pt x="0" y="316"/>
                    <a:pt x="42" y="617"/>
                  </a:cubicBezTo>
                  <a:cubicBezTo>
                    <a:pt x="78" y="874"/>
                    <a:pt x="339" y="1051"/>
                    <a:pt x="656" y="1051"/>
                  </a:cubicBezTo>
                  <a:cubicBezTo>
                    <a:pt x="706" y="1051"/>
                    <a:pt x="757" y="1047"/>
                    <a:pt x="809" y="1038"/>
                  </a:cubicBezTo>
                  <a:cubicBezTo>
                    <a:pt x="1191" y="972"/>
                    <a:pt x="1656" y="647"/>
                    <a:pt x="1485" y="225"/>
                  </a:cubicBezTo>
                  <a:cubicBezTo>
                    <a:pt x="1416" y="56"/>
                    <a:pt x="1327" y="0"/>
                    <a:pt x="1224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34"/>
            <p:cNvSpPr/>
            <p:nvPr/>
          </p:nvSpPr>
          <p:spPr>
            <a:xfrm>
              <a:off x="12127200" y="6826968"/>
              <a:ext cx="41499" cy="24114"/>
            </a:xfrm>
            <a:custGeom>
              <a:avLst/>
              <a:gdLst/>
              <a:ahLst/>
              <a:cxnLst/>
              <a:rect l="l" t="t" r="r" b="b"/>
              <a:pathLst>
                <a:path w="740" h="430" extrusionOk="0">
                  <a:moveTo>
                    <a:pt x="579" y="0"/>
                  </a:moveTo>
                  <a:cubicBezTo>
                    <a:pt x="513" y="0"/>
                    <a:pt x="432" y="22"/>
                    <a:pt x="353" y="22"/>
                  </a:cubicBezTo>
                  <a:cubicBezTo>
                    <a:pt x="340" y="22"/>
                    <a:pt x="327" y="21"/>
                    <a:pt x="314" y="20"/>
                  </a:cubicBezTo>
                  <a:cubicBezTo>
                    <a:pt x="261" y="14"/>
                    <a:pt x="215" y="9"/>
                    <a:pt x="177" y="9"/>
                  </a:cubicBezTo>
                  <a:cubicBezTo>
                    <a:pt x="87" y="9"/>
                    <a:pt x="37" y="35"/>
                    <a:pt x="24" y="136"/>
                  </a:cubicBezTo>
                  <a:cubicBezTo>
                    <a:pt x="1" y="276"/>
                    <a:pt x="131" y="408"/>
                    <a:pt x="310" y="426"/>
                  </a:cubicBezTo>
                  <a:cubicBezTo>
                    <a:pt x="327" y="428"/>
                    <a:pt x="344" y="429"/>
                    <a:pt x="362" y="429"/>
                  </a:cubicBezTo>
                  <a:cubicBezTo>
                    <a:pt x="534" y="429"/>
                    <a:pt x="739" y="339"/>
                    <a:pt x="720" y="143"/>
                  </a:cubicBezTo>
                  <a:cubicBezTo>
                    <a:pt x="708" y="27"/>
                    <a:pt x="653" y="0"/>
                    <a:pt x="579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34"/>
            <p:cNvSpPr/>
            <p:nvPr/>
          </p:nvSpPr>
          <p:spPr>
            <a:xfrm>
              <a:off x="12134603" y="6835043"/>
              <a:ext cx="45817" cy="25629"/>
            </a:xfrm>
            <a:custGeom>
              <a:avLst/>
              <a:gdLst/>
              <a:ahLst/>
              <a:cxnLst/>
              <a:rect l="l" t="t" r="r" b="b"/>
              <a:pathLst>
                <a:path w="817" h="457" extrusionOk="0">
                  <a:moveTo>
                    <a:pt x="585" y="1"/>
                  </a:moveTo>
                  <a:cubicBezTo>
                    <a:pt x="532" y="1"/>
                    <a:pt x="471" y="25"/>
                    <a:pt x="401" y="47"/>
                  </a:cubicBezTo>
                  <a:cubicBezTo>
                    <a:pt x="244" y="99"/>
                    <a:pt x="1" y="176"/>
                    <a:pt x="175" y="360"/>
                  </a:cubicBezTo>
                  <a:cubicBezTo>
                    <a:pt x="223" y="410"/>
                    <a:pt x="281" y="457"/>
                    <a:pt x="372" y="457"/>
                  </a:cubicBezTo>
                  <a:cubicBezTo>
                    <a:pt x="403" y="457"/>
                    <a:pt x="439" y="451"/>
                    <a:pt x="479" y="438"/>
                  </a:cubicBezTo>
                  <a:cubicBezTo>
                    <a:pt x="636" y="388"/>
                    <a:pt x="817" y="427"/>
                    <a:pt x="746" y="179"/>
                  </a:cubicBezTo>
                  <a:cubicBezTo>
                    <a:pt x="706" y="41"/>
                    <a:pt x="652" y="1"/>
                    <a:pt x="585" y="1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8" name="Google Shape;2678;p34"/>
          <p:cNvGrpSpPr/>
          <p:nvPr/>
        </p:nvGrpSpPr>
        <p:grpSpPr>
          <a:xfrm>
            <a:off x="3360698" y="3478650"/>
            <a:ext cx="109300" cy="87933"/>
            <a:chOff x="12383923" y="3862425"/>
            <a:chExt cx="109300" cy="87933"/>
          </a:xfrm>
        </p:grpSpPr>
        <p:sp>
          <p:nvSpPr>
            <p:cNvPr id="2679" name="Google Shape;2679;p34"/>
            <p:cNvSpPr/>
            <p:nvPr/>
          </p:nvSpPr>
          <p:spPr>
            <a:xfrm>
              <a:off x="12383923" y="3875155"/>
              <a:ext cx="109300" cy="75203"/>
            </a:xfrm>
            <a:custGeom>
              <a:avLst/>
              <a:gdLst/>
              <a:ahLst/>
              <a:cxnLst/>
              <a:rect l="l" t="t" r="r" b="b"/>
              <a:pathLst>
                <a:path w="1949" h="1341" extrusionOk="0">
                  <a:moveTo>
                    <a:pt x="1500" y="0"/>
                  </a:moveTo>
                  <a:cubicBezTo>
                    <a:pt x="1369" y="0"/>
                    <a:pt x="1207" y="92"/>
                    <a:pt x="984" y="220"/>
                  </a:cubicBezTo>
                  <a:cubicBezTo>
                    <a:pt x="589" y="450"/>
                    <a:pt x="0" y="347"/>
                    <a:pt x="166" y="924"/>
                  </a:cubicBezTo>
                  <a:cubicBezTo>
                    <a:pt x="253" y="1226"/>
                    <a:pt x="506" y="1340"/>
                    <a:pt x="781" y="1340"/>
                  </a:cubicBezTo>
                  <a:cubicBezTo>
                    <a:pt x="988" y="1340"/>
                    <a:pt x="1208" y="1275"/>
                    <a:pt x="1377" y="1177"/>
                  </a:cubicBezTo>
                  <a:cubicBezTo>
                    <a:pt x="1775" y="950"/>
                    <a:pt x="1949" y="509"/>
                    <a:pt x="1765" y="194"/>
                  </a:cubicBezTo>
                  <a:cubicBezTo>
                    <a:pt x="1686" y="56"/>
                    <a:pt x="1602" y="0"/>
                    <a:pt x="1500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34"/>
            <p:cNvSpPr/>
            <p:nvPr/>
          </p:nvSpPr>
          <p:spPr>
            <a:xfrm>
              <a:off x="12412243" y="3862425"/>
              <a:ext cx="50640" cy="40490"/>
            </a:xfrm>
            <a:custGeom>
              <a:avLst/>
              <a:gdLst/>
              <a:ahLst/>
              <a:cxnLst/>
              <a:rect l="l" t="t" r="r" b="b"/>
              <a:pathLst>
                <a:path w="903" h="722" extrusionOk="0">
                  <a:moveTo>
                    <a:pt x="667" y="1"/>
                  </a:moveTo>
                  <a:cubicBezTo>
                    <a:pt x="597" y="1"/>
                    <a:pt x="530" y="69"/>
                    <a:pt x="430" y="170"/>
                  </a:cubicBezTo>
                  <a:cubicBezTo>
                    <a:pt x="281" y="326"/>
                    <a:pt x="1" y="357"/>
                    <a:pt x="154" y="597"/>
                  </a:cubicBezTo>
                  <a:cubicBezTo>
                    <a:pt x="209" y="686"/>
                    <a:pt x="291" y="721"/>
                    <a:pt x="377" y="721"/>
                  </a:cubicBezTo>
                  <a:cubicBezTo>
                    <a:pt x="505" y="721"/>
                    <a:pt x="646" y="645"/>
                    <a:pt x="735" y="554"/>
                  </a:cubicBezTo>
                  <a:cubicBezTo>
                    <a:pt x="884" y="398"/>
                    <a:pt x="903" y="176"/>
                    <a:pt x="781" y="59"/>
                  </a:cubicBezTo>
                  <a:cubicBezTo>
                    <a:pt x="739" y="19"/>
                    <a:pt x="703" y="1"/>
                    <a:pt x="667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34"/>
            <p:cNvSpPr/>
            <p:nvPr/>
          </p:nvSpPr>
          <p:spPr>
            <a:xfrm>
              <a:off x="12413645" y="3885923"/>
              <a:ext cx="43686" cy="35162"/>
            </a:xfrm>
            <a:custGeom>
              <a:avLst/>
              <a:gdLst/>
              <a:ahLst/>
              <a:cxnLst/>
              <a:rect l="l" t="t" r="r" b="b"/>
              <a:pathLst>
                <a:path w="779" h="627" extrusionOk="0">
                  <a:moveTo>
                    <a:pt x="622" y="1"/>
                  </a:moveTo>
                  <a:cubicBezTo>
                    <a:pt x="533" y="1"/>
                    <a:pt x="421" y="46"/>
                    <a:pt x="334" y="81"/>
                  </a:cubicBezTo>
                  <a:cubicBezTo>
                    <a:pt x="153" y="155"/>
                    <a:pt x="0" y="181"/>
                    <a:pt x="116" y="467"/>
                  </a:cubicBezTo>
                  <a:cubicBezTo>
                    <a:pt x="164" y="587"/>
                    <a:pt x="217" y="626"/>
                    <a:pt x="274" y="626"/>
                  </a:cubicBezTo>
                  <a:cubicBezTo>
                    <a:pt x="355" y="626"/>
                    <a:pt x="445" y="550"/>
                    <a:pt x="551" y="509"/>
                  </a:cubicBezTo>
                  <a:cubicBezTo>
                    <a:pt x="730" y="436"/>
                    <a:pt x="757" y="315"/>
                    <a:pt x="767" y="205"/>
                  </a:cubicBezTo>
                  <a:cubicBezTo>
                    <a:pt x="779" y="49"/>
                    <a:pt x="713" y="1"/>
                    <a:pt x="622" y="1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2" name="Google Shape;2682;p34"/>
          <p:cNvGrpSpPr/>
          <p:nvPr/>
        </p:nvGrpSpPr>
        <p:grpSpPr>
          <a:xfrm>
            <a:off x="5183427" y="2027693"/>
            <a:ext cx="130442" cy="110926"/>
            <a:chOff x="11999102" y="3312393"/>
            <a:chExt cx="130442" cy="110926"/>
          </a:xfrm>
        </p:grpSpPr>
        <p:sp>
          <p:nvSpPr>
            <p:cNvPr id="2683" name="Google Shape;2683;p34"/>
            <p:cNvSpPr/>
            <p:nvPr/>
          </p:nvSpPr>
          <p:spPr>
            <a:xfrm>
              <a:off x="11999102" y="3340657"/>
              <a:ext cx="130442" cy="82662"/>
            </a:xfrm>
            <a:custGeom>
              <a:avLst/>
              <a:gdLst/>
              <a:ahLst/>
              <a:cxnLst/>
              <a:rect l="l" t="t" r="r" b="b"/>
              <a:pathLst>
                <a:path w="2326" h="1474" extrusionOk="0">
                  <a:moveTo>
                    <a:pt x="1823" y="0"/>
                  </a:moveTo>
                  <a:cubicBezTo>
                    <a:pt x="1675" y="0"/>
                    <a:pt x="1482" y="57"/>
                    <a:pt x="1236" y="131"/>
                  </a:cubicBezTo>
                  <a:cubicBezTo>
                    <a:pt x="688" y="295"/>
                    <a:pt x="1" y="2"/>
                    <a:pt x="38" y="754"/>
                  </a:cubicBezTo>
                  <a:cubicBezTo>
                    <a:pt x="64" y="1270"/>
                    <a:pt x="532" y="1473"/>
                    <a:pt x="996" y="1473"/>
                  </a:cubicBezTo>
                  <a:cubicBezTo>
                    <a:pt x="1150" y="1473"/>
                    <a:pt x="1304" y="1450"/>
                    <a:pt x="1441" y="1409"/>
                  </a:cubicBezTo>
                  <a:cubicBezTo>
                    <a:pt x="1989" y="1245"/>
                    <a:pt x="2326" y="759"/>
                    <a:pt x="2196" y="324"/>
                  </a:cubicBezTo>
                  <a:cubicBezTo>
                    <a:pt x="2123" y="85"/>
                    <a:pt x="2006" y="0"/>
                    <a:pt x="1823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34"/>
            <p:cNvSpPr/>
            <p:nvPr/>
          </p:nvSpPr>
          <p:spPr>
            <a:xfrm>
              <a:off x="12021702" y="3352153"/>
              <a:ext cx="75484" cy="35386"/>
            </a:xfrm>
            <a:custGeom>
              <a:avLst/>
              <a:gdLst/>
              <a:ahLst/>
              <a:cxnLst/>
              <a:rect l="l" t="t" r="r" b="b"/>
              <a:pathLst>
                <a:path w="1346" h="631" extrusionOk="0">
                  <a:moveTo>
                    <a:pt x="1142" y="1"/>
                  </a:moveTo>
                  <a:cubicBezTo>
                    <a:pt x="1060" y="1"/>
                    <a:pt x="945" y="34"/>
                    <a:pt x="793" y="79"/>
                  </a:cubicBezTo>
                  <a:cubicBezTo>
                    <a:pt x="737" y="96"/>
                    <a:pt x="674" y="101"/>
                    <a:pt x="608" y="101"/>
                  </a:cubicBezTo>
                  <a:cubicBezTo>
                    <a:pt x="513" y="101"/>
                    <a:pt x="414" y="91"/>
                    <a:pt x="324" y="91"/>
                  </a:cubicBezTo>
                  <a:cubicBezTo>
                    <a:pt x="142" y="91"/>
                    <a:pt x="0" y="133"/>
                    <a:pt x="19" y="391"/>
                  </a:cubicBezTo>
                  <a:cubicBezTo>
                    <a:pt x="31" y="565"/>
                    <a:pt x="243" y="630"/>
                    <a:pt x="474" y="630"/>
                  </a:cubicBezTo>
                  <a:cubicBezTo>
                    <a:pt x="603" y="630"/>
                    <a:pt x="737" y="610"/>
                    <a:pt x="845" y="577"/>
                  </a:cubicBezTo>
                  <a:cubicBezTo>
                    <a:pt x="1144" y="487"/>
                    <a:pt x="1346" y="279"/>
                    <a:pt x="1296" y="113"/>
                  </a:cubicBezTo>
                  <a:cubicBezTo>
                    <a:pt x="1271" y="32"/>
                    <a:pt x="1222" y="1"/>
                    <a:pt x="1142" y="1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34"/>
            <p:cNvSpPr/>
            <p:nvPr/>
          </p:nvSpPr>
          <p:spPr>
            <a:xfrm>
              <a:off x="12059724" y="3312393"/>
              <a:ext cx="61015" cy="38583"/>
            </a:xfrm>
            <a:custGeom>
              <a:avLst/>
              <a:gdLst/>
              <a:ahLst/>
              <a:cxnLst/>
              <a:rect l="l" t="t" r="r" b="b"/>
              <a:pathLst>
                <a:path w="1088" h="688" extrusionOk="0">
                  <a:moveTo>
                    <a:pt x="299" y="0"/>
                  </a:moveTo>
                  <a:cubicBezTo>
                    <a:pt x="231" y="0"/>
                    <a:pt x="171" y="37"/>
                    <a:pt x="122" y="148"/>
                  </a:cubicBezTo>
                  <a:cubicBezTo>
                    <a:pt x="1" y="424"/>
                    <a:pt x="299" y="638"/>
                    <a:pt x="546" y="679"/>
                  </a:cubicBezTo>
                  <a:cubicBezTo>
                    <a:pt x="578" y="685"/>
                    <a:pt x="610" y="687"/>
                    <a:pt x="640" y="687"/>
                  </a:cubicBezTo>
                  <a:cubicBezTo>
                    <a:pt x="850" y="687"/>
                    <a:pt x="1027" y="568"/>
                    <a:pt x="1054" y="399"/>
                  </a:cubicBezTo>
                  <a:cubicBezTo>
                    <a:pt x="1087" y="201"/>
                    <a:pt x="961" y="178"/>
                    <a:pt x="715" y="135"/>
                  </a:cubicBezTo>
                  <a:cubicBezTo>
                    <a:pt x="559" y="109"/>
                    <a:pt x="416" y="0"/>
                    <a:pt x="299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34"/>
            <p:cNvSpPr/>
            <p:nvPr/>
          </p:nvSpPr>
          <p:spPr>
            <a:xfrm>
              <a:off x="12043181" y="3370043"/>
              <a:ext cx="35330" cy="34938"/>
            </a:xfrm>
            <a:custGeom>
              <a:avLst/>
              <a:gdLst/>
              <a:ahLst/>
              <a:cxnLst/>
              <a:rect l="l" t="t" r="r" b="b"/>
              <a:pathLst>
                <a:path w="630" h="623" extrusionOk="0">
                  <a:moveTo>
                    <a:pt x="443" y="0"/>
                  </a:moveTo>
                  <a:cubicBezTo>
                    <a:pt x="359" y="0"/>
                    <a:pt x="269" y="110"/>
                    <a:pt x="203" y="192"/>
                  </a:cubicBezTo>
                  <a:cubicBezTo>
                    <a:pt x="101" y="315"/>
                    <a:pt x="1" y="396"/>
                    <a:pt x="197" y="559"/>
                  </a:cubicBezTo>
                  <a:cubicBezTo>
                    <a:pt x="253" y="604"/>
                    <a:pt x="296" y="622"/>
                    <a:pt x="330" y="622"/>
                  </a:cubicBezTo>
                  <a:cubicBezTo>
                    <a:pt x="418" y="622"/>
                    <a:pt x="455" y="505"/>
                    <a:pt x="528" y="417"/>
                  </a:cubicBezTo>
                  <a:cubicBezTo>
                    <a:pt x="629" y="290"/>
                    <a:pt x="602" y="194"/>
                    <a:pt x="564" y="109"/>
                  </a:cubicBezTo>
                  <a:cubicBezTo>
                    <a:pt x="528" y="30"/>
                    <a:pt x="487" y="0"/>
                    <a:pt x="443" y="0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34"/>
            <p:cNvSpPr/>
            <p:nvPr/>
          </p:nvSpPr>
          <p:spPr>
            <a:xfrm>
              <a:off x="12058210" y="3349125"/>
              <a:ext cx="64099" cy="65670"/>
            </a:xfrm>
            <a:custGeom>
              <a:avLst/>
              <a:gdLst/>
              <a:ahLst/>
              <a:cxnLst/>
              <a:rect l="l" t="t" r="r" b="b"/>
              <a:pathLst>
                <a:path w="1143" h="1171" extrusionOk="0">
                  <a:moveTo>
                    <a:pt x="766" y="1"/>
                  </a:moveTo>
                  <a:cubicBezTo>
                    <a:pt x="626" y="1"/>
                    <a:pt x="648" y="312"/>
                    <a:pt x="502" y="573"/>
                  </a:cubicBezTo>
                  <a:cubicBezTo>
                    <a:pt x="331" y="873"/>
                    <a:pt x="1" y="986"/>
                    <a:pt x="237" y="1119"/>
                  </a:cubicBezTo>
                  <a:cubicBezTo>
                    <a:pt x="298" y="1154"/>
                    <a:pt x="366" y="1170"/>
                    <a:pt x="436" y="1170"/>
                  </a:cubicBezTo>
                  <a:cubicBezTo>
                    <a:pt x="634" y="1170"/>
                    <a:pt x="847" y="1038"/>
                    <a:pt x="973" y="816"/>
                  </a:cubicBezTo>
                  <a:cubicBezTo>
                    <a:pt x="1143" y="512"/>
                    <a:pt x="1089" y="160"/>
                    <a:pt x="851" y="29"/>
                  </a:cubicBezTo>
                  <a:cubicBezTo>
                    <a:pt x="817" y="9"/>
                    <a:pt x="789" y="1"/>
                    <a:pt x="766" y="1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8" name="Google Shape;2688;p34"/>
          <p:cNvGrpSpPr/>
          <p:nvPr/>
        </p:nvGrpSpPr>
        <p:grpSpPr>
          <a:xfrm>
            <a:off x="986898" y="3389727"/>
            <a:ext cx="87317" cy="68810"/>
            <a:chOff x="12590073" y="3525665"/>
            <a:chExt cx="87317" cy="68810"/>
          </a:xfrm>
        </p:grpSpPr>
        <p:sp>
          <p:nvSpPr>
            <p:cNvPr id="2689" name="Google Shape;2689;p34"/>
            <p:cNvSpPr/>
            <p:nvPr/>
          </p:nvSpPr>
          <p:spPr>
            <a:xfrm>
              <a:off x="12590073" y="3538507"/>
              <a:ext cx="87317" cy="55968"/>
            </a:xfrm>
            <a:custGeom>
              <a:avLst/>
              <a:gdLst/>
              <a:ahLst/>
              <a:cxnLst/>
              <a:rect l="l" t="t" r="r" b="b"/>
              <a:pathLst>
                <a:path w="1557" h="998" extrusionOk="0">
                  <a:moveTo>
                    <a:pt x="1217" y="0"/>
                  </a:moveTo>
                  <a:cubicBezTo>
                    <a:pt x="1117" y="0"/>
                    <a:pt x="987" y="45"/>
                    <a:pt x="818" y="104"/>
                  </a:cubicBezTo>
                  <a:cubicBezTo>
                    <a:pt x="463" y="232"/>
                    <a:pt x="1" y="59"/>
                    <a:pt x="49" y="552"/>
                  </a:cubicBezTo>
                  <a:cubicBezTo>
                    <a:pt x="80" y="874"/>
                    <a:pt x="364" y="997"/>
                    <a:pt x="653" y="997"/>
                  </a:cubicBezTo>
                  <a:cubicBezTo>
                    <a:pt x="771" y="997"/>
                    <a:pt x="890" y="977"/>
                    <a:pt x="993" y="940"/>
                  </a:cubicBezTo>
                  <a:cubicBezTo>
                    <a:pt x="1349" y="817"/>
                    <a:pt x="1557" y="485"/>
                    <a:pt x="1456" y="203"/>
                  </a:cubicBezTo>
                  <a:cubicBezTo>
                    <a:pt x="1403" y="55"/>
                    <a:pt x="1328" y="0"/>
                    <a:pt x="1217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34"/>
            <p:cNvSpPr/>
            <p:nvPr/>
          </p:nvSpPr>
          <p:spPr>
            <a:xfrm>
              <a:off x="12614972" y="3525665"/>
              <a:ext cx="42621" cy="30620"/>
            </a:xfrm>
            <a:custGeom>
              <a:avLst/>
              <a:gdLst/>
              <a:ahLst/>
              <a:cxnLst/>
              <a:rect l="l" t="t" r="r" b="b"/>
              <a:pathLst>
                <a:path w="760" h="546" extrusionOk="0">
                  <a:moveTo>
                    <a:pt x="576" y="0"/>
                  </a:moveTo>
                  <a:cubicBezTo>
                    <a:pt x="523" y="0"/>
                    <a:pt x="462" y="43"/>
                    <a:pt x="377" y="104"/>
                  </a:cubicBezTo>
                  <a:cubicBezTo>
                    <a:pt x="231" y="209"/>
                    <a:pt x="0" y="190"/>
                    <a:pt x="86" y="406"/>
                  </a:cubicBezTo>
                  <a:cubicBezTo>
                    <a:pt x="126" y="507"/>
                    <a:pt x="211" y="546"/>
                    <a:pt x="304" y="546"/>
                  </a:cubicBezTo>
                  <a:cubicBezTo>
                    <a:pt x="395" y="546"/>
                    <a:pt x="493" y="509"/>
                    <a:pt x="564" y="458"/>
                  </a:cubicBezTo>
                  <a:cubicBezTo>
                    <a:pt x="707" y="356"/>
                    <a:pt x="759" y="180"/>
                    <a:pt x="677" y="66"/>
                  </a:cubicBezTo>
                  <a:cubicBezTo>
                    <a:pt x="644" y="20"/>
                    <a:pt x="612" y="0"/>
                    <a:pt x="576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34"/>
            <p:cNvSpPr/>
            <p:nvPr/>
          </p:nvSpPr>
          <p:spPr>
            <a:xfrm>
              <a:off x="12613851" y="3544339"/>
              <a:ext cx="37125" cy="26021"/>
            </a:xfrm>
            <a:custGeom>
              <a:avLst/>
              <a:gdLst/>
              <a:ahLst/>
              <a:cxnLst/>
              <a:rect l="l" t="t" r="r" b="b"/>
              <a:pathLst>
                <a:path w="662" h="464" extrusionOk="0">
                  <a:moveTo>
                    <a:pt x="480" y="1"/>
                  </a:moveTo>
                  <a:cubicBezTo>
                    <a:pt x="418" y="1"/>
                    <a:pt x="346" y="15"/>
                    <a:pt x="287" y="28"/>
                  </a:cubicBezTo>
                  <a:cubicBezTo>
                    <a:pt x="129" y="59"/>
                    <a:pt x="0" y="58"/>
                    <a:pt x="50" y="308"/>
                  </a:cubicBezTo>
                  <a:cubicBezTo>
                    <a:pt x="76" y="429"/>
                    <a:pt x="121" y="463"/>
                    <a:pt x="178" y="463"/>
                  </a:cubicBezTo>
                  <a:cubicBezTo>
                    <a:pt x="240" y="463"/>
                    <a:pt x="316" y="423"/>
                    <a:pt x="397" y="407"/>
                  </a:cubicBezTo>
                  <a:cubicBezTo>
                    <a:pt x="556" y="374"/>
                    <a:pt x="597" y="281"/>
                    <a:pt x="620" y="192"/>
                  </a:cubicBezTo>
                  <a:cubicBezTo>
                    <a:pt x="661" y="40"/>
                    <a:pt x="583" y="1"/>
                    <a:pt x="480" y="1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34"/>
            <p:cNvSpPr/>
            <p:nvPr/>
          </p:nvSpPr>
          <p:spPr>
            <a:xfrm>
              <a:off x="12636170" y="3548153"/>
              <a:ext cx="36396" cy="38303"/>
            </a:xfrm>
            <a:custGeom>
              <a:avLst/>
              <a:gdLst/>
              <a:ahLst/>
              <a:cxnLst/>
              <a:rect l="l" t="t" r="r" b="b"/>
              <a:pathLst>
                <a:path w="649" h="683" extrusionOk="0">
                  <a:moveTo>
                    <a:pt x="497" y="0"/>
                  </a:moveTo>
                  <a:cubicBezTo>
                    <a:pt x="404" y="0"/>
                    <a:pt x="273" y="86"/>
                    <a:pt x="169" y="226"/>
                  </a:cubicBezTo>
                  <a:cubicBezTo>
                    <a:pt x="37" y="403"/>
                    <a:pt x="0" y="599"/>
                    <a:pt x="86" y="662"/>
                  </a:cubicBezTo>
                  <a:cubicBezTo>
                    <a:pt x="105" y="676"/>
                    <a:pt x="128" y="683"/>
                    <a:pt x="154" y="683"/>
                  </a:cubicBezTo>
                  <a:cubicBezTo>
                    <a:pt x="247" y="683"/>
                    <a:pt x="378" y="596"/>
                    <a:pt x="480" y="456"/>
                  </a:cubicBezTo>
                  <a:cubicBezTo>
                    <a:pt x="610" y="280"/>
                    <a:pt x="649" y="84"/>
                    <a:pt x="563" y="20"/>
                  </a:cubicBezTo>
                  <a:cubicBezTo>
                    <a:pt x="545" y="7"/>
                    <a:pt x="522" y="0"/>
                    <a:pt x="497" y="0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93" name="Google Shape;2693;p34"/>
          <p:cNvGrpSpPr/>
          <p:nvPr/>
        </p:nvGrpSpPr>
        <p:grpSpPr>
          <a:xfrm>
            <a:off x="5459086" y="2178265"/>
            <a:ext cx="163473" cy="132517"/>
            <a:chOff x="10700873" y="3440815"/>
            <a:chExt cx="163473" cy="132517"/>
          </a:xfrm>
        </p:grpSpPr>
        <p:sp>
          <p:nvSpPr>
            <p:cNvPr id="2694" name="Google Shape;2694;p34"/>
            <p:cNvSpPr/>
            <p:nvPr/>
          </p:nvSpPr>
          <p:spPr>
            <a:xfrm>
              <a:off x="10712089" y="3458817"/>
              <a:ext cx="130218" cy="114515"/>
            </a:xfrm>
            <a:custGeom>
              <a:avLst/>
              <a:gdLst/>
              <a:ahLst/>
              <a:cxnLst/>
              <a:rect l="l" t="t" r="r" b="b"/>
              <a:pathLst>
                <a:path w="2322" h="2042" extrusionOk="0">
                  <a:moveTo>
                    <a:pt x="1618" y="0"/>
                  </a:moveTo>
                  <a:cubicBezTo>
                    <a:pt x="1408" y="0"/>
                    <a:pt x="1258" y="219"/>
                    <a:pt x="1031" y="566"/>
                  </a:cubicBezTo>
                  <a:cubicBezTo>
                    <a:pt x="716" y="1044"/>
                    <a:pt x="1" y="1259"/>
                    <a:pt x="510" y="1811"/>
                  </a:cubicBezTo>
                  <a:cubicBezTo>
                    <a:pt x="661" y="1974"/>
                    <a:pt x="836" y="2041"/>
                    <a:pt x="1016" y="2041"/>
                  </a:cubicBezTo>
                  <a:cubicBezTo>
                    <a:pt x="1396" y="2041"/>
                    <a:pt x="1794" y="1742"/>
                    <a:pt x="2008" y="1416"/>
                  </a:cubicBezTo>
                  <a:cubicBezTo>
                    <a:pt x="2321" y="939"/>
                    <a:pt x="2270" y="351"/>
                    <a:pt x="1890" y="100"/>
                  </a:cubicBezTo>
                  <a:cubicBezTo>
                    <a:pt x="1786" y="32"/>
                    <a:pt x="1697" y="0"/>
                    <a:pt x="1618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34"/>
            <p:cNvSpPr/>
            <p:nvPr/>
          </p:nvSpPr>
          <p:spPr>
            <a:xfrm>
              <a:off x="10732727" y="3480295"/>
              <a:ext cx="71895" cy="63034"/>
            </a:xfrm>
            <a:custGeom>
              <a:avLst/>
              <a:gdLst/>
              <a:ahLst/>
              <a:cxnLst/>
              <a:rect l="l" t="t" r="r" b="b"/>
              <a:pathLst>
                <a:path w="1282" h="1124" extrusionOk="0">
                  <a:moveTo>
                    <a:pt x="1047" y="0"/>
                  </a:moveTo>
                  <a:cubicBezTo>
                    <a:pt x="947" y="0"/>
                    <a:pt x="863" y="124"/>
                    <a:pt x="728" y="327"/>
                  </a:cubicBezTo>
                  <a:cubicBezTo>
                    <a:pt x="556" y="589"/>
                    <a:pt x="1" y="721"/>
                    <a:pt x="333" y="1063"/>
                  </a:cubicBezTo>
                  <a:cubicBezTo>
                    <a:pt x="373" y="1105"/>
                    <a:pt x="423" y="1123"/>
                    <a:pt x="479" y="1123"/>
                  </a:cubicBezTo>
                  <a:cubicBezTo>
                    <a:pt x="680" y="1123"/>
                    <a:pt x="951" y="882"/>
                    <a:pt x="1086" y="677"/>
                  </a:cubicBezTo>
                  <a:cubicBezTo>
                    <a:pt x="1260" y="416"/>
                    <a:pt x="1282" y="125"/>
                    <a:pt x="1136" y="31"/>
                  </a:cubicBezTo>
                  <a:cubicBezTo>
                    <a:pt x="1104" y="10"/>
                    <a:pt x="1075" y="0"/>
                    <a:pt x="1047" y="0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34"/>
            <p:cNvSpPr/>
            <p:nvPr/>
          </p:nvSpPr>
          <p:spPr>
            <a:xfrm>
              <a:off x="10778768" y="3506541"/>
              <a:ext cx="28657" cy="34097"/>
            </a:xfrm>
            <a:custGeom>
              <a:avLst/>
              <a:gdLst/>
              <a:ahLst/>
              <a:cxnLst/>
              <a:rect l="l" t="t" r="r" b="b"/>
              <a:pathLst>
                <a:path w="511" h="608" extrusionOk="0">
                  <a:moveTo>
                    <a:pt x="150" y="0"/>
                  </a:moveTo>
                  <a:cubicBezTo>
                    <a:pt x="22" y="0"/>
                    <a:pt x="23" y="191"/>
                    <a:pt x="24" y="323"/>
                  </a:cubicBezTo>
                  <a:cubicBezTo>
                    <a:pt x="27" y="481"/>
                    <a:pt x="0" y="608"/>
                    <a:pt x="250" y="608"/>
                  </a:cubicBezTo>
                  <a:cubicBezTo>
                    <a:pt x="252" y="608"/>
                    <a:pt x="253" y="608"/>
                    <a:pt x="255" y="608"/>
                  </a:cubicBezTo>
                  <a:cubicBezTo>
                    <a:pt x="511" y="605"/>
                    <a:pt x="419" y="446"/>
                    <a:pt x="418" y="287"/>
                  </a:cubicBezTo>
                  <a:cubicBezTo>
                    <a:pt x="415" y="127"/>
                    <a:pt x="332" y="70"/>
                    <a:pt x="250" y="28"/>
                  </a:cubicBezTo>
                  <a:cubicBezTo>
                    <a:pt x="210" y="9"/>
                    <a:pt x="177" y="0"/>
                    <a:pt x="150" y="0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34"/>
            <p:cNvSpPr/>
            <p:nvPr/>
          </p:nvSpPr>
          <p:spPr>
            <a:xfrm>
              <a:off x="10778712" y="3479454"/>
              <a:ext cx="85634" cy="75988"/>
            </a:xfrm>
            <a:custGeom>
              <a:avLst/>
              <a:gdLst/>
              <a:ahLst/>
              <a:cxnLst/>
              <a:rect l="l" t="t" r="r" b="b"/>
              <a:pathLst>
                <a:path w="1527" h="1355" extrusionOk="0">
                  <a:moveTo>
                    <a:pt x="1053" y="1"/>
                  </a:moveTo>
                  <a:cubicBezTo>
                    <a:pt x="912" y="1"/>
                    <a:pt x="816" y="149"/>
                    <a:pt x="669" y="382"/>
                  </a:cubicBezTo>
                  <a:cubicBezTo>
                    <a:pt x="469" y="703"/>
                    <a:pt x="1" y="853"/>
                    <a:pt x="344" y="1211"/>
                  </a:cubicBezTo>
                  <a:cubicBezTo>
                    <a:pt x="442" y="1313"/>
                    <a:pt x="555" y="1355"/>
                    <a:pt x="670" y="1355"/>
                  </a:cubicBezTo>
                  <a:cubicBezTo>
                    <a:pt x="923" y="1355"/>
                    <a:pt x="1187" y="1149"/>
                    <a:pt x="1325" y="929"/>
                  </a:cubicBezTo>
                  <a:cubicBezTo>
                    <a:pt x="1527" y="610"/>
                    <a:pt x="1484" y="223"/>
                    <a:pt x="1231" y="63"/>
                  </a:cubicBezTo>
                  <a:cubicBezTo>
                    <a:pt x="1162" y="21"/>
                    <a:pt x="1105" y="1"/>
                    <a:pt x="1053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34"/>
            <p:cNvSpPr/>
            <p:nvPr/>
          </p:nvSpPr>
          <p:spPr>
            <a:xfrm>
              <a:off x="10700873" y="3500652"/>
              <a:ext cx="60006" cy="41387"/>
            </a:xfrm>
            <a:custGeom>
              <a:avLst/>
              <a:gdLst/>
              <a:ahLst/>
              <a:cxnLst/>
              <a:rect l="l" t="t" r="r" b="b"/>
              <a:pathLst>
                <a:path w="1070" h="738" extrusionOk="0">
                  <a:moveTo>
                    <a:pt x="824" y="0"/>
                  </a:moveTo>
                  <a:cubicBezTo>
                    <a:pt x="752" y="0"/>
                    <a:pt x="663" y="51"/>
                    <a:pt x="540" y="122"/>
                  </a:cubicBezTo>
                  <a:cubicBezTo>
                    <a:pt x="324" y="249"/>
                    <a:pt x="0" y="193"/>
                    <a:pt x="93" y="510"/>
                  </a:cubicBezTo>
                  <a:cubicBezTo>
                    <a:pt x="142" y="675"/>
                    <a:pt x="280" y="738"/>
                    <a:pt x="430" y="738"/>
                  </a:cubicBezTo>
                  <a:cubicBezTo>
                    <a:pt x="544" y="738"/>
                    <a:pt x="666" y="702"/>
                    <a:pt x="759" y="647"/>
                  </a:cubicBezTo>
                  <a:cubicBezTo>
                    <a:pt x="975" y="520"/>
                    <a:pt x="1070" y="278"/>
                    <a:pt x="969" y="106"/>
                  </a:cubicBezTo>
                  <a:cubicBezTo>
                    <a:pt x="926" y="31"/>
                    <a:pt x="880" y="0"/>
                    <a:pt x="824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34"/>
            <p:cNvSpPr/>
            <p:nvPr/>
          </p:nvSpPr>
          <p:spPr>
            <a:xfrm>
              <a:off x="10776020" y="3440815"/>
              <a:ext cx="36957" cy="37854"/>
            </a:xfrm>
            <a:custGeom>
              <a:avLst/>
              <a:gdLst/>
              <a:ahLst/>
              <a:cxnLst/>
              <a:rect l="l" t="t" r="r" b="b"/>
              <a:pathLst>
                <a:path w="659" h="675" extrusionOk="0">
                  <a:moveTo>
                    <a:pt x="394" y="1"/>
                  </a:moveTo>
                  <a:cubicBezTo>
                    <a:pt x="308" y="1"/>
                    <a:pt x="283" y="84"/>
                    <a:pt x="242" y="227"/>
                  </a:cubicBezTo>
                  <a:cubicBezTo>
                    <a:pt x="193" y="397"/>
                    <a:pt x="0" y="527"/>
                    <a:pt x="202" y="643"/>
                  </a:cubicBezTo>
                  <a:cubicBezTo>
                    <a:pt x="240" y="665"/>
                    <a:pt x="276" y="674"/>
                    <a:pt x="312" y="674"/>
                  </a:cubicBezTo>
                  <a:cubicBezTo>
                    <a:pt x="452" y="674"/>
                    <a:pt x="570" y="525"/>
                    <a:pt x="609" y="390"/>
                  </a:cubicBezTo>
                  <a:cubicBezTo>
                    <a:pt x="659" y="220"/>
                    <a:pt x="589" y="49"/>
                    <a:pt x="453" y="11"/>
                  </a:cubicBezTo>
                  <a:cubicBezTo>
                    <a:pt x="430" y="4"/>
                    <a:pt x="411" y="1"/>
                    <a:pt x="394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34"/>
            <p:cNvSpPr/>
            <p:nvPr/>
          </p:nvSpPr>
          <p:spPr>
            <a:xfrm>
              <a:off x="10800976" y="3495100"/>
              <a:ext cx="35386" cy="34826"/>
            </a:xfrm>
            <a:custGeom>
              <a:avLst/>
              <a:gdLst/>
              <a:ahLst/>
              <a:cxnLst/>
              <a:rect l="l" t="t" r="r" b="b"/>
              <a:pathLst>
                <a:path w="631" h="621" extrusionOk="0">
                  <a:moveTo>
                    <a:pt x="447" y="1"/>
                  </a:moveTo>
                  <a:cubicBezTo>
                    <a:pt x="363" y="1"/>
                    <a:pt x="273" y="110"/>
                    <a:pt x="205" y="189"/>
                  </a:cubicBezTo>
                  <a:cubicBezTo>
                    <a:pt x="101" y="311"/>
                    <a:pt x="0" y="391"/>
                    <a:pt x="194" y="554"/>
                  </a:cubicBezTo>
                  <a:cubicBezTo>
                    <a:pt x="249" y="602"/>
                    <a:pt x="292" y="620"/>
                    <a:pt x="327" y="620"/>
                  </a:cubicBezTo>
                  <a:cubicBezTo>
                    <a:pt x="414" y="620"/>
                    <a:pt x="453" y="504"/>
                    <a:pt x="527" y="417"/>
                  </a:cubicBezTo>
                  <a:cubicBezTo>
                    <a:pt x="630" y="295"/>
                    <a:pt x="606" y="196"/>
                    <a:pt x="567" y="112"/>
                  </a:cubicBezTo>
                  <a:cubicBezTo>
                    <a:pt x="532" y="31"/>
                    <a:pt x="490" y="1"/>
                    <a:pt x="447" y="1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34"/>
            <p:cNvSpPr/>
            <p:nvPr/>
          </p:nvSpPr>
          <p:spPr>
            <a:xfrm>
              <a:off x="10818417" y="3487698"/>
              <a:ext cx="22600" cy="44920"/>
            </a:xfrm>
            <a:custGeom>
              <a:avLst/>
              <a:gdLst/>
              <a:ahLst/>
              <a:cxnLst/>
              <a:rect l="l" t="t" r="r" b="b"/>
              <a:pathLst>
                <a:path w="403" h="801" extrusionOk="0">
                  <a:moveTo>
                    <a:pt x="190" y="1"/>
                  </a:moveTo>
                  <a:cubicBezTo>
                    <a:pt x="189" y="1"/>
                    <a:pt x="188" y="1"/>
                    <a:pt x="188" y="1"/>
                  </a:cubicBezTo>
                  <a:cubicBezTo>
                    <a:pt x="80" y="5"/>
                    <a:pt x="0" y="185"/>
                    <a:pt x="9" y="407"/>
                  </a:cubicBezTo>
                  <a:cubicBezTo>
                    <a:pt x="16" y="627"/>
                    <a:pt x="108" y="801"/>
                    <a:pt x="215" y="801"/>
                  </a:cubicBezTo>
                  <a:cubicBezTo>
                    <a:pt x="215" y="801"/>
                    <a:pt x="216" y="801"/>
                    <a:pt x="216" y="801"/>
                  </a:cubicBezTo>
                  <a:cubicBezTo>
                    <a:pt x="322" y="795"/>
                    <a:pt x="402" y="615"/>
                    <a:pt x="395" y="394"/>
                  </a:cubicBezTo>
                  <a:cubicBezTo>
                    <a:pt x="388" y="176"/>
                    <a:pt x="296" y="1"/>
                    <a:pt x="190" y="1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2" name="Google Shape;2702;p34"/>
          <p:cNvGrpSpPr/>
          <p:nvPr/>
        </p:nvGrpSpPr>
        <p:grpSpPr>
          <a:xfrm>
            <a:off x="8515123" y="2080490"/>
            <a:ext cx="140368" cy="135321"/>
            <a:chOff x="9525061" y="4508390"/>
            <a:chExt cx="140368" cy="135321"/>
          </a:xfrm>
        </p:grpSpPr>
        <p:sp>
          <p:nvSpPr>
            <p:cNvPr id="2703" name="Google Shape;2703;p34"/>
            <p:cNvSpPr/>
            <p:nvPr/>
          </p:nvSpPr>
          <p:spPr>
            <a:xfrm>
              <a:off x="9538240" y="4525663"/>
              <a:ext cx="127189" cy="118048"/>
            </a:xfrm>
            <a:custGeom>
              <a:avLst/>
              <a:gdLst/>
              <a:ahLst/>
              <a:cxnLst/>
              <a:rect l="l" t="t" r="r" b="b"/>
              <a:pathLst>
                <a:path w="2268" h="2105" extrusionOk="0">
                  <a:moveTo>
                    <a:pt x="1496" y="0"/>
                  </a:moveTo>
                  <a:cubicBezTo>
                    <a:pt x="1265" y="0"/>
                    <a:pt x="1139" y="241"/>
                    <a:pt x="942" y="634"/>
                  </a:cubicBezTo>
                  <a:cubicBezTo>
                    <a:pt x="687" y="1145"/>
                    <a:pt x="0" y="1441"/>
                    <a:pt x="570" y="1931"/>
                  </a:cubicBezTo>
                  <a:cubicBezTo>
                    <a:pt x="713" y="2053"/>
                    <a:pt x="866" y="2105"/>
                    <a:pt x="1018" y="2105"/>
                  </a:cubicBezTo>
                  <a:cubicBezTo>
                    <a:pt x="1425" y="2105"/>
                    <a:pt x="1825" y="1736"/>
                    <a:pt x="2011" y="1364"/>
                  </a:cubicBezTo>
                  <a:cubicBezTo>
                    <a:pt x="2268" y="852"/>
                    <a:pt x="2147" y="273"/>
                    <a:pt x="1742" y="70"/>
                  </a:cubicBezTo>
                  <a:cubicBezTo>
                    <a:pt x="1647" y="23"/>
                    <a:pt x="1567" y="0"/>
                    <a:pt x="1496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34"/>
            <p:cNvSpPr/>
            <p:nvPr/>
          </p:nvSpPr>
          <p:spPr>
            <a:xfrm>
              <a:off x="9557868" y="4548376"/>
              <a:ext cx="68081" cy="66399"/>
            </a:xfrm>
            <a:custGeom>
              <a:avLst/>
              <a:gdLst/>
              <a:ahLst/>
              <a:cxnLst/>
              <a:rect l="l" t="t" r="r" b="b"/>
              <a:pathLst>
                <a:path w="1214" h="1184" extrusionOk="0">
                  <a:moveTo>
                    <a:pt x="967" y="0"/>
                  </a:moveTo>
                  <a:cubicBezTo>
                    <a:pt x="860" y="0"/>
                    <a:pt x="791" y="135"/>
                    <a:pt x="675" y="364"/>
                  </a:cubicBezTo>
                  <a:cubicBezTo>
                    <a:pt x="535" y="643"/>
                    <a:pt x="1" y="839"/>
                    <a:pt x="369" y="1140"/>
                  </a:cubicBezTo>
                  <a:cubicBezTo>
                    <a:pt x="407" y="1170"/>
                    <a:pt x="449" y="1184"/>
                    <a:pt x="494" y="1184"/>
                  </a:cubicBezTo>
                  <a:cubicBezTo>
                    <a:pt x="700" y="1184"/>
                    <a:pt x="958" y="898"/>
                    <a:pt x="1072" y="669"/>
                  </a:cubicBezTo>
                  <a:cubicBezTo>
                    <a:pt x="1213" y="388"/>
                    <a:pt x="1200" y="99"/>
                    <a:pt x="1046" y="21"/>
                  </a:cubicBezTo>
                  <a:cubicBezTo>
                    <a:pt x="1017" y="7"/>
                    <a:pt x="991" y="0"/>
                    <a:pt x="967" y="0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34"/>
            <p:cNvSpPr/>
            <p:nvPr/>
          </p:nvSpPr>
          <p:spPr>
            <a:xfrm>
              <a:off x="9602900" y="4574845"/>
              <a:ext cx="31293" cy="33536"/>
            </a:xfrm>
            <a:custGeom>
              <a:avLst/>
              <a:gdLst/>
              <a:ahLst/>
              <a:cxnLst/>
              <a:rect l="l" t="t" r="r" b="b"/>
              <a:pathLst>
                <a:path w="558" h="598" extrusionOk="0">
                  <a:moveTo>
                    <a:pt x="147" y="1"/>
                  </a:moveTo>
                  <a:cubicBezTo>
                    <a:pt x="0" y="1"/>
                    <a:pt x="25" y="201"/>
                    <a:pt x="41" y="337"/>
                  </a:cubicBezTo>
                  <a:cubicBezTo>
                    <a:pt x="59" y="480"/>
                    <a:pt x="53" y="598"/>
                    <a:pt x="236" y="598"/>
                  </a:cubicBezTo>
                  <a:cubicBezTo>
                    <a:pt x="257" y="598"/>
                    <a:pt x="279" y="596"/>
                    <a:pt x="304" y="593"/>
                  </a:cubicBezTo>
                  <a:cubicBezTo>
                    <a:pt x="558" y="560"/>
                    <a:pt x="447" y="414"/>
                    <a:pt x="427" y="257"/>
                  </a:cubicBezTo>
                  <a:cubicBezTo>
                    <a:pt x="409" y="96"/>
                    <a:pt x="319" y="49"/>
                    <a:pt x="231" y="18"/>
                  </a:cubicBezTo>
                  <a:cubicBezTo>
                    <a:pt x="198" y="6"/>
                    <a:pt x="170" y="1"/>
                    <a:pt x="147" y="1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34"/>
            <p:cNvSpPr/>
            <p:nvPr/>
          </p:nvSpPr>
          <p:spPr>
            <a:xfrm>
              <a:off x="9598414" y="4559928"/>
              <a:ext cx="60118" cy="44023"/>
            </a:xfrm>
            <a:custGeom>
              <a:avLst/>
              <a:gdLst/>
              <a:ahLst/>
              <a:cxnLst/>
              <a:rect l="l" t="t" r="r" b="b"/>
              <a:pathLst>
                <a:path w="1072" h="785" extrusionOk="0">
                  <a:moveTo>
                    <a:pt x="812" y="0"/>
                  </a:moveTo>
                  <a:cubicBezTo>
                    <a:pt x="736" y="0"/>
                    <a:pt x="649" y="63"/>
                    <a:pt x="527" y="155"/>
                  </a:cubicBezTo>
                  <a:cubicBezTo>
                    <a:pt x="327" y="307"/>
                    <a:pt x="1" y="289"/>
                    <a:pt x="130" y="593"/>
                  </a:cubicBezTo>
                  <a:cubicBezTo>
                    <a:pt x="187" y="731"/>
                    <a:pt x="304" y="784"/>
                    <a:pt x="430" y="784"/>
                  </a:cubicBezTo>
                  <a:cubicBezTo>
                    <a:pt x="561" y="784"/>
                    <a:pt x="704" y="728"/>
                    <a:pt x="805" y="650"/>
                  </a:cubicBezTo>
                  <a:cubicBezTo>
                    <a:pt x="1006" y="498"/>
                    <a:pt x="1071" y="248"/>
                    <a:pt x="953" y="89"/>
                  </a:cubicBezTo>
                  <a:cubicBezTo>
                    <a:pt x="905" y="27"/>
                    <a:pt x="861" y="0"/>
                    <a:pt x="812" y="0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34"/>
            <p:cNvSpPr/>
            <p:nvPr/>
          </p:nvSpPr>
          <p:spPr>
            <a:xfrm>
              <a:off x="9525061" y="4573724"/>
              <a:ext cx="60118" cy="44023"/>
            </a:xfrm>
            <a:custGeom>
              <a:avLst/>
              <a:gdLst/>
              <a:ahLst/>
              <a:cxnLst/>
              <a:rect l="l" t="t" r="r" b="b"/>
              <a:pathLst>
                <a:path w="1072" h="785" extrusionOk="0">
                  <a:moveTo>
                    <a:pt x="811" y="1"/>
                  </a:moveTo>
                  <a:cubicBezTo>
                    <a:pt x="736" y="1"/>
                    <a:pt x="650" y="64"/>
                    <a:pt x="528" y="156"/>
                  </a:cubicBezTo>
                  <a:cubicBezTo>
                    <a:pt x="328" y="308"/>
                    <a:pt x="0" y="291"/>
                    <a:pt x="129" y="594"/>
                  </a:cubicBezTo>
                  <a:cubicBezTo>
                    <a:pt x="187" y="732"/>
                    <a:pt x="303" y="784"/>
                    <a:pt x="429" y="784"/>
                  </a:cubicBezTo>
                  <a:cubicBezTo>
                    <a:pt x="560" y="784"/>
                    <a:pt x="703" y="728"/>
                    <a:pt x="805" y="652"/>
                  </a:cubicBezTo>
                  <a:cubicBezTo>
                    <a:pt x="1008" y="501"/>
                    <a:pt x="1071" y="249"/>
                    <a:pt x="952" y="91"/>
                  </a:cubicBezTo>
                  <a:cubicBezTo>
                    <a:pt x="905" y="28"/>
                    <a:pt x="860" y="1"/>
                    <a:pt x="811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34"/>
            <p:cNvSpPr/>
            <p:nvPr/>
          </p:nvSpPr>
          <p:spPr>
            <a:xfrm>
              <a:off x="9594881" y="4508390"/>
              <a:ext cx="34657" cy="38247"/>
            </a:xfrm>
            <a:custGeom>
              <a:avLst/>
              <a:gdLst/>
              <a:ahLst/>
              <a:cxnLst/>
              <a:rect l="l" t="t" r="r" b="b"/>
              <a:pathLst>
                <a:path w="618" h="682" extrusionOk="0">
                  <a:moveTo>
                    <a:pt x="349" y="1"/>
                  </a:moveTo>
                  <a:cubicBezTo>
                    <a:pt x="246" y="1"/>
                    <a:pt x="230" y="88"/>
                    <a:pt x="204" y="243"/>
                  </a:cubicBezTo>
                  <a:cubicBezTo>
                    <a:pt x="175" y="420"/>
                    <a:pt x="1" y="570"/>
                    <a:pt x="215" y="663"/>
                  </a:cubicBezTo>
                  <a:cubicBezTo>
                    <a:pt x="246" y="676"/>
                    <a:pt x="275" y="682"/>
                    <a:pt x="303" y="682"/>
                  </a:cubicBezTo>
                  <a:cubicBezTo>
                    <a:pt x="455" y="682"/>
                    <a:pt x="565" y="510"/>
                    <a:pt x="589" y="362"/>
                  </a:cubicBezTo>
                  <a:cubicBezTo>
                    <a:pt x="618" y="186"/>
                    <a:pt x="529" y="27"/>
                    <a:pt x="389" y="4"/>
                  </a:cubicBezTo>
                  <a:cubicBezTo>
                    <a:pt x="374" y="2"/>
                    <a:pt x="361" y="1"/>
                    <a:pt x="349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9" name="Google Shape;2709;p34"/>
          <p:cNvGrpSpPr/>
          <p:nvPr/>
        </p:nvGrpSpPr>
        <p:grpSpPr>
          <a:xfrm>
            <a:off x="5668636" y="3751728"/>
            <a:ext cx="85017" cy="67184"/>
            <a:chOff x="9816311" y="6692990"/>
            <a:chExt cx="85017" cy="67184"/>
          </a:xfrm>
        </p:grpSpPr>
        <p:sp>
          <p:nvSpPr>
            <p:cNvPr id="2710" name="Google Shape;2710;p34"/>
            <p:cNvSpPr/>
            <p:nvPr/>
          </p:nvSpPr>
          <p:spPr>
            <a:xfrm>
              <a:off x="9816311" y="6704431"/>
              <a:ext cx="85017" cy="55744"/>
            </a:xfrm>
            <a:custGeom>
              <a:avLst/>
              <a:gdLst/>
              <a:ahLst/>
              <a:cxnLst/>
              <a:rect l="l" t="t" r="r" b="b"/>
              <a:pathLst>
                <a:path w="1516" h="994" extrusionOk="0">
                  <a:moveTo>
                    <a:pt x="1189" y="43"/>
                  </a:moveTo>
                  <a:cubicBezTo>
                    <a:pt x="1092" y="43"/>
                    <a:pt x="969" y="74"/>
                    <a:pt x="813" y="115"/>
                  </a:cubicBezTo>
                  <a:cubicBezTo>
                    <a:pt x="447" y="211"/>
                    <a:pt x="1" y="0"/>
                    <a:pt x="7" y="495"/>
                  </a:cubicBezTo>
                  <a:cubicBezTo>
                    <a:pt x="11" y="850"/>
                    <a:pt x="339" y="994"/>
                    <a:pt x="656" y="994"/>
                  </a:cubicBezTo>
                  <a:cubicBezTo>
                    <a:pt x="746" y="994"/>
                    <a:pt x="835" y="982"/>
                    <a:pt x="916" y="961"/>
                  </a:cubicBezTo>
                  <a:cubicBezTo>
                    <a:pt x="1281" y="866"/>
                    <a:pt x="1515" y="554"/>
                    <a:pt x="1441" y="265"/>
                  </a:cubicBezTo>
                  <a:cubicBezTo>
                    <a:pt x="1397" y="99"/>
                    <a:pt x="1317" y="43"/>
                    <a:pt x="1189" y="43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34"/>
            <p:cNvSpPr/>
            <p:nvPr/>
          </p:nvSpPr>
          <p:spPr>
            <a:xfrm>
              <a:off x="9841771" y="6692990"/>
              <a:ext cx="42396" cy="29498"/>
            </a:xfrm>
            <a:custGeom>
              <a:avLst/>
              <a:gdLst/>
              <a:ahLst/>
              <a:cxnLst/>
              <a:rect l="l" t="t" r="r" b="b"/>
              <a:pathLst>
                <a:path w="756" h="526" extrusionOk="0">
                  <a:moveTo>
                    <a:pt x="581" y="1"/>
                  </a:moveTo>
                  <a:cubicBezTo>
                    <a:pt x="530" y="1"/>
                    <a:pt x="467" y="38"/>
                    <a:pt x="381" y="90"/>
                  </a:cubicBezTo>
                  <a:cubicBezTo>
                    <a:pt x="230" y="181"/>
                    <a:pt x="1" y="143"/>
                    <a:pt x="68" y="367"/>
                  </a:cubicBezTo>
                  <a:cubicBezTo>
                    <a:pt x="103" y="482"/>
                    <a:pt x="199" y="525"/>
                    <a:pt x="302" y="525"/>
                  </a:cubicBezTo>
                  <a:cubicBezTo>
                    <a:pt x="385" y="525"/>
                    <a:pt x="472" y="498"/>
                    <a:pt x="539" y="458"/>
                  </a:cubicBezTo>
                  <a:cubicBezTo>
                    <a:pt x="689" y="367"/>
                    <a:pt x="755" y="196"/>
                    <a:pt x="683" y="75"/>
                  </a:cubicBezTo>
                  <a:cubicBezTo>
                    <a:pt x="652" y="23"/>
                    <a:pt x="620" y="1"/>
                    <a:pt x="581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34"/>
            <p:cNvSpPr/>
            <p:nvPr/>
          </p:nvSpPr>
          <p:spPr>
            <a:xfrm>
              <a:off x="9839584" y="6710992"/>
              <a:ext cx="37461" cy="24619"/>
            </a:xfrm>
            <a:custGeom>
              <a:avLst/>
              <a:gdLst/>
              <a:ahLst/>
              <a:cxnLst/>
              <a:rect l="l" t="t" r="r" b="b"/>
              <a:pathLst>
                <a:path w="668" h="439" extrusionOk="0">
                  <a:moveTo>
                    <a:pt x="446" y="1"/>
                  </a:moveTo>
                  <a:cubicBezTo>
                    <a:pt x="394" y="1"/>
                    <a:pt x="338" y="7"/>
                    <a:pt x="290" y="13"/>
                  </a:cubicBezTo>
                  <a:cubicBezTo>
                    <a:pt x="131" y="33"/>
                    <a:pt x="1" y="21"/>
                    <a:pt x="32" y="273"/>
                  </a:cubicBezTo>
                  <a:cubicBezTo>
                    <a:pt x="48" y="404"/>
                    <a:pt x="95" y="439"/>
                    <a:pt x="158" y="439"/>
                  </a:cubicBezTo>
                  <a:cubicBezTo>
                    <a:pt x="217" y="439"/>
                    <a:pt x="292" y="409"/>
                    <a:pt x="369" y="400"/>
                  </a:cubicBezTo>
                  <a:cubicBezTo>
                    <a:pt x="528" y="383"/>
                    <a:pt x="576" y="293"/>
                    <a:pt x="608" y="205"/>
                  </a:cubicBezTo>
                  <a:cubicBezTo>
                    <a:pt x="668" y="37"/>
                    <a:pt x="567" y="1"/>
                    <a:pt x="446" y="1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429A99E-A42F-3268-5FBD-2A477CEB5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963" y="1451104"/>
            <a:ext cx="3345620" cy="3123238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  <a:prstDash val="solid"/>
          </a:ln>
        </p:spPr>
      </p:pic>
      <p:sp>
        <p:nvSpPr>
          <p:cNvPr id="8" name="Google Shape;3962;p46">
            <a:extLst>
              <a:ext uri="{FF2B5EF4-FFF2-40B4-BE49-F238E27FC236}">
                <a16:creationId xmlns:a16="http://schemas.microsoft.com/office/drawing/2014/main" id="{E1ACA013-BADB-0504-E2A5-C2252B844C61}"/>
              </a:ext>
            </a:extLst>
          </p:cNvPr>
          <p:cNvSpPr txBox="1"/>
          <p:nvPr/>
        </p:nvSpPr>
        <p:spPr>
          <a:xfrm>
            <a:off x="5465448" y="1535478"/>
            <a:ext cx="2882384" cy="81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EFC570"/>
                </a:solidFill>
                <a:latin typeface="Kumbh Sans"/>
                <a:ea typeface="Kumbh Sans"/>
                <a:cs typeface="Kumbh Sans"/>
                <a:sym typeface="Kumbh Sans"/>
              </a:rPr>
              <a:t>Sports </a:t>
            </a:r>
            <a:r>
              <a:rPr lang="en" sz="2000" dirty="0">
                <a:solidFill>
                  <a:srgbClr val="F7E7C6"/>
                </a:solidFill>
                <a:latin typeface="Kumbh Sans"/>
                <a:ea typeface="Kumbh Sans"/>
                <a:cs typeface="Kumbh Sans"/>
                <a:sym typeface="Kumbh Sans"/>
              </a:rPr>
              <a:t>is the Genre which earned  highest revenue  of </a:t>
            </a:r>
            <a:r>
              <a:rPr lang="en" sz="2000" b="1" dirty="0">
                <a:solidFill>
                  <a:srgbClr val="EFC570"/>
                </a:solidFill>
                <a:latin typeface="Kumbh Sans"/>
                <a:ea typeface="Kumbh Sans"/>
                <a:cs typeface="Kumbh Sans"/>
                <a:sym typeface="Kumbh Sans"/>
              </a:rPr>
              <a:t>$4,892.</a:t>
            </a:r>
            <a:r>
              <a:rPr lang="en" sz="2000" b="1" dirty="0">
                <a:solidFill>
                  <a:srgbClr val="F7E7C6"/>
                </a:solidFill>
                <a:latin typeface="Kumbh Sans"/>
                <a:ea typeface="Kumbh Sans"/>
                <a:cs typeface="Kumbh Sans"/>
                <a:sym typeface="Kumbh Sans"/>
              </a:rPr>
              <a:t> </a:t>
            </a:r>
            <a:endParaRPr sz="2000" b="1" dirty="0">
              <a:solidFill>
                <a:srgbClr val="F7E7C6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82D2A7-2989-6F15-12C2-AD807843344B}"/>
              </a:ext>
            </a:extLst>
          </p:cNvPr>
          <p:cNvSpPr txBox="1"/>
          <p:nvPr/>
        </p:nvSpPr>
        <p:spPr>
          <a:xfrm>
            <a:off x="5488393" y="2854723"/>
            <a:ext cx="317563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EFC570"/>
                </a:solidFill>
                <a:latin typeface="Kumbh Sans"/>
                <a:ea typeface="Kumbh Sans"/>
                <a:cs typeface="Kumbh Sans"/>
                <a:sym typeface="Kumbh Sans"/>
              </a:rPr>
              <a:t>Thriller </a:t>
            </a:r>
            <a:r>
              <a:rPr lang="en-US" sz="2000" dirty="0">
                <a:solidFill>
                  <a:srgbClr val="F7E7C6"/>
                </a:solidFill>
                <a:latin typeface="Kumbh Sans"/>
                <a:ea typeface="Kumbh Sans"/>
                <a:cs typeface="Kumbh Sans"/>
                <a:sym typeface="Kumbh Sans"/>
              </a:rPr>
              <a:t>is the Genre which earned  least revenue  of </a:t>
            </a:r>
            <a:r>
              <a:rPr lang="en-US" sz="2000" b="1" dirty="0">
                <a:solidFill>
                  <a:srgbClr val="EFC570"/>
                </a:solidFill>
                <a:latin typeface="Kumbh Sans"/>
                <a:ea typeface="Kumbh Sans"/>
                <a:cs typeface="Kumbh Sans"/>
                <a:sym typeface="Kumbh Sans"/>
              </a:rPr>
              <a:t>$47,89.</a:t>
            </a:r>
            <a:r>
              <a:rPr lang="en-US" sz="2000" b="1" dirty="0">
                <a:solidFill>
                  <a:srgbClr val="F7E7C6"/>
                </a:solidFill>
                <a:latin typeface="Kumbh Sans"/>
                <a:ea typeface="Kumbh Sans"/>
                <a:cs typeface="Kumbh Sans"/>
                <a:sym typeface="Kumbh Sans"/>
              </a:rPr>
              <a:t> 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CED262C-AF0A-737F-0DD9-5C6457FA97F9}"/>
              </a:ext>
            </a:extLst>
          </p:cNvPr>
          <p:cNvSpPr txBox="1">
            <a:spLocks/>
          </p:cNvSpPr>
          <p:nvPr/>
        </p:nvSpPr>
        <p:spPr>
          <a:xfrm>
            <a:off x="722400" y="540000"/>
            <a:ext cx="7708500" cy="630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Yeseva One"/>
              <a:buNone/>
              <a:defRPr sz="2800" b="1" i="0" u="none" strike="noStrike" cap="none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" dirty="0"/>
              <a:t>REVENUE BY MOVIE CATEGORY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0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6" name="Google Shape;2536;p34"/>
          <p:cNvGrpSpPr/>
          <p:nvPr/>
        </p:nvGrpSpPr>
        <p:grpSpPr>
          <a:xfrm rot="-2245836">
            <a:off x="3929791" y="2568991"/>
            <a:ext cx="2000818" cy="1936637"/>
            <a:chOff x="5285775" y="565887"/>
            <a:chExt cx="1600274" cy="1742247"/>
          </a:xfrm>
        </p:grpSpPr>
        <p:sp>
          <p:nvSpPr>
            <p:cNvPr id="2537" name="Google Shape;2537;p34"/>
            <p:cNvSpPr/>
            <p:nvPr/>
          </p:nvSpPr>
          <p:spPr>
            <a:xfrm>
              <a:off x="5896782" y="878905"/>
              <a:ext cx="874913" cy="325237"/>
            </a:xfrm>
            <a:custGeom>
              <a:avLst/>
              <a:gdLst/>
              <a:ahLst/>
              <a:cxnLst/>
              <a:rect l="l" t="t" r="r" b="b"/>
              <a:pathLst>
                <a:path w="7161" h="2662" extrusionOk="0">
                  <a:moveTo>
                    <a:pt x="36" y="1"/>
                  </a:moveTo>
                  <a:lnTo>
                    <a:pt x="0" y="102"/>
                  </a:lnTo>
                  <a:lnTo>
                    <a:pt x="7124" y="2662"/>
                  </a:lnTo>
                  <a:lnTo>
                    <a:pt x="7161" y="2559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8EA7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34"/>
            <p:cNvSpPr/>
            <p:nvPr/>
          </p:nvSpPr>
          <p:spPr>
            <a:xfrm>
              <a:off x="6021769" y="940971"/>
              <a:ext cx="53025" cy="108371"/>
            </a:xfrm>
            <a:custGeom>
              <a:avLst/>
              <a:gdLst/>
              <a:ahLst/>
              <a:cxnLst/>
              <a:rect l="l" t="t" r="r" b="b"/>
              <a:pathLst>
                <a:path w="434" h="887" extrusionOk="0">
                  <a:moveTo>
                    <a:pt x="347" y="1"/>
                  </a:moveTo>
                  <a:lnTo>
                    <a:pt x="1" y="848"/>
                  </a:lnTo>
                  <a:lnTo>
                    <a:pt x="87" y="887"/>
                  </a:lnTo>
                  <a:lnTo>
                    <a:pt x="433" y="38"/>
                  </a:lnTo>
                  <a:lnTo>
                    <a:pt x="347" y="1"/>
                  </a:lnTo>
                  <a:close/>
                </a:path>
              </a:pathLst>
            </a:custGeom>
            <a:solidFill>
              <a:srgbClr val="8EA7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34"/>
            <p:cNvSpPr/>
            <p:nvPr/>
          </p:nvSpPr>
          <p:spPr>
            <a:xfrm>
              <a:off x="6250973" y="604495"/>
              <a:ext cx="140382" cy="101652"/>
            </a:xfrm>
            <a:custGeom>
              <a:avLst/>
              <a:gdLst/>
              <a:ahLst/>
              <a:cxnLst/>
              <a:rect l="l" t="t" r="r" b="b"/>
              <a:pathLst>
                <a:path w="1149" h="832" extrusionOk="0">
                  <a:moveTo>
                    <a:pt x="305" y="1"/>
                  </a:moveTo>
                  <a:cubicBezTo>
                    <a:pt x="246" y="1"/>
                    <a:pt x="180" y="58"/>
                    <a:pt x="90" y="224"/>
                  </a:cubicBezTo>
                  <a:cubicBezTo>
                    <a:pt x="0" y="393"/>
                    <a:pt x="136" y="637"/>
                    <a:pt x="379" y="759"/>
                  </a:cubicBezTo>
                  <a:cubicBezTo>
                    <a:pt x="475" y="807"/>
                    <a:pt x="576" y="831"/>
                    <a:pt x="667" y="831"/>
                  </a:cubicBezTo>
                  <a:cubicBezTo>
                    <a:pt x="809" y="831"/>
                    <a:pt x="928" y="774"/>
                    <a:pt x="971" y="665"/>
                  </a:cubicBezTo>
                  <a:cubicBezTo>
                    <a:pt x="1148" y="202"/>
                    <a:pt x="885" y="364"/>
                    <a:pt x="641" y="242"/>
                  </a:cubicBezTo>
                  <a:cubicBezTo>
                    <a:pt x="488" y="166"/>
                    <a:pt x="406" y="1"/>
                    <a:pt x="305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34"/>
            <p:cNvSpPr/>
            <p:nvPr/>
          </p:nvSpPr>
          <p:spPr>
            <a:xfrm>
              <a:off x="6739070" y="1105421"/>
              <a:ext cx="88823" cy="123399"/>
            </a:xfrm>
            <a:custGeom>
              <a:avLst/>
              <a:gdLst/>
              <a:ahLst/>
              <a:cxnLst/>
              <a:rect l="l" t="t" r="r" b="b"/>
              <a:pathLst>
                <a:path w="727" h="1010" extrusionOk="0">
                  <a:moveTo>
                    <a:pt x="350" y="0"/>
                  </a:moveTo>
                  <a:cubicBezTo>
                    <a:pt x="159" y="0"/>
                    <a:pt x="3" y="200"/>
                    <a:pt x="2" y="453"/>
                  </a:cubicBezTo>
                  <a:cubicBezTo>
                    <a:pt x="1" y="692"/>
                    <a:pt x="108" y="1010"/>
                    <a:pt x="368" y="1010"/>
                  </a:cubicBezTo>
                  <a:cubicBezTo>
                    <a:pt x="388" y="1010"/>
                    <a:pt x="408" y="1008"/>
                    <a:pt x="430" y="1004"/>
                  </a:cubicBezTo>
                  <a:cubicBezTo>
                    <a:pt x="726" y="952"/>
                    <a:pt x="569" y="750"/>
                    <a:pt x="569" y="493"/>
                  </a:cubicBezTo>
                  <a:cubicBezTo>
                    <a:pt x="572" y="237"/>
                    <a:pt x="553" y="6"/>
                    <a:pt x="358" y="0"/>
                  </a:cubicBezTo>
                  <a:cubicBezTo>
                    <a:pt x="356" y="0"/>
                    <a:pt x="353" y="0"/>
                    <a:pt x="350" y="0"/>
                  </a:cubicBezTo>
                  <a:close/>
                </a:path>
              </a:pathLst>
            </a:custGeom>
            <a:solidFill>
              <a:srgbClr val="FFC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34"/>
            <p:cNvSpPr/>
            <p:nvPr/>
          </p:nvSpPr>
          <p:spPr>
            <a:xfrm>
              <a:off x="5697878" y="607427"/>
              <a:ext cx="695679" cy="735875"/>
            </a:xfrm>
            <a:custGeom>
              <a:avLst/>
              <a:gdLst/>
              <a:ahLst/>
              <a:cxnLst/>
              <a:rect l="l" t="t" r="r" b="b"/>
              <a:pathLst>
                <a:path w="5694" h="6023" extrusionOk="0">
                  <a:moveTo>
                    <a:pt x="3732" y="1"/>
                  </a:moveTo>
                  <a:cubicBezTo>
                    <a:pt x="2549" y="1"/>
                    <a:pt x="1180" y="1122"/>
                    <a:pt x="622" y="2602"/>
                  </a:cubicBezTo>
                  <a:cubicBezTo>
                    <a:pt x="1" y="4248"/>
                    <a:pt x="619" y="5717"/>
                    <a:pt x="1902" y="5975"/>
                  </a:cubicBezTo>
                  <a:cubicBezTo>
                    <a:pt x="2060" y="6006"/>
                    <a:pt x="2235" y="6022"/>
                    <a:pt x="2421" y="6022"/>
                  </a:cubicBezTo>
                  <a:cubicBezTo>
                    <a:pt x="3751" y="6022"/>
                    <a:pt x="5629" y="5220"/>
                    <a:pt x="5661" y="3757"/>
                  </a:cubicBezTo>
                  <a:cubicBezTo>
                    <a:pt x="5694" y="2241"/>
                    <a:pt x="5307" y="268"/>
                    <a:pt x="4058" y="31"/>
                  </a:cubicBezTo>
                  <a:cubicBezTo>
                    <a:pt x="3951" y="11"/>
                    <a:pt x="3842" y="1"/>
                    <a:pt x="3732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34"/>
            <p:cNvSpPr/>
            <p:nvPr/>
          </p:nvSpPr>
          <p:spPr>
            <a:xfrm>
              <a:off x="5860984" y="629908"/>
              <a:ext cx="229449" cy="283574"/>
            </a:xfrm>
            <a:custGeom>
              <a:avLst/>
              <a:gdLst/>
              <a:ahLst/>
              <a:cxnLst/>
              <a:rect l="l" t="t" r="r" b="b"/>
              <a:pathLst>
                <a:path w="1878" h="2321" extrusionOk="0">
                  <a:moveTo>
                    <a:pt x="1326" y="1"/>
                  </a:moveTo>
                  <a:cubicBezTo>
                    <a:pt x="940" y="1"/>
                    <a:pt x="373" y="454"/>
                    <a:pt x="245" y="849"/>
                  </a:cubicBezTo>
                  <a:cubicBezTo>
                    <a:pt x="1" y="1282"/>
                    <a:pt x="259" y="2320"/>
                    <a:pt x="722" y="2320"/>
                  </a:cubicBezTo>
                  <a:cubicBezTo>
                    <a:pt x="933" y="2320"/>
                    <a:pt x="1186" y="2105"/>
                    <a:pt x="1454" y="1517"/>
                  </a:cubicBezTo>
                  <a:cubicBezTo>
                    <a:pt x="1877" y="377"/>
                    <a:pt x="1678" y="1"/>
                    <a:pt x="1326" y="1"/>
                  </a:cubicBezTo>
                  <a:close/>
                </a:path>
              </a:pathLst>
            </a:custGeom>
            <a:solidFill>
              <a:srgbClr val="2A64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34"/>
            <p:cNvSpPr/>
            <p:nvPr/>
          </p:nvSpPr>
          <p:spPr>
            <a:xfrm>
              <a:off x="5783646" y="601441"/>
              <a:ext cx="141237" cy="229083"/>
            </a:xfrm>
            <a:custGeom>
              <a:avLst/>
              <a:gdLst/>
              <a:ahLst/>
              <a:cxnLst/>
              <a:rect l="l" t="t" r="r" b="b"/>
              <a:pathLst>
                <a:path w="1156" h="1875" extrusionOk="0">
                  <a:moveTo>
                    <a:pt x="946" y="0"/>
                  </a:moveTo>
                  <a:cubicBezTo>
                    <a:pt x="736" y="0"/>
                    <a:pt x="334" y="482"/>
                    <a:pt x="196" y="827"/>
                  </a:cubicBezTo>
                  <a:cubicBezTo>
                    <a:pt x="1" y="1178"/>
                    <a:pt x="28" y="1875"/>
                    <a:pt x="284" y="1875"/>
                  </a:cubicBezTo>
                  <a:cubicBezTo>
                    <a:pt x="418" y="1875"/>
                    <a:pt x="615" y="1684"/>
                    <a:pt x="876" y="1151"/>
                  </a:cubicBezTo>
                  <a:cubicBezTo>
                    <a:pt x="1155" y="288"/>
                    <a:pt x="1108" y="0"/>
                    <a:pt x="946" y="0"/>
                  </a:cubicBezTo>
                  <a:close/>
                </a:path>
              </a:pathLst>
            </a:custGeom>
            <a:solidFill>
              <a:srgbClr val="CDA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34"/>
            <p:cNvSpPr/>
            <p:nvPr/>
          </p:nvSpPr>
          <p:spPr>
            <a:xfrm>
              <a:off x="5788778" y="651411"/>
              <a:ext cx="1063555" cy="876135"/>
            </a:xfrm>
            <a:custGeom>
              <a:avLst/>
              <a:gdLst/>
              <a:ahLst/>
              <a:cxnLst/>
              <a:rect l="l" t="t" r="r" b="b"/>
              <a:pathLst>
                <a:path w="8705" h="7171" extrusionOk="0">
                  <a:moveTo>
                    <a:pt x="5473" y="1"/>
                  </a:moveTo>
                  <a:cubicBezTo>
                    <a:pt x="4177" y="1"/>
                    <a:pt x="2682" y="725"/>
                    <a:pt x="1626" y="1479"/>
                  </a:cubicBezTo>
                  <a:cubicBezTo>
                    <a:pt x="1" y="2641"/>
                    <a:pt x="1422" y="5493"/>
                    <a:pt x="2888" y="6565"/>
                  </a:cubicBezTo>
                  <a:cubicBezTo>
                    <a:pt x="3442" y="6970"/>
                    <a:pt x="4085" y="7170"/>
                    <a:pt x="4731" y="7170"/>
                  </a:cubicBezTo>
                  <a:cubicBezTo>
                    <a:pt x="5819" y="7170"/>
                    <a:pt x="6917" y="6604"/>
                    <a:pt x="7614" y="5500"/>
                  </a:cubicBezTo>
                  <a:cubicBezTo>
                    <a:pt x="8705" y="3775"/>
                    <a:pt x="8380" y="1419"/>
                    <a:pt x="6915" y="410"/>
                  </a:cubicBezTo>
                  <a:cubicBezTo>
                    <a:pt x="6497" y="121"/>
                    <a:pt x="6001" y="1"/>
                    <a:pt x="5473" y="1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34"/>
            <p:cNvSpPr/>
            <p:nvPr/>
          </p:nvSpPr>
          <p:spPr>
            <a:xfrm>
              <a:off x="5788778" y="696739"/>
              <a:ext cx="1049505" cy="802584"/>
            </a:xfrm>
            <a:custGeom>
              <a:avLst/>
              <a:gdLst/>
              <a:ahLst/>
              <a:cxnLst/>
              <a:rect l="l" t="t" r="r" b="b"/>
              <a:pathLst>
                <a:path w="8590" h="6569" extrusionOk="0">
                  <a:moveTo>
                    <a:pt x="4404" y="0"/>
                  </a:moveTo>
                  <a:cubicBezTo>
                    <a:pt x="3575" y="0"/>
                    <a:pt x="2639" y="316"/>
                    <a:pt x="1626" y="1108"/>
                  </a:cubicBezTo>
                  <a:cubicBezTo>
                    <a:pt x="1" y="2270"/>
                    <a:pt x="1422" y="5122"/>
                    <a:pt x="2888" y="6194"/>
                  </a:cubicBezTo>
                  <a:cubicBezTo>
                    <a:pt x="3246" y="6456"/>
                    <a:pt x="3676" y="6568"/>
                    <a:pt x="4134" y="6568"/>
                  </a:cubicBezTo>
                  <a:cubicBezTo>
                    <a:pt x="5575" y="6568"/>
                    <a:pt x="7295" y="5460"/>
                    <a:pt x="7952" y="4458"/>
                  </a:cubicBezTo>
                  <a:cubicBezTo>
                    <a:pt x="8590" y="3228"/>
                    <a:pt x="7051" y="0"/>
                    <a:pt x="4404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34"/>
            <p:cNvSpPr/>
            <p:nvPr/>
          </p:nvSpPr>
          <p:spPr>
            <a:xfrm>
              <a:off x="6656723" y="895643"/>
              <a:ext cx="87235" cy="56813"/>
            </a:xfrm>
            <a:custGeom>
              <a:avLst/>
              <a:gdLst/>
              <a:ahLst/>
              <a:cxnLst/>
              <a:rect l="l" t="t" r="r" b="b"/>
              <a:pathLst>
                <a:path w="714" h="465" extrusionOk="0">
                  <a:moveTo>
                    <a:pt x="37" y="1"/>
                  </a:moveTo>
                  <a:cubicBezTo>
                    <a:pt x="5" y="25"/>
                    <a:pt x="0" y="75"/>
                    <a:pt x="46" y="183"/>
                  </a:cubicBezTo>
                  <a:cubicBezTo>
                    <a:pt x="133" y="385"/>
                    <a:pt x="308" y="464"/>
                    <a:pt x="448" y="464"/>
                  </a:cubicBezTo>
                  <a:cubicBezTo>
                    <a:pt x="490" y="464"/>
                    <a:pt x="529" y="457"/>
                    <a:pt x="561" y="443"/>
                  </a:cubicBezTo>
                  <a:cubicBezTo>
                    <a:pt x="676" y="393"/>
                    <a:pt x="713" y="257"/>
                    <a:pt x="663" y="117"/>
                  </a:cubicBezTo>
                  <a:lnTo>
                    <a:pt x="663" y="117"/>
                  </a:lnTo>
                  <a:cubicBezTo>
                    <a:pt x="647" y="177"/>
                    <a:pt x="609" y="224"/>
                    <a:pt x="548" y="250"/>
                  </a:cubicBezTo>
                  <a:cubicBezTo>
                    <a:pt x="516" y="264"/>
                    <a:pt x="477" y="272"/>
                    <a:pt x="434" y="272"/>
                  </a:cubicBezTo>
                  <a:cubicBezTo>
                    <a:pt x="297" y="272"/>
                    <a:pt x="126" y="194"/>
                    <a:pt x="37" y="1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34"/>
            <p:cNvSpPr/>
            <p:nvPr/>
          </p:nvSpPr>
          <p:spPr>
            <a:xfrm>
              <a:off x="6001121" y="691852"/>
              <a:ext cx="260482" cy="226884"/>
            </a:xfrm>
            <a:custGeom>
              <a:avLst/>
              <a:gdLst/>
              <a:ahLst/>
              <a:cxnLst/>
              <a:rect l="l" t="t" r="r" b="b"/>
              <a:pathLst>
                <a:path w="2132" h="1857" extrusionOk="0">
                  <a:moveTo>
                    <a:pt x="1523" y="1"/>
                  </a:moveTo>
                  <a:cubicBezTo>
                    <a:pt x="1119" y="1"/>
                    <a:pt x="532" y="487"/>
                    <a:pt x="344" y="939"/>
                  </a:cubicBezTo>
                  <a:cubicBezTo>
                    <a:pt x="1" y="1580"/>
                    <a:pt x="1638" y="1856"/>
                    <a:pt x="1638" y="1856"/>
                  </a:cubicBezTo>
                  <a:cubicBezTo>
                    <a:pt x="2132" y="460"/>
                    <a:pt x="1914" y="1"/>
                    <a:pt x="1523" y="1"/>
                  </a:cubicBezTo>
                  <a:close/>
                </a:path>
              </a:pathLst>
            </a:custGeom>
            <a:solidFill>
              <a:srgbClr val="CDA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34"/>
            <p:cNvSpPr/>
            <p:nvPr/>
          </p:nvSpPr>
          <p:spPr>
            <a:xfrm>
              <a:off x="6366552" y="946469"/>
              <a:ext cx="217232" cy="191452"/>
            </a:xfrm>
            <a:custGeom>
              <a:avLst/>
              <a:gdLst/>
              <a:ahLst/>
              <a:cxnLst/>
              <a:rect l="l" t="t" r="r" b="b"/>
              <a:pathLst>
                <a:path w="1778" h="1567" extrusionOk="0">
                  <a:moveTo>
                    <a:pt x="1280" y="1"/>
                  </a:moveTo>
                  <a:cubicBezTo>
                    <a:pt x="819" y="1"/>
                    <a:pt x="0" y="588"/>
                    <a:pt x="0" y="588"/>
                  </a:cubicBezTo>
                  <a:lnTo>
                    <a:pt x="1181" y="1566"/>
                  </a:lnTo>
                  <a:cubicBezTo>
                    <a:pt x="1778" y="346"/>
                    <a:pt x="1634" y="1"/>
                    <a:pt x="1280" y="1"/>
                  </a:cubicBezTo>
                  <a:close/>
                </a:path>
              </a:pathLst>
            </a:custGeom>
            <a:solidFill>
              <a:srgbClr val="CDA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34"/>
            <p:cNvSpPr/>
            <p:nvPr/>
          </p:nvSpPr>
          <p:spPr>
            <a:xfrm>
              <a:off x="6664542" y="1220512"/>
              <a:ext cx="146246" cy="124743"/>
            </a:xfrm>
            <a:custGeom>
              <a:avLst/>
              <a:gdLst/>
              <a:ahLst/>
              <a:cxnLst/>
              <a:rect l="l" t="t" r="r" b="b"/>
              <a:pathLst>
                <a:path w="1197" h="1021" extrusionOk="0">
                  <a:moveTo>
                    <a:pt x="963" y="0"/>
                  </a:moveTo>
                  <a:cubicBezTo>
                    <a:pt x="732" y="0"/>
                    <a:pt x="278" y="290"/>
                    <a:pt x="155" y="470"/>
                  </a:cubicBezTo>
                  <a:cubicBezTo>
                    <a:pt x="1" y="699"/>
                    <a:pt x="618" y="1021"/>
                    <a:pt x="618" y="1021"/>
                  </a:cubicBezTo>
                  <a:cubicBezTo>
                    <a:pt x="1197" y="240"/>
                    <a:pt x="1172" y="0"/>
                    <a:pt x="963" y="0"/>
                  </a:cubicBezTo>
                  <a:close/>
                </a:path>
              </a:pathLst>
            </a:custGeom>
            <a:solidFill>
              <a:srgbClr val="CDA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34"/>
            <p:cNvSpPr/>
            <p:nvPr/>
          </p:nvSpPr>
          <p:spPr>
            <a:xfrm>
              <a:off x="6457819" y="1036758"/>
              <a:ext cx="312652" cy="243866"/>
            </a:xfrm>
            <a:custGeom>
              <a:avLst/>
              <a:gdLst/>
              <a:ahLst/>
              <a:cxnLst/>
              <a:rect l="l" t="t" r="r" b="b"/>
              <a:pathLst>
                <a:path w="2559" h="1996" extrusionOk="0">
                  <a:moveTo>
                    <a:pt x="1799" y="1"/>
                  </a:moveTo>
                  <a:cubicBezTo>
                    <a:pt x="1349" y="1"/>
                    <a:pt x="710" y="403"/>
                    <a:pt x="441" y="803"/>
                  </a:cubicBezTo>
                  <a:cubicBezTo>
                    <a:pt x="1" y="1373"/>
                    <a:pt x="1853" y="1994"/>
                    <a:pt x="1853" y="1995"/>
                  </a:cubicBezTo>
                  <a:cubicBezTo>
                    <a:pt x="2558" y="487"/>
                    <a:pt x="2293" y="1"/>
                    <a:pt x="1799" y="1"/>
                  </a:cubicBezTo>
                  <a:close/>
                </a:path>
              </a:pathLst>
            </a:custGeom>
            <a:solidFill>
              <a:srgbClr val="2A64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34"/>
            <p:cNvSpPr/>
            <p:nvPr/>
          </p:nvSpPr>
          <p:spPr>
            <a:xfrm>
              <a:off x="5295916" y="690019"/>
              <a:ext cx="1459777" cy="1610910"/>
            </a:xfrm>
            <a:custGeom>
              <a:avLst/>
              <a:gdLst/>
              <a:ahLst/>
              <a:cxnLst/>
              <a:rect l="l" t="t" r="r" b="b"/>
              <a:pathLst>
                <a:path w="11948" h="13185" extrusionOk="0">
                  <a:moveTo>
                    <a:pt x="4149" y="0"/>
                  </a:moveTo>
                  <a:lnTo>
                    <a:pt x="1" y="9018"/>
                  </a:lnTo>
                  <a:lnTo>
                    <a:pt x="5416" y="13185"/>
                  </a:lnTo>
                  <a:lnTo>
                    <a:pt x="11947" y="5394"/>
                  </a:lnTo>
                  <a:cubicBezTo>
                    <a:pt x="9982" y="3309"/>
                    <a:pt x="7406" y="1647"/>
                    <a:pt x="4149" y="0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34"/>
            <p:cNvSpPr/>
            <p:nvPr/>
          </p:nvSpPr>
          <p:spPr>
            <a:xfrm>
              <a:off x="5320107" y="718731"/>
              <a:ext cx="713394" cy="1179746"/>
            </a:xfrm>
            <a:custGeom>
              <a:avLst/>
              <a:gdLst/>
              <a:ahLst/>
              <a:cxnLst/>
              <a:rect l="l" t="t" r="r" b="b"/>
              <a:pathLst>
                <a:path w="5839" h="9656" extrusionOk="0">
                  <a:moveTo>
                    <a:pt x="4657" y="0"/>
                  </a:moveTo>
                  <a:lnTo>
                    <a:pt x="0" y="8950"/>
                  </a:lnTo>
                  <a:lnTo>
                    <a:pt x="958" y="9656"/>
                  </a:lnTo>
                  <a:lnTo>
                    <a:pt x="5838" y="685"/>
                  </a:lnTo>
                  <a:lnTo>
                    <a:pt x="4657" y="0"/>
                  </a:ln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34"/>
            <p:cNvSpPr/>
            <p:nvPr/>
          </p:nvSpPr>
          <p:spPr>
            <a:xfrm>
              <a:off x="5761410" y="1128879"/>
              <a:ext cx="938812" cy="1112060"/>
            </a:xfrm>
            <a:custGeom>
              <a:avLst/>
              <a:gdLst/>
              <a:ahLst/>
              <a:cxnLst/>
              <a:rect l="l" t="t" r="r" b="b"/>
              <a:pathLst>
                <a:path w="7684" h="9102" extrusionOk="0">
                  <a:moveTo>
                    <a:pt x="6306" y="0"/>
                  </a:moveTo>
                  <a:lnTo>
                    <a:pt x="0" y="8375"/>
                  </a:lnTo>
                  <a:lnTo>
                    <a:pt x="991" y="9102"/>
                  </a:lnTo>
                  <a:lnTo>
                    <a:pt x="7683" y="1243"/>
                  </a:lnTo>
                  <a:lnTo>
                    <a:pt x="6306" y="0"/>
                  </a:ln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34"/>
            <p:cNvSpPr/>
            <p:nvPr/>
          </p:nvSpPr>
          <p:spPr>
            <a:xfrm>
              <a:off x="5532572" y="896743"/>
              <a:ext cx="845957" cy="1166551"/>
            </a:xfrm>
            <a:custGeom>
              <a:avLst/>
              <a:gdLst/>
              <a:ahLst/>
              <a:cxnLst/>
              <a:rect l="l" t="t" r="r" b="b"/>
              <a:pathLst>
                <a:path w="6924" h="9548" extrusionOk="0">
                  <a:moveTo>
                    <a:pt x="5468" y="1"/>
                  </a:moveTo>
                  <a:lnTo>
                    <a:pt x="1" y="8832"/>
                  </a:lnTo>
                  <a:lnTo>
                    <a:pt x="974" y="9547"/>
                  </a:lnTo>
                  <a:lnTo>
                    <a:pt x="6924" y="1054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34"/>
            <p:cNvSpPr/>
            <p:nvPr/>
          </p:nvSpPr>
          <p:spPr>
            <a:xfrm>
              <a:off x="5286875" y="1744652"/>
              <a:ext cx="702398" cy="563483"/>
            </a:xfrm>
            <a:custGeom>
              <a:avLst/>
              <a:gdLst/>
              <a:ahLst/>
              <a:cxnLst/>
              <a:rect l="l" t="t" r="r" b="b"/>
              <a:pathLst>
                <a:path w="5749" h="4612" extrusionOk="0">
                  <a:moveTo>
                    <a:pt x="264" y="1"/>
                  </a:moveTo>
                  <a:lnTo>
                    <a:pt x="0" y="386"/>
                  </a:lnTo>
                  <a:lnTo>
                    <a:pt x="5490" y="4612"/>
                  </a:lnTo>
                  <a:lnTo>
                    <a:pt x="5748" y="4208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34"/>
            <p:cNvSpPr/>
            <p:nvPr/>
          </p:nvSpPr>
          <p:spPr>
            <a:xfrm>
              <a:off x="6145168" y="801567"/>
              <a:ext cx="309720" cy="236658"/>
            </a:xfrm>
            <a:custGeom>
              <a:avLst/>
              <a:gdLst/>
              <a:ahLst/>
              <a:cxnLst/>
              <a:rect l="l" t="t" r="r" b="b"/>
              <a:pathLst>
                <a:path w="2535" h="1937" extrusionOk="0">
                  <a:moveTo>
                    <a:pt x="1804" y="1"/>
                  </a:moveTo>
                  <a:cubicBezTo>
                    <a:pt x="1359" y="1"/>
                    <a:pt x="714" y="402"/>
                    <a:pt x="441" y="795"/>
                  </a:cubicBezTo>
                  <a:cubicBezTo>
                    <a:pt x="1" y="1354"/>
                    <a:pt x="1818" y="1936"/>
                    <a:pt x="1822" y="1936"/>
                  </a:cubicBezTo>
                  <a:cubicBezTo>
                    <a:pt x="1822" y="1936"/>
                    <a:pt x="1822" y="1936"/>
                    <a:pt x="1822" y="1936"/>
                  </a:cubicBezTo>
                  <a:cubicBezTo>
                    <a:pt x="2535" y="472"/>
                    <a:pt x="2287" y="1"/>
                    <a:pt x="1804" y="1"/>
                  </a:cubicBez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34"/>
            <p:cNvSpPr/>
            <p:nvPr/>
          </p:nvSpPr>
          <p:spPr>
            <a:xfrm>
              <a:off x="5988537" y="689286"/>
              <a:ext cx="260360" cy="226761"/>
            </a:xfrm>
            <a:custGeom>
              <a:avLst/>
              <a:gdLst/>
              <a:ahLst/>
              <a:cxnLst/>
              <a:rect l="l" t="t" r="r" b="b"/>
              <a:pathLst>
                <a:path w="2131" h="1856" extrusionOk="0">
                  <a:moveTo>
                    <a:pt x="1522" y="1"/>
                  </a:moveTo>
                  <a:cubicBezTo>
                    <a:pt x="1119" y="1"/>
                    <a:pt x="531" y="487"/>
                    <a:pt x="344" y="938"/>
                  </a:cubicBezTo>
                  <a:cubicBezTo>
                    <a:pt x="1" y="1580"/>
                    <a:pt x="1637" y="1856"/>
                    <a:pt x="1637" y="1856"/>
                  </a:cubicBezTo>
                  <a:cubicBezTo>
                    <a:pt x="2131" y="460"/>
                    <a:pt x="1913" y="1"/>
                    <a:pt x="1522" y="1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34"/>
            <p:cNvSpPr/>
            <p:nvPr/>
          </p:nvSpPr>
          <p:spPr>
            <a:xfrm>
              <a:off x="5849500" y="630152"/>
              <a:ext cx="229449" cy="283452"/>
            </a:xfrm>
            <a:custGeom>
              <a:avLst/>
              <a:gdLst/>
              <a:ahLst/>
              <a:cxnLst/>
              <a:rect l="l" t="t" r="r" b="b"/>
              <a:pathLst>
                <a:path w="1878" h="2320" extrusionOk="0">
                  <a:moveTo>
                    <a:pt x="1326" y="0"/>
                  </a:moveTo>
                  <a:cubicBezTo>
                    <a:pt x="940" y="0"/>
                    <a:pt x="372" y="453"/>
                    <a:pt x="244" y="848"/>
                  </a:cubicBezTo>
                  <a:cubicBezTo>
                    <a:pt x="0" y="1281"/>
                    <a:pt x="258" y="2320"/>
                    <a:pt x="721" y="2320"/>
                  </a:cubicBezTo>
                  <a:cubicBezTo>
                    <a:pt x="932" y="2320"/>
                    <a:pt x="1185" y="2104"/>
                    <a:pt x="1454" y="1517"/>
                  </a:cubicBezTo>
                  <a:cubicBezTo>
                    <a:pt x="1878" y="377"/>
                    <a:pt x="1678" y="0"/>
                    <a:pt x="1326" y="0"/>
                  </a:cubicBez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34"/>
            <p:cNvSpPr/>
            <p:nvPr/>
          </p:nvSpPr>
          <p:spPr>
            <a:xfrm>
              <a:off x="5771062" y="603029"/>
              <a:ext cx="140993" cy="229205"/>
            </a:xfrm>
            <a:custGeom>
              <a:avLst/>
              <a:gdLst/>
              <a:ahLst/>
              <a:cxnLst/>
              <a:rect l="l" t="t" r="r" b="b"/>
              <a:pathLst>
                <a:path w="1154" h="1876" extrusionOk="0">
                  <a:moveTo>
                    <a:pt x="944" y="0"/>
                  </a:moveTo>
                  <a:cubicBezTo>
                    <a:pt x="735" y="0"/>
                    <a:pt x="333" y="482"/>
                    <a:pt x="195" y="827"/>
                  </a:cubicBezTo>
                  <a:cubicBezTo>
                    <a:pt x="0" y="1178"/>
                    <a:pt x="26" y="1876"/>
                    <a:pt x="282" y="1876"/>
                  </a:cubicBezTo>
                  <a:cubicBezTo>
                    <a:pt x="416" y="1876"/>
                    <a:pt x="613" y="1684"/>
                    <a:pt x="875" y="1151"/>
                  </a:cubicBezTo>
                  <a:cubicBezTo>
                    <a:pt x="1154" y="288"/>
                    <a:pt x="1107" y="0"/>
                    <a:pt x="944" y="0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34"/>
            <p:cNvSpPr/>
            <p:nvPr/>
          </p:nvSpPr>
          <p:spPr>
            <a:xfrm>
              <a:off x="5295916" y="601563"/>
              <a:ext cx="1144437" cy="1460632"/>
            </a:xfrm>
            <a:custGeom>
              <a:avLst/>
              <a:gdLst/>
              <a:ahLst/>
              <a:cxnLst/>
              <a:rect l="l" t="t" r="r" b="b"/>
              <a:pathLst>
                <a:path w="9367" h="11955" extrusionOk="0">
                  <a:moveTo>
                    <a:pt x="4838" y="1"/>
                  </a:moveTo>
                  <a:cubicBezTo>
                    <a:pt x="4623" y="1"/>
                    <a:pt x="4224" y="494"/>
                    <a:pt x="4085" y="840"/>
                  </a:cubicBezTo>
                  <a:cubicBezTo>
                    <a:pt x="4054" y="899"/>
                    <a:pt x="4026" y="968"/>
                    <a:pt x="4006" y="1042"/>
                  </a:cubicBezTo>
                  <a:lnTo>
                    <a:pt x="1" y="9742"/>
                  </a:lnTo>
                  <a:lnTo>
                    <a:pt x="2792" y="11955"/>
                  </a:lnTo>
                  <a:lnTo>
                    <a:pt x="8729" y="3434"/>
                  </a:lnTo>
                  <a:cubicBezTo>
                    <a:pt x="9366" y="2074"/>
                    <a:pt x="9151" y="1631"/>
                    <a:pt x="8713" y="1631"/>
                  </a:cubicBezTo>
                  <a:cubicBezTo>
                    <a:pt x="8299" y="1631"/>
                    <a:pt x="7686" y="2026"/>
                    <a:pt x="7405" y="2417"/>
                  </a:cubicBezTo>
                  <a:lnTo>
                    <a:pt x="7399" y="2425"/>
                  </a:lnTo>
                  <a:cubicBezTo>
                    <a:pt x="7398" y="2429"/>
                    <a:pt x="7396" y="2431"/>
                    <a:pt x="7395" y="2435"/>
                  </a:cubicBezTo>
                  <a:cubicBezTo>
                    <a:pt x="7378" y="2457"/>
                    <a:pt x="7366" y="2478"/>
                    <a:pt x="7355" y="2497"/>
                  </a:cubicBezTo>
                  <a:lnTo>
                    <a:pt x="7339" y="2487"/>
                  </a:lnTo>
                  <a:cubicBezTo>
                    <a:pt x="7794" y="1158"/>
                    <a:pt x="7577" y="718"/>
                    <a:pt x="7194" y="718"/>
                  </a:cubicBezTo>
                  <a:cubicBezTo>
                    <a:pt x="6804" y="718"/>
                    <a:pt x="6243" y="1171"/>
                    <a:pt x="6036" y="1608"/>
                  </a:cubicBezTo>
                  <a:cubicBezTo>
                    <a:pt x="6392" y="578"/>
                    <a:pt x="6195" y="233"/>
                    <a:pt x="5859" y="233"/>
                  </a:cubicBezTo>
                  <a:cubicBezTo>
                    <a:pt x="5546" y="233"/>
                    <a:pt x="5112" y="532"/>
                    <a:pt x="4891" y="856"/>
                  </a:cubicBezTo>
                  <a:cubicBezTo>
                    <a:pt x="5044" y="222"/>
                    <a:pt x="4982" y="1"/>
                    <a:pt x="4838" y="1"/>
                  </a:cubicBez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34"/>
            <p:cNvSpPr/>
            <p:nvPr/>
          </p:nvSpPr>
          <p:spPr>
            <a:xfrm>
              <a:off x="5296160" y="1238716"/>
              <a:ext cx="341364" cy="774972"/>
            </a:xfrm>
            <a:custGeom>
              <a:avLst/>
              <a:gdLst/>
              <a:ahLst/>
              <a:cxnLst/>
              <a:rect l="l" t="t" r="r" b="b"/>
              <a:pathLst>
                <a:path w="2794" h="6343" extrusionOk="0">
                  <a:moveTo>
                    <a:pt x="1976" y="0"/>
                  </a:moveTo>
                  <a:lnTo>
                    <a:pt x="0" y="4527"/>
                  </a:lnTo>
                  <a:cubicBezTo>
                    <a:pt x="0" y="4527"/>
                    <a:pt x="2297" y="6342"/>
                    <a:pt x="2415" y="6342"/>
                  </a:cubicBezTo>
                  <a:cubicBezTo>
                    <a:pt x="2418" y="6342"/>
                    <a:pt x="2419" y="6341"/>
                    <a:pt x="2420" y="6339"/>
                  </a:cubicBezTo>
                  <a:cubicBezTo>
                    <a:pt x="2422" y="6242"/>
                    <a:pt x="2793" y="175"/>
                    <a:pt x="2793" y="175"/>
                  </a:cubicBezTo>
                  <a:lnTo>
                    <a:pt x="1976" y="0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34"/>
            <p:cNvSpPr/>
            <p:nvPr/>
          </p:nvSpPr>
          <p:spPr>
            <a:xfrm>
              <a:off x="5285775" y="1777884"/>
              <a:ext cx="683827" cy="528296"/>
            </a:xfrm>
            <a:custGeom>
              <a:avLst/>
              <a:gdLst/>
              <a:ahLst/>
              <a:cxnLst/>
              <a:rect l="l" t="t" r="r" b="b"/>
              <a:pathLst>
                <a:path w="5597" h="4324" extrusionOk="0">
                  <a:moveTo>
                    <a:pt x="87" y="1"/>
                  </a:moveTo>
                  <a:lnTo>
                    <a:pt x="1" y="129"/>
                  </a:lnTo>
                  <a:lnTo>
                    <a:pt x="5511" y="4324"/>
                  </a:lnTo>
                  <a:lnTo>
                    <a:pt x="5597" y="4188"/>
                  </a:lnTo>
                  <a:lnTo>
                    <a:pt x="87" y="1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34"/>
            <p:cNvSpPr/>
            <p:nvPr/>
          </p:nvSpPr>
          <p:spPr>
            <a:xfrm>
              <a:off x="6707915" y="817083"/>
              <a:ext cx="110815" cy="99086"/>
            </a:xfrm>
            <a:custGeom>
              <a:avLst/>
              <a:gdLst/>
              <a:ahLst/>
              <a:cxnLst/>
              <a:rect l="l" t="t" r="r" b="b"/>
              <a:pathLst>
                <a:path w="907" h="811" extrusionOk="0">
                  <a:moveTo>
                    <a:pt x="356" y="1"/>
                  </a:moveTo>
                  <a:cubicBezTo>
                    <a:pt x="270" y="1"/>
                    <a:pt x="190" y="31"/>
                    <a:pt x="132" y="94"/>
                  </a:cubicBezTo>
                  <a:cubicBezTo>
                    <a:pt x="1" y="237"/>
                    <a:pt x="38" y="492"/>
                    <a:pt x="217" y="665"/>
                  </a:cubicBezTo>
                  <a:cubicBezTo>
                    <a:pt x="316" y="761"/>
                    <a:pt x="439" y="810"/>
                    <a:pt x="550" y="810"/>
                  </a:cubicBezTo>
                  <a:cubicBezTo>
                    <a:pt x="638" y="810"/>
                    <a:pt x="719" y="780"/>
                    <a:pt x="777" y="717"/>
                  </a:cubicBezTo>
                  <a:cubicBezTo>
                    <a:pt x="907" y="574"/>
                    <a:pt x="867" y="319"/>
                    <a:pt x="688" y="147"/>
                  </a:cubicBezTo>
                  <a:cubicBezTo>
                    <a:pt x="589" y="51"/>
                    <a:pt x="467" y="1"/>
                    <a:pt x="356" y="1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34"/>
            <p:cNvSpPr/>
            <p:nvPr/>
          </p:nvSpPr>
          <p:spPr>
            <a:xfrm>
              <a:off x="6668574" y="758683"/>
              <a:ext cx="110326" cy="98597"/>
            </a:xfrm>
            <a:custGeom>
              <a:avLst/>
              <a:gdLst/>
              <a:ahLst/>
              <a:cxnLst/>
              <a:rect l="l" t="t" r="r" b="b"/>
              <a:pathLst>
                <a:path w="903" h="807" extrusionOk="0">
                  <a:moveTo>
                    <a:pt x="356" y="1"/>
                  </a:moveTo>
                  <a:cubicBezTo>
                    <a:pt x="269" y="1"/>
                    <a:pt x="190" y="31"/>
                    <a:pt x="132" y="93"/>
                  </a:cubicBezTo>
                  <a:cubicBezTo>
                    <a:pt x="1" y="234"/>
                    <a:pt x="39" y="489"/>
                    <a:pt x="215" y="661"/>
                  </a:cubicBezTo>
                  <a:cubicBezTo>
                    <a:pt x="314" y="757"/>
                    <a:pt x="437" y="807"/>
                    <a:pt x="547" y="807"/>
                  </a:cubicBezTo>
                  <a:cubicBezTo>
                    <a:pt x="635" y="807"/>
                    <a:pt x="715" y="776"/>
                    <a:pt x="772" y="713"/>
                  </a:cubicBezTo>
                  <a:cubicBezTo>
                    <a:pt x="902" y="569"/>
                    <a:pt x="864" y="315"/>
                    <a:pt x="686" y="144"/>
                  </a:cubicBezTo>
                  <a:cubicBezTo>
                    <a:pt x="587" y="50"/>
                    <a:pt x="466" y="1"/>
                    <a:pt x="356" y="1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34"/>
            <p:cNvSpPr/>
            <p:nvPr/>
          </p:nvSpPr>
          <p:spPr>
            <a:xfrm>
              <a:off x="6619947" y="650800"/>
              <a:ext cx="120100" cy="104584"/>
            </a:xfrm>
            <a:custGeom>
              <a:avLst/>
              <a:gdLst/>
              <a:ahLst/>
              <a:cxnLst/>
              <a:rect l="l" t="t" r="r" b="b"/>
              <a:pathLst>
                <a:path w="983" h="856" extrusionOk="0">
                  <a:moveTo>
                    <a:pt x="376" y="1"/>
                  </a:moveTo>
                  <a:cubicBezTo>
                    <a:pt x="338" y="1"/>
                    <a:pt x="294" y="15"/>
                    <a:pt x="241" y="49"/>
                  </a:cubicBezTo>
                  <a:cubicBezTo>
                    <a:pt x="1" y="207"/>
                    <a:pt x="124" y="542"/>
                    <a:pt x="298" y="709"/>
                  </a:cubicBezTo>
                  <a:cubicBezTo>
                    <a:pt x="398" y="806"/>
                    <a:pt x="520" y="855"/>
                    <a:pt x="631" y="855"/>
                  </a:cubicBezTo>
                  <a:cubicBezTo>
                    <a:pt x="717" y="855"/>
                    <a:pt x="797" y="825"/>
                    <a:pt x="854" y="764"/>
                  </a:cubicBezTo>
                  <a:cubicBezTo>
                    <a:pt x="983" y="622"/>
                    <a:pt x="897" y="535"/>
                    <a:pt x="719" y="364"/>
                  </a:cubicBezTo>
                  <a:cubicBezTo>
                    <a:pt x="580" y="230"/>
                    <a:pt x="526" y="1"/>
                    <a:pt x="376" y="1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34"/>
            <p:cNvSpPr/>
            <p:nvPr/>
          </p:nvSpPr>
          <p:spPr>
            <a:xfrm>
              <a:off x="6467837" y="821360"/>
              <a:ext cx="95421" cy="106172"/>
            </a:xfrm>
            <a:custGeom>
              <a:avLst/>
              <a:gdLst/>
              <a:ahLst/>
              <a:cxnLst/>
              <a:rect l="l" t="t" r="r" b="b"/>
              <a:pathLst>
                <a:path w="781" h="869" extrusionOk="0">
                  <a:moveTo>
                    <a:pt x="381" y="0"/>
                  </a:moveTo>
                  <a:cubicBezTo>
                    <a:pt x="343" y="0"/>
                    <a:pt x="299" y="16"/>
                    <a:pt x="245" y="51"/>
                  </a:cubicBezTo>
                  <a:cubicBezTo>
                    <a:pt x="0" y="210"/>
                    <a:pt x="123" y="550"/>
                    <a:pt x="298" y="722"/>
                  </a:cubicBezTo>
                  <a:cubicBezTo>
                    <a:pt x="397" y="818"/>
                    <a:pt x="518" y="869"/>
                    <a:pt x="629" y="869"/>
                  </a:cubicBezTo>
                  <a:cubicBezTo>
                    <a:pt x="683" y="869"/>
                    <a:pt x="735" y="857"/>
                    <a:pt x="780" y="832"/>
                  </a:cubicBezTo>
                  <a:cubicBezTo>
                    <a:pt x="694" y="817"/>
                    <a:pt x="604" y="771"/>
                    <a:pt x="527" y="695"/>
                  </a:cubicBezTo>
                  <a:cubicBezTo>
                    <a:pt x="354" y="524"/>
                    <a:pt x="232" y="192"/>
                    <a:pt x="465" y="29"/>
                  </a:cubicBezTo>
                  <a:cubicBezTo>
                    <a:pt x="441" y="11"/>
                    <a:pt x="413" y="0"/>
                    <a:pt x="381" y="0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34"/>
            <p:cNvSpPr/>
            <p:nvPr/>
          </p:nvSpPr>
          <p:spPr>
            <a:xfrm>
              <a:off x="6654646" y="666683"/>
              <a:ext cx="63044" cy="57912"/>
            </a:xfrm>
            <a:custGeom>
              <a:avLst/>
              <a:gdLst/>
              <a:ahLst/>
              <a:cxnLst/>
              <a:rect l="l" t="t" r="r" b="b"/>
              <a:pathLst>
                <a:path w="516" h="474" extrusionOk="0">
                  <a:moveTo>
                    <a:pt x="171" y="1"/>
                  </a:moveTo>
                  <a:cubicBezTo>
                    <a:pt x="150" y="1"/>
                    <a:pt x="125" y="9"/>
                    <a:pt x="96" y="30"/>
                  </a:cubicBezTo>
                  <a:cubicBezTo>
                    <a:pt x="0" y="94"/>
                    <a:pt x="106" y="285"/>
                    <a:pt x="203" y="378"/>
                  </a:cubicBezTo>
                  <a:cubicBezTo>
                    <a:pt x="267" y="439"/>
                    <a:pt x="340" y="473"/>
                    <a:pt x="397" y="473"/>
                  </a:cubicBezTo>
                  <a:cubicBezTo>
                    <a:pt x="425" y="473"/>
                    <a:pt x="449" y="465"/>
                    <a:pt x="465" y="448"/>
                  </a:cubicBezTo>
                  <a:cubicBezTo>
                    <a:pt x="515" y="393"/>
                    <a:pt x="468" y="345"/>
                    <a:pt x="371" y="252"/>
                  </a:cubicBezTo>
                  <a:cubicBezTo>
                    <a:pt x="292" y="175"/>
                    <a:pt x="267" y="1"/>
                    <a:pt x="171" y="1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34"/>
            <p:cNvSpPr/>
            <p:nvPr/>
          </p:nvSpPr>
          <p:spPr>
            <a:xfrm>
              <a:off x="6711458" y="681100"/>
              <a:ext cx="39952" cy="50215"/>
            </a:xfrm>
            <a:custGeom>
              <a:avLst/>
              <a:gdLst/>
              <a:ahLst/>
              <a:cxnLst/>
              <a:rect l="l" t="t" r="r" b="b"/>
              <a:pathLst>
                <a:path w="327" h="411" extrusionOk="0">
                  <a:moveTo>
                    <a:pt x="160" y="1"/>
                  </a:moveTo>
                  <a:cubicBezTo>
                    <a:pt x="154" y="1"/>
                    <a:pt x="148" y="1"/>
                    <a:pt x="141" y="2"/>
                  </a:cubicBezTo>
                  <a:cubicBezTo>
                    <a:pt x="15" y="16"/>
                    <a:pt x="0" y="169"/>
                    <a:pt x="39" y="272"/>
                  </a:cubicBezTo>
                  <a:cubicBezTo>
                    <a:pt x="70" y="356"/>
                    <a:pt x="139" y="410"/>
                    <a:pt x="206" y="410"/>
                  </a:cubicBezTo>
                  <a:cubicBezTo>
                    <a:pt x="220" y="410"/>
                    <a:pt x="234" y="408"/>
                    <a:pt x="248" y="403"/>
                  </a:cubicBezTo>
                  <a:cubicBezTo>
                    <a:pt x="327" y="373"/>
                    <a:pt x="308" y="323"/>
                    <a:pt x="271" y="219"/>
                  </a:cubicBezTo>
                  <a:cubicBezTo>
                    <a:pt x="236" y="124"/>
                    <a:pt x="274" y="1"/>
                    <a:pt x="160" y="1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34"/>
            <p:cNvSpPr/>
            <p:nvPr/>
          </p:nvSpPr>
          <p:spPr>
            <a:xfrm>
              <a:off x="6826304" y="1098579"/>
              <a:ext cx="44961" cy="36409"/>
            </a:xfrm>
            <a:custGeom>
              <a:avLst/>
              <a:gdLst/>
              <a:ahLst/>
              <a:cxnLst/>
              <a:rect l="l" t="t" r="r" b="b"/>
              <a:pathLst>
                <a:path w="368" h="298" extrusionOk="0">
                  <a:moveTo>
                    <a:pt x="129" y="1"/>
                  </a:moveTo>
                  <a:cubicBezTo>
                    <a:pt x="114" y="1"/>
                    <a:pt x="97" y="8"/>
                    <a:pt x="77" y="26"/>
                  </a:cubicBezTo>
                  <a:cubicBezTo>
                    <a:pt x="1" y="95"/>
                    <a:pt x="61" y="210"/>
                    <a:pt x="132" y="262"/>
                  </a:cubicBezTo>
                  <a:cubicBezTo>
                    <a:pt x="165" y="286"/>
                    <a:pt x="201" y="297"/>
                    <a:pt x="235" y="297"/>
                  </a:cubicBezTo>
                  <a:cubicBezTo>
                    <a:pt x="273" y="297"/>
                    <a:pt x="309" y="282"/>
                    <a:pt x="330" y="251"/>
                  </a:cubicBezTo>
                  <a:cubicBezTo>
                    <a:pt x="367" y="194"/>
                    <a:pt x="333" y="167"/>
                    <a:pt x="261" y="115"/>
                  </a:cubicBezTo>
                  <a:cubicBezTo>
                    <a:pt x="207" y="76"/>
                    <a:pt x="177" y="1"/>
                    <a:pt x="129" y="1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34"/>
            <p:cNvSpPr/>
            <p:nvPr/>
          </p:nvSpPr>
          <p:spPr>
            <a:xfrm>
              <a:off x="6429840" y="589467"/>
              <a:ext cx="39341" cy="49848"/>
            </a:xfrm>
            <a:custGeom>
              <a:avLst/>
              <a:gdLst/>
              <a:ahLst/>
              <a:cxnLst/>
              <a:rect l="l" t="t" r="r" b="b"/>
              <a:pathLst>
                <a:path w="322" h="408" extrusionOk="0">
                  <a:moveTo>
                    <a:pt x="162" y="1"/>
                  </a:moveTo>
                  <a:cubicBezTo>
                    <a:pt x="156" y="1"/>
                    <a:pt x="149" y="1"/>
                    <a:pt x="142" y="2"/>
                  </a:cubicBezTo>
                  <a:cubicBezTo>
                    <a:pt x="16" y="16"/>
                    <a:pt x="1" y="168"/>
                    <a:pt x="36" y="268"/>
                  </a:cubicBezTo>
                  <a:cubicBezTo>
                    <a:pt x="66" y="353"/>
                    <a:pt x="135" y="407"/>
                    <a:pt x="201" y="407"/>
                  </a:cubicBezTo>
                  <a:cubicBezTo>
                    <a:pt x="215" y="407"/>
                    <a:pt x="229" y="405"/>
                    <a:pt x="242" y="400"/>
                  </a:cubicBezTo>
                  <a:cubicBezTo>
                    <a:pt x="321" y="371"/>
                    <a:pt x="303" y="318"/>
                    <a:pt x="267" y="218"/>
                  </a:cubicBezTo>
                  <a:cubicBezTo>
                    <a:pt x="233" y="123"/>
                    <a:pt x="274" y="1"/>
                    <a:pt x="162" y="1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34"/>
            <p:cNvSpPr/>
            <p:nvPr/>
          </p:nvSpPr>
          <p:spPr>
            <a:xfrm>
              <a:off x="6214320" y="568209"/>
              <a:ext cx="38975" cy="49360"/>
            </a:xfrm>
            <a:custGeom>
              <a:avLst/>
              <a:gdLst/>
              <a:ahLst/>
              <a:cxnLst/>
              <a:rect l="l" t="t" r="r" b="b"/>
              <a:pathLst>
                <a:path w="319" h="404" extrusionOk="0">
                  <a:moveTo>
                    <a:pt x="164" y="0"/>
                  </a:moveTo>
                  <a:cubicBezTo>
                    <a:pt x="158" y="0"/>
                    <a:pt x="151" y="0"/>
                    <a:pt x="144" y="1"/>
                  </a:cubicBezTo>
                  <a:cubicBezTo>
                    <a:pt x="18" y="13"/>
                    <a:pt x="1" y="167"/>
                    <a:pt x="37" y="267"/>
                  </a:cubicBezTo>
                  <a:cubicBezTo>
                    <a:pt x="65" y="349"/>
                    <a:pt x="132" y="403"/>
                    <a:pt x="199" y="403"/>
                  </a:cubicBezTo>
                  <a:cubicBezTo>
                    <a:pt x="213" y="403"/>
                    <a:pt x="226" y="401"/>
                    <a:pt x="240" y="396"/>
                  </a:cubicBezTo>
                  <a:cubicBezTo>
                    <a:pt x="319" y="368"/>
                    <a:pt x="303" y="316"/>
                    <a:pt x="267" y="216"/>
                  </a:cubicBezTo>
                  <a:cubicBezTo>
                    <a:pt x="233" y="121"/>
                    <a:pt x="275" y="0"/>
                    <a:pt x="164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34"/>
            <p:cNvSpPr/>
            <p:nvPr/>
          </p:nvSpPr>
          <p:spPr>
            <a:xfrm>
              <a:off x="6479688" y="608771"/>
              <a:ext cx="137938" cy="97498"/>
            </a:xfrm>
            <a:custGeom>
              <a:avLst/>
              <a:gdLst/>
              <a:ahLst/>
              <a:cxnLst/>
              <a:rect l="l" t="t" r="r" b="b"/>
              <a:pathLst>
                <a:path w="1129" h="798" extrusionOk="0">
                  <a:moveTo>
                    <a:pt x="278" y="1"/>
                  </a:moveTo>
                  <a:cubicBezTo>
                    <a:pt x="216" y="1"/>
                    <a:pt x="154" y="61"/>
                    <a:pt x="76" y="243"/>
                  </a:cubicBezTo>
                  <a:cubicBezTo>
                    <a:pt x="0" y="421"/>
                    <a:pt x="162" y="651"/>
                    <a:pt x="416" y="750"/>
                  </a:cubicBezTo>
                  <a:cubicBezTo>
                    <a:pt x="498" y="782"/>
                    <a:pt x="582" y="797"/>
                    <a:pt x="660" y="797"/>
                  </a:cubicBezTo>
                  <a:cubicBezTo>
                    <a:pt x="826" y="797"/>
                    <a:pt x="966" y="728"/>
                    <a:pt x="1000" y="601"/>
                  </a:cubicBezTo>
                  <a:cubicBezTo>
                    <a:pt x="1129" y="124"/>
                    <a:pt x="884" y="309"/>
                    <a:pt x="629" y="210"/>
                  </a:cubicBezTo>
                  <a:cubicBezTo>
                    <a:pt x="473" y="151"/>
                    <a:pt x="376" y="1"/>
                    <a:pt x="278" y="1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34"/>
            <p:cNvSpPr/>
            <p:nvPr/>
          </p:nvSpPr>
          <p:spPr>
            <a:xfrm>
              <a:off x="6153109" y="565887"/>
              <a:ext cx="137572" cy="96765"/>
            </a:xfrm>
            <a:custGeom>
              <a:avLst/>
              <a:gdLst/>
              <a:ahLst/>
              <a:cxnLst/>
              <a:rect l="l" t="t" r="r" b="b"/>
              <a:pathLst>
                <a:path w="1126" h="792" extrusionOk="0">
                  <a:moveTo>
                    <a:pt x="281" y="0"/>
                  </a:moveTo>
                  <a:cubicBezTo>
                    <a:pt x="219" y="0"/>
                    <a:pt x="157" y="61"/>
                    <a:pt x="78" y="242"/>
                  </a:cubicBezTo>
                  <a:cubicBezTo>
                    <a:pt x="1" y="418"/>
                    <a:pt x="157" y="646"/>
                    <a:pt x="409" y="744"/>
                  </a:cubicBezTo>
                  <a:cubicBezTo>
                    <a:pt x="489" y="776"/>
                    <a:pt x="572" y="791"/>
                    <a:pt x="650" y="791"/>
                  </a:cubicBezTo>
                  <a:cubicBezTo>
                    <a:pt x="814" y="791"/>
                    <a:pt x="954" y="722"/>
                    <a:pt x="990" y="596"/>
                  </a:cubicBezTo>
                  <a:cubicBezTo>
                    <a:pt x="1126" y="122"/>
                    <a:pt x="878" y="306"/>
                    <a:pt x="626" y="209"/>
                  </a:cubicBezTo>
                  <a:cubicBezTo>
                    <a:pt x="472" y="150"/>
                    <a:pt x="377" y="0"/>
                    <a:pt x="281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34"/>
            <p:cNvSpPr/>
            <p:nvPr/>
          </p:nvSpPr>
          <p:spPr>
            <a:xfrm>
              <a:off x="6065386" y="582992"/>
              <a:ext cx="89800" cy="61577"/>
            </a:xfrm>
            <a:custGeom>
              <a:avLst/>
              <a:gdLst/>
              <a:ahLst/>
              <a:cxnLst/>
              <a:rect l="l" t="t" r="r" b="b"/>
              <a:pathLst>
                <a:path w="735" h="504" extrusionOk="0">
                  <a:moveTo>
                    <a:pt x="584" y="1"/>
                  </a:moveTo>
                  <a:cubicBezTo>
                    <a:pt x="525" y="1"/>
                    <a:pt x="452" y="73"/>
                    <a:pt x="347" y="92"/>
                  </a:cubicBezTo>
                  <a:cubicBezTo>
                    <a:pt x="327" y="96"/>
                    <a:pt x="307" y="97"/>
                    <a:pt x="288" y="97"/>
                  </a:cubicBezTo>
                  <a:cubicBezTo>
                    <a:pt x="225" y="97"/>
                    <a:pt x="166" y="82"/>
                    <a:pt x="120" y="82"/>
                  </a:cubicBezTo>
                  <a:cubicBezTo>
                    <a:pt x="44" y="82"/>
                    <a:pt x="0" y="120"/>
                    <a:pt x="22" y="317"/>
                  </a:cubicBezTo>
                  <a:cubicBezTo>
                    <a:pt x="34" y="429"/>
                    <a:pt x="163" y="503"/>
                    <a:pt x="317" y="503"/>
                  </a:cubicBezTo>
                  <a:cubicBezTo>
                    <a:pt x="345" y="503"/>
                    <a:pt x="373" y="501"/>
                    <a:pt x="402" y="496"/>
                  </a:cubicBezTo>
                  <a:cubicBezTo>
                    <a:pt x="590" y="461"/>
                    <a:pt x="735" y="321"/>
                    <a:pt x="702" y="191"/>
                  </a:cubicBezTo>
                  <a:cubicBezTo>
                    <a:pt x="665" y="44"/>
                    <a:pt x="629" y="1"/>
                    <a:pt x="584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34"/>
            <p:cNvSpPr/>
            <p:nvPr/>
          </p:nvSpPr>
          <p:spPr>
            <a:xfrm>
              <a:off x="6779144" y="918490"/>
              <a:ext cx="85280" cy="92488"/>
            </a:xfrm>
            <a:custGeom>
              <a:avLst/>
              <a:gdLst/>
              <a:ahLst/>
              <a:cxnLst/>
              <a:rect l="l" t="t" r="r" b="b"/>
              <a:pathLst>
                <a:path w="698" h="757" extrusionOk="0">
                  <a:moveTo>
                    <a:pt x="312" y="0"/>
                  </a:moveTo>
                  <a:cubicBezTo>
                    <a:pt x="286" y="0"/>
                    <a:pt x="257" y="2"/>
                    <a:pt x="222" y="6"/>
                  </a:cubicBezTo>
                  <a:cubicBezTo>
                    <a:pt x="82" y="22"/>
                    <a:pt x="0" y="213"/>
                    <a:pt x="33" y="418"/>
                  </a:cubicBezTo>
                  <a:cubicBezTo>
                    <a:pt x="66" y="605"/>
                    <a:pt x="186" y="757"/>
                    <a:pt x="310" y="757"/>
                  </a:cubicBezTo>
                  <a:cubicBezTo>
                    <a:pt x="323" y="757"/>
                    <a:pt x="335" y="755"/>
                    <a:pt x="348" y="752"/>
                  </a:cubicBezTo>
                  <a:cubicBezTo>
                    <a:pt x="697" y="661"/>
                    <a:pt x="488" y="567"/>
                    <a:pt x="453" y="362"/>
                  </a:cubicBezTo>
                  <a:cubicBezTo>
                    <a:pt x="420" y="175"/>
                    <a:pt x="561" y="0"/>
                    <a:pt x="312" y="0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34"/>
            <p:cNvSpPr/>
            <p:nvPr/>
          </p:nvSpPr>
          <p:spPr>
            <a:xfrm>
              <a:off x="6774379" y="1016110"/>
              <a:ext cx="111670" cy="101041"/>
            </a:xfrm>
            <a:custGeom>
              <a:avLst/>
              <a:gdLst/>
              <a:ahLst/>
              <a:cxnLst/>
              <a:rect l="l" t="t" r="r" b="b"/>
              <a:pathLst>
                <a:path w="914" h="827" extrusionOk="0">
                  <a:moveTo>
                    <a:pt x="358" y="1"/>
                  </a:moveTo>
                  <a:cubicBezTo>
                    <a:pt x="271" y="1"/>
                    <a:pt x="190" y="32"/>
                    <a:pt x="132" y="96"/>
                  </a:cubicBezTo>
                  <a:cubicBezTo>
                    <a:pt x="1" y="240"/>
                    <a:pt x="41" y="502"/>
                    <a:pt x="220" y="677"/>
                  </a:cubicBezTo>
                  <a:cubicBezTo>
                    <a:pt x="320" y="776"/>
                    <a:pt x="443" y="827"/>
                    <a:pt x="556" y="827"/>
                  </a:cubicBezTo>
                  <a:cubicBezTo>
                    <a:pt x="644" y="827"/>
                    <a:pt x="725" y="795"/>
                    <a:pt x="784" y="731"/>
                  </a:cubicBezTo>
                  <a:cubicBezTo>
                    <a:pt x="914" y="584"/>
                    <a:pt x="874" y="325"/>
                    <a:pt x="693" y="149"/>
                  </a:cubicBezTo>
                  <a:cubicBezTo>
                    <a:pt x="593" y="51"/>
                    <a:pt x="470" y="1"/>
                    <a:pt x="358" y="1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34"/>
            <p:cNvSpPr/>
            <p:nvPr/>
          </p:nvSpPr>
          <p:spPr>
            <a:xfrm>
              <a:off x="6464416" y="651411"/>
              <a:ext cx="421512" cy="512168"/>
            </a:xfrm>
            <a:custGeom>
              <a:avLst/>
              <a:gdLst/>
              <a:ahLst/>
              <a:cxnLst/>
              <a:rect l="l" t="t" r="r" b="b"/>
              <a:pathLst>
                <a:path w="3450" h="4192" extrusionOk="0">
                  <a:moveTo>
                    <a:pt x="1645" y="1"/>
                  </a:moveTo>
                  <a:cubicBezTo>
                    <a:pt x="1608" y="1"/>
                    <a:pt x="1564" y="15"/>
                    <a:pt x="1511" y="49"/>
                  </a:cubicBezTo>
                  <a:cubicBezTo>
                    <a:pt x="1375" y="138"/>
                    <a:pt x="1354" y="282"/>
                    <a:pt x="1392" y="421"/>
                  </a:cubicBezTo>
                  <a:cubicBezTo>
                    <a:pt x="1390" y="418"/>
                    <a:pt x="1385" y="417"/>
                    <a:pt x="1382" y="412"/>
                  </a:cubicBezTo>
                  <a:cubicBezTo>
                    <a:pt x="1325" y="374"/>
                    <a:pt x="1268" y="338"/>
                    <a:pt x="1206" y="305"/>
                  </a:cubicBezTo>
                  <a:lnTo>
                    <a:pt x="1206" y="305"/>
                  </a:lnTo>
                  <a:cubicBezTo>
                    <a:pt x="1" y="362"/>
                    <a:pt x="2470" y="2986"/>
                    <a:pt x="2812" y="4192"/>
                  </a:cubicBezTo>
                  <a:cubicBezTo>
                    <a:pt x="2817" y="3991"/>
                    <a:pt x="2802" y="3812"/>
                    <a:pt x="2701" y="3746"/>
                  </a:cubicBezTo>
                  <a:cubicBezTo>
                    <a:pt x="2707" y="3703"/>
                    <a:pt x="2709" y="3661"/>
                    <a:pt x="2714" y="3618"/>
                  </a:cubicBezTo>
                  <a:cubicBezTo>
                    <a:pt x="2727" y="3633"/>
                    <a:pt x="2741" y="3648"/>
                    <a:pt x="2755" y="3662"/>
                  </a:cubicBezTo>
                  <a:cubicBezTo>
                    <a:pt x="2831" y="3738"/>
                    <a:pt x="2921" y="3784"/>
                    <a:pt x="3009" y="3804"/>
                  </a:cubicBezTo>
                  <a:cubicBezTo>
                    <a:pt x="3021" y="3849"/>
                    <a:pt x="3056" y="3894"/>
                    <a:pt x="3093" y="3921"/>
                  </a:cubicBezTo>
                  <a:cubicBezTo>
                    <a:pt x="3126" y="3946"/>
                    <a:pt x="3163" y="3958"/>
                    <a:pt x="3197" y="3958"/>
                  </a:cubicBezTo>
                  <a:cubicBezTo>
                    <a:pt x="3235" y="3958"/>
                    <a:pt x="3269" y="3942"/>
                    <a:pt x="3289" y="3911"/>
                  </a:cubicBezTo>
                  <a:cubicBezTo>
                    <a:pt x="3325" y="3855"/>
                    <a:pt x="3295" y="3829"/>
                    <a:pt x="3232" y="3782"/>
                  </a:cubicBezTo>
                  <a:cubicBezTo>
                    <a:pt x="3265" y="3766"/>
                    <a:pt x="3293" y="3745"/>
                    <a:pt x="3318" y="3718"/>
                  </a:cubicBezTo>
                  <a:cubicBezTo>
                    <a:pt x="3450" y="3572"/>
                    <a:pt x="3409" y="3311"/>
                    <a:pt x="3229" y="3137"/>
                  </a:cubicBezTo>
                  <a:cubicBezTo>
                    <a:pt x="3128" y="3039"/>
                    <a:pt x="3006" y="2988"/>
                    <a:pt x="2894" y="2988"/>
                  </a:cubicBezTo>
                  <a:cubicBezTo>
                    <a:pt x="2832" y="2988"/>
                    <a:pt x="2774" y="3003"/>
                    <a:pt x="2724" y="3035"/>
                  </a:cubicBezTo>
                  <a:cubicBezTo>
                    <a:pt x="2721" y="2971"/>
                    <a:pt x="2715" y="2906"/>
                    <a:pt x="2709" y="2842"/>
                  </a:cubicBezTo>
                  <a:lnTo>
                    <a:pt x="2709" y="2842"/>
                  </a:lnTo>
                  <a:cubicBezTo>
                    <a:pt x="2761" y="2906"/>
                    <a:pt x="2824" y="2946"/>
                    <a:pt x="2888" y="2946"/>
                  </a:cubicBezTo>
                  <a:cubicBezTo>
                    <a:pt x="2900" y="2946"/>
                    <a:pt x="2912" y="2945"/>
                    <a:pt x="2924" y="2942"/>
                  </a:cubicBezTo>
                  <a:cubicBezTo>
                    <a:pt x="3273" y="2852"/>
                    <a:pt x="3064" y="2757"/>
                    <a:pt x="3029" y="2551"/>
                  </a:cubicBezTo>
                  <a:cubicBezTo>
                    <a:pt x="2996" y="2364"/>
                    <a:pt x="3138" y="2189"/>
                    <a:pt x="2886" y="2189"/>
                  </a:cubicBezTo>
                  <a:cubicBezTo>
                    <a:pt x="2861" y="2189"/>
                    <a:pt x="2832" y="2191"/>
                    <a:pt x="2798" y="2195"/>
                  </a:cubicBezTo>
                  <a:cubicBezTo>
                    <a:pt x="2722" y="2203"/>
                    <a:pt x="2664" y="2265"/>
                    <a:pt x="2631" y="2351"/>
                  </a:cubicBezTo>
                  <a:cubicBezTo>
                    <a:pt x="2616" y="2289"/>
                    <a:pt x="2602" y="2228"/>
                    <a:pt x="2585" y="2167"/>
                  </a:cubicBezTo>
                  <a:cubicBezTo>
                    <a:pt x="2656" y="2159"/>
                    <a:pt x="2719" y="2130"/>
                    <a:pt x="2767" y="2077"/>
                  </a:cubicBezTo>
                  <a:cubicBezTo>
                    <a:pt x="2898" y="1934"/>
                    <a:pt x="2858" y="1678"/>
                    <a:pt x="2679" y="1506"/>
                  </a:cubicBezTo>
                  <a:cubicBezTo>
                    <a:pt x="2629" y="1457"/>
                    <a:pt x="2576" y="1422"/>
                    <a:pt x="2519" y="1399"/>
                  </a:cubicBezTo>
                  <a:cubicBezTo>
                    <a:pt x="2523" y="1274"/>
                    <a:pt x="2466" y="1134"/>
                    <a:pt x="2356" y="1028"/>
                  </a:cubicBezTo>
                  <a:cubicBezTo>
                    <a:pt x="2255" y="933"/>
                    <a:pt x="2133" y="883"/>
                    <a:pt x="2022" y="883"/>
                  </a:cubicBezTo>
                  <a:cubicBezTo>
                    <a:pt x="1986" y="883"/>
                    <a:pt x="1951" y="889"/>
                    <a:pt x="1919" y="899"/>
                  </a:cubicBezTo>
                  <a:cubicBezTo>
                    <a:pt x="1906" y="885"/>
                    <a:pt x="1893" y="869"/>
                    <a:pt x="1882" y="855"/>
                  </a:cubicBezTo>
                  <a:lnTo>
                    <a:pt x="1882" y="855"/>
                  </a:lnTo>
                  <a:cubicBezTo>
                    <a:pt x="1888" y="855"/>
                    <a:pt x="1894" y="855"/>
                    <a:pt x="1900" y="855"/>
                  </a:cubicBezTo>
                  <a:cubicBezTo>
                    <a:pt x="1986" y="855"/>
                    <a:pt x="2066" y="826"/>
                    <a:pt x="2122" y="763"/>
                  </a:cubicBezTo>
                  <a:cubicBezTo>
                    <a:pt x="2161" y="723"/>
                    <a:pt x="2178" y="687"/>
                    <a:pt x="2183" y="651"/>
                  </a:cubicBezTo>
                  <a:cubicBezTo>
                    <a:pt x="2197" y="656"/>
                    <a:pt x="2212" y="658"/>
                    <a:pt x="2227" y="658"/>
                  </a:cubicBezTo>
                  <a:cubicBezTo>
                    <a:pt x="2240" y="658"/>
                    <a:pt x="2253" y="656"/>
                    <a:pt x="2266" y="651"/>
                  </a:cubicBezTo>
                  <a:cubicBezTo>
                    <a:pt x="2344" y="620"/>
                    <a:pt x="2327" y="570"/>
                    <a:pt x="2290" y="468"/>
                  </a:cubicBezTo>
                  <a:cubicBezTo>
                    <a:pt x="2253" y="373"/>
                    <a:pt x="2293" y="248"/>
                    <a:pt x="2178" y="248"/>
                  </a:cubicBezTo>
                  <a:cubicBezTo>
                    <a:pt x="2172" y="248"/>
                    <a:pt x="2165" y="248"/>
                    <a:pt x="2158" y="249"/>
                  </a:cubicBezTo>
                  <a:cubicBezTo>
                    <a:pt x="2072" y="259"/>
                    <a:pt x="2039" y="334"/>
                    <a:pt x="2039" y="412"/>
                  </a:cubicBezTo>
                  <a:cubicBezTo>
                    <a:pt x="2022" y="397"/>
                    <a:pt x="2007" y="382"/>
                    <a:pt x="1989" y="364"/>
                  </a:cubicBezTo>
                  <a:cubicBezTo>
                    <a:pt x="1849" y="230"/>
                    <a:pt x="1796" y="1"/>
                    <a:pt x="1645" y="1"/>
                  </a:cubicBez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34"/>
            <p:cNvSpPr/>
            <p:nvPr/>
          </p:nvSpPr>
          <p:spPr>
            <a:xfrm>
              <a:off x="6369851" y="606694"/>
              <a:ext cx="107150" cy="85646"/>
            </a:xfrm>
            <a:custGeom>
              <a:avLst/>
              <a:gdLst/>
              <a:ahLst/>
              <a:cxnLst/>
              <a:rect l="l" t="t" r="r" b="b"/>
              <a:pathLst>
                <a:path w="877" h="701" extrusionOk="0">
                  <a:moveTo>
                    <a:pt x="430" y="1"/>
                  </a:moveTo>
                  <a:cubicBezTo>
                    <a:pt x="203" y="1"/>
                    <a:pt x="16" y="145"/>
                    <a:pt x="8" y="332"/>
                  </a:cubicBezTo>
                  <a:cubicBezTo>
                    <a:pt x="0" y="525"/>
                    <a:pt x="187" y="690"/>
                    <a:pt x="424" y="700"/>
                  </a:cubicBezTo>
                  <a:cubicBezTo>
                    <a:pt x="433" y="700"/>
                    <a:pt x="441" y="700"/>
                    <a:pt x="450" y="700"/>
                  </a:cubicBezTo>
                  <a:cubicBezTo>
                    <a:pt x="678" y="700"/>
                    <a:pt x="864" y="555"/>
                    <a:pt x="869" y="368"/>
                  </a:cubicBezTo>
                  <a:cubicBezTo>
                    <a:pt x="877" y="174"/>
                    <a:pt x="690" y="11"/>
                    <a:pt x="453" y="1"/>
                  </a:cubicBezTo>
                  <a:cubicBezTo>
                    <a:pt x="445" y="1"/>
                    <a:pt x="438" y="1"/>
                    <a:pt x="430" y="1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34"/>
            <p:cNvSpPr/>
            <p:nvPr/>
          </p:nvSpPr>
          <p:spPr>
            <a:xfrm>
              <a:off x="6241810" y="636139"/>
              <a:ext cx="89800" cy="60967"/>
            </a:xfrm>
            <a:custGeom>
              <a:avLst/>
              <a:gdLst/>
              <a:ahLst/>
              <a:cxnLst/>
              <a:rect l="l" t="t" r="r" b="b"/>
              <a:pathLst>
                <a:path w="735" h="499" extrusionOk="0">
                  <a:moveTo>
                    <a:pt x="451" y="0"/>
                  </a:moveTo>
                  <a:cubicBezTo>
                    <a:pt x="425" y="0"/>
                    <a:pt x="398" y="3"/>
                    <a:pt x="369" y="8"/>
                  </a:cubicBezTo>
                  <a:cubicBezTo>
                    <a:pt x="134" y="49"/>
                    <a:pt x="1" y="258"/>
                    <a:pt x="22" y="387"/>
                  </a:cubicBezTo>
                  <a:cubicBezTo>
                    <a:pt x="35" y="470"/>
                    <a:pt x="107" y="499"/>
                    <a:pt x="220" y="499"/>
                  </a:cubicBezTo>
                  <a:cubicBezTo>
                    <a:pt x="283" y="499"/>
                    <a:pt x="358" y="490"/>
                    <a:pt x="443" y="476"/>
                  </a:cubicBezTo>
                  <a:cubicBezTo>
                    <a:pt x="679" y="433"/>
                    <a:pt x="735" y="356"/>
                    <a:pt x="714" y="227"/>
                  </a:cubicBezTo>
                  <a:cubicBezTo>
                    <a:pt x="695" y="114"/>
                    <a:pt x="626" y="0"/>
                    <a:pt x="451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34"/>
            <p:cNvSpPr/>
            <p:nvPr/>
          </p:nvSpPr>
          <p:spPr>
            <a:xfrm>
              <a:off x="6376449" y="692951"/>
              <a:ext cx="107883" cy="86502"/>
            </a:xfrm>
            <a:custGeom>
              <a:avLst/>
              <a:gdLst/>
              <a:ahLst/>
              <a:cxnLst/>
              <a:rect l="l" t="t" r="r" b="b"/>
              <a:pathLst>
                <a:path w="883" h="708" extrusionOk="0">
                  <a:moveTo>
                    <a:pt x="434" y="0"/>
                  </a:moveTo>
                  <a:cubicBezTo>
                    <a:pt x="206" y="0"/>
                    <a:pt x="16" y="147"/>
                    <a:pt x="8" y="336"/>
                  </a:cubicBezTo>
                  <a:cubicBezTo>
                    <a:pt x="1" y="530"/>
                    <a:pt x="187" y="698"/>
                    <a:pt x="427" y="707"/>
                  </a:cubicBezTo>
                  <a:cubicBezTo>
                    <a:pt x="435" y="707"/>
                    <a:pt x="443" y="707"/>
                    <a:pt x="450" y="707"/>
                  </a:cubicBezTo>
                  <a:cubicBezTo>
                    <a:pt x="682" y="707"/>
                    <a:pt x="870" y="560"/>
                    <a:pt x="876" y="372"/>
                  </a:cubicBezTo>
                  <a:cubicBezTo>
                    <a:pt x="883" y="177"/>
                    <a:pt x="695" y="12"/>
                    <a:pt x="456" y="1"/>
                  </a:cubicBezTo>
                  <a:cubicBezTo>
                    <a:pt x="449" y="0"/>
                    <a:pt x="441" y="0"/>
                    <a:pt x="434" y="0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34"/>
            <p:cNvSpPr/>
            <p:nvPr/>
          </p:nvSpPr>
          <p:spPr>
            <a:xfrm>
              <a:off x="6392820" y="710789"/>
              <a:ext cx="60722" cy="36531"/>
            </a:xfrm>
            <a:custGeom>
              <a:avLst/>
              <a:gdLst/>
              <a:ahLst/>
              <a:cxnLst/>
              <a:rect l="l" t="t" r="r" b="b"/>
              <a:pathLst>
                <a:path w="497" h="299" extrusionOk="0">
                  <a:moveTo>
                    <a:pt x="109" y="3"/>
                  </a:moveTo>
                  <a:cubicBezTo>
                    <a:pt x="46" y="3"/>
                    <a:pt x="7" y="18"/>
                    <a:pt x="4" y="90"/>
                  </a:cubicBezTo>
                  <a:cubicBezTo>
                    <a:pt x="0" y="198"/>
                    <a:pt x="107" y="294"/>
                    <a:pt x="241" y="299"/>
                  </a:cubicBezTo>
                  <a:cubicBezTo>
                    <a:pt x="244" y="299"/>
                    <a:pt x="247" y="299"/>
                    <a:pt x="251" y="299"/>
                  </a:cubicBezTo>
                  <a:cubicBezTo>
                    <a:pt x="383" y="299"/>
                    <a:pt x="490" y="216"/>
                    <a:pt x="494" y="110"/>
                  </a:cubicBezTo>
                  <a:cubicBezTo>
                    <a:pt x="497" y="1"/>
                    <a:pt x="366" y="15"/>
                    <a:pt x="232" y="9"/>
                  </a:cubicBezTo>
                  <a:cubicBezTo>
                    <a:pt x="185" y="7"/>
                    <a:pt x="143" y="3"/>
                    <a:pt x="109" y="3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34"/>
            <p:cNvSpPr/>
            <p:nvPr/>
          </p:nvSpPr>
          <p:spPr>
            <a:xfrm>
              <a:off x="6506567" y="640660"/>
              <a:ext cx="58034" cy="31155"/>
            </a:xfrm>
            <a:custGeom>
              <a:avLst/>
              <a:gdLst/>
              <a:ahLst/>
              <a:cxnLst/>
              <a:rect l="l" t="t" r="r" b="b"/>
              <a:pathLst>
                <a:path w="475" h="255" extrusionOk="0">
                  <a:moveTo>
                    <a:pt x="141" y="1"/>
                  </a:moveTo>
                  <a:cubicBezTo>
                    <a:pt x="78" y="1"/>
                    <a:pt x="31" y="20"/>
                    <a:pt x="20" y="55"/>
                  </a:cubicBezTo>
                  <a:cubicBezTo>
                    <a:pt x="1" y="114"/>
                    <a:pt x="84" y="193"/>
                    <a:pt x="206" y="234"/>
                  </a:cubicBezTo>
                  <a:cubicBezTo>
                    <a:pt x="251" y="248"/>
                    <a:pt x="295" y="255"/>
                    <a:pt x="333" y="255"/>
                  </a:cubicBezTo>
                  <a:cubicBezTo>
                    <a:pt x="398" y="255"/>
                    <a:pt x="446" y="236"/>
                    <a:pt x="458" y="200"/>
                  </a:cubicBezTo>
                  <a:cubicBezTo>
                    <a:pt x="475" y="142"/>
                    <a:pt x="393" y="62"/>
                    <a:pt x="272" y="24"/>
                  </a:cubicBezTo>
                  <a:cubicBezTo>
                    <a:pt x="225" y="8"/>
                    <a:pt x="180" y="1"/>
                    <a:pt x="141" y="1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34"/>
            <p:cNvSpPr/>
            <p:nvPr/>
          </p:nvSpPr>
          <p:spPr>
            <a:xfrm>
              <a:off x="6527826" y="633696"/>
              <a:ext cx="33721" cy="21381"/>
            </a:xfrm>
            <a:custGeom>
              <a:avLst/>
              <a:gdLst/>
              <a:ahLst/>
              <a:cxnLst/>
              <a:rect l="l" t="t" r="r" b="b"/>
              <a:pathLst>
                <a:path w="276" h="175" extrusionOk="0">
                  <a:moveTo>
                    <a:pt x="100" y="0"/>
                  </a:moveTo>
                  <a:cubicBezTo>
                    <a:pt x="57" y="0"/>
                    <a:pt x="23" y="17"/>
                    <a:pt x="13" y="46"/>
                  </a:cubicBezTo>
                  <a:cubicBezTo>
                    <a:pt x="0" y="89"/>
                    <a:pt x="43" y="141"/>
                    <a:pt x="113" y="164"/>
                  </a:cubicBezTo>
                  <a:cubicBezTo>
                    <a:pt x="135" y="171"/>
                    <a:pt x="156" y="175"/>
                    <a:pt x="175" y="175"/>
                  </a:cubicBezTo>
                  <a:cubicBezTo>
                    <a:pt x="219" y="175"/>
                    <a:pt x="253" y="157"/>
                    <a:pt x="262" y="128"/>
                  </a:cubicBezTo>
                  <a:cubicBezTo>
                    <a:pt x="275" y="85"/>
                    <a:pt x="232" y="33"/>
                    <a:pt x="162" y="11"/>
                  </a:cubicBezTo>
                  <a:cubicBezTo>
                    <a:pt x="141" y="3"/>
                    <a:pt x="120" y="0"/>
                    <a:pt x="100" y="0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34"/>
            <p:cNvSpPr/>
            <p:nvPr/>
          </p:nvSpPr>
          <p:spPr>
            <a:xfrm>
              <a:off x="6432161" y="699427"/>
              <a:ext cx="33599" cy="21503"/>
            </a:xfrm>
            <a:custGeom>
              <a:avLst/>
              <a:gdLst/>
              <a:ahLst/>
              <a:cxnLst/>
              <a:rect l="l" t="t" r="r" b="b"/>
              <a:pathLst>
                <a:path w="275" h="176" extrusionOk="0">
                  <a:moveTo>
                    <a:pt x="102" y="0"/>
                  </a:moveTo>
                  <a:cubicBezTo>
                    <a:pt x="59" y="0"/>
                    <a:pt x="24" y="17"/>
                    <a:pt x="14" y="47"/>
                  </a:cubicBezTo>
                  <a:cubicBezTo>
                    <a:pt x="0" y="90"/>
                    <a:pt x="44" y="144"/>
                    <a:pt x="113" y="165"/>
                  </a:cubicBezTo>
                  <a:cubicBezTo>
                    <a:pt x="135" y="173"/>
                    <a:pt x="156" y="176"/>
                    <a:pt x="175" y="176"/>
                  </a:cubicBezTo>
                  <a:cubicBezTo>
                    <a:pt x="218" y="176"/>
                    <a:pt x="253" y="159"/>
                    <a:pt x="261" y="130"/>
                  </a:cubicBezTo>
                  <a:cubicBezTo>
                    <a:pt x="275" y="87"/>
                    <a:pt x="231" y="32"/>
                    <a:pt x="163" y="11"/>
                  </a:cubicBezTo>
                  <a:cubicBezTo>
                    <a:pt x="142" y="4"/>
                    <a:pt x="121" y="0"/>
                    <a:pt x="102" y="0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34"/>
            <p:cNvSpPr/>
            <p:nvPr/>
          </p:nvSpPr>
          <p:spPr>
            <a:xfrm>
              <a:off x="6377426" y="955632"/>
              <a:ext cx="217232" cy="191330"/>
            </a:xfrm>
            <a:custGeom>
              <a:avLst/>
              <a:gdLst/>
              <a:ahLst/>
              <a:cxnLst/>
              <a:rect l="l" t="t" r="r" b="b"/>
              <a:pathLst>
                <a:path w="1778" h="1566" extrusionOk="0">
                  <a:moveTo>
                    <a:pt x="1281" y="0"/>
                  </a:moveTo>
                  <a:cubicBezTo>
                    <a:pt x="820" y="0"/>
                    <a:pt x="0" y="589"/>
                    <a:pt x="0" y="589"/>
                  </a:cubicBezTo>
                  <a:lnTo>
                    <a:pt x="1181" y="1566"/>
                  </a:lnTo>
                  <a:cubicBezTo>
                    <a:pt x="1777" y="346"/>
                    <a:pt x="1634" y="0"/>
                    <a:pt x="1281" y="0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34"/>
            <p:cNvSpPr/>
            <p:nvPr/>
          </p:nvSpPr>
          <p:spPr>
            <a:xfrm>
              <a:off x="6675049" y="1230775"/>
              <a:ext cx="146491" cy="124988"/>
            </a:xfrm>
            <a:custGeom>
              <a:avLst/>
              <a:gdLst/>
              <a:ahLst/>
              <a:cxnLst/>
              <a:rect l="l" t="t" r="r" b="b"/>
              <a:pathLst>
                <a:path w="1199" h="1023" extrusionOk="0">
                  <a:moveTo>
                    <a:pt x="965" y="0"/>
                  </a:moveTo>
                  <a:cubicBezTo>
                    <a:pt x="734" y="0"/>
                    <a:pt x="280" y="290"/>
                    <a:pt x="158" y="470"/>
                  </a:cubicBezTo>
                  <a:cubicBezTo>
                    <a:pt x="1" y="699"/>
                    <a:pt x="618" y="1023"/>
                    <a:pt x="619" y="1023"/>
                  </a:cubicBezTo>
                  <a:cubicBezTo>
                    <a:pt x="1199" y="241"/>
                    <a:pt x="1174" y="0"/>
                    <a:pt x="965" y="0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34"/>
            <p:cNvSpPr/>
            <p:nvPr/>
          </p:nvSpPr>
          <p:spPr>
            <a:xfrm>
              <a:off x="6465394" y="1047509"/>
              <a:ext cx="312774" cy="243744"/>
            </a:xfrm>
            <a:custGeom>
              <a:avLst/>
              <a:gdLst/>
              <a:ahLst/>
              <a:cxnLst/>
              <a:rect l="l" t="t" r="r" b="b"/>
              <a:pathLst>
                <a:path w="2560" h="1995" extrusionOk="0">
                  <a:moveTo>
                    <a:pt x="1798" y="0"/>
                  </a:moveTo>
                  <a:cubicBezTo>
                    <a:pt x="1348" y="0"/>
                    <a:pt x="708" y="403"/>
                    <a:pt x="440" y="804"/>
                  </a:cubicBezTo>
                  <a:cubicBezTo>
                    <a:pt x="0" y="1375"/>
                    <a:pt x="1854" y="1995"/>
                    <a:pt x="1854" y="1995"/>
                  </a:cubicBezTo>
                  <a:cubicBezTo>
                    <a:pt x="2559" y="486"/>
                    <a:pt x="2293" y="0"/>
                    <a:pt x="1798" y="0"/>
                  </a:cubicBez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34"/>
            <p:cNvSpPr/>
            <p:nvPr/>
          </p:nvSpPr>
          <p:spPr>
            <a:xfrm>
              <a:off x="6012728" y="1352830"/>
              <a:ext cx="527196" cy="550776"/>
            </a:xfrm>
            <a:custGeom>
              <a:avLst/>
              <a:gdLst/>
              <a:ahLst/>
              <a:cxnLst/>
              <a:rect l="l" t="t" r="r" b="b"/>
              <a:pathLst>
                <a:path w="4315" h="4508" extrusionOk="0">
                  <a:moveTo>
                    <a:pt x="3334" y="1"/>
                  </a:moveTo>
                  <a:cubicBezTo>
                    <a:pt x="2753" y="1"/>
                    <a:pt x="1929" y="524"/>
                    <a:pt x="1243" y="1390"/>
                  </a:cubicBezTo>
                  <a:cubicBezTo>
                    <a:pt x="332" y="2538"/>
                    <a:pt x="0" y="3865"/>
                    <a:pt x="519" y="4338"/>
                  </a:cubicBezTo>
                  <a:cubicBezTo>
                    <a:pt x="643" y="4453"/>
                    <a:pt x="805" y="4507"/>
                    <a:pt x="992" y="4507"/>
                  </a:cubicBezTo>
                  <a:cubicBezTo>
                    <a:pt x="1585" y="4507"/>
                    <a:pt x="2427" y="3963"/>
                    <a:pt x="3118" y="3072"/>
                  </a:cubicBezTo>
                  <a:cubicBezTo>
                    <a:pt x="4016" y="1913"/>
                    <a:pt x="4315" y="615"/>
                    <a:pt x="3797" y="160"/>
                  </a:cubicBezTo>
                  <a:cubicBezTo>
                    <a:pt x="3674" y="52"/>
                    <a:pt x="3516" y="1"/>
                    <a:pt x="3334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34"/>
            <p:cNvSpPr/>
            <p:nvPr/>
          </p:nvSpPr>
          <p:spPr>
            <a:xfrm>
              <a:off x="6049992" y="1390094"/>
              <a:ext cx="454012" cy="474293"/>
            </a:xfrm>
            <a:custGeom>
              <a:avLst/>
              <a:gdLst/>
              <a:ahLst/>
              <a:cxnLst/>
              <a:rect l="l" t="t" r="r" b="b"/>
              <a:pathLst>
                <a:path w="3716" h="3882" extrusionOk="0">
                  <a:moveTo>
                    <a:pt x="2870" y="1"/>
                  </a:moveTo>
                  <a:cubicBezTo>
                    <a:pt x="2369" y="1"/>
                    <a:pt x="1658" y="452"/>
                    <a:pt x="1067" y="1199"/>
                  </a:cubicBezTo>
                  <a:cubicBezTo>
                    <a:pt x="282" y="2188"/>
                    <a:pt x="0" y="3328"/>
                    <a:pt x="445" y="3736"/>
                  </a:cubicBezTo>
                  <a:cubicBezTo>
                    <a:pt x="553" y="3835"/>
                    <a:pt x="693" y="3882"/>
                    <a:pt x="854" y="3882"/>
                  </a:cubicBezTo>
                  <a:cubicBezTo>
                    <a:pt x="1364" y="3882"/>
                    <a:pt x="2087" y="3413"/>
                    <a:pt x="2683" y="2648"/>
                  </a:cubicBezTo>
                  <a:cubicBezTo>
                    <a:pt x="3457" y="1651"/>
                    <a:pt x="3715" y="532"/>
                    <a:pt x="3268" y="138"/>
                  </a:cubicBezTo>
                  <a:cubicBezTo>
                    <a:pt x="3163" y="45"/>
                    <a:pt x="3027" y="1"/>
                    <a:pt x="2870" y="1"/>
                  </a:cubicBez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34"/>
            <p:cNvSpPr/>
            <p:nvPr/>
          </p:nvSpPr>
          <p:spPr>
            <a:xfrm>
              <a:off x="6072839" y="1419050"/>
              <a:ext cx="412960" cy="431653"/>
            </a:xfrm>
            <a:custGeom>
              <a:avLst/>
              <a:gdLst/>
              <a:ahLst/>
              <a:cxnLst/>
              <a:rect l="l" t="t" r="r" b="b"/>
              <a:pathLst>
                <a:path w="3380" h="3533" extrusionOk="0">
                  <a:moveTo>
                    <a:pt x="2609" y="1"/>
                  </a:moveTo>
                  <a:cubicBezTo>
                    <a:pt x="2153" y="1"/>
                    <a:pt x="1506" y="412"/>
                    <a:pt x="968" y="1092"/>
                  </a:cubicBezTo>
                  <a:cubicBezTo>
                    <a:pt x="257" y="1994"/>
                    <a:pt x="1" y="3031"/>
                    <a:pt x="406" y="3401"/>
                  </a:cubicBezTo>
                  <a:cubicBezTo>
                    <a:pt x="503" y="3490"/>
                    <a:pt x="629" y="3533"/>
                    <a:pt x="774" y="3533"/>
                  </a:cubicBezTo>
                  <a:cubicBezTo>
                    <a:pt x="1237" y="3533"/>
                    <a:pt x="1896" y="3107"/>
                    <a:pt x="2439" y="2411"/>
                  </a:cubicBezTo>
                  <a:cubicBezTo>
                    <a:pt x="3143" y="1505"/>
                    <a:pt x="3379" y="484"/>
                    <a:pt x="2973" y="126"/>
                  </a:cubicBezTo>
                  <a:cubicBezTo>
                    <a:pt x="2876" y="41"/>
                    <a:pt x="2752" y="1"/>
                    <a:pt x="2609" y="1"/>
                  </a:cubicBez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34"/>
            <p:cNvSpPr/>
            <p:nvPr/>
          </p:nvSpPr>
          <p:spPr>
            <a:xfrm>
              <a:off x="6251095" y="1382397"/>
              <a:ext cx="94199" cy="140993"/>
            </a:xfrm>
            <a:custGeom>
              <a:avLst/>
              <a:gdLst/>
              <a:ahLst/>
              <a:cxnLst/>
              <a:rect l="l" t="t" r="r" b="b"/>
              <a:pathLst>
                <a:path w="771" h="1154" extrusionOk="0">
                  <a:moveTo>
                    <a:pt x="742" y="0"/>
                  </a:moveTo>
                  <a:cubicBezTo>
                    <a:pt x="741" y="0"/>
                    <a:pt x="741" y="0"/>
                    <a:pt x="741" y="1"/>
                  </a:cubicBezTo>
                  <a:cubicBezTo>
                    <a:pt x="464" y="274"/>
                    <a:pt x="245" y="636"/>
                    <a:pt x="28" y="984"/>
                  </a:cubicBezTo>
                  <a:cubicBezTo>
                    <a:pt x="0" y="1027"/>
                    <a:pt x="25" y="1153"/>
                    <a:pt x="25" y="1153"/>
                  </a:cubicBezTo>
                  <a:cubicBezTo>
                    <a:pt x="245" y="803"/>
                    <a:pt x="464" y="435"/>
                    <a:pt x="743" y="161"/>
                  </a:cubicBezTo>
                  <a:cubicBezTo>
                    <a:pt x="771" y="134"/>
                    <a:pt x="753" y="0"/>
                    <a:pt x="742" y="0"/>
                  </a:cubicBez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34"/>
            <p:cNvSpPr/>
            <p:nvPr/>
          </p:nvSpPr>
          <p:spPr>
            <a:xfrm>
              <a:off x="6289581" y="1382763"/>
              <a:ext cx="73429" cy="88334"/>
            </a:xfrm>
            <a:custGeom>
              <a:avLst/>
              <a:gdLst/>
              <a:ahLst/>
              <a:cxnLst/>
              <a:rect l="l" t="t" r="r" b="b"/>
              <a:pathLst>
                <a:path w="601" h="723" extrusionOk="0">
                  <a:moveTo>
                    <a:pt x="391" y="1"/>
                  </a:moveTo>
                  <a:cubicBezTo>
                    <a:pt x="354" y="1"/>
                    <a:pt x="316" y="17"/>
                    <a:pt x="282" y="55"/>
                  </a:cubicBezTo>
                  <a:cubicBezTo>
                    <a:pt x="252" y="91"/>
                    <a:pt x="295" y="208"/>
                    <a:pt x="287" y="220"/>
                  </a:cubicBezTo>
                  <a:cubicBezTo>
                    <a:pt x="321" y="180"/>
                    <a:pt x="357" y="165"/>
                    <a:pt x="391" y="165"/>
                  </a:cubicBezTo>
                  <a:cubicBezTo>
                    <a:pt x="426" y="165"/>
                    <a:pt x="459" y="180"/>
                    <a:pt x="489" y="200"/>
                  </a:cubicBezTo>
                  <a:cubicBezTo>
                    <a:pt x="566" y="251"/>
                    <a:pt x="566" y="314"/>
                    <a:pt x="481" y="402"/>
                  </a:cubicBezTo>
                  <a:cubicBezTo>
                    <a:pt x="373" y="514"/>
                    <a:pt x="205" y="554"/>
                    <a:pt x="78" y="554"/>
                  </a:cubicBezTo>
                  <a:cubicBezTo>
                    <a:pt x="61" y="554"/>
                    <a:pt x="44" y="553"/>
                    <a:pt x="29" y="552"/>
                  </a:cubicBezTo>
                  <a:lnTo>
                    <a:pt x="29" y="552"/>
                  </a:lnTo>
                  <a:cubicBezTo>
                    <a:pt x="28" y="552"/>
                    <a:pt x="0" y="718"/>
                    <a:pt x="30" y="721"/>
                  </a:cubicBezTo>
                  <a:cubicBezTo>
                    <a:pt x="45" y="722"/>
                    <a:pt x="60" y="723"/>
                    <a:pt x="77" y="723"/>
                  </a:cubicBezTo>
                  <a:cubicBezTo>
                    <a:pt x="254" y="723"/>
                    <a:pt x="530" y="641"/>
                    <a:pt x="580" y="392"/>
                  </a:cubicBezTo>
                  <a:cubicBezTo>
                    <a:pt x="600" y="293"/>
                    <a:pt x="587" y="188"/>
                    <a:pt x="553" y="115"/>
                  </a:cubicBezTo>
                  <a:cubicBezTo>
                    <a:pt x="526" y="55"/>
                    <a:pt x="460" y="1"/>
                    <a:pt x="391" y="1"/>
                  </a:cubicBez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34"/>
            <p:cNvSpPr/>
            <p:nvPr/>
          </p:nvSpPr>
          <p:spPr>
            <a:xfrm>
              <a:off x="6294468" y="1476351"/>
              <a:ext cx="53758" cy="68297"/>
            </a:xfrm>
            <a:custGeom>
              <a:avLst/>
              <a:gdLst/>
              <a:ahLst/>
              <a:cxnLst/>
              <a:rect l="l" t="t" r="r" b="b"/>
              <a:pathLst>
                <a:path w="440" h="559" extrusionOk="0">
                  <a:moveTo>
                    <a:pt x="348" y="121"/>
                  </a:moveTo>
                  <a:cubicBezTo>
                    <a:pt x="349" y="122"/>
                    <a:pt x="349" y="124"/>
                    <a:pt x="350" y="125"/>
                  </a:cubicBezTo>
                  <a:lnTo>
                    <a:pt x="350" y="125"/>
                  </a:lnTo>
                  <a:cubicBezTo>
                    <a:pt x="349" y="124"/>
                    <a:pt x="349" y="122"/>
                    <a:pt x="348" y="121"/>
                  </a:cubicBezTo>
                  <a:close/>
                  <a:moveTo>
                    <a:pt x="357" y="147"/>
                  </a:moveTo>
                  <a:lnTo>
                    <a:pt x="357" y="147"/>
                  </a:lnTo>
                  <a:cubicBezTo>
                    <a:pt x="363" y="151"/>
                    <a:pt x="365" y="156"/>
                    <a:pt x="363" y="156"/>
                  </a:cubicBezTo>
                  <a:cubicBezTo>
                    <a:pt x="362" y="156"/>
                    <a:pt x="360" y="154"/>
                    <a:pt x="357" y="147"/>
                  </a:cubicBezTo>
                  <a:close/>
                  <a:moveTo>
                    <a:pt x="69" y="401"/>
                  </a:moveTo>
                  <a:cubicBezTo>
                    <a:pt x="71" y="401"/>
                    <a:pt x="75" y="404"/>
                    <a:pt x="80" y="412"/>
                  </a:cubicBezTo>
                  <a:lnTo>
                    <a:pt x="80" y="412"/>
                  </a:lnTo>
                  <a:cubicBezTo>
                    <a:pt x="68" y="408"/>
                    <a:pt x="66" y="401"/>
                    <a:pt x="69" y="401"/>
                  </a:cubicBezTo>
                  <a:close/>
                  <a:moveTo>
                    <a:pt x="325" y="135"/>
                  </a:moveTo>
                  <a:cubicBezTo>
                    <a:pt x="333" y="135"/>
                    <a:pt x="340" y="137"/>
                    <a:pt x="346" y="141"/>
                  </a:cubicBezTo>
                  <a:cubicBezTo>
                    <a:pt x="348" y="142"/>
                    <a:pt x="351" y="143"/>
                    <a:pt x="353" y="144"/>
                  </a:cubicBezTo>
                  <a:lnTo>
                    <a:pt x="353" y="144"/>
                  </a:lnTo>
                  <a:cubicBezTo>
                    <a:pt x="362" y="227"/>
                    <a:pt x="297" y="327"/>
                    <a:pt x="232" y="377"/>
                  </a:cubicBezTo>
                  <a:cubicBezTo>
                    <a:pt x="192" y="407"/>
                    <a:pt x="149" y="416"/>
                    <a:pt x="111" y="417"/>
                  </a:cubicBezTo>
                  <a:cubicBezTo>
                    <a:pt x="106" y="417"/>
                    <a:pt x="102" y="417"/>
                    <a:pt x="98" y="416"/>
                  </a:cubicBezTo>
                  <a:lnTo>
                    <a:pt x="98" y="416"/>
                  </a:lnTo>
                  <a:cubicBezTo>
                    <a:pt x="99" y="410"/>
                    <a:pt x="101" y="405"/>
                    <a:pt x="102" y="400"/>
                  </a:cubicBezTo>
                  <a:cubicBezTo>
                    <a:pt x="114" y="344"/>
                    <a:pt x="145" y="286"/>
                    <a:pt x="185" y="244"/>
                  </a:cubicBezTo>
                  <a:lnTo>
                    <a:pt x="185" y="244"/>
                  </a:lnTo>
                  <a:cubicBezTo>
                    <a:pt x="194" y="255"/>
                    <a:pt x="208" y="273"/>
                    <a:pt x="214" y="273"/>
                  </a:cubicBezTo>
                  <a:cubicBezTo>
                    <a:pt x="217" y="273"/>
                    <a:pt x="218" y="271"/>
                    <a:pt x="218" y="267"/>
                  </a:cubicBezTo>
                  <a:cubicBezTo>
                    <a:pt x="220" y="245"/>
                    <a:pt x="224" y="223"/>
                    <a:pt x="232" y="204"/>
                  </a:cubicBezTo>
                  <a:lnTo>
                    <a:pt x="232" y="204"/>
                  </a:lnTo>
                  <a:cubicBezTo>
                    <a:pt x="238" y="201"/>
                    <a:pt x="243" y="198"/>
                    <a:pt x="248" y="195"/>
                  </a:cubicBezTo>
                  <a:cubicBezTo>
                    <a:pt x="248" y="195"/>
                    <a:pt x="248" y="195"/>
                    <a:pt x="248" y="195"/>
                  </a:cubicBezTo>
                  <a:cubicBezTo>
                    <a:pt x="249" y="195"/>
                    <a:pt x="248" y="189"/>
                    <a:pt x="246" y="179"/>
                  </a:cubicBezTo>
                  <a:lnTo>
                    <a:pt x="246" y="179"/>
                  </a:lnTo>
                  <a:cubicBezTo>
                    <a:pt x="254" y="166"/>
                    <a:pt x="265" y="155"/>
                    <a:pt x="278" y="145"/>
                  </a:cubicBezTo>
                  <a:cubicBezTo>
                    <a:pt x="294" y="135"/>
                    <a:pt x="311" y="135"/>
                    <a:pt x="325" y="135"/>
                  </a:cubicBezTo>
                  <a:close/>
                  <a:moveTo>
                    <a:pt x="94" y="458"/>
                  </a:moveTo>
                  <a:lnTo>
                    <a:pt x="94" y="458"/>
                  </a:lnTo>
                  <a:cubicBezTo>
                    <a:pt x="94" y="459"/>
                    <a:pt x="95" y="461"/>
                    <a:pt x="95" y="463"/>
                  </a:cubicBezTo>
                  <a:cubicBezTo>
                    <a:pt x="95" y="461"/>
                    <a:pt x="94" y="459"/>
                    <a:pt x="94" y="458"/>
                  </a:cubicBezTo>
                  <a:close/>
                  <a:moveTo>
                    <a:pt x="253" y="0"/>
                  </a:moveTo>
                  <a:cubicBezTo>
                    <a:pt x="213" y="0"/>
                    <a:pt x="184" y="32"/>
                    <a:pt x="166" y="72"/>
                  </a:cubicBezTo>
                  <a:lnTo>
                    <a:pt x="166" y="72"/>
                  </a:lnTo>
                  <a:cubicBezTo>
                    <a:pt x="71" y="128"/>
                    <a:pt x="0" y="282"/>
                    <a:pt x="26" y="384"/>
                  </a:cubicBezTo>
                  <a:cubicBezTo>
                    <a:pt x="51" y="484"/>
                    <a:pt x="105" y="559"/>
                    <a:pt x="186" y="559"/>
                  </a:cubicBezTo>
                  <a:cubicBezTo>
                    <a:pt x="219" y="559"/>
                    <a:pt x="257" y="546"/>
                    <a:pt x="298" y="517"/>
                  </a:cubicBezTo>
                  <a:cubicBezTo>
                    <a:pt x="440" y="420"/>
                    <a:pt x="437" y="238"/>
                    <a:pt x="386" y="124"/>
                  </a:cubicBezTo>
                  <a:cubicBezTo>
                    <a:pt x="360" y="65"/>
                    <a:pt x="321" y="6"/>
                    <a:pt x="258" y="1"/>
                  </a:cubicBezTo>
                  <a:cubicBezTo>
                    <a:pt x="256" y="1"/>
                    <a:pt x="255" y="0"/>
                    <a:pt x="253" y="0"/>
                  </a:cubicBez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34"/>
            <p:cNvSpPr/>
            <p:nvPr/>
          </p:nvSpPr>
          <p:spPr>
            <a:xfrm>
              <a:off x="6315482" y="1490890"/>
              <a:ext cx="66831" cy="104950"/>
            </a:xfrm>
            <a:custGeom>
              <a:avLst/>
              <a:gdLst/>
              <a:ahLst/>
              <a:cxnLst/>
              <a:rect l="l" t="t" r="r" b="b"/>
              <a:pathLst>
                <a:path w="547" h="859" extrusionOk="0">
                  <a:moveTo>
                    <a:pt x="464" y="1"/>
                  </a:moveTo>
                  <a:cubicBezTo>
                    <a:pt x="445" y="1"/>
                    <a:pt x="424" y="12"/>
                    <a:pt x="407" y="39"/>
                  </a:cubicBezTo>
                  <a:cubicBezTo>
                    <a:pt x="277" y="252"/>
                    <a:pt x="178" y="490"/>
                    <a:pt x="40" y="703"/>
                  </a:cubicBezTo>
                  <a:cubicBezTo>
                    <a:pt x="0" y="768"/>
                    <a:pt x="33" y="859"/>
                    <a:pt x="78" y="859"/>
                  </a:cubicBezTo>
                  <a:cubicBezTo>
                    <a:pt x="91" y="859"/>
                    <a:pt x="106" y="850"/>
                    <a:pt x="121" y="828"/>
                  </a:cubicBezTo>
                  <a:cubicBezTo>
                    <a:pt x="268" y="600"/>
                    <a:pt x="371" y="350"/>
                    <a:pt x="511" y="125"/>
                  </a:cubicBezTo>
                  <a:cubicBezTo>
                    <a:pt x="547" y="67"/>
                    <a:pt x="510" y="1"/>
                    <a:pt x="464" y="1"/>
                  </a:cubicBez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34"/>
            <p:cNvSpPr/>
            <p:nvPr/>
          </p:nvSpPr>
          <p:spPr>
            <a:xfrm>
              <a:off x="6329899" y="1492845"/>
              <a:ext cx="57912" cy="80271"/>
            </a:xfrm>
            <a:custGeom>
              <a:avLst/>
              <a:gdLst/>
              <a:ahLst/>
              <a:cxnLst/>
              <a:rect l="l" t="t" r="r" b="b"/>
              <a:pathLst>
                <a:path w="474" h="657" extrusionOk="0">
                  <a:moveTo>
                    <a:pt x="362" y="1"/>
                  </a:moveTo>
                  <a:cubicBezTo>
                    <a:pt x="330" y="1"/>
                    <a:pt x="294" y="19"/>
                    <a:pt x="259" y="53"/>
                  </a:cubicBezTo>
                  <a:cubicBezTo>
                    <a:pt x="227" y="86"/>
                    <a:pt x="210" y="133"/>
                    <a:pt x="216" y="176"/>
                  </a:cubicBezTo>
                  <a:cubicBezTo>
                    <a:pt x="220" y="201"/>
                    <a:pt x="235" y="224"/>
                    <a:pt x="255" y="224"/>
                  </a:cubicBezTo>
                  <a:cubicBezTo>
                    <a:pt x="263" y="224"/>
                    <a:pt x="271" y="220"/>
                    <a:pt x="280" y="211"/>
                  </a:cubicBezTo>
                  <a:cubicBezTo>
                    <a:pt x="300" y="192"/>
                    <a:pt x="316" y="179"/>
                    <a:pt x="323" y="179"/>
                  </a:cubicBezTo>
                  <a:cubicBezTo>
                    <a:pt x="325" y="179"/>
                    <a:pt x="326" y="179"/>
                    <a:pt x="328" y="179"/>
                  </a:cubicBezTo>
                  <a:cubicBezTo>
                    <a:pt x="337" y="179"/>
                    <a:pt x="339" y="183"/>
                    <a:pt x="343" y="193"/>
                  </a:cubicBezTo>
                  <a:cubicBezTo>
                    <a:pt x="359" y="229"/>
                    <a:pt x="356" y="284"/>
                    <a:pt x="345" y="337"/>
                  </a:cubicBezTo>
                  <a:cubicBezTo>
                    <a:pt x="336" y="380"/>
                    <a:pt x="317" y="427"/>
                    <a:pt x="280" y="458"/>
                  </a:cubicBezTo>
                  <a:cubicBezTo>
                    <a:pt x="263" y="472"/>
                    <a:pt x="244" y="478"/>
                    <a:pt x="226" y="478"/>
                  </a:cubicBezTo>
                  <a:cubicBezTo>
                    <a:pt x="182" y="478"/>
                    <a:pt x="139" y="448"/>
                    <a:pt x="110" y="425"/>
                  </a:cubicBezTo>
                  <a:cubicBezTo>
                    <a:pt x="104" y="421"/>
                    <a:pt x="98" y="419"/>
                    <a:pt x="92" y="419"/>
                  </a:cubicBezTo>
                  <a:cubicBezTo>
                    <a:pt x="42" y="419"/>
                    <a:pt x="1" y="568"/>
                    <a:pt x="45" y="601"/>
                  </a:cubicBezTo>
                  <a:cubicBezTo>
                    <a:pt x="87" y="633"/>
                    <a:pt x="136" y="657"/>
                    <a:pt x="188" y="657"/>
                  </a:cubicBezTo>
                  <a:cubicBezTo>
                    <a:pt x="227" y="657"/>
                    <a:pt x="268" y="644"/>
                    <a:pt x="309" y="610"/>
                  </a:cubicBezTo>
                  <a:cubicBezTo>
                    <a:pt x="388" y="546"/>
                    <a:pt x="432" y="425"/>
                    <a:pt x="452" y="325"/>
                  </a:cubicBezTo>
                  <a:cubicBezTo>
                    <a:pt x="471" y="235"/>
                    <a:pt x="474" y="123"/>
                    <a:pt x="438" y="53"/>
                  </a:cubicBezTo>
                  <a:cubicBezTo>
                    <a:pt x="419" y="17"/>
                    <a:pt x="393" y="1"/>
                    <a:pt x="362" y="1"/>
                  </a:cubicBez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34"/>
            <p:cNvSpPr/>
            <p:nvPr/>
          </p:nvSpPr>
          <p:spPr>
            <a:xfrm>
              <a:off x="6216763" y="1572260"/>
              <a:ext cx="94077" cy="138549"/>
            </a:xfrm>
            <a:custGeom>
              <a:avLst/>
              <a:gdLst/>
              <a:ahLst/>
              <a:cxnLst/>
              <a:rect l="l" t="t" r="r" b="b"/>
              <a:pathLst>
                <a:path w="770" h="1134" extrusionOk="0">
                  <a:moveTo>
                    <a:pt x="585" y="1"/>
                  </a:moveTo>
                  <a:cubicBezTo>
                    <a:pt x="448" y="1"/>
                    <a:pt x="281" y="223"/>
                    <a:pt x="194" y="377"/>
                  </a:cubicBezTo>
                  <a:cubicBezTo>
                    <a:pt x="88" y="566"/>
                    <a:pt x="1" y="816"/>
                    <a:pt x="68" y="992"/>
                  </a:cubicBezTo>
                  <a:cubicBezTo>
                    <a:pt x="107" y="1094"/>
                    <a:pt x="169" y="1133"/>
                    <a:pt x="244" y="1133"/>
                  </a:cubicBezTo>
                  <a:cubicBezTo>
                    <a:pt x="329" y="1133"/>
                    <a:pt x="430" y="1081"/>
                    <a:pt x="528" y="1012"/>
                  </a:cubicBezTo>
                  <a:cubicBezTo>
                    <a:pt x="550" y="998"/>
                    <a:pt x="496" y="878"/>
                    <a:pt x="456" y="878"/>
                  </a:cubicBezTo>
                  <a:cubicBezTo>
                    <a:pt x="452" y="878"/>
                    <a:pt x="448" y="879"/>
                    <a:pt x="445" y="882"/>
                  </a:cubicBezTo>
                  <a:cubicBezTo>
                    <a:pt x="376" y="928"/>
                    <a:pt x="310" y="969"/>
                    <a:pt x="239" y="995"/>
                  </a:cubicBezTo>
                  <a:cubicBezTo>
                    <a:pt x="217" y="1002"/>
                    <a:pt x="196" y="1004"/>
                    <a:pt x="174" y="1005"/>
                  </a:cubicBezTo>
                  <a:cubicBezTo>
                    <a:pt x="167" y="1005"/>
                    <a:pt x="161" y="1005"/>
                    <a:pt x="156" y="1005"/>
                  </a:cubicBezTo>
                  <a:cubicBezTo>
                    <a:pt x="129" y="1005"/>
                    <a:pt x="138" y="1001"/>
                    <a:pt x="137" y="978"/>
                  </a:cubicBezTo>
                  <a:cubicBezTo>
                    <a:pt x="124" y="866"/>
                    <a:pt x="176" y="726"/>
                    <a:pt x="221" y="616"/>
                  </a:cubicBezTo>
                  <a:cubicBezTo>
                    <a:pt x="280" y="477"/>
                    <a:pt x="365" y="348"/>
                    <a:pt x="462" y="245"/>
                  </a:cubicBezTo>
                  <a:cubicBezTo>
                    <a:pt x="485" y="219"/>
                    <a:pt x="638" y="110"/>
                    <a:pt x="650" y="110"/>
                  </a:cubicBezTo>
                  <a:cubicBezTo>
                    <a:pt x="651" y="110"/>
                    <a:pt x="651" y="110"/>
                    <a:pt x="651" y="110"/>
                  </a:cubicBezTo>
                  <a:cubicBezTo>
                    <a:pt x="658" y="152"/>
                    <a:pt x="647" y="205"/>
                    <a:pt x="634" y="251"/>
                  </a:cubicBezTo>
                  <a:cubicBezTo>
                    <a:pt x="629" y="260"/>
                    <a:pt x="566" y="381"/>
                    <a:pt x="558" y="381"/>
                  </a:cubicBezTo>
                  <a:cubicBezTo>
                    <a:pt x="558" y="381"/>
                    <a:pt x="558" y="381"/>
                    <a:pt x="558" y="381"/>
                  </a:cubicBezTo>
                  <a:cubicBezTo>
                    <a:pt x="542" y="360"/>
                    <a:pt x="531" y="352"/>
                    <a:pt x="524" y="352"/>
                  </a:cubicBezTo>
                  <a:cubicBezTo>
                    <a:pt x="503" y="352"/>
                    <a:pt x="515" y="421"/>
                    <a:pt x="542" y="454"/>
                  </a:cubicBezTo>
                  <a:cubicBezTo>
                    <a:pt x="566" y="484"/>
                    <a:pt x="589" y="499"/>
                    <a:pt x="611" y="499"/>
                  </a:cubicBezTo>
                  <a:cubicBezTo>
                    <a:pt x="646" y="499"/>
                    <a:pt x="678" y="463"/>
                    <a:pt x="712" y="391"/>
                  </a:cubicBezTo>
                  <a:cubicBezTo>
                    <a:pt x="770" y="272"/>
                    <a:pt x="748" y="136"/>
                    <a:pt x="691" y="59"/>
                  </a:cubicBezTo>
                  <a:cubicBezTo>
                    <a:pt x="659" y="18"/>
                    <a:pt x="623" y="1"/>
                    <a:pt x="585" y="1"/>
                  </a:cubicBez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34"/>
            <p:cNvSpPr/>
            <p:nvPr/>
          </p:nvSpPr>
          <p:spPr>
            <a:xfrm>
              <a:off x="6279196" y="1657539"/>
              <a:ext cx="59500" cy="62188"/>
            </a:xfrm>
            <a:custGeom>
              <a:avLst/>
              <a:gdLst/>
              <a:ahLst/>
              <a:cxnLst/>
              <a:rect l="l" t="t" r="r" b="b"/>
              <a:pathLst>
                <a:path w="487" h="509" extrusionOk="0">
                  <a:moveTo>
                    <a:pt x="329" y="111"/>
                  </a:moveTo>
                  <a:lnTo>
                    <a:pt x="329" y="111"/>
                  </a:lnTo>
                  <a:cubicBezTo>
                    <a:pt x="332" y="121"/>
                    <a:pt x="334" y="133"/>
                    <a:pt x="336" y="144"/>
                  </a:cubicBezTo>
                  <a:cubicBezTo>
                    <a:pt x="339" y="177"/>
                    <a:pt x="336" y="211"/>
                    <a:pt x="326" y="244"/>
                  </a:cubicBezTo>
                  <a:cubicBezTo>
                    <a:pt x="304" y="329"/>
                    <a:pt x="236" y="383"/>
                    <a:pt x="174" y="399"/>
                  </a:cubicBezTo>
                  <a:cubicBezTo>
                    <a:pt x="172" y="399"/>
                    <a:pt x="169" y="399"/>
                    <a:pt x="167" y="400"/>
                  </a:cubicBezTo>
                  <a:lnTo>
                    <a:pt x="167" y="400"/>
                  </a:lnTo>
                  <a:cubicBezTo>
                    <a:pt x="166" y="397"/>
                    <a:pt x="166" y="394"/>
                    <a:pt x="166" y="390"/>
                  </a:cubicBezTo>
                  <a:cubicBezTo>
                    <a:pt x="161" y="359"/>
                    <a:pt x="168" y="327"/>
                    <a:pt x="174" y="296"/>
                  </a:cubicBezTo>
                  <a:cubicBezTo>
                    <a:pt x="178" y="279"/>
                    <a:pt x="183" y="262"/>
                    <a:pt x="189" y="246"/>
                  </a:cubicBezTo>
                  <a:lnTo>
                    <a:pt x="189" y="246"/>
                  </a:lnTo>
                  <a:cubicBezTo>
                    <a:pt x="198" y="245"/>
                    <a:pt x="205" y="241"/>
                    <a:pt x="210" y="234"/>
                  </a:cubicBezTo>
                  <a:cubicBezTo>
                    <a:pt x="237" y="191"/>
                    <a:pt x="266" y="150"/>
                    <a:pt x="303" y="125"/>
                  </a:cubicBezTo>
                  <a:cubicBezTo>
                    <a:pt x="312" y="120"/>
                    <a:pt x="320" y="115"/>
                    <a:pt x="329" y="111"/>
                  </a:cubicBezTo>
                  <a:close/>
                  <a:moveTo>
                    <a:pt x="169" y="408"/>
                  </a:moveTo>
                  <a:cubicBezTo>
                    <a:pt x="171" y="410"/>
                    <a:pt x="171" y="411"/>
                    <a:pt x="171" y="411"/>
                  </a:cubicBezTo>
                  <a:cubicBezTo>
                    <a:pt x="170" y="411"/>
                    <a:pt x="170" y="410"/>
                    <a:pt x="169" y="408"/>
                  </a:cubicBezTo>
                  <a:close/>
                  <a:moveTo>
                    <a:pt x="271" y="1"/>
                  </a:moveTo>
                  <a:cubicBezTo>
                    <a:pt x="260" y="1"/>
                    <a:pt x="250" y="2"/>
                    <a:pt x="239" y="5"/>
                  </a:cubicBezTo>
                  <a:cubicBezTo>
                    <a:pt x="233" y="6"/>
                    <a:pt x="228" y="8"/>
                    <a:pt x="223" y="11"/>
                  </a:cubicBezTo>
                  <a:lnTo>
                    <a:pt x="223" y="11"/>
                  </a:lnTo>
                  <a:cubicBezTo>
                    <a:pt x="214" y="7"/>
                    <a:pt x="206" y="5"/>
                    <a:pt x="198" y="5"/>
                  </a:cubicBezTo>
                  <a:cubicBezTo>
                    <a:pt x="191" y="5"/>
                    <a:pt x="185" y="6"/>
                    <a:pt x="180" y="11"/>
                  </a:cubicBezTo>
                  <a:cubicBezTo>
                    <a:pt x="35" y="134"/>
                    <a:pt x="1" y="369"/>
                    <a:pt x="114" y="466"/>
                  </a:cubicBezTo>
                  <a:cubicBezTo>
                    <a:pt x="145" y="493"/>
                    <a:pt x="187" y="508"/>
                    <a:pt x="231" y="508"/>
                  </a:cubicBezTo>
                  <a:cubicBezTo>
                    <a:pt x="309" y="508"/>
                    <a:pt x="394" y="461"/>
                    <a:pt x="438" y="354"/>
                  </a:cubicBezTo>
                  <a:cubicBezTo>
                    <a:pt x="486" y="235"/>
                    <a:pt x="450" y="114"/>
                    <a:pt x="386" y="54"/>
                  </a:cubicBezTo>
                  <a:cubicBezTo>
                    <a:pt x="354" y="25"/>
                    <a:pt x="315" y="1"/>
                    <a:pt x="271" y="1"/>
                  </a:cubicBez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34"/>
            <p:cNvSpPr/>
            <p:nvPr/>
          </p:nvSpPr>
          <p:spPr>
            <a:xfrm>
              <a:off x="6337352" y="1675011"/>
              <a:ext cx="37386" cy="52781"/>
            </a:xfrm>
            <a:custGeom>
              <a:avLst/>
              <a:gdLst/>
              <a:ahLst/>
              <a:cxnLst/>
              <a:rect l="l" t="t" r="r" b="b"/>
              <a:pathLst>
                <a:path w="306" h="432" extrusionOk="0">
                  <a:moveTo>
                    <a:pt x="96" y="285"/>
                  </a:moveTo>
                  <a:cubicBezTo>
                    <a:pt x="96" y="289"/>
                    <a:pt x="95" y="291"/>
                    <a:pt x="93" y="294"/>
                  </a:cubicBezTo>
                  <a:cubicBezTo>
                    <a:pt x="96" y="287"/>
                    <a:pt x="95" y="287"/>
                    <a:pt x="96" y="285"/>
                  </a:cubicBezTo>
                  <a:close/>
                  <a:moveTo>
                    <a:pt x="225" y="1"/>
                  </a:moveTo>
                  <a:cubicBezTo>
                    <a:pt x="199" y="1"/>
                    <a:pt x="169" y="17"/>
                    <a:pt x="146" y="37"/>
                  </a:cubicBezTo>
                  <a:cubicBezTo>
                    <a:pt x="141" y="41"/>
                    <a:pt x="136" y="46"/>
                    <a:pt x="131" y="51"/>
                  </a:cubicBezTo>
                  <a:lnTo>
                    <a:pt x="131" y="51"/>
                  </a:lnTo>
                  <a:cubicBezTo>
                    <a:pt x="131" y="50"/>
                    <a:pt x="131" y="50"/>
                    <a:pt x="130" y="50"/>
                  </a:cubicBezTo>
                  <a:cubicBezTo>
                    <a:pt x="126" y="29"/>
                    <a:pt x="116" y="5"/>
                    <a:pt x="100" y="5"/>
                  </a:cubicBezTo>
                  <a:cubicBezTo>
                    <a:pt x="93" y="5"/>
                    <a:pt x="86" y="9"/>
                    <a:pt x="78" y="19"/>
                  </a:cubicBezTo>
                  <a:cubicBezTo>
                    <a:pt x="50" y="54"/>
                    <a:pt x="39" y="114"/>
                    <a:pt x="46" y="151"/>
                  </a:cubicBezTo>
                  <a:cubicBezTo>
                    <a:pt x="47" y="157"/>
                    <a:pt x="48" y="163"/>
                    <a:pt x="48" y="169"/>
                  </a:cubicBezTo>
                  <a:lnTo>
                    <a:pt x="48" y="169"/>
                  </a:lnTo>
                  <a:cubicBezTo>
                    <a:pt x="15" y="239"/>
                    <a:pt x="0" y="317"/>
                    <a:pt x="6" y="387"/>
                  </a:cubicBezTo>
                  <a:cubicBezTo>
                    <a:pt x="9" y="419"/>
                    <a:pt x="18" y="431"/>
                    <a:pt x="30" y="431"/>
                  </a:cubicBezTo>
                  <a:cubicBezTo>
                    <a:pt x="50" y="431"/>
                    <a:pt x="76" y="397"/>
                    <a:pt x="88" y="359"/>
                  </a:cubicBezTo>
                  <a:cubicBezTo>
                    <a:pt x="99" y="322"/>
                    <a:pt x="109" y="286"/>
                    <a:pt x="117" y="249"/>
                  </a:cubicBezTo>
                  <a:lnTo>
                    <a:pt x="117" y="249"/>
                  </a:lnTo>
                  <a:cubicBezTo>
                    <a:pt x="127" y="237"/>
                    <a:pt x="137" y="226"/>
                    <a:pt x="148" y="216"/>
                  </a:cubicBezTo>
                  <a:cubicBezTo>
                    <a:pt x="162" y="205"/>
                    <a:pt x="182" y="195"/>
                    <a:pt x="197" y="195"/>
                  </a:cubicBezTo>
                  <a:cubicBezTo>
                    <a:pt x="207" y="195"/>
                    <a:pt x="214" y="200"/>
                    <a:pt x="214" y="211"/>
                  </a:cubicBezTo>
                  <a:cubicBezTo>
                    <a:pt x="216" y="233"/>
                    <a:pt x="219" y="281"/>
                    <a:pt x="242" y="281"/>
                  </a:cubicBezTo>
                  <a:cubicBezTo>
                    <a:pt x="246" y="281"/>
                    <a:pt x="251" y="279"/>
                    <a:pt x="256" y="276"/>
                  </a:cubicBezTo>
                  <a:cubicBezTo>
                    <a:pt x="289" y="254"/>
                    <a:pt x="305" y="190"/>
                    <a:pt x="304" y="154"/>
                  </a:cubicBezTo>
                  <a:cubicBezTo>
                    <a:pt x="301" y="94"/>
                    <a:pt x="295" y="29"/>
                    <a:pt x="249" y="7"/>
                  </a:cubicBezTo>
                  <a:cubicBezTo>
                    <a:pt x="242" y="3"/>
                    <a:pt x="234" y="1"/>
                    <a:pt x="225" y="1"/>
                  </a:cubicBez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34"/>
            <p:cNvSpPr/>
            <p:nvPr/>
          </p:nvSpPr>
          <p:spPr>
            <a:xfrm>
              <a:off x="6269788" y="1382519"/>
              <a:ext cx="85524" cy="128286"/>
            </a:xfrm>
            <a:custGeom>
              <a:avLst/>
              <a:gdLst/>
              <a:ahLst/>
              <a:cxnLst/>
              <a:rect l="l" t="t" r="r" b="b"/>
              <a:pathLst>
                <a:path w="700" h="1050" extrusionOk="0">
                  <a:moveTo>
                    <a:pt x="676" y="1"/>
                  </a:moveTo>
                  <a:lnTo>
                    <a:pt x="676" y="1"/>
                  </a:lnTo>
                  <a:cubicBezTo>
                    <a:pt x="676" y="1"/>
                    <a:pt x="675" y="1"/>
                    <a:pt x="675" y="1"/>
                  </a:cubicBezTo>
                  <a:cubicBezTo>
                    <a:pt x="423" y="250"/>
                    <a:pt x="224" y="581"/>
                    <a:pt x="26" y="897"/>
                  </a:cubicBezTo>
                  <a:cubicBezTo>
                    <a:pt x="1" y="937"/>
                    <a:pt x="24" y="1049"/>
                    <a:pt x="25" y="1049"/>
                  </a:cubicBezTo>
                  <a:cubicBezTo>
                    <a:pt x="25" y="1049"/>
                    <a:pt x="25" y="1049"/>
                    <a:pt x="25" y="1049"/>
                  </a:cubicBezTo>
                  <a:cubicBezTo>
                    <a:pt x="225" y="731"/>
                    <a:pt x="423" y="396"/>
                    <a:pt x="675" y="146"/>
                  </a:cubicBezTo>
                  <a:cubicBezTo>
                    <a:pt x="700" y="121"/>
                    <a:pt x="686" y="1"/>
                    <a:pt x="676" y="1"/>
                  </a:cubicBezTo>
                  <a:close/>
                </a:path>
              </a:pathLst>
            </a:custGeom>
            <a:solidFill>
              <a:srgbClr val="0C1F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34"/>
            <p:cNvSpPr/>
            <p:nvPr/>
          </p:nvSpPr>
          <p:spPr>
            <a:xfrm>
              <a:off x="6304731" y="1382763"/>
              <a:ext cx="66953" cy="80637"/>
            </a:xfrm>
            <a:custGeom>
              <a:avLst/>
              <a:gdLst/>
              <a:ahLst/>
              <a:cxnLst/>
              <a:rect l="l" t="t" r="r" b="b"/>
              <a:pathLst>
                <a:path w="548" h="660" extrusionOk="0">
                  <a:moveTo>
                    <a:pt x="356" y="1"/>
                  </a:moveTo>
                  <a:cubicBezTo>
                    <a:pt x="322" y="1"/>
                    <a:pt x="288" y="15"/>
                    <a:pt x="257" y="49"/>
                  </a:cubicBezTo>
                  <a:cubicBezTo>
                    <a:pt x="229" y="85"/>
                    <a:pt x="270" y="193"/>
                    <a:pt x="263" y="201"/>
                  </a:cubicBezTo>
                  <a:cubicBezTo>
                    <a:pt x="294" y="166"/>
                    <a:pt x="327" y="152"/>
                    <a:pt x="358" y="152"/>
                  </a:cubicBezTo>
                  <a:cubicBezTo>
                    <a:pt x="390" y="152"/>
                    <a:pt x="420" y="166"/>
                    <a:pt x="448" y="184"/>
                  </a:cubicBezTo>
                  <a:cubicBezTo>
                    <a:pt x="516" y="231"/>
                    <a:pt x="519" y="287"/>
                    <a:pt x="440" y="367"/>
                  </a:cubicBezTo>
                  <a:cubicBezTo>
                    <a:pt x="342" y="468"/>
                    <a:pt x="191" y="505"/>
                    <a:pt x="74" y="505"/>
                  </a:cubicBezTo>
                  <a:cubicBezTo>
                    <a:pt x="57" y="505"/>
                    <a:pt x="41" y="505"/>
                    <a:pt x="27" y="503"/>
                  </a:cubicBezTo>
                  <a:lnTo>
                    <a:pt x="27" y="503"/>
                  </a:lnTo>
                  <a:cubicBezTo>
                    <a:pt x="25" y="503"/>
                    <a:pt x="1" y="654"/>
                    <a:pt x="28" y="658"/>
                  </a:cubicBezTo>
                  <a:cubicBezTo>
                    <a:pt x="41" y="659"/>
                    <a:pt x="55" y="660"/>
                    <a:pt x="70" y="660"/>
                  </a:cubicBezTo>
                  <a:cubicBezTo>
                    <a:pt x="232" y="660"/>
                    <a:pt x="483" y="584"/>
                    <a:pt x="529" y="357"/>
                  </a:cubicBezTo>
                  <a:cubicBezTo>
                    <a:pt x="548" y="267"/>
                    <a:pt x="535" y="174"/>
                    <a:pt x="505" y="105"/>
                  </a:cubicBezTo>
                  <a:cubicBezTo>
                    <a:pt x="480" y="50"/>
                    <a:pt x="419" y="1"/>
                    <a:pt x="356" y="1"/>
                  </a:cubicBezTo>
                  <a:close/>
                </a:path>
              </a:pathLst>
            </a:custGeom>
            <a:solidFill>
              <a:srgbClr val="0C1F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34"/>
            <p:cNvSpPr/>
            <p:nvPr/>
          </p:nvSpPr>
          <p:spPr>
            <a:xfrm>
              <a:off x="6309251" y="1468531"/>
              <a:ext cx="48993" cy="62066"/>
            </a:xfrm>
            <a:custGeom>
              <a:avLst/>
              <a:gdLst/>
              <a:ahLst/>
              <a:cxnLst/>
              <a:rect l="l" t="t" r="r" b="b"/>
              <a:pathLst>
                <a:path w="401" h="508" extrusionOk="0">
                  <a:moveTo>
                    <a:pt x="327" y="136"/>
                  </a:moveTo>
                  <a:lnTo>
                    <a:pt x="327" y="136"/>
                  </a:lnTo>
                  <a:cubicBezTo>
                    <a:pt x="332" y="140"/>
                    <a:pt x="333" y="144"/>
                    <a:pt x="332" y="144"/>
                  </a:cubicBezTo>
                  <a:cubicBezTo>
                    <a:pt x="332" y="144"/>
                    <a:pt x="330" y="142"/>
                    <a:pt x="327" y="136"/>
                  </a:cubicBezTo>
                  <a:close/>
                  <a:moveTo>
                    <a:pt x="63" y="366"/>
                  </a:moveTo>
                  <a:cubicBezTo>
                    <a:pt x="65" y="366"/>
                    <a:pt x="68" y="369"/>
                    <a:pt x="72" y="376"/>
                  </a:cubicBezTo>
                  <a:lnTo>
                    <a:pt x="72" y="376"/>
                  </a:lnTo>
                  <a:cubicBezTo>
                    <a:pt x="62" y="372"/>
                    <a:pt x="60" y="366"/>
                    <a:pt x="63" y="366"/>
                  </a:cubicBezTo>
                  <a:close/>
                  <a:moveTo>
                    <a:pt x="298" y="123"/>
                  </a:moveTo>
                  <a:cubicBezTo>
                    <a:pt x="305" y="123"/>
                    <a:pt x="310" y="125"/>
                    <a:pt x="315" y="129"/>
                  </a:cubicBezTo>
                  <a:cubicBezTo>
                    <a:pt x="318" y="130"/>
                    <a:pt x="320" y="131"/>
                    <a:pt x="323" y="133"/>
                  </a:cubicBezTo>
                  <a:lnTo>
                    <a:pt x="323" y="133"/>
                  </a:lnTo>
                  <a:cubicBezTo>
                    <a:pt x="330" y="209"/>
                    <a:pt x="271" y="299"/>
                    <a:pt x="213" y="344"/>
                  </a:cubicBezTo>
                  <a:cubicBezTo>
                    <a:pt x="177" y="371"/>
                    <a:pt x="137" y="381"/>
                    <a:pt x="101" y="381"/>
                  </a:cubicBezTo>
                  <a:cubicBezTo>
                    <a:pt x="98" y="381"/>
                    <a:pt x="93" y="380"/>
                    <a:pt x="88" y="380"/>
                  </a:cubicBezTo>
                  <a:lnTo>
                    <a:pt x="88" y="380"/>
                  </a:lnTo>
                  <a:cubicBezTo>
                    <a:pt x="89" y="375"/>
                    <a:pt x="90" y="370"/>
                    <a:pt x="91" y="365"/>
                  </a:cubicBezTo>
                  <a:cubicBezTo>
                    <a:pt x="102" y="314"/>
                    <a:pt x="131" y="260"/>
                    <a:pt x="169" y="222"/>
                  </a:cubicBezTo>
                  <a:lnTo>
                    <a:pt x="169" y="222"/>
                  </a:lnTo>
                  <a:cubicBezTo>
                    <a:pt x="177" y="232"/>
                    <a:pt x="190" y="248"/>
                    <a:pt x="196" y="248"/>
                  </a:cubicBezTo>
                  <a:cubicBezTo>
                    <a:pt x="197" y="248"/>
                    <a:pt x="198" y="247"/>
                    <a:pt x="199" y="244"/>
                  </a:cubicBezTo>
                  <a:cubicBezTo>
                    <a:pt x="201" y="224"/>
                    <a:pt x="205" y="205"/>
                    <a:pt x="211" y="188"/>
                  </a:cubicBezTo>
                  <a:lnTo>
                    <a:pt x="211" y="188"/>
                  </a:lnTo>
                  <a:cubicBezTo>
                    <a:pt x="216" y="185"/>
                    <a:pt x="221" y="183"/>
                    <a:pt x="226" y="181"/>
                  </a:cubicBezTo>
                  <a:cubicBezTo>
                    <a:pt x="227" y="180"/>
                    <a:pt x="226" y="173"/>
                    <a:pt x="224" y="163"/>
                  </a:cubicBezTo>
                  <a:lnTo>
                    <a:pt x="224" y="163"/>
                  </a:lnTo>
                  <a:cubicBezTo>
                    <a:pt x="232" y="151"/>
                    <a:pt x="242" y="141"/>
                    <a:pt x="255" y="133"/>
                  </a:cubicBezTo>
                  <a:cubicBezTo>
                    <a:pt x="269" y="123"/>
                    <a:pt x="283" y="123"/>
                    <a:pt x="298" y="123"/>
                  </a:cubicBezTo>
                  <a:close/>
                  <a:moveTo>
                    <a:pt x="231" y="0"/>
                  </a:moveTo>
                  <a:cubicBezTo>
                    <a:pt x="193" y="0"/>
                    <a:pt x="167" y="28"/>
                    <a:pt x="151" y="64"/>
                  </a:cubicBezTo>
                  <a:lnTo>
                    <a:pt x="151" y="64"/>
                  </a:lnTo>
                  <a:cubicBezTo>
                    <a:pt x="65" y="113"/>
                    <a:pt x="1" y="254"/>
                    <a:pt x="26" y="348"/>
                  </a:cubicBezTo>
                  <a:cubicBezTo>
                    <a:pt x="47" y="439"/>
                    <a:pt x="97" y="508"/>
                    <a:pt x="170" y="508"/>
                  </a:cubicBezTo>
                  <a:cubicBezTo>
                    <a:pt x="200" y="508"/>
                    <a:pt x="234" y="496"/>
                    <a:pt x="272" y="470"/>
                  </a:cubicBezTo>
                  <a:cubicBezTo>
                    <a:pt x="401" y="380"/>
                    <a:pt x="399" y="215"/>
                    <a:pt x="350" y="112"/>
                  </a:cubicBezTo>
                  <a:cubicBezTo>
                    <a:pt x="326" y="57"/>
                    <a:pt x="292" y="4"/>
                    <a:pt x="235" y="0"/>
                  </a:cubicBezTo>
                  <a:cubicBezTo>
                    <a:pt x="233" y="0"/>
                    <a:pt x="232" y="0"/>
                    <a:pt x="231" y="0"/>
                  </a:cubicBezTo>
                  <a:close/>
                </a:path>
              </a:pathLst>
            </a:custGeom>
            <a:solidFill>
              <a:srgbClr val="0C1F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34"/>
            <p:cNvSpPr/>
            <p:nvPr/>
          </p:nvSpPr>
          <p:spPr>
            <a:xfrm>
              <a:off x="6328067" y="1481482"/>
              <a:ext cx="61211" cy="95543"/>
            </a:xfrm>
            <a:custGeom>
              <a:avLst/>
              <a:gdLst/>
              <a:ahLst/>
              <a:cxnLst/>
              <a:rect l="l" t="t" r="r" b="b"/>
              <a:pathLst>
                <a:path w="501" h="782" extrusionOk="0">
                  <a:moveTo>
                    <a:pt x="426" y="1"/>
                  </a:moveTo>
                  <a:cubicBezTo>
                    <a:pt x="408" y="1"/>
                    <a:pt x="390" y="11"/>
                    <a:pt x="374" y="36"/>
                  </a:cubicBezTo>
                  <a:cubicBezTo>
                    <a:pt x="254" y="229"/>
                    <a:pt x="165" y="445"/>
                    <a:pt x="39" y="639"/>
                  </a:cubicBezTo>
                  <a:cubicBezTo>
                    <a:pt x="1" y="697"/>
                    <a:pt x="32" y="781"/>
                    <a:pt x="74" y="781"/>
                  </a:cubicBezTo>
                  <a:cubicBezTo>
                    <a:pt x="87" y="781"/>
                    <a:pt x="100" y="773"/>
                    <a:pt x="113" y="753"/>
                  </a:cubicBezTo>
                  <a:cubicBezTo>
                    <a:pt x="245" y="547"/>
                    <a:pt x="341" y="318"/>
                    <a:pt x="467" y="115"/>
                  </a:cubicBezTo>
                  <a:cubicBezTo>
                    <a:pt x="501" y="61"/>
                    <a:pt x="467" y="1"/>
                    <a:pt x="426" y="1"/>
                  </a:cubicBezTo>
                  <a:close/>
                </a:path>
              </a:pathLst>
            </a:custGeom>
            <a:solidFill>
              <a:srgbClr val="0C1F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34"/>
            <p:cNvSpPr/>
            <p:nvPr/>
          </p:nvSpPr>
          <p:spPr>
            <a:xfrm>
              <a:off x="6341628" y="1483804"/>
              <a:ext cx="52781" cy="72940"/>
            </a:xfrm>
            <a:custGeom>
              <a:avLst/>
              <a:gdLst/>
              <a:ahLst/>
              <a:cxnLst/>
              <a:rect l="l" t="t" r="r" b="b"/>
              <a:pathLst>
                <a:path w="432" h="597" extrusionOk="0">
                  <a:moveTo>
                    <a:pt x="328" y="1"/>
                  </a:moveTo>
                  <a:cubicBezTo>
                    <a:pt x="299" y="1"/>
                    <a:pt x="266" y="17"/>
                    <a:pt x="234" y="48"/>
                  </a:cubicBezTo>
                  <a:cubicBezTo>
                    <a:pt x="206" y="77"/>
                    <a:pt x="190" y="123"/>
                    <a:pt x="194" y="160"/>
                  </a:cubicBezTo>
                  <a:cubicBezTo>
                    <a:pt x="198" y="179"/>
                    <a:pt x="213" y="200"/>
                    <a:pt x="231" y="200"/>
                  </a:cubicBezTo>
                  <a:cubicBezTo>
                    <a:pt x="239" y="200"/>
                    <a:pt x="247" y="197"/>
                    <a:pt x="256" y="189"/>
                  </a:cubicBezTo>
                  <a:cubicBezTo>
                    <a:pt x="274" y="170"/>
                    <a:pt x="290" y="160"/>
                    <a:pt x="296" y="160"/>
                  </a:cubicBezTo>
                  <a:cubicBezTo>
                    <a:pt x="297" y="160"/>
                    <a:pt x="298" y="160"/>
                    <a:pt x="299" y="160"/>
                  </a:cubicBezTo>
                  <a:cubicBezTo>
                    <a:pt x="307" y="160"/>
                    <a:pt x="311" y="164"/>
                    <a:pt x="313" y="173"/>
                  </a:cubicBezTo>
                  <a:cubicBezTo>
                    <a:pt x="327" y="204"/>
                    <a:pt x="325" y="255"/>
                    <a:pt x="315" y="303"/>
                  </a:cubicBezTo>
                  <a:cubicBezTo>
                    <a:pt x="306" y="342"/>
                    <a:pt x="290" y="388"/>
                    <a:pt x="256" y="413"/>
                  </a:cubicBezTo>
                  <a:cubicBezTo>
                    <a:pt x="240" y="427"/>
                    <a:pt x="223" y="432"/>
                    <a:pt x="206" y="432"/>
                  </a:cubicBezTo>
                  <a:cubicBezTo>
                    <a:pt x="167" y="432"/>
                    <a:pt x="127" y="405"/>
                    <a:pt x="100" y="385"/>
                  </a:cubicBezTo>
                  <a:cubicBezTo>
                    <a:pt x="94" y="381"/>
                    <a:pt x="89" y="379"/>
                    <a:pt x="84" y="379"/>
                  </a:cubicBezTo>
                  <a:cubicBezTo>
                    <a:pt x="38" y="379"/>
                    <a:pt x="0" y="514"/>
                    <a:pt x="43" y="545"/>
                  </a:cubicBezTo>
                  <a:cubicBezTo>
                    <a:pt x="81" y="574"/>
                    <a:pt x="126" y="596"/>
                    <a:pt x="174" y="596"/>
                  </a:cubicBezTo>
                  <a:cubicBezTo>
                    <a:pt x="209" y="596"/>
                    <a:pt x="245" y="584"/>
                    <a:pt x="282" y="554"/>
                  </a:cubicBezTo>
                  <a:cubicBezTo>
                    <a:pt x="355" y="495"/>
                    <a:pt x="393" y="385"/>
                    <a:pt x="412" y="296"/>
                  </a:cubicBezTo>
                  <a:cubicBezTo>
                    <a:pt x="428" y="212"/>
                    <a:pt x="432" y="111"/>
                    <a:pt x="398" y="48"/>
                  </a:cubicBezTo>
                  <a:cubicBezTo>
                    <a:pt x="380" y="16"/>
                    <a:pt x="355" y="1"/>
                    <a:pt x="328" y="1"/>
                  </a:cubicBezTo>
                  <a:close/>
                </a:path>
              </a:pathLst>
            </a:custGeom>
            <a:solidFill>
              <a:srgbClr val="0C1F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34"/>
            <p:cNvSpPr/>
            <p:nvPr/>
          </p:nvSpPr>
          <p:spPr>
            <a:xfrm>
              <a:off x="6238633" y="1555522"/>
              <a:ext cx="85524" cy="126087"/>
            </a:xfrm>
            <a:custGeom>
              <a:avLst/>
              <a:gdLst/>
              <a:ahLst/>
              <a:cxnLst/>
              <a:rect l="l" t="t" r="r" b="b"/>
              <a:pathLst>
                <a:path w="700" h="1032" extrusionOk="0">
                  <a:moveTo>
                    <a:pt x="531" y="0"/>
                  </a:moveTo>
                  <a:cubicBezTo>
                    <a:pt x="406" y="0"/>
                    <a:pt x="255" y="202"/>
                    <a:pt x="175" y="343"/>
                  </a:cubicBezTo>
                  <a:cubicBezTo>
                    <a:pt x="80" y="514"/>
                    <a:pt x="1" y="743"/>
                    <a:pt x="61" y="904"/>
                  </a:cubicBezTo>
                  <a:cubicBezTo>
                    <a:pt x="96" y="996"/>
                    <a:pt x="153" y="1031"/>
                    <a:pt x="220" y="1031"/>
                  </a:cubicBezTo>
                  <a:cubicBezTo>
                    <a:pt x="298" y="1031"/>
                    <a:pt x="391" y="984"/>
                    <a:pt x="480" y="922"/>
                  </a:cubicBezTo>
                  <a:cubicBezTo>
                    <a:pt x="500" y="907"/>
                    <a:pt x="451" y="800"/>
                    <a:pt x="414" y="800"/>
                  </a:cubicBezTo>
                  <a:cubicBezTo>
                    <a:pt x="410" y="800"/>
                    <a:pt x="407" y="802"/>
                    <a:pt x="403" y="804"/>
                  </a:cubicBezTo>
                  <a:cubicBezTo>
                    <a:pt x="342" y="847"/>
                    <a:pt x="281" y="884"/>
                    <a:pt x="217" y="906"/>
                  </a:cubicBezTo>
                  <a:cubicBezTo>
                    <a:pt x="197" y="913"/>
                    <a:pt x="177" y="913"/>
                    <a:pt x="158" y="914"/>
                  </a:cubicBezTo>
                  <a:cubicBezTo>
                    <a:pt x="151" y="915"/>
                    <a:pt x="146" y="915"/>
                    <a:pt x="141" y="915"/>
                  </a:cubicBezTo>
                  <a:cubicBezTo>
                    <a:pt x="118" y="915"/>
                    <a:pt x="125" y="911"/>
                    <a:pt x="124" y="890"/>
                  </a:cubicBezTo>
                  <a:cubicBezTo>
                    <a:pt x="113" y="787"/>
                    <a:pt x="160" y="661"/>
                    <a:pt x="203" y="558"/>
                  </a:cubicBezTo>
                  <a:cubicBezTo>
                    <a:pt x="254" y="433"/>
                    <a:pt x="333" y="317"/>
                    <a:pt x="420" y="223"/>
                  </a:cubicBezTo>
                  <a:cubicBezTo>
                    <a:pt x="441" y="200"/>
                    <a:pt x="581" y="101"/>
                    <a:pt x="591" y="101"/>
                  </a:cubicBezTo>
                  <a:cubicBezTo>
                    <a:pt x="592" y="101"/>
                    <a:pt x="592" y="101"/>
                    <a:pt x="592" y="101"/>
                  </a:cubicBezTo>
                  <a:cubicBezTo>
                    <a:pt x="599" y="139"/>
                    <a:pt x="588" y="187"/>
                    <a:pt x="576" y="227"/>
                  </a:cubicBezTo>
                  <a:cubicBezTo>
                    <a:pt x="574" y="238"/>
                    <a:pt x="516" y="346"/>
                    <a:pt x="509" y="346"/>
                  </a:cubicBezTo>
                  <a:cubicBezTo>
                    <a:pt x="509" y="346"/>
                    <a:pt x="509" y="346"/>
                    <a:pt x="509" y="346"/>
                  </a:cubicBezTo>
                  <a:cubicBezTo>
                    <a:pt x="494" y="328"/>
                    <a:pt x="484" y="320"/>
                    <a:pt x="477" y="320"/>
                  </a:cubicBezTo>
                  <a:cubicBezTo>
                    <a:pt x="458" y="320"/>
                    <a:pt x="469" y="383"/>
                    <a:pt x="495" y="413"/>
                  </a:cubicBezTo>
                  <a:cubicBezTo>
                    <a:pt x="516" y="441"/>
                    <a:pt x="536" y="454"/>
                    <a:pt x="556" y="454"/>
                  </a:cubicBezTo>
                  <a:cubicBezTo>
                    <a:pt x="587" y="454"/>
                    <a:pt x="617" y="421"/>
                    <a:pt x="648" y="356"/>
                  </a:cubicBezTo>
                  <a:cubicBezTo>
                    <a:pt x="699" y="247"/>
                    <a:pt x="679" y="123"/>
                    <a:pt x="628" y="54"/>
                  </a:cubicBezTo>
                  <a:cubicBezTo>
                    <a:pt x="599" y="16"/>
                    <a:pt x="566" y="0"/>
                    <a:pt x="531" y="0"/>
                  </a:cubicBezTo>
                  <a:close/>
                </a:path>
              </a:pathLst>
            </a:custGeom>
            <a:solidFill>
              <a:srgbClr val="0C1F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34"/>
            <p:cNvSpPr/>
            <p:nvPr/>
          </p:nvSpPr>
          <p:spPr>
            <a:xfrm>
              <a:off x="6295690" y="1633226"/>
              <a:ext cx="53636" cy="56568"/>
            </a:xfrm>
            <a:custGeom>
              <a:avLst/>
              <a:gdLst/>
              <a:ahLst/>
              <a:cxnLst/>
              <a:rect l="l" t="t" r="r" b="b"/>
              <a:pathLst>
                <a:path w="439" h="463" extrusionOk="0">
                  <a:moveTo>
                    <a:pt x="296" y="100"/>
                  </a:moveTo>
                  <a:lnTo>
                    <a:pt x="296" y="100"/>
                  </a:lnTo>
                  <a:cubicBezTo>
                    <a:pt x="299" y="110"/>
                    <a:pt x="301" y="120"/>
                    <a:pt x="301" y="128"/>
                  </a:cubicBezTo>
                  <a:cubicBezTo>
                    <a:pt x="304" y="157"/>
                    <a:pt x="301" y="190"/>
                    <a:pt x="293" y="220"/>
                  </a:cubicBezTo>
                  <a:cubicBezTo>
                    <a:pt x="273" y="297"/>
                    <a:pt x="210" y="346"/>
                    <a:pt x="152" y="360"/>
                  </a:cubicBezTo>
                  <a:cubicBezTo>
                    <a:pt x="150" y="360"/>
                    <a:pt x="147" y="361"/>
                    <a:pt x="145" y="361"/>
                  </a:cubicBezTo>
                  <a:lnTo>
                    <a:pt x="145" y="361"/>
                  </a:lnTo>
                  <a:cubicBezTo>
                    <a:pt x="145" y="358"/>
                    <a:pt x="144" y="354"/>
                    <a:pt x="144" y="350"/>
                  </a:cubicBezTo>
                  <a:cubicBezTo>
                    <a:pt x="142" y="324"/>
                    <a:pt x="145" y="293"/>
                    <a:pt x="152" y="264"/>
                  </a:cubicBezTo>
                  <a:cubicBezTo>
                    <a:pt x="155" y="251"/>
                    <a:pt x="159" y="237"/>
                    <a:pt x="165" y="224"/>
                  </a:cubicBezTo>
                  <a:lnTo>
                    <a:pt x="165" y="224"/>
                  </a:lnTo>
                  <a:cubicBezTo>
                    <a:pt x="165" y="224"/>
                    <a:pt x="166" y="224"/>
                    <a:pt x="167" y="224"/>
                  </a:cubicBezTo>
                  <a:cubicBezTo>
                    <a:pt x="176" y="224"/>
                    <a:pt x="183" y="221"/>
                    <a:pt x="188" y="213"/>
                  </a:cubicBezTo>
                  <a:cubicBezTo>
                    <a:pt x="212" y="172"/>
                    <a:pt x="238" y="137"/>
                    <a:pt x="273" y="112"/>
                  </a:cubicBezTo>
                  <a:cubicBezTo>
                    <a:pt x="279" y="107"/>
                    <a:pt x="288" y="104"/>
                    <a:pt x="296" y="100"/>
                  </a:cubicBezTo>
                  <a:close/>
                  <a:moveTo>
                    <a:pt x="147" y="370"/>
                  </a:moveTo>
                  <a:cubicBezTo>
                    <a:pt x="148" y="370"/>
                    <a:pt x="148" y="371"/>
                    <a:pt x="148" y="371"/>
                  </a:cubicBezTo>
                  <a:cubicBezTo>
                    <a:pt x="148" y="371"/>
                    <a:pt x="148" y="371"/>
                    <a:pt x="147" y="370"/>
                  </a:cubicBezTo>
                  <a:close/>
                  <a:moveTo>
                    <a:pt x="246" y="0"/>
                  </a:moveTo>
                  <a:cubicBezTo>
                    <a:pt x="236" y="0"/>
                    <a:pt x="226" y="2"/>
                    <a:pt x="215" y="5"/>
                  </a:cubicBezTo>
                  <a:cubicBezTo>
                    <a:pt x="211" y="6"/>
                    <a:pt x="207" y="8"/>
                    <a:pt x="202" y="10"/>
                  </a:cubicBezTo>
                  <a:lnTo>
                    <a:pt x="202" y="10"/>
                  </a:lnTo>
                  <a:cubicBezTo>
                    <a:pt x="194" y="6"/>
                    <a:pt x="187" y="4"/>
                    <a:pt x="180" y="4"/>
                  </a:cubicBezTo>
                  <a:cubicBezTo>
                    <a:pt x="173" y="4"/>
                    <a:pt x="168" y="5"/>
                    <a:pt x="164" y="9"/>
                  </a:cubicBezTo>
                  <a:cubicBezTo>
                    <a:pt x="31" y="121"/>
                    <a:pt x="1" y="333"/>
                    <a:pt x="102" y="424"/>
                  </a:cubicBezTo>
                  <a:cubicBezTo>
                    <a:pt x="130" y="449"/>
                    <a:pt x="168" y="462"/>
                    <a:pt x="208" y="462"/>
                  </a:cubicBezTo>
                  <a:cubicBezTo>
                    <a:pt x="279" y="462"/>
                    <a:pt x="357" y="419"/>
                    <a:pt x="396" y="320"/>
                  </a:cubicBezTo>
                  <a:cubicBezTo>
                    <a:pt x="439" y="213"/>
                    <a:pt x="409" y="102"/>
                    <a:pt x="350" y="48"/>
                  </a:cubicBezTo>
                  <a:cubicBezTo>
                    <a:pt x="321" y="23"/>
                    <a:pt x="285" y="0"/>
                    <a:pt x="246" y="0"/>
                  </a:cubicBezTo>
                  <a:close/>
                </a:path>
              </a:pathLst>
            </a:custGeom>
            <a:solidFill>
              <a:srgbClr val="0C1F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34"/>
            <p:cNvSpPr/>
            <p:nvPr/>
          </p:nvSpPr>
          <p:spPr>
            <a:xfrm>
              <a:off x="6348837" y="1649109"/>
              <a:ext cx="33721" cy="47771"/>
            </a:xfrm>
            <a:custGeom>
              <a:avLst/>
              <a:gdLst/>
              <a:ahLst/>
              <a:cxnLst/>
              <a:rect l="l" t="t" r="r" b="b"/>
              <a:pathLst>
                <a:path w="276" h="391" extrusionOk="0">
                  <a:moveTo>
                    <a:pt x="84" y="259"/>
                  </a:moveTo>
                  <a:cubicBezTo>
                    <a:pt x="84" y="261"/>
                    <a:pt x="83" y="264"/>
                    <a:pt x="82" y="267"/>
                  </a:cubicBezTo>
                  <a:cubicBezTo>
                    <a:pt x="83" y="262"/>
                    <a:pt x="83" y="260"/>
                    <a:pt x="84" y="259"/>
                  </a:cubicBezTo>
                  <a:close/>
                  <a:moveTo>
                    <a:pt x="205" y="0"/>
                  </a:moveTo>
                  <a:cubicBezTo>
                    <a:pt x="181" y="0"/>
                    <a:pt x="154" y="15"/>
                    <a:pt x="132" y="32"/>
                  </a:cubicBezTo>
                  <a:cubicBezTo>
                    <a:pt x="128" y="36"/>
                    <a:pt x="124" y="40"/>
                    <a:pt x="120" y="44"/>
                  </a:cubicBezTo>
                  <a:lnTo>
                    <a:pt x="120" y="44"/>
                  </a:lnTo>
                  <a:cubicBezTo>
                    <a:pt x="120" y="43"/>
                    <a:pt x="120" y="42"/>
                    <a:pt x="120" y="41"/>
                  </a:cubicBezTo>
                  <a:cubicBezTo>
                    <a:pt x="118" y="23"/>
                    <a:pt x="108" y="1"/>
                    <a:pt x="93" y="1"/>
                  </a:cubicBezTo>
                  <a:cubicBezTo>
                    <a:pt x="87" y="1"/>
                    <a:pt x="79" y="5"/>
                    <a:pt x="71" y="15"/>
                  </a:cubicBezTo>
                  <a:cubicBezTo>
                    <a:pt x="44" y="47"/>
                    <a:pt x="32" y="103"/>
                    <a:pt x="38" y="137"/>
                  </a:cubicBezTo>
                  <a:cubicBezTo>
                    <a:pt x="39" y="145"/>
                    <a:pt x="40" y="153"/>
                    <a:pt x="39" y="162"/>
                  </a:cubicBezTo>
                  <a:lnTo>
                    <a:pt x="39" y="162"/>
                  </a:lnTo>
                  <a:cubicBezTo>
                    <a:pt x="13" y="223"/>
                    <a:pt x="1" y="291"/>
                    <a:pt x="6" y="352"/>
                  </a:cubicBezTo>
                  <a:cubicBezTo>
                    <a:pt x="9" y="379"/>
                    <a:pt x="18" y="390"/>
                    <a:pt x="29" y="390"/>
                  </a:cubicBezTo>
                  <a:cubicBezTo>
                    <a:pt x="47" y="390"/>
                    <a:pt x="70" y="360"/>
                    <a:pt x="81" y="324"/>
                  </a:cubicBezTo>
                  <a:cubicBezTo>
                    <a:pt x="91" y="290"/>
                    <a:pt x="101" y="255"/>
                    <a:pt x="109" y="221"/>
                  </a:cubicBezTo>
                  <a:lnTo>
                    <a:pt x="109" y="221"/>
                  </a:lnTo>
                  <a:cubicBezTo>
                    <a:pt x="116" y="211"/>
                    <a:pt x="124" y="203"/>
                    <a:pt x="132" y="196"/>
                  </a:cubicBezTo>
                  <a:cubicBezTo>
                    <a:pt x="145" y="185"/>
                    <a:pt x="163" y="176"/>
                    <a:pt x="176" y="176"/>
                  </a:cubicBezTo>
                  <a:cubicBezTo>
                    <a:pt x="185" y="176"/>
                    <a:pt x="192" y="181"/>
                    <a:pt x="193" y="191"/>
                  </a:cubicBezTo>
                  <a:cubicBezTo>
                    <a:pt x="195" y="212"/>
                    <a:pt x="199" y="255"/>
                    <a:pt x="220" y="255"/>
                  </a:cubicBezTo>
                  <a:cubicBezTo>
                    <a:pt x="224" y="255"/>
                    <a:pt x="228" y="254"/>
                    <a:pt x="233" y="251"/>
                  </a:cubicBezTo>
                  <a:cubicBezTo>
                    <a:pt x="261" y="231"/>
                    <a:pt x="276" y="173"/>
                    <a:pt x="276" y="140"/>
                  </a:cubicBezTo>
                  <a:cubicBezTo>
                    <a:pt x="274" y="87"/>
                    <a:pt x="267" y="27"/>
                    <a:pt x="227" y="5"/>
                  </a:cubicBezTo>
                  <a:cubicBezTo>
                    <a:pt x="220" y="2"/>
                    <a:pt x="212" y="0"/>
                    <a:pt x="205" y="0"/>
                  </a:cubicBezTo>
                  <a:close/>
                </a:path>
              </a:pathLst>
            </a:custGeom>
            <a:solidFill>
              <a:srgbClr val="0C1F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34"/>
            <p:cNvSpPr/>
            <p:nvPr/>
          </p:nvSpPr>
          <p:spPr>
            <a:xfrm>
              <a:off x="6372295" y="1656684"/>
              <a:ext cx="60967" cy="69763"/>
            </a:xfrm>
            <a:custGeom>
              <a:avLst/>
              <a:gdLst/>
              <a:ahLst/>
              <a:cxnLst/>
              <a:rect l="l" t="t" r="r" b="b"/>
              <a:pathLst>
                <a:path w="499" h="571" extrusionOk="0">
                  <a:moveTo>
                    <a:pt x="225" y="0"/>
                  </a:moveTo>
                  <a:lnTo>
                    <a:pt x="225" y="0"/>
                  </a:lnTo>
                  <a:cubicBezTo>
                    <a:pt x="221" y="0"/>
                    <a:pt x="201" y="29"/>
                    <a:pt x="198" y="33"/>
                  </a:cubicBezTo>
                  <a:cubicBezTo>
                    <a:pt x="177" y="69"/>
                    <a:pt x="154" y="106"/>
                    <a:pt x="139" y="144"/>
                  </a:cubicBezTo>
                  <a:cubicBezTo>
                    <a:pt x="124" y="185"/>
                    <a:pt x="110" y="226"/>
                    <a:pt x="94" y="267"/>
                  </a:cubicBezTo>
                  <a:lnTo>
                    <a:pt x="94" y="267"/>
                  </a:lnTo>
                  <a:cubicBezTo>
                    <a:pt x="57" y="329"/>
                    <a:pt x="24" y="396"/>
                    <a:pt x="2" y="464"/>
                  </a:cubicBezTo>
                  <a:cubicBezTo>
                    <a:pt x="1" y="467"/>
                    <a:pt x="1" y="468"/>
                    <a:pt x="1" y="468"/>
                  </a:cubicBezTo>
                  <a:cubicBezTo>
                    <a:pt x="4" y="468"/>
                    <a:pt x="19" y="448"/>
                    <a:pt x="19" y="448"/>
                  </a:cubicBezTo>
                  <a:lnTo>
                    <a:pt x="19" y="448"/>
                  </a:lnTo>
                  <a:cubicBezTo>
                    <a:pt x="19" y="448"/>
                    <a:pt x="19" y="448"/>
                    <a:pt x="19" y="449"/>
                  </a:cubicBezTo>
                  <a:cubicBezTo>
                    <a:pt x="35" y="423"/>
                    <a:pt x="52" y="398"/>
                    <a:pt x="66" y="371"/>
                  </a:cubicBezTo>
                  <a:cubicBezTo>
                    <a:pt x="89" y="330"/>
                    <a:pt x="110" y="289"/>
                    <a:pt x="129" y="247"/>
                  </a:cubicBezTo>
                  <a:lnTo>
                    <a:pt x="129" y="247"/>
                  </a:lnTo>
                  <a:cubicBezTo>
                    <a:pt x="161" y="202"/>
                    <a:pt x="206" y="169"/>
                    <a:pt x="244" y="169"/>
                  </a:cubicBezTo>
                  <a:cubicBezTo>
                    <a:pt x="267" y="169"/>
                    <a:pt x="287" y="181"/>
                    <a:pt x="300" y="210"/>
                  </a:cubicBezTo>
                  <a:cubicBezTo>
                    <a:pt x="336" y="293"/>
                    <a:pt x="214" y="450"/>
                    <a:pt x="175" y="527"/>
                  </a:cubicBezTo>
                  <a:cubicBezTo>
                    <a:pt x="174" y="531"/>
                    <a:pt x="155" y="571"/>
                    <a:pt x="160" y="571"/>
                  </a:cubicBezTo>
                  <a:cubicBezTo>
                    <a:pt x="161" y="571"/>
                    <a:pt x="164" y="569"/>
                    <a:pt x="168" y="563"/>
                  </a:cubicBezTo>
                  <a:cubicBezTo>
                    <a:pt x="192" y="530"/>
                    <a:pt x="214" y="492"/>
                    <a:pt x="232" y="456"/>
                  </a:cubicBezTo>
                  <a:cubicBezTo>
                    <a:pt x="281" y="358"/>
                    <a:pt x="499" y="43"/>
                    <a:pt x="338" y="9"/>
                  </a:cubicBezTo>
                  <a:cubicBezTo>
                    <a:pt x="335" y="8"/>
                    <a:pt x="331" y="8"/>
                    <a:pt x="327" y="8"/>
                  </a:cubicBezTo>
                  <a:cubicBezTo>
                    <a:pt x="275" y="8"/>
                    <a:pt x="214" y="81"/>
                    <a:pt x="175" y="140"/>
                  </a:cubicBezTo>
                  <a:lnTo>
                    <a:pt x="175" y="140"/>
                  </a:lnTo>
                  <a:cubicBezTo>
                    <a:pt x="192" y="98"/>
                    <a:pt x="208" y="55"/>
                    <a:pt x="224" y="12"/>
                  </a:cubicBezTo>
                  <a:cubicBezTo>
                    <a:pt x="227" y="3"/>
                    <a:pt x="227" y="0"/>
                    <a:pt x="225" y="0"/>
                  </a:cubicBezTo>
                  <a:close/>
                </a:path>
              </a:pathLst>
            </a:custGeom>
            <a:solidFill>
              <a:srgbClr val="0C1F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34"/>
            <p:cNvSpPr/>
            <p:nvPr/>
          </p:nvSpPr>
          <p:spPr>
            <a:xfrm>
              <a:off x="6679448" y="773833"/>
              <a:ext cx="87601" cy="68786"/>
            </a:xfrm>
            <a:custGeom>
              <a:avLst/>
              <a:gdLst/>
              <a:ahLst/>
              <a:cxnLst/>
              <a:rect l="l" t="t" r="r" b="b"/>
              <a:pathLst>
                <a:path w="717" h="563" extrusionOk="0">
                  <a:moveTo>
                    <a:pt x="316" y="1"/>
                  </a:moveTo>
                  <a:cubicBezTo>
                    <a:pt x="273" y="1"/>
                    <a:pt x="224" y="27"/>
                    <a:pt x="161" y="95"/>
                  </a:cubicBezTo>
                  <a:cubicBezTo>
                    <a:pt x="0" y="269"/>
                    <a:pt x="79" y="305"/>
                    <a:pt x="188" y="411"/>
                  </a:cubicBezTo>
                  <a:cubicBezTo>
                    <a:pt x="259" y="481"/>
                    <a:pt x="325" y="562"/>
                    <a:pt x="407" y="562"/>
                  </a:cubicBezTo>
                  <a:cubicBezTo>
                    <a:pt x="450" y="562"/>
                    <a:pt x="499" y="538"/>
                    <a:pt x="554" y="477"/>
                  </a:cubicBezTo>
                  <a:cubicBezTo>
                    <a:pt x="716" y="302"/>
                    <a:pt x="609" y="232"/>
                    <a:pt x="498" y="126"/>
                  </a:cubicBezTo>
                  <a:cubicBezTo>
                    <a:pt x="432" y="63"/>
                    <a:pt x="382" y="1"/>
                    <a:pt x="316" y="1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34"/>
            <p:cNvSpPr/>
            <p:nvPr/>
          </p:nvSpPr>
          <p:spPr>
            <a:xfrm>
              <a:off x="6662098" y="871941"/>
              <a:ext cx="82348" cy="62677"/>
            </a:xfrm>
            <a:custGeom>
              <a:avLst/>
              <a:gdLst/>
              <a:ahLst/>
              <a:cxnLst/>
              <a:rect l="l" t="t" r="r" b="b"/>
              <a:pathLst>
                <a:path w="674" h="513" extrusionOk="0">
                  <a:moveTo>
                    <a:pt x="235" y="0"/>
                  </a:moveTo>
                  <a:cubicBezTo>
                    <a:pt x="177" y="0"/>
                    <a:pt x="128" y="37"/>
                    <a:pt x="85" y="159"/>
                  </a:cubicBezTo>
                  <a:cubicBezTo>
                    <a:pt x="1" y="387"/>
                    <a:pt x="88" y="390"/>
                    <a:pt x="228" y="447"/>
                  </a:cubicBezTo>
                  <a:cubicBezTo>
                    <a:pt x="297" y="476"/>
                    <a:pt x="367" y="513"/>
                    <a:pt x="430" y="513"/>
                  </a:cubicBezTo>
                  <a:cubicBezTo>
                    <a:pt x="492" y="513"/>
                    <a:pt x="547" y="477"/>
                    <a:pt x="589" y="362"/>
                  </a:cubicBezTo>
                  <a:cubicBezTo>
                    <a:pt x="673" y="136"/>
                    <a:pt x="547" y="112"/>
                    <a:pt x="409" y="55"/>
                  </a:cubicBezTo>
                  <a:cubicBezTo>
                    <a:pt x="343" y="29"/>
                    <a:pt x="286" y="0"/>
                    <a:pt x="235" y="0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34"/>
            <p:cNvSpPr/>
            <p:nvPr/>
          </p:nvSpPr>
          <p:spPr>
            <a:xfrm>
              <a:off x="6803946" y="1031504"/>
              <a:ext cx="69030" cy="62066"/>
            </a:xfrm>
            <a:custGeom>
              <a:avLst/>
              <a:gdLst/>
              <a:ahLst/>
              <a:cxnLst/>
              <a:rect l="l" t="t" r="r" b="b"/>
              <a:pathLst>
                <a:path w="565" h="508" extrusionOk="0">
                  <a:moveTo>
                    <a:pt x="234" y="1"/>
                  </a:moveTo>
                  <a:cubicBezTo>
                    <a:pt x="207" y="1"/>
                    <a:pt x="176" y="12"/>
                    <a:pt x="138" y="38"/>
                  </a:cubicBezTo>
                  <a:cubicBezTo>
                    <a:pt x="1" y="134"/>
                    <a:pt x="62" y="189"/>
                    <a:pt x="141" y="310"/>
                  </a:cubicBezTo>
                  <a:cubicBezTo>
                    <a:pt x="203" y="402"/>
                    <a:pt x="257" y="508"/>
                    <a:pt x="342" y="508"/>
                  </a:cubicBezTo>
                  <a:cubicBezTo>
                    <a:pt x="367" y="508"/>
                    <a:pt x="395" y="499"/>
                    <a:pt x="427" y="477"/>
                  </a:cubicBezTo>
                  <a:cubicBezTo>
                    <a:pt x="565" y="379"/>
                    <a:pt x="484" y="289"/>
                    <a:pt x="403" y="169"/>
                  </a:cubicBezTo>
                  <a:cubicBezTo>
                    <a:pt x="346" y="80"/>
                    <a:pt x="305" y="1"/>
                    <a:pt x="234" y="1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34"/>
            <p:cNvSpPr/>
            <p:nvPr/>
          </p:nvSpPr>
          <p:spPr>
            <a:xfrm>
              <a:off x="6657089" y="697716"/>
              <a:ext cx="39219" cy="23702"/>
            </a:xfrm>
            <a:custGeom>
              <a:avLst/>
              <a:gdLst/>
              <a:ahLst/>
              <a:cxnLst/>
              <a:rect l="l" t="t" r="r" b="b"/>
              <a:pathLst>
                <a:path w="321" h="194" extrusionOk="0">
                  <a:moveTo>
                    <a:pt x="88" y="0"/>
                  </a:moveTo>
                  <a:cubicBezTo>
                    <a:pt x="54" y="0"/>
                    <a:pt x="30" y="18"/>
                    <a:pt x="19" y="86"/>
                  </a:cubicBezTo>
                  <a:cubicBezTo>
                    <a:pt x="0" y="194"/>
                    <a:pt x="73" y="168"/>
                    <a:pt x="140" y="179"/>
                  </a:cubicBezTo>
                  <a:cubicBezTo>
                    <a:pt x="150" y="181"/>
                    <a:pt x="159" y="182"/>
                    <a:pt x="167" y="182"/>
                  </a:cubicBezTo>
                  <a:cubicBezTo>
                    <a:pt x="215" y="182"/>
                    <a:pt x="238" y="156"/>
                    <a:pt x="258" y="129"/>
                  </a:cubicBezTo>
                  <a:cubicBezTo>
                    <a:pt x="321" y="41"/>
                    <a:pt x="219" y="23"/>
                    <a:pt x="152" y="10"/>
                  </a:cubicBezTo>
                  <a:cubicBezTo>
                    <a:pt x="128" y="6"/>
                    <a:pt x="107" y="0"/>
                    <a:pt x="88" y="0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34"/>
            <p:cNvSpPr/>
            <p:nvPr/>
          </p:nvSpPr>
          <p:spPr>
            <a:xfrm>
              <a:off x="6130751" y="1727547"/>
              <a:ext cx="119123" cy="101163"/>
            </a:xfrm>
            <a:custGeom>
              <a:avLst/>
              <a:gdLst/>
              <a:ahLst/>
              <a:cxnLst/>
              <a:rect l="l" t="t" r="r" b="b"/>
              <a:pathLst>
                <a:path w="975" h="828" extrusionOk="0">
                  <a:moveTo>
                    <a:pt x="403" y="1"/>
                  </a:moveTo>
                  <a:cubicBezTo>
                    <a:pt x="293" y="1"/>
                    <a:pt x="165" y="41"/>
                    <a:pt x="111" y="98"/>
                  </a:cubicBezTo>
                  <a:cubicBezTo>
                    <a:pt x="1" y="208"/>
                    <a:pt x="237" y="332"/>
                    <a:pt x="128" y="506"/>
                  </a:cubicBezTo>
                  <a:cubicBezTo>
                    <a:pt x="45" y="633"/>
                    <a:pt x="34" y="828"/>
                    <a:pt x="220" y="828"/>
                  </a:cubicBezTo>
                  <a:cubicBezTo>
                    <a:pt x="288" y="828"/>
                    <a:pt x="381" y="802"/>
                    <a:pt x="506" y="739"/>
                  </a:cubicBezTo>
                  <a:cubicBezTo>
                    <a:pt x="974" y="503"/>
                    <a:pt x="542" y="351"/>
                    <a:pt x="580" y="143"/>
                  </a:cubicBezTo>
                  <a:cubicBezTo>
                    <a:pt x="600" y="40"/>
                    <a:pt x="510" y="1"/>
                    <a:pt x="403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34"/>
            <p:cNvSpPr/>
            <p:nvPr/>
          </p:nvSpPr>
          <p:spPr>
            <a:xfrm>
              <a:off x="6152498" y="1740498"/>
              <a:ext cx="78194" cy="66709"/>
            </a:xfrm>
            <a:custGeom>
              <a:avLst/>
              <a:gdLst/>
              <a:ahLst/>
              <a:cxnLst/>
              <a:rect l="l" t="t" r="r" b="b"/>
              <a:pathLst>
                <a:path w="640" h="546" extrusionOk="0">
                  <a:moveTo>
                    <a:pt x="265" y="1"/>
                  </a:moveTo>
                  <a:cubicBezTo>
                    <a:pt x="193" y="1"/>
                    <a:pt x="108" y="28"/>
                    <a:pt x="72" y="65"/>
                  </a:cubicBezTo>
                  <a:cubicBezTo>
                    <a:pt x="0" y="136"/>
                    <a:pt x="156" y="219"/>
                    <a:pt x="83" y="334"/>
                  </a:cubicBezTo>
                  <a:cubicBezTo>
                    <a:pt x="28" y="418"/>
                    <a:pt x="21" y="545"/>
                    <a:pt x="143" y="545"/>
                  </a:cubicBezTo>
                  <a:cubicBezTo>
                    <a:pt x="187" y="545"/>
                    <a:pt x="249" y="528"/>
                    <a:pt x="331" y="487"/>
                  </a:cubicBezTo>
                  <a:cubicBezTo>
                    <a:pt x="640" y="331"/>
                    <a:pt x="357" y="234"/>
                    <a:pt x="381" y="95"/>
                  </a:cubicBezTo>
                  <a:cubicBezTo>
                    <a:pt x="394" y="27"/>
                    <a:pt x="336" y="1"/>
                    <a:pt x="265" y="1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34"/>
            <p:cNvSpPr/>
            <p:nvPr/>
          </p:nvSpPr>
          <p:spPr>
            <a:xfrm>
              <a:off x="6154942" y="1656928"/>
              <a:ext cx="59867" cy="52536"/>
            </a:xfrm>
            <a:custGeom>
              <a:avLst/>
              <a:gdLst/>
              <a:ahLst/>
              <a:cxnLst/>
              <a:rect l="l" t="t" r="r" b="b"/>
              <a:pathLst>
                <a:path w="490" h="430" extrusionOk="0">
                  <a:moveTo>
                    <a:pt x="179" y="0"/>
                  </a:moveTo>
                  <a:cubicBezTo>
                    <a:pt x="104" y="0"/>
                    <a:pt x="0" y="47"/>
                    <a:pt x="82" y="301"/>
                  </a:cubicBezTo>
                  <a:cubicBezTo>
                    <a:pt x="114" y="397"/>
                    <a:pt x="145" y="430"/>
                    <a:pt x="176" y="430"/>
                  </a:cubicBezTo>
                  <a:cubicBezTo>
                    <a:pt x="238" y="430"/>
                    <a:pt x="300" y="302"/>
                    <a:pt x="369" y="302"/>
                  </a:cubicBezTo>
                  <a:cubicBezTo>
                    <a:pt x="375" y="302"/>
                    <a:pt x="381" y="303"/>
                    <a:pt x="387" y="305"/>
                  </a:cubicBezTo>
                  <a:cubicBezTo>
                    <a:pt x="392" y="307"/>
                    <a:pt x="397" y="307"/>
                    <a:pt x="401" y="307"/>
                  </a:cubicBezTo>
                  <a:cubicBezTo>
                    <a:pt x="489" y="307"/>
                    <a:pt x="428" y="4"/>
                    <a:pt x="428" y="4"/>
                  </a:cubicBezTo>
                  <a:lnTo>
                    <a:pt x="428" y="4"/>
                  </a:lnTo>
                  <a:cubicBezTo>
                    <a:pt x="428" y="4"/>
                    <a:pt x="384" y="14"/>
                    <a:pt x="322" y="14"/>
                  </a:cubicBezTo>
                  <a:cubicBezTo>
                    <a:pt x="291" y="14"/>
                    <a:pt x="255" y="12"/>
                    <a:pt x="218" y="4"/>
                  </a:cubicBezTo>
                  <a:cubicBezTo>
                    <a:pt x="207" y="2"/>
                    <a:pt x="194" y="0"/>
                    <a:pt x="179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34"/>
            <p:cNvSpPr/>
            <p:nvPr/>
          </p:nvSpPr>
          <p:spPr>
            <a:xfrm>
              <a:off x="6178889" y="1657051"/>
              <a:ext cx="27490" cy="24069"/>
            </a:xfrm>
            <a:custGeom>
              <a:avLst/>
              <a:gdLst/>
              <a:ahLst/>
              <a:cxnLst/>
              <a:rect l="l" t="t" r="r" b="b"/>
              <a:pathLst>
                <a:path w="225" h="197" extrusionOk="0">
                  <a:moveTo>
                    <a:pt x="83" y="0"/>
                  </a:moveTo>
                  <a:cubicBezTo>
                    <a:pt x="49" y="0"/>
                    <a:pt x="0" y="20"/>
                    <a:pt x="39" y="138"/>
                  </a:cubicBezTo>
                  <a:cubicBezTo>
                    <a:pt x="53" y="182"/>
                    <a:pt x="68" y="197"/>
                    <a:pt x="82" y="197"/>
                  </a:cubicBezTo>
                  <a:cubicBezTo>
                    <a:pt x="110" y="197"/>
                    <a:pt x="139" y="138"/>
                    <a:pt x="170" y="138"/>
                  </a:cubicBezTo>
                  <a:cubicBezTo>
                    <a:pt x="173" y="138"/>
                    <a:pt x="175" y="138"/>
                    <a:pt x="178" y="139"/>
                  </a:cubicBezTo>
                  <a:cubicBezTo>
                    <a:pt x="180" y="140"/>
                    <a:pt x="182" y="140"/>
                    <a:pt x="185" y="140"/>
                  </a:cubicBezTo>
                  <a:cubicBezTo>
                    <a:pt x="225" y="140"/>
                    <a:pt x="196" y="2"/>
                    <a:pt x="196" y="2"/>
                  </a:cubicBezTo>
                  <a:lnTo>
                    <a:pt x="196" y="2"/>
                  </a:lnTo>
                  <a:cubicBezTo>
                    <a:pt x="196" y="2"/>
                    <a:pt x="175" y="6"/>
                    <a:pt x="147" y="6"/>
                  </a:cubicBezTo>
                  <a:cubicBezTo>
                    <a:pt x="133" y="6"/>
                    <a:pt x="117" y="5"/>
                    <a:pt x="100" y="2"/>
                  </a:cubicBezTo>
                  <a:cubicBezTo>
                    <a:pt x="96" y="1"/>
                    <a:pt x="90" y="0"/>
                    <a:pt x="83" y="0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34"/>
            <p:cNvSpPr/>
            <p:nvPr/>
          </p:nvSpPr>
          <p:spPr>
            <a:xfrm>
              <a:off x="6234846" y="1744407"/>
              <a:ext cx="66953" cy="56813"/>
            </a:xfrm>
            <a:custGeom>
              <a:avLst/>
              <a:gdLst/>
              <a:ahLst/>
              <a:cxnLst/>
              <a:rect l="l" t="t" r="r" b="b"/>
              <a:pathLst>
                <a:path w="548" h="465" extrusionOk="0">
                  <a:moveTo>
                    <a:pt x="259" y="1"/>
                  </a:moveTo>
                  <a:cubicBezTo>
                    <a:pt x="207" y="1"/>
                    <a:pt x="169" y="59"/>
                    <a:pt x="161" y="119"/>
                  </a:cubicBezTo>
                  <a:cubicBezTo>
                    <a:pt x="146" y="232"/>
                    <a:pt x="0" y="259"/>
                    <a:pt x="0" y="259"/>
                  </a:cubicBezTo>
                  <a:cubicBezTo>
                    <a:pt x="0" y="259"/>
                    <a:pt x="124" y="465"/>
                    <a:pt x="197" y="465"/>
                  </a:cubicBezTo>
                  <a:cubicBezTo>
                    <a:pt x="210" y="465"/>
                    <a:pt x="221" y="459"/>
                    <a:pt x="229" y="445"/>
                  </a:cubicBezTo>
                  <a:cubicBezTo>
                    <a:pt x="291" y="346"/>
                    <a:pt x="547" y="462"/>
                    <a:pt x="421" y="180"/>
                  </a:cubicBezTo>
                  <a:cubicBezTo>
                    <a:pt x="363" y="47"/>
                    <a:pt x="305" y="1"/>
                    <a:pt x="259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34"/>
            <p:cNvSpPr/>
            <p:nvPr/>
          </p:nvSpPr>
          <p:spPr>
            <a:xfrm>
              <a:off x="5957626" y="951356"/>
              <a:ext cx="867705" cy="1349573"/>
            </a:xfrm>
            <a:custGeom>
              <a:avLst/>
              <a:gdLst/>
              <a:ahLst/>
              <a:cxnLst/>
              <a:rect l="l" t="t" r="r" b="b"/>
              <a:pathLst>
                <a:path w="7102" h="11046" extrusionOk="0">
                  <a:moveTo>
                    <a:pt x="4756" y="0"/>
                  </a:moveTo>
                  <a:cubicBezTo>
                    <a:pt x="4641" y="0"/>
                    <a:pt x="4493" y="42"/>
                    <a:pt x="4319" y="116"/>
                  </a:cubicBezTo>
                  <a:lnTo>
                    <a:pt x="0" y="11046"/>
                  </a:lnTo>
                  <a:lnTo>
                    <a:pt x="6305" y="3525"/>
                  </a:lnTo>
                  <a:cubicBezTo>
                    <a:pt x="7009" y="2725"/>
                    <a:pt x="7102" y="2290"/>
                    <a:pt x="6835" y="2290"/>
                  </a:cubicBezTo>
                  <a:cubicBezTo>
                    <a:pt x="6684" y="2290"/>
                    <a:pt x="6418" y="2430"/>
                    <a:pt x="6082" y="2722"/>
                  </a:cubicBezTo>
                  <a:cubicBezTo>
                    <a:pt x="6701" y="1426"/>
                    <a:pt x="6477" y="767"/>
                    <a:pt x="5932" y="767"/>
                  </a:cubicBezTo>
                  <a:cubicBezTo>
                    <a:pt x="5607" y="767"/>
                    <a:pt x="5169" y="1001"/>
                    <a:pt x="4727" y="1472"/>
                  </a:cubicBezTo>
                  <a:cubicBezTo>
                    <a:pt x="5168" y="408"/>
                    <a:pt x="5120" y="0"/>
                    <a:pt x="4756" y="0"/>
                  </a:cubicBez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34"/>
            <p:cNvSpPr/>
            <p:nvPr/>
          </p:nvSpPr>
          <p:spPr>
            <a:xfrm>
              <a:off x="6544442" y="736324"/>
              <a:ext cx="120467" cy="105561"/>
            </a:xfrm>
            <a:custGeom>
              <a:avLst/>
              <a:gdLst/>
              <a:ahLst/>
              <a:cxnLst/>
              <a:rect l="l" t="t" r="r" b="b"/>
              <a:pathLst>
                <a:path w="986" h="864" extrusionOk="0">
                  <a:moveTo>
                    <a:pt x="380" y="1"/>
                  </a:moveTo>
                  <a:cubicBezTo>
                    <a:pt x="342" y="1"/>
                    <a:pt x="297" y="16"/>
                    <a:pt x="244" y="51"/>
                  </a:cubicBezTo>
                  <a:cubicBezTo>
                    <a:pt x="0" y="210"/>
                    <a:pt x="123" y="546"/>
                    <a:pt x="299" y="717"/>
                  </a:cubicBezTo>
                  <a:cubicBezTo>
                    <a:pt x="398" y="814"/>
                    <a:pt x="519" y="863"/>
                    <a:pt x="629" y="863"/>
                  </a:cubicBezTo>
                  <a:cubicBezTo>
                    <a:pt x="716" y="863"/>
                    <a:pt x="797" y="833"/>
                    <a:pt x="855" y="770"/>
                  </a:cubicBezTo>
                  <a:cubicBezTo>
                    <a:pt x="985" y="626"/>
                    <a:pt x="898" y="539"/>
                    <a:pt x="722" y="367"/>
                  </a:cubicBezTo>
                  <a:cubicBezTo>
                    <a:pt x="582" y="231"/>
                    <a:pt x="530" y="1"/>
                    <a:pt x="380" y="1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34"/>
            <p:cNvSpPr/>
            <p:nvPr/>
          </p:nvSpPr>
          <p:spPr>
            <a:xfrm>
              <a:off x="6530025" y="729727"/>
              <a:ext cx="95298" cy="105439"/>
            </a:xfrm>
            <a:custGeom>
              <a:avLst/>
              <a:gdLst/>
              <a:ahLst/>
              <a:cxnLst/>
              <a:rect l="l" t="t" r="r" b="b"/>
              <a:pathLst>
                <a:path w="780" h="863" extrusionOk="0">
                  <a:moveTo>
                    <a:pt x="380" y="1"/>
                  </a:moveTo>
                  <a:cubicBezTo>
                    <a:pt x="342" y="1"/>
                    <a:pt x="298" y="16"/>
                    <a:pt x="244" y="51"/>
                  </a:cubicBezTo>
                  <a:cubicBezTo>
                    <a:pt x="1" y="211"/>
                    <a:pt x="124" y="547"/>
                    <a:pt x="300" y="716"/>
                  </a:cubicBezTo>
                  <a:cubicBezTo>
                    <a:pt x="398" y="812"/>
                    <a:pt x="520" y="862"/>
                    <a:pt x="630" y="862"/>
                  </a:cubicBezTo>
                  <a:cubicBezTo>
                    <a:pt x="684" y="862"/>
                    <a:pt x="735" y="850"/>
                    <a:pt x="780" y="826"/>
                  </a:cubicBezTo>
                  <a:cubicBezTo>
                    <a:pt x="691" y="809"/>
                    <a:pt x="602" y="763"/>
                    <a:pt x="526" y="690"/>
                  </a:cubicBezTo>
                  <a:cubicBezTo>
                    <a:pt x="353" y="521"/>
                    <a:pt x="231" y="191"/>
                    <a:pt x="465" y="29"/>
                  </a:cubicBezTo>
                  <a:cubicBezTo>
                    <a:pt x="440" y="11"/>
                    <a:pt x="412" y="1"/>
                    <a:pt x="380" y="1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34"/>
            <p:cNvSpPr/>
            <p:nvPr/>
          </p:nvSpPr>
          <p:spPr>
            <a:xfrm>
              <a:off x="6510599" y="847139"/>
              <a:ext cx="81615" cy="63532"/>
            </a:xfrm>
            <a:custGeom>
              <a:avLst/>
              <a:gdLst/>
              <a:ahLst/>
              <a:cxnLst/>
              <a:rect l="l" t="t" r="r" b="b"/>
              <a:pathLst>
                <a:path w="668" h="520" extrusionOk="0">
                  <a:moveTo>
                    <a:pt x="202" y="0"/>
                  </a:moveTo>
                  <a:cubicBezTo>
                    <a:pt x="146" y="0"/>
                    <a:pt x="97" y="25"/>
                    <a:pt x="68" y="70"/>
                  </a:cubicBezTo>
                  <a:cubicBezTo>
                    <a:pt x="1" y="175"/>
                    <a:pt x="65" y="341"/>
                    <a:pt x="211" y="442"/>
                  </a:cubicBezTo>
                  <a:cubicBezTo>
                    <a:pt x="285" y="494"/>
                    <a:pt x="364" y="520"/>
                    <a:pt x="434" y="520"/>
                  </a:cubicBezTo>
                  <a:cubicBezTo>
                    <a:pt x="505" y="520"/>
                    <a:pt x="565" y="493"/>
                    <a:pt x="599" y="441"/>
                  </a:cubicBezTo>
                  <a:cubicBezTo>
                    <a:pt x="668" y="338"/>
                    <a:pt x="512" y="293"/>
                    <a:pt x="417" y="140"/>
                  </a:cubicBezTo>
                  <a:cubicBezTo>
                    <a:pt x="357" y="43"/>
                    <a:pt x="275" y="0"/>
                    <a:pt x="202" y="0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34"/>
            <p:cNvSpPr/>
            <p:nvPr/>
          </p:nvSpPr>
          <p:spPr>
            <a:xfrm>
              <a:off x="6424098" y="611459"/>
              <a:ext cx="52903" cy="42640"/>
            </a:xfrm>
            <a:custGeom>
              <a:avLst/>
              <a:gdLst/>
              <a:ahLst/>
              <a:cxnLst/>
              <a:rect l="l" t="t" r="r" b="b"/>
              <a:pathLst>
                <a:path w="433" h="349" extrusionOk="0">
                  <a:moveTo>
                    <a:pt x="152" y="0"/>
                  </a:moveTo>
                  <a:cubicBezTo>
                    <a:pt x="112" y="0"/>
                    <a:pt x="74" y="21"/>
                    <a:pt x="50" y="57"/>
                  </a:cubicBezTo>
                  <a:cubicBezTo>
                    <a:pt x="0" y="131"/>
                    <a:pt x="33" y="243"/>
                    <a:pt x="126" y="307"/>
                  </a:cubicBezTo>
                  <a:cubicBezTo>
                    <a:pt x="167" y="335"/>
                    <a:pt x="212" y="349"/>
                    <a:pt x="254" y="349"/>
                  </a:cubicBezTo>
                  <a:cubicBezTo>
                    <a:pt x="307" y="349"/>
                    <a:pt x="355" y="327"/>
                    <a:pt x="382" y="286"/>
                  </a:cubicBezTo>
                  <a:cubicBezTo>
                    <a:pt x="433" y="210"/>
                    <a:pt x="332" y="188"/>
                    <a:pt x="277" y="87"/>
                  </a:cubicBezTo>
                  <a:cubicBezTo>
                    <a:pt x="245" y="27"/>
                    <a:pt x="197" y="0"/>
                    <a:pt x="152" y="0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34"/>
            <p:cNvSpPr/>
            <p:nvPr/>
          </p:nvSpPr>
          <p:spPr>
            <a:xfrm>
              <a:off x="6557026" y="652633"/>
              <a:ext cx="48749" cy="41052"/>
            </a:xfrm>
            <a:custGeom>
              <a:avLst/>
              <a:gdLst/>
              <a:ahLst/>
              <a:cxnLst/>
              <a:rect l="l" t="t" r="r" b="b"/>
              <a:pathLst>
                <a:path w="399" h="336" extrusionOk="0">
                  <a:moveTo>
                    <a:pt x="279" y="0"/>
                  </a:moveTo>
                  <a:cubicBezTo>
                    <a:pt x="230" y="0"/>
                    <a:pt x="174" y="34"/>
                    <a:pt x="139" y="105"/>
                  </a:cubicBezTo>
                  <a:cubicBezTo>
                    <a:pt x="90" y="206"/>
                    <a:pt x="0" y="245"/>
                    <a:pt x="46" y="301"/>
                  </a:cubicBezTo>
                  <a:cubicBezTo>
                    <a:pt x="65" y="324"/>
                    <a:pt x="95" y="335"/>
                    <a:pt x="129" y="335"/>
                  </a:cubicBezTo>
                  <a:cubicBezTo>
                    <a:pt x="177" y="335"/>
                    <a:pt x="235" y="312"/>
                    <a:pt x="284" y="269"/>
                  </a:cubicBezTo>
                  <a:cubicBezTo>
                    <a:pt x="368" y="193"/>
                    <a:pt x="398" y="87"/>
                    <a:pt x="351" y="33"/>
                  </a:cubicBezTo>
                  <a:cubicBezTo>
                    <a:pt x="333" y="12"/>
                    <a:pt x="307" y="0"/>
                    <a:pt x="279" y="0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34"/>
            <p:cNvSpPr/>
            <p:nvPr/>
          </p:nvSpPr>
          <p:spPr>
            <a:xfrm>
              <a:off x="6763383" y="874262"/>
              <a:ext cx="49238" cy="41785"/>
            </a:xfrm>
            <a:custGeom>
              <a:avLst/>
              <a:gdLst/>
              <a:ahLst/>
              <a:cxnLst/>
              <a:rect l="l" t="t" r="r" b="b"/>
              <a:pathLst>
                <a:path w="403" h="342" extrusionOk="0">
                  <a:moveTo>
                    <a:pt x="280" y="1"/>
                  </a:moveTo>
                  <a:cubicBezTo>
                    <a:pt x="231" y="1"/>
                    <a:pt x="175" y="33"/>
                    <a:pt x="141" y="106"/>
                  </a:cubicBezTo>
                  <a:cubicBezTo>
                    <a:pt x="93" y="210"/>
                    <a:pt x="0" y="249"/>
                    <a:pt x="48" y="306"/>
                  </a:cubicBezTo>
                  <a:cubicBezTo>
                    <a:pt x="68" y="330"/>
                    <a:pt x="98" y="341"/>
                    <a:pt x="132" y="341"/>
                  </a:cubicBezTo>
                  <a:cubicBezTo>
                    <a:pt x="181" y="341"/>
                    <a:pt x="239" y="318"/>
                    <a:pt x="290" y="273"/>
                  </a:cubicBezTo>
                  <a:cubicBezTo>
                    <a:pt x="374" y="197"/>
                    <a:pt x="403" y="90"/>
                    <a:pt x="354" y="33"/>
                  </a:cubicBezTo>
                  <a:cubicBezTo>
                    <a:pt x="336" y="12"/>
                    <a:pt x="309" y="1"/>
                    <a:pt x="280" y="1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34"/>
            <p:cNvSpPr/>
            <p:nvPr/>
          </p:nvSpPr>
          <p:spPr>
            <a:xfrm>
              <a:off x="6441080" y="733759"/>
              <a:ext cx="46550" cy="38486"/>
            </a:xfrm>
            <a:custGeom>
              <a:avLst/>
              <a:gdLst/>
              <a:ahLst/>
              <a:cxnLst/>
              <a:rect l="l" t="t" r="r" b="b"/>
              <a:pathLst>
                <a:path w="381" h="315" extrusionOk="0">
                  <a:moveTo>
                    <a:pt x="293" y="1"/>
                  </a:moveTo>
                  <a:cubicBezTo>
                    <a:pt x="246" y="1"/>
                    <a:pt x="185" y="35"/>
                    <a:pt x="143" y="108"/>
                  </a:cubicBezTo>
                  <a:cubicBezTo>
                    <a:pt x="87" y="202"/>
                    <a:pt x="0" y="247"/>
                    <a:pt x="37" y="292"/>
                  </a:cubicBezTo>
                  <a:cubicBezTo>
                    <a:pt x="51" y="308"/>
                    <a:pt x="71" y="315"/>
                    <a:pt x="95" y="315"/>
                  </a:cubicBezTo>
                  <a:cubicBezTo>
                    <a:pt x="141" y="315"/>
                    <a:pt x="202" y="288"/>
                    <a:pt x="258" y="238"/>
                  </a:cubicBezTo>
                  <a:cubicBezTo>
                    <a:pt x="344" y="164"/>
                    <a:pt x="381" y="66"/>
                    <a:pt x="344" y="22"/>
                  </a:cubicBezTo>
                  <a:cubicBezTo>
                    <a:pt x="332" y="8"/>
                    <a:pt x="314" y="1"/>
                    <a:pt x="293" y="1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0" name="Google Shape;2640;p34"/>
          <p:cNvGrpSpPr/>
          <p:nvPr/>
        </p:nvGrpSpPr>
        <p:grpSpPr>
          <a:xfrm>
            <a:off x="502681" y="1746663"/>
            <a:ext cx="8076682" cy="2787226"/>
            <a:chOff x="509025" y="1616500"/>
            <a:chExt cx="8076682" cy="2787226"/>
          </a:xfrm>
        </p:grpSpPr>
        <p:sp>
          <p:nvSpPr>
            <p:cNvPr id="2641" name="Google Shape;2641;p34"/>
            <p:cNvSpPr/>
            <p:nvPr/>
          </p:nvSpPr>
          <p:spPr>
            <a:xfrm>
              <a:off x="509025" y="33334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34"/>
            <p:cNvSpPr/>
            <p:nvPr/>
          </p:nvSpPr>
          <p:spPr>
            <a:xfrm>
              <a:off x="2864230" y="18921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34"/>
            <p:cNvSpPr/>
            <p:nvPr/>
          </p:nvSpPr>
          <p:spPr>
            <a:xfrm>
              <a:off x="3112721" y="4229368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34"/>
            <p:cNvSpPr/>
            <p:nvPr/>
          </p:nvSpPr>
          <p:spPr>
            <a:xfrm>
              <a:off x="2873950" y="31859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34"/>
            <p:cNvSpPr/>
            <p:nvPr/>
          </p:nvSpPr>
          <p:spPr>
            <a:xfrm>
              <a:off x="5976300" y="286821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34"/>
            <p:cNvSpPr/>
            <p:nvPr/>
          </p:nvSpPr>
          <p:spPr>
            <a:xfrm>
              <a:off x="6720721" y="1826805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34"/>
            <p:cNvSpPr/>
            <p:nvPr/>
          </p:nvSpPr>
          <p:spPr>
            <a:xfrm>
              <a:off x="1126055" y="16165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34"/>
            <p:cNvSpPr/>
            <p:nvPr/>
          </p:nvSpPr>
          <p:spPr>
            <a:xfrm>
              <a:off x="8164521" y="3223518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34"/>
            <p:cNvSpPr/>
            <p:nvPr/>
          </p:nvSpPr>
          <p:spPr>
            <a:xfrm>
              <a:off x="6598105" y="35594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34"/>
            <p:cNvSpPr/>
            <p:nvPr/>
          </p:nvSpPr>
          <p:spPr>
            <a:xfrm>
              <a:off x="5804725" y="40209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34"/>
            <p:cNvSpPr/>
            <p:nvPr/>
          </p:nvSpPr>
          <p:spPr>
            <a:xfrm>
              <a:off x="8423996" y="1616518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34"/>
            <p:cNvSpPr/>
            <p:nvPr/>
          </p:nvSpPr>
          <p:spPr>
            <a:xfrm>
              <a:off x="8251280" y="422935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53" name="Google Shape;2653;p34"/>
          <p:cNvGrpSpPr/>
          <p:nvPr/>
        </p:nvGrpSpPr>
        <p:grpSpPr>
          <a:xfrm>
            <a:off x="3985136" y="3587622"/>
            <a:ext cx="1168220" cy="963838"/>
            <a:chOff x="711725" y="1238775"/>
            <a:chExt cx="501425" cy="413700"/>
          </a:xfrm>
        </p:grpSpPr>
        <p:sp>
          <p:nvSpPr>
            <p:cNvPr id="2654" name="Google Shape;2654;p34"/>
            <p:cNvSpPr/>
            <p:nvPr/>
          </p:nvSpPr>
          <p:spPr>
            <a:xfrm>
              <a:off x="1072850" y="1380575"/>
              <a:ext cx="132825" cy="206575"/>
            </a:xfrm>
            <a:custGeom>
              <a:avLst/>
              <a:gdLst/>
              <a:ahLst/>
              <a:cxnLst/>
              <a:rect l="l" t="t" r="r" b="b"/>
              <a:pathLst>
                <a:path w="5313" h="8263" extrusionOk="0">
                  <a:moveTo>
                    <a:pt x="225" y="0"/>
                  </a:moveTo>
                  <a:lnTo>
                    <a:pt x="0" y="408"/>
                  </a:lnTo>
                  <a:lnTo>
                    <a:pt x="3957" y="8263"/>
                  </a:lnTo>
                  <a:lnTo>
                    <a:pt x="5313" y="7078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34"/>
            <p:cNvSpPr/>
            <p:nvPr/>
          </p:nvSpPr>
          <p:spPr>
            <a:xfrm>
              <a:off x="1040125" y="1376100"/>
              <a:ext cx="38900" cy="27400"/>
            </a:xfrm>
            <a:custGeom>
              <a:avLst/>
              <a:gdLst/>
              <a:ahLst/>
              <a:cxnLst/>
              <a:rect l="l" t="t" r="r" b="b"/>
              <a:pathLst>
                <a:path w="1556" h="1096" extrusionOk="0">
                  <a:moveTo>
                    <a:pt x="174" y="0"/>
                  </a:moveTo>
                  <a:lnTo>
                    <a:pt x="1" y="1095"/>
                  </a:lnTo>
                  <a:lnTo>
                    <a:pt x="1494" y="717"/>
                  </a:lnTo>
                  <a:lnTo>
                    <a:pt x="1555" y="202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34"/>
            <p:cNvSpPr/>
            <p:nvPr/>
          </p:nvSpPr>
          <p:spPr>
            <a:xfrm>
              <a:off x="786975" y="1246425"/>
              <a:ext cx="147250" cy="34200"/>
            </a:xfrm>
            <a:custGeom>
              <a:avLst/>
              <a:gdLst/>
              <a:ahLst/>
              <a:cxnLst/>
              <a:rect l="l" t="t" r="r" b="b"/>
              <a:pathLst>
                <a:path w="5890" h="1368" extrusionOk="0">
                  <a:moveTo>
                    <a:pt x="1371" y="1"/>
                  </a:moveTo>
                  <a:lnTo>
                    <a:pt x="0" y="1368"/>
                  </a:lnTo>
                  <a:lnTo>
                    <a:pt x="5673" y="931"/>
                  </a:lnTo>
                  <a:lnTo>
                    <a:pt x="5889" y="676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34"/>
            <p:cNvSpPr/>
            <p:nvPr/>
          </p:nvSpPr>
          <p:spPr>
            <a:xfrm>
              <a:off x="921950" y="1263325"/>
              <a:ext cx="39075" cy="39775"/>
            </a:xfrm>
            <a:custGeom>
              <a:avLst/>
              <a:gdLst/>
              <a:ahLst/>
              <a:cxnLst/>
              <a:rect l="l" t="t" r="r" b="b"/>
              <a:pathLst>
                <a:path w="1563" h="1591" extrusionOk="0">
                  <a:moveTo>
                    <a:pt x="490" y="0"/>
                  </a:moveTo>
                  <a:lnTo>
                    <a:pt x="1" y="231"/>
                  </a:lnTo>
                  <a:lnTo>
                    <a:pt x="462" y="1591"/>
                  </a:lnTo>
                  <a:lnTo>
                    <a:pt x="1563" y="1057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34"/>
            <p:cNvSpPr/>
            <p:nvPr/>
          </p:nvSpPr>
          <p:spPr>
            <a:xfrm>
              <a:off x="718400" y="1239950"/>
              <a:ext cx="494750" cy="410675"/>
            </a:xfrm>
            <a:custGeom>
              <a:avLst/>
              <a:gdLst/>
              <a:ahLst/>
              <a:cxnLst/>
              <a:rect l="l" t="t" r="r" b="b"/>
              <a:pathLst>
                <a:path w="19790" h="16427" extrusionOk="0">
                  <a:moveTo>
                    <a:pt x="4289" y="1"/>
                  </a:moveTo>
                  <a:lnTo>
                    <a:pt x="0" y="5574"/>
                  </a:lnTo>
                  <a:lnTo>
                    <a:pt x="7343" y="9207"/>
                  </a:lnTo>
                  <a:lnTo>
                    <a:pt x="10456" y="6745"/>
                  </a:lnTo>
                  <a:lnTo>
                    <a:pt x="12764" y="8667"/>
                  </a:lnTo>
                  <a:lnTo>
                    <a:pt x="10843" y="11945"/>
                  </a:lnTo>
                  <a:lnTo>
                    <a:pt x="16124" y="16426"/>
                  </a:lnTo>
                  <a:lnTo>
                    <a:pt x="19790" y="12597"/>
                  </a:lnTo>
                  <a:cubicBezTo>
                    <a:pt x="13757" y="8079"/>
                    <a:pt x="10147" y="5209"/>
                    <a:pt x="4289" y="1"/>
                  </a:cubicBezTo>
                  <a:close/>
                </a:path>
              </a:pathLst>
            </a:custGeom>
            <a:solidFill>
              <a:srgbClr val="2A64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34"/>
            <p:cNvSpPr/>
            <p:nvPr/>
          </p:nvSpPr>
          <p:spPr>
            <a:xfrm>
              <a:off x="950700" y="1375925"/>
              <a:ext cx="121525" cy="98250"/>
            </a:xfrm>
            <a:custGeom>
              <a:avLst/>
              <a:gdLst/>
              <a:ahLst/>
              <a:cxnLst/>
              <a:rect l="l" t="t" r="r" b="b"/>
              <a:pathLst>
                <a:path w="4861" h="3930" extrusionOk="0">
                  <a:moveTo>
                    <a:pt x="962" y="0"/>
                  </a:moveTo>
                  <a:lnTo>
                    <a:pt x="0" y="1162"/>
                  </a:lnTo>
                  <a:lnTo>
                    <a:pt x="4115" y="3930"/>
                  </a:lnTo>
                  <a:lnTo>
                    <a:pt x="4860" y="3212"/>
                  </a:lnTo>
                  <a:lnTo>
                    <a:pt x="962" y="0"/>
                  </a:ln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34"/>
            <p:cNvSpPr/>
            <p:nvPr/>
          </p:nvSpPr>
          <p:spPr>
            <a:xfrm>
              <a:off x="711725" y="1238775"/>
              <a:ext cx="273700" cy="232325"/>
            </a:xfrm>
            <a:custGeom>
              <a:avLst/>
              <a:gdLst/>
              <a:ahLst/>
              <a:cxnLst/>
              <a:rect l="l" t="t" r="r" b="b"/>
              <a:pathLst>
                <a:path w="10948" h="9293" extrusionOk="0">
                  <a:moveTo>
                    <a:pt x="4290" y="0"/>
                  </a:moveTo>
                  <a:lnTo>
                    <a:pt x="1" y="5573"/>
                  </a:lnTo>
                  <a:lnTo>
                    <a:pt x="7519" y="9292"/>
                  </a:lnTo>
                  <a:lnTo>
                    <a:pt x="10948" y="5847"/>
                  </a:lnTo>
                  <a:lnTo>
                    <a:pt x="4290" y="0"/>
                  </a:ln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34"/>
            <p:cNvSpPr/>
            <p:nvPr/>
          </p:nvSpPr>
          <p:spPr>
            <a:xfrm>
              <a:off x="712850" y="1379825"/>
              <a:ext cx="304800" cy="91100"/>
            </a:xfrm>
            <a:custGeom>
              <a:avLst/>
              <a:gdLst/>
              <a:ahLst/>
              <a:cxnLst/>
              <a:rect l="l" t="t" r="r" b="b"/>
              <a:pathLst>
                <a:path w="12192" h="3644" extrusionOk="0">
                  <a:moveTo>
                    <a:pt x="0" y="0"/>
                  </a:moveTo>
                  <a:lnTo>
                    <a:pt x="7500" y="3643"/>
                  </a:lnTo>
                  <a:lnTo>
                    <a:pt x="10154" y="916"/>
                  </a:lnTo>
                  <a:lnTo>
                    <a:pt x="11189" y="1739"/>
                  </a:lnTo>
                  <a:lnTo>
                    <a:pt x="12191" y="1297"/>
                  </a:lnTo>
                  <a:lnTo>
                    <a:pt x="10891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34"/>
            <p:cNvSpPr/>
            <p:nvPr/>
          </p:nvSpPr>
          <p:spPr>
            <a:xfrm>
              <a:off x="747550" y="1276575"/>
              <a:ext cx="211550" cy="170900"/>
            </a:xfrm>
            <a:custGeom>
              <a:avLst/>
              <a:gdLst/>
              <a:ahLst/>
              <a:cxnLst/>
              <a:rect l="l" t="t" r="r" b="b"/>
              <a:pathLst>
                <a:path w="8462" h="6836" extrusionOk="0">
                  <a:moveTo>
                    <a:pt x="2891" y="0"/>
                  </a:moveTo>
                  <a:lnTo>
                    <a:pt x="1" y="3811"/>
                  </a:lnTo>
                  <a:lnTo>
                    <a:pt x="6091" y="6836"/>
                  </a:lnTo>
                  <a:lnTo>
                    <a:pt x="8461" y="4438"/>
                  </a:lnTo>
                  <a:lnTo>
                    <a:pt x="2891" y="0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34"/>
            <p:cNvSpPr/>
            <p:nvPr/>
          </p:nvSpPr>
          <p:spPr>
            <a:xfrm>
              <a:off x="982800" y="1433700"/>
              <a:ext cx="225200" cy="218775"/>
            </a:xfrm>
            <a:custGeom>
              <a:avLst/>
              <a:gdLst/>
              <a:ahLst/>
              <a:cxnLst/>
              <a:rect l="l" t="t" r="r" b="b"/>
              <a:pathLst>
                <a:path w="9008" h="8751" extrusionOk="0">
                  <a:moveTo>
                    <a:pt x="2434" y="1"/>
                  </a:moveTo>
                  <a:lnTo>
                    <a:pt x="0" y="4151"/>
                  </a:lnTo>
                  <a:lnTo>
                    <a:pt x="5436" y="8750"/>
                  </a:lnTo>
                  <a:lnTo>
                    <a:pt x="9008" y="4941"/>
                  </a:lnTo>
                  <a:lnTo>
                    <a:pt x="2434" y="1"/>
                  </a:ln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34"/>
            <p:cNvSpPr/>
            <p:nvPr/>
          </p:nvSpPr>
          <p:spPr>
            <a:xfrm>
              <a:off x="982800" y="1537450"/>
              <a:ext cx="224975" cy="115025"/>
            </a:xfrm>
            <a:custGeom>
              <a:avLst/>
              <a:gdLst/>
              <a:ahLst/>
              <a:cxnLst/>
              <a:rect l="l" t="t" r="r" b="b"/>
              <a:pathLst>
                <a:path w="8999" h="4601" extrusionOk="0">
                  <a:moveTo>
                    <a:pt x="0" y="1"/>
                  </a:moveTo>
                  <a:lnTo>
                    <a:pt x="5436" y="4600"/>
                  </a:lnTo>
                  <a:lnTo>
                    <a:pt x="8999" y="7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34"/>
            <p:cNvSpPr/>
            <p:nvPr/>
          </p:nvSpPr>
          <p:spPr>
            <a:xfrm>
              <a:off x="1008600" y="1469750"/>
              <a:ext cx="175100" cy="158575"/>
            </a:xfrm>
            <a:custGeom>
              <a:avLst/>
              <a:gdLst/>
              <a:ahLst/>
              <a:cxnLst/>
              <a:rect l="l" t="t" r="r" b="b"/>
              <a:pathLst>
                <a:path w="7004" h="6343" extrusionOk="0">
                  <a:moveTo>
                    <a:pt x="1824" y="0"/>
                  </a:moveTo>
                  <a:lnTo>
                    <a:pt x="1" y="2440"/>
                  </a:lnTo>
                  <a:lnTo>
                    <a:pt x="4674" y="6342"/>
                  </a:lnTo>
                  <a:lnTo>
                    <a:pt x="7004" y="3828"/>
                  </a:lnTo>
                  <a:lnTo>
                    <a:pt x="1824" y="0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34"/>
            <p:cNvSpPr/>
            <p:nvPr/>
          </p:nvSpPr>
          <p:spPr>
            <a:xfrm>
              <a:off x="754150" y="1282750"/>
              <a:ext cx="195275" cy="158325"/>
            </a:xfrm>
            <a:custGeom>
              <a:avLst/>
              <a:gdLst/>
              <a:ahLst/>
              <a:cxnLst/>
              <a:rect l="l" t="t" r="r" b="b"/>
              <a:pathLst>
                <a:path w="7811" h="6333" extrusionOk="0">
                  <a:moveTo>
                    <a:pt x="2656" y="1"/>
                  </a:moveTo>
                  <a:lnTo>
                    <a:pt x="0" y="3548"/>
                  </a:lnTo>
                  <a:lnTo>
                    <a:pt x="5642" y="6332"/>
                  </a:lnTo>
                  <a:lnTo>
                    <a:pt x="7811" y="4142"/>
                  </a:lnTo>
                  <a:lnTo>
                    <a:pt x="2656" y="1"/>
                  </a:lnTo>
                  <a:close/>
                </a:path>
              </a:pathLst>
            </a:custGeom>
            <a:solidFill>
              <a:srgbClr val="CDA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34"/>
            <p:cNvSpPr/>
            <p:nvPr/>
          </p:nvSpPr>
          <p:spPr>
            <a:xfrm>
              <a:off x="753475" y="1281600"/>
              <a:ext cx="144175" cy="88675"/>
            </a:xfrm>
            <a:custGeom>
              <a:avLst/>
              <a:gdLst/>
              <a:ahLst/>
              <a:cxnLst/>
              <a:rect l="l" t="t" r="r" b="b"/>
              <a:pathLst>
                <a:path w="5767" h="3547" extrusionOk="0">
                  <a:moveTo>
                    <a:pt x="2657" y="1"/>
                  </a:moveTo>
                  <a:lnTo>
                    <a:pt x="0" y="3547"/>
                  </a:lnTo>
                  <a:lnTo>
                    <a:pt x="5766" y="2549"/>
                  </a:lnTo>
                  <a:lnTo>
                    <a:pt x="2657" y="1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34"/>
            <p:cNvSpPr/>
            <p:nvPr/>
          </p:nvSpPr>
          <p:spPr>
            <a:xfrm>
              <a:off x="1014225" y="1475075"/>
              <a:ext cx="160525" cy="145650"/>
            </a:xfrm>
            <a:custGeom>
              <a:avLst/>
              <a:gdLst/>
              <a:ahLst/>
              <a:cxnLst/>
              <a:rect l="l" t="t" r="r" b="b"/>
              <a:pathLst>
                <a:path w="6421" h="5826" extrusionOk="0">
                  <a:moveTo>
                    <a:pt x="1585" y="1"/>
                  </a:moveTo>
                  <a:lnTo>
                    <a:pt x="0" y="2162"/>
                  </a:lnTo>
                  <a:lnTo>
                    <a:pt x="4319" y="5826"/>
                  </a:lnTo>
                  <a:lnTo>
                    <a:pt x="6421" y="3557"/>
                  </a:lnTo>
                  <a:lnTo>
                    <a:pt x="1585" y="1"/>
                  </a:lnTo>
                  <a:close/>
                </a:path>
              </a:pathLst>
            </a:custGeom>
            <a:solidFill>
              <a:srgbClr val="2A64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34"/>
            <p:cNvSpPr/>
            <p:nvPr/>
          </p:nvSpPr>
          <p:spPr>
            <a:xfrm>
              <a:off x="1013850" y="1476300"/>
              <a:ext cx="110575" cy="54100"/>
            </a:xfrm>
            <a:custGeom>
              <a:avLst/>
              <a:gdLst/>
              <a:ahLst/>
              <a:cxnLst/>
              <a:rect l="l" t="t" r="r" b="b"/>
              <a:pathLst>
                <a:path w="4423" h="2164" extrusionOk="0">
                  <a:moveTo>
                    <a:pt x="1586" y="0"/>
                  </a:moveTo>
                  <a:lnTo>
                    <a:pt x="1" y="2164"/>
                  </a:lnTo>
                  <a:lnTo>
                    <a:pt x="4423" y="2040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34"/>
            <p:cNvSpPr/>
            <p:nvPr/>
          </p:nvSpPr>
          <p:spPr>
            <a:xfrm>
              <a:off x="788475" y="1347650"/>
              <a:ext cx="129750" cy="34725"/>
            </a:xfrm>
            <a:custGeom>
              <a:avLst/>
              <a:gdLst/>
              <a:ahLst/>
              <a:cxnLst/>
              <a:rect l="l" t="t" r="r" b="b"/>
              <a:pathLst>
                <a:path w="5190" h="1389" extrusionOk="0">
                  <a:moveTo>
                    <a:pt x="3772" y="0"/>
                  </a:moveTo>
                  <a:lnTo>
                    <a:pt x="460" y="566"/>
                  </a:lnTo>
                  <a:lnTo>
                    <a:pt x="0" y="1261"/>
                  </a:lnTo>
                  <a:lnTo>
                    <a:pt x="5189" y="1389"/>
                  </a:lnTo>
                  <a:lnTo>
                    <a:pt x="3772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34"/>
            <p:cNvSpPr/>
            <p:nvPr/>
          </p:nvSpPr>
          <p:spPr>
            <a:xfrm>
              <a:off x="1031825" y="1527800"/>
              <a:ext cx="106000" cy="53625"/>
            </a:xfrm>
            <a:custGeom>
              <a:avLst/>
              <a:gdLst/>
              <a:ahLst/>
              <a:cxnLst/>
              <a:rect l="l" t="t" r="r" b="b"/>
              <a:pathLst>
                <a:path w="4240" h="2145" extrusionOk="0">
                  <a:moveTo>
                    <a:pt x="3326" y="0"/>
                  </a:moveTo>
                  <a:lnTo>
                    <a:pt x="1" y="112"/>
                  </a:lnTo>
                  <a:lnTo>
                    <a:pt x="2443" y="2145"/>
                  </a:lnTo>
                  <a:lnTo>
                    <a:pt x="4239" y="932"/>
                  </a:lnTo>
                  <a:lnTo>
                    <a:pt x="3326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34"/>
            <p:cNvSpPr/>
            <p:nvPr/>
          </p:nvSpPr>
          <p:spPr>
            <a:xfrm>
              <a:off x="796200" y="1247150"/>
              <a:ext cx="16850" cy="17300"/>
            </a:xfrm>
            <a:custGeom>
              <a:avLst/>
              <a:gdLst/>
              <a:ahLst/>
              <a:cxnLst/>
              <a:rect l="l" t="t" r="r" b="b"/>
              <a:pathLst>
                <a:path w="674" h="692" extrusionOk="0">
                  <a:moveTo>
                    <a:pt x="332" y="0"/>
                  </a:moveTo>
                  <a:lnTo>
                    <a:pt x="0" y="428"/>
                  </a:lnTo>
                  <a:lnTo>
                    <a:pt x="340" y="692"/>
                  </a:lnTo>
                  <a:lnTo>
                    <a:pt x="673" y="264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34"/>
            <p:cNvSpPr/>
            <p:nvPr/>
          </p:nvSpPr>
          <p:spPr>
            <a:xfrm>
              <a:off x="1190225" y="1558925"/>
              <a:ext cx="17100" cy="17275"/>
            </a:xfrm>
            <a:custGeom>
              <a:avLst/>
              <a:gdLst/>
              <a:ahLst/>
              <a:cxnLst/>
              <a:rect l="l" t="t" r="r" b="b"/>
              <a:pathLst>
                <a:path w="684" h="691" extrusionOk="0">
                  <a:moveTo>
                    <a:pt x="368" y="1"/>
                  </a:moveTo>
                  <a:lnTo>
                    <a:pt x="1" y="397"/>
                  </a:lnTo>
                  <a:lnTo>
                    <a:pt x="315" y="691"/>
                  </a:lnTo>
                  <a:lnTo>
                    <a:pt x="683" y="294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rgbClr val="8BC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4" name="Google Shape;2674;p34"/>
          <p:cNvGrpSpPr/>
          <p:nvPr/>
        </p:nvGrpSpPr>
        <p:grpSpPr>
          <a:xfrm>
            <a:off x="2425282" y="1908793"/>
            <a:ext cx="92925" cy="59613"/>
            <a:chOff x="12118732" y="6826968"/>
            <a:chExt cx="92925" cy="59613"/>
          </a:xfrm>
        </p:grpSpPr>
        <p:sp>
          <p:nvSpPr>
            <p:cNvPr id="2675" name="Google Shape;2675;p34"/>
            <p:cNvSpPr/>
            <p:nvPr/>
          </p:nvSpPr>
          <p:spPr>
            <a:xfrm>
              <a:off x="12118732" y="6827585"/>
              <a:ext cx="92925" cy="58996"/>
            </a:xfrm>
            <a:custGeom>
              <a:avLst/>
              <a:gdLst/>
              <a:ahLst/>
              <a:cxnLst/>
              <a:rect l="l" t="t" r="r" b="b"/>
              <a:pathLst>
                <a:path w="1657" h="1052" extrusionOk="0">
                  <a:moveTo>
                    <a:pt x="1224" y="0"/>
                  </a:moveTo>
                  <a:cubicBezTo>
                    <a:pt x="1044" y="0"/>
                    <a:pt x="819" y="171"/>
                    <a:pt x="576" y="212"/>
                  </a:cubicBezTo>
                  <a:cubicBezTo>
                    <a:pt x="193" y="278"/>
                    <a:pt x="0" y="316"/>
                    <a:pt x="42" y="617"/>
                  </a:cubicBezTo>
                  <a:cubicBezTo>
                    <a:pt x="78" y="874"/>
                    <a:pt x="339" y="1051"/>
                    <a:pt x="656" y="1051"/>
                  </a:cubicBezTo>
                  <a:cubicBezTo>
                    <a:pt x="706" y="1051"/>
                    <a:pt x="757" y="1047"/>
                    <a:pt x="809" y="1038"/>
                  </a:cubicBezTo>
                  <a:cubicBezTo>
                    <a:pt x="1191" y="972"/>
                    <a:pt x="1656" y="647"/>
                    <a:pt x="1485" y="225"/>
                  </a:cubicBezTo>
                  <a:cubicBezTo>
                    <a:pt x="1416" y="56"/>
                    <a:pt x="1327" y="0"/>
                    <a:pt x="1224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34"/>
            <p:cNvSpPr/>
            <p:nvPr/>
          </p:nvSpPr>
          <p:spPr>
            <a:xfrm>
              <a:off x="12127200" y="6826968"/>
              <a:ext cx="41499" cy="24114"/>
            </a:xfrm>
            <a:custGeom>
              <a:avLst/>
              <a:gdLst/>
              <a:ahLst/>
              <a:cxnLst/>
              <a:rect l="l" t="t" r="r" b="b"/>
              <a:pathLst>
                <a:path w="740" h="430" extrusionOk="0">
                  <a:moveTo>
                    <a:pt x="579" y="0"/>
                  </a:moveTo>
                  <a:cubicBezTo>
                    <a:pt x="513" y="0"/>
                    <a:pt x="432" y="22"/>
                    <a:pt x="353" y="22"/>
                  </a:cubicBezTo>
                  <a:cubicBezTo>
                    <a:pt x="340" y="22"/>
                    <a:pt x="327" y="21"/>
                    <a:pt x="314" y="20"/>
                  </a:cubicBezTo>
                  <a:cubicBezTo>
                    <a:pt x="261" y="14"/>
                    <a:pt x="215" y="9"/>
                    <a:pt x="177" y="9"/>
                  </a:cubicBezTo>
                  <a:cubicBezTo>
                    <a:pt x="87" y="9"/>
                    <a:pt x="37" y="35"/>
                    <a:pt x="24" y="136"/>
                  </a:cubicBezTo>
                  <a:cubicBezTo>
                    <a:pt x="1" y="276"/>
                    <a:pt x="131" y="408"/>
                    <a:pt x="310" y="426"/>
                  </a:cubicBezTo>
                  <a:cubicBezTo>
                    <a:pt x="327" y="428"/>
                    <a:pt x="344" y="429"/>
                    <a:pt x="362" y="429"/>
                  </a:cubicBezTo>
                  <a:cubicBezTo>
                    <a:pt x="534" y="429"/>
                    <a:pt x="739" y="339"/>
                    <a:pt x="720" y="143"/>
                  </a:cubicBezTo>
                  <a:cubicBezTo>
                    <a:pt x="708" y="27"/>
                    <a:pt x="653" y="0"/>
                    <a:pt x="579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34"/>
            <p:cNvSpPr/>
            <p:nvPr/>
          </p:nvSpPr>
          <p:spPr>
            <a:xfrm>
              <a:off x="12134603" y="6835043"/>
              <a:ext cx="45817" cy="25629"/>
            </a:xfrm>
            <a:custGeom>
              <a:avLst/>
              <a:gdLst/>
              <a:ahLst/>
              <a:cxnLst/>
              <a:rect l="l" t="t" r="r" b="b"/>
              <a:pathLst>
                <a:path w="817" h="457" extrusionOk="0">
                  <a:moveTo>
                    <a:pt x="585" y="1"/>
                  </a:moveTo>
                  <a:cubicBezTo>
                    <a:pt x="532" y="1"/>
                    <a:pt x="471" y="25"/>
                    <a:pt x="401" y="47"/>
                  </a:cubicBezTo>
                  <a:cubicBezTo>
                    <a:pt x="244" y="99"/>
                    <a:pt x="1" y="176"/>
                    <a:pt x="175" y="360"/>
                  </a:cubicBezTo>
                  <a:cubicBezTo>
                    <a:pt x="223" y="410"/>
                    <a:pt x="281" y="457"/>
                    <a:pt x="372" y="457"/>
                  </a:cubicBezTo>
                  <a:cubicBezTo>
                    <a:pt x="403" y="457"/>
                    <a:pt x="439" y="451"/>
                    <a:pt x="479" y="438"/>
                  </a:cubicBezTo>
                  <a:cubicBezTo>
                    <a:pt x="636" y="388"/>
                    <a:pt x="817" y="427"/>
                    <a:pt x="746" y="179"/>
                  </a:cubicBezTo>
                  <a:cubicBezTo>
                    <a:pt x="706" y="41"/>
                    <a:pt x="652" y="1"/>
                    <a:pt x="585" y="1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8" name="Google Shape;2678;p34"/>
          <p:cNvGrpSpPr/>
          <p:nvPr/>
        </p:nvGrpSpPr>
        <p:grpSpPr>
          <a:xfrm>
            <a:off x="3360698" y="3478650"/>
            <a:ext cx="109300" cy="87933"/>
            <a:chOff x="12383923" y="3862425"/>
            <a:chExt cx="109300" cy="87933"/>
          </a:xfrm>
        </p:grpSpPr>
        <p:sp>
          <p:nvSpPr>
            <p:cNvPr id="2679" name="Google Shape;2679;p34"/>
            <p:cNvSpPr/>
            <p:nvPr/>
          </p:nvSpPr>
          <p:spPr>
            <a:xfrm>
              <a:off x="12383923" y="3875155"/>
              <a:ext cx="109300" cy="75203"/>
            </a:xfrm>
            <a:custGeom>
              <a:avLst/>
              <a:gdLst/>
              <a:ahLst/>
              <a:cxnLst/>
              <a:rect l="l" t="t" r="r" b="b"/>
              <a:pathLst>
                <a:path w="1949" h="1341" extrusionOk="0">
                  <a:moveTo>
                    <a:pt x="1500" y="0"/>
                  </a:moveTo>
                  <a:cubicBezTo>
                    <a:pt x="1369" y="0"/>
                    <a:pt x="1207" y="92"/>
                    <a:pt x="984" y="220"/>
                  </a:cubicBezTo>
                  <a:cubicBezTo>
                    <a:pt x="589" y="450"/>
                    <a:pt x="0" y="347"/>
                    <a:pt x="166" y="924"/>
                  </a:cubicBezTo>
                  <a:cubicBezTo>
                    <a:pt x="253" y="1226"/>
                    <a:pt x="506" y="1340"/>
                    <a:pt x="781" y="1340"/>
                  </a:cubicBezTo>
                  <a:cubicBezTo>
                    <a:pt x="988" y="1340"/>
                    <a:pt x="1208" y="1275"/>
                    <a:pt x="1377" y="1177"/>
                  </a:cubicBezTo>
                  <a:cubicBezTo>
                    <a:pt x="1775" y="950"/>
                    <a:pt x="1949" y="509"/>
                    <a:pt x="1765" y="194"/>
                  </a:cubicBezTo>
                  <a:cubicBezTo>
                    <a:pt x="1686" y="56"/>
                    <a:pt x="1602" y="0"/>
                    <a:pt x="1500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34"/>
            <p:cNvSpPr/>
            <p:nvPr/>
          </p:nvSpPr>
          <p:spPr>
            <a:xfrm>
              <a:off x="12412243" y="3862425"/>
              <a:ext cx="50640" cy="40490"/>
            </a:xfrm>
            <a:custGeom>
              <a:avLst/>
              <a:gdLst/>
              <a:ahLst/>
              <a:cxnLst/>
              <a:rect l="l" t="t" r="r" b="b"/>
              <a:pathLst>
                <a:path w="903" h="722" extrusionOk="0">
                  <a:moveTo>
                    <a:pt x="667" y="1"/>
                  </a:moveTo>
                  <a:cubicBezTo>
                    <a:pt x="597" y="1"/>
                    <a:pt x="530" y="69"/>
                    <a:pt x="430" y="170"/>
                  </a:cubicBezTo>
                  <a:cubicBezTo>
                    <a:pt x="281" y="326"/>
                    <a:pt x="1" y="357"/>
                    <a:pt x="154" y="597"/>
                  </a:cubicBezTo>
                  <a:cubicBezTo>
                    <a:pt x="209" y="686"/>
                    <a:pt x="291" y="721"/>
                    <a:pt x="377" y="721"/>
                  </a:cubicBezTo>
                  <a:cubicBezTo>
                    <a:pt x="505" y="721"/>
                    <a:pt x="646" y="645"/>
                    <a:pt x="735" y="554"/>
                  </a:cubicBezTo>
                  <a:cubicBezTo>
                    <a:pt x="884" y="398"/>
                    <a:pt x="903" y="176"/>
                    <a:pt x="781" y="59"/>
                  </a:cubicBezTo>
                  <a:cubicBezTo>
                    <a:pt x="739" y="19"/>
                    <a:pt x="703" y="1"/>
                    <a:pt x="667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34"/>
            <p:cNvSpPr/>
            <p:nvPr/>
          </p:nvSpPr>
          <p:spPr>
            <a:xfrm>
              <a:off x="12413645" y="3885923"/>
              <a:ext cx="43686" cy="35162"/>
            </a:xfrm>
            <a:custGeom>
              <a:avLst/>
              <a:gdLst/>
              <a:ahLst/>
              <a:cxnLst/>
              <a:rect l="l" t="t" r="r" b="b"/>
              <a:pathLst>
                <a:path w="779" h="627" extrusionOk="0">
                  <a:moveTo>
                    <a:pt x="622" y="1"/>
                  </a:moveTo>
                  <a:cubicBezTo>
                    <a:pt x="533" y="1"/>
                    <a:pt x="421" y="46"/>
                    <a:pt x="334" y="81"/>
                  </a:cubicBezTo>
                  <a:cubicBezTo>
                    <a:pt x="153" y="155"/>
                    <a:pt x="0" y="181"/>
                    <a:pt x="116" y="467"/>
                  </a:cubicBezTo>
                  <a:cubicBezTo>
                    <a:pt x="164" y="587"/>
                    <a:pt x="217" y="626"/>
                    <a:pt x="274" y="626"/>
                  </a:cubicBezTo>
                  <a:cubicBezTo>
                    <a:pt x="355" y="626"/>
                    <a:pt x="445" y="550"/>
                    <a:pt x="551" y="509"/>
                  </a:cubicBezTo>
                  <a:cubicBezTo>
                    <a:pt x="730" y="436"/>
                    <a:pt x="757" y="315"/>
                    <a:pt x="767" y="205"/>
                  </a:cubicBezTo>
                  <a:cubicBezTo>
                    <a:pt x="779" y="49"/>
                    <a:pt x="713" y="1"/>
                    <a:pt x="622" y="1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2" name="Google Shape;2682;p34"/>
          <p:cNvGrpSpPr/>
          <p:nvPr/>
        </p:nvGrpSpPr>
        <p:grpSpPr>
          <a:xfrm>
            <a:off x="5183427" y="2027693"/>
            <a:ext cx="130442" cy="110926"/>
            <a:chOff x="11999102" y="3312393"/>
            <a:chExt cx="130442" cy="110926"/>
          </a:xfrm>
        </p:grpSpPr>
        <p:sp>
          <p:nvSpPr>
            <p:cNvPr id="2683" name="Google Shape;2683;p34"/>
            <p:cNvSpPr/>
            <p:nvPr/>
          </p:nvSpPr>
          <p:spPr>
            <a:xfrm>
              <a:off x="11999102" y="3340657"/>
              <a:ext cx="130442" cy="82662"/>
            </a:xfrm>
            <a:custGeom>
              <a:avLst/>
              <a:gdLst/>
              <a:ahLst/>
              <a:cxnLst/>
              <a:rect l="l" t="t" r="r" b="b"/>
              <a:pathLst>
                <a:path w="2326" h="1474" extrusionOk="0">
                  <a:moveTo>
                    <a:pt x="1823" y="0"/>
                  </a:moveTo>
                  <a:cubicBezTo>
                    <a:pt x="1675" y="0"/>
                    <a:pt x="1482" y="57"/>
                    <a:pt x="1236" y="131"/>
                  </a:cubicBezTo>
                  <a:cubicBezTo>
                    <a:pt x="688" y="295"/>
                    <a:pt x="1" y="2"/>
                    <a:pt x="38" y="754"/>
                  </a:cubicBezTo>
                  <a:cubicBezTo>
                    <a:pt x="64" y="1270"/>
                    <a:pt x="532" y="1473"/>
                    <a:pt x="996" y="1473"/>
                  </a:cubicBezTo>
                  <a:cubicBezTo>
                    <a:pt x="1150" y="1473"/>
                    <a:pt x="1304" y="1450"/>
                    <a:pt x="1441" y="1409"/>
                  </a:cubicBezTo>
                  <a:cubicBezTo>
                    <a:pt x="1989" y="1245"/>
                    <a:pt x="2326" y="759"/>
                    <a:pt x="2196" y="324"/>
                  </a:cubicBezTo>
                  <a:cubicBezTo>
                    <a:pt x="2123" y="85"/>
                    <a:pt x="2006" y="0"/>
                    <a:pt x="1823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34"/>
            <p:cNvSpPr/>
            <p:nvPr/>
          </p:nvSpPr>
          <p:spPr>
            <a:xfrm>
              <a:off x="12021702" y="3352153"/>
              <a:ext cx="75484" cy="35386"/>
            </a:xfrm>
            <a:custGeom>
              <a:avLst/>
              <a:gdLst/>
              <a:ahLst/>
              <a:cxnLst/>
              <a:rect l="l" t="t" r="r" b="b"/>
              <a:pathLst>
                <a:path w="1346" h="631" extrusionOk="0">
                  <a:moveTo>
                    <a:pt x="1142" y="1"/>
                  </a:moveTo>
                  <a:cubicBezTo>
                    <a:pt x="1060" y="1"/>
                    <a:pt x="945" y="34"/>
                    <a:pt x="793" y="79"/>
                  </a:cubicBezTo>
                  <a:cubicBezTo>
                    <a:pt x="737" y="96"/>
                    <a:pt x="674" y="101"/>
                    <a:pt x="608" y="101"/>
                  </a:cubicBezTo>
                  <a:cubicBezTo>
                    <a:pt x="513" y="101"/>
                    <a:pt x="414" y="91"/>
                    <a:pt x="324" y="91"/>
                  </a:cubicBezTo>
                  <a:cubicBezTo>
                    <a:pt x="142" y="91"/>
                    <a:pt x="0" y="133"/>
                    <a:pt x="19" y="391"/>
                  </a:cubicBezTo>
                  <a:cubicBezTo>
                    <a:pt x="31" y="565"/>
                    <a:pt x="243" y="630"/>
                    <a:pt x="474" y="630"/>
                  </a:cubicBezTo>
                  <a:cubicBezTo>
                    <a:pt x="603" y="630"/>
                    <a:pt x="737" y="610"/>
                    <a:pt x="845" y="577"/>
                  </a:cubicBezTo>
                  <a:cubicBezTo>
                    <a:pt x="1144" y="487"/>
                    <a:pt x="1346" y="279"/>
                    <a:pt x="1296" y="113"/>
                  </a:cubicBezTo>
                  <a:cubicBezTo>
                    <a:pt x="1271" y="32"/>
                    <a:pt x="1222" y="1"/>
                    <a:pt x="1142" y="1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34"/>
            <p:cNvSpPr/>
            <p:nvPr/>
          </p:nvSpPr>
          <p:spPr>
            <a:xfrm>
              <a:off x="12059724" y="3312393"/>
              <a:ext cx="61015" cy="38583"/>
            </a:xfrm>
            <a:custGeom>
              <a:avLst/>
              <a:gdLst/>
              <a:ahLst/>
              <a:cxnLst/>
              <a:rect l="l" t="t" r="r" b="b"/>
              <a:pathLst>
                <a:path w="1088" h="688" extrusionOk="0">
                  <a:moveTo>
                    <a:pt x="299" y="0"/>
                  </a:moveTo>
                  <a:cubicBezTo>
                    <a:pt x="231" y="0"/>
                    <a:pt x="171" y="37"/>
                    <a:pt x="122" y="148"/>
                  </a:cubicBezTo>
                  <a:cubicBezTo>
                    <a:pt x="1" y="424"/>
                    <a:pt x="299" y="638"/>
                    <a:pt x="546" y="679"/>
                  </a:cubicBezTo>
                  <a:cubicBezTo>
                    <a:pt x="578" y="685"/>
                    <a:pt x="610" y="687"/>
                    <a:pt x="640" y="687"/>
                  </a:cubicBezTo>
                  <a:cubicBezTo>
                    <a:pt x="850" y="687"/>
                    <a:pt x="1027" y="568"/>
                    <a:pt x="1054" y="399"/>
                  </a:cubicBezTo>
                  <a:cubicBezTo>
                    <a:pt x="1087" y="201"/>
                    <a:pt x="961" y="178"/>
                    <a:pt x="715" y="135"/>
                  </a:cubicBezTo>
                  <a:cubicBezTo>
                    <a:pt x="559" y="109"/>
                    <a:pt x="416" y="0"/>
                    <a:pt x="299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34"/>
            <p:cNvSpPr/>
            <p:nvPr/>
          </p:nvSpPr>
          <p:spPr>
            <a:xfrm>
              <a:off x="12043181" y="3370043"/>
              <a:ext cx="35330" cy="34938"/>
            </a:xfrm>
            <a:custGeom>
              <a:avLst/>
              <a:gdLst/>
              <a:ahLst/>
              <a:cxnLst/>
              <a:rect l="l" t="t" r="r" b="b"/>
              <a:pathLst>
                <a:path w="630" h="623" extrusionOk="0">
                  <a:moveTo>
                    <a:pt x="443" y="0"/>
                  </a:moveTo>
                  <a:cubicBezTo>
                    <a:pt x="359" y="0"/>
                    <a:pt x="269" y="110"/>
                    <a:pt x="203" y="192"/>
                  </a:cubicBezTo>
                  <a:cubicBezTo>
                    <a:pt x="101" y="315"/>
                    <a:pt x="1" y="396"/>
                    <a:pt x="197" y="559"/>
                  </a:cubicBezTo>
                  <a:cubicBezTo>
                    <a:pt x="253" y="604"/>
                    <a:pt x="296" y="622"/>
                    <a:pt x="330" y="622"/>
                  </a:cubicBezTo>
                  <a:cubicBezTo>
                    <a:pt x="418" y="622"/>
                    <a:pt x="455" y="505"/>
                    <a:pt x="528" y="417"/>
                  </a:cubicBezTo>
                  <a:cubicBezTo>
                    <a:pt x="629" y="290"/>
                    <a:pt x="602" y="194"/>
                    <a:pt x="564" y="109"/>
                  </a:cubicBezTo>
                  <a:cubicBezTo>
                    <a:pt x="528" y="30"/>
                    <a:pt x="487" y="0"/>
                    <a:pt x="443" y="0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34"/>
            <p:cNvSpPr/>
            <p:nvPr/>
          </p:nvSpPr>
          <p:spPr>
            <a:xfrm>
              <a:off x="12058210" y="3349125"/>
              <a:ext cx="64099" cy="65670"/>
            </a:xfrm>
            <a:custGeom>
              <a:avLst/>
              <a:gdLst/>
              <a:ahLst/>
              <a:cxnLst/>
              <a:rect l="l" t="t" r="r" b="b"/>
              <a:pathLst>
                <a:path w="1143" h="1171" extrusionOk="0">
                  <a:moveTo>
                    <a:pt x="766" y="1"/>
                  </a:moveTo>
                  <a:cubicBezTo>
                    <a:pt x="626" y="1"/>
                    <a:pt x="648" y="312"/>
                    <a:pt x="502" y="573"/>
                  </a:cubicBezTo>
                  <a:cubicBezTo>
                    <a:pt x="331" y="873"/>
                    <a:pt x="1" y="986"/>
                    <a:pt x="237" y="1119"/>
                  </a:cubicBezTo>
                  <a:cubicBezTo>
                    <a:pt x="298" y="1154"/>
                    <a:pt x="366" y="1170"/>
                    <a:pt x="436" y="1170"/>
                  </a:cubicBezTo>
                  <a:cubicBezTo>
                    <a:pt x="634" y="1170"/>
                    <a:pt x="847" y="1038"/>
                    <a:pt x="973" y="816"/>
                  </a:cubicBezTo>
                  <a:cubicBezTo>
                    <a:pt x="1143" y="512"/>
                    <a:pt x="1089" y="160"/>
                    <a:pt x="851" y="29"/>
                  </a:cubicBezTo>
                  <a:cubicBezTo>
                    <a:pt x="817" y="9"/>
                    <a:pt x="789" y="1"/>
                    <a:pt x="766" y="1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8" name="Google Shape;2688;p34"/>
          <p:cNvGrpSpPr/>
          <p:nvPr/>
        </p:nvGrpSpPr>
        <p:grpSpPr>
          <a:xfrm>
            <a:off x="986898" y="3389727"/>
            <a:ext cx="87317" cy="68810"/>
            <a:chOff x="12590073" y="3525665"/>
            <a:chExt cx="87317" cy="68810"/>
          </a:xfrm>
        </p:grpSpPr>
        <p:sp>
          <p:nvSpPr>
            <p:cNvPr id="2689" name="Google Shape;2689;p34"/>
            <p:cNvSpPr/>
            <p:nvPr/>
          </p:nvSpPr>
          <p:spPr>
            <a:xfrm>
              <a:off x="12590073" y="3538507"/>
              <a:ext cx="87317" cy="55968"/>
            </a:xfrm>
            <a:custGeom>
              <a:avLst/>
              <a:gdLst/>
              <a:ahLst/>
              <a:cxnLst/>
              <a:rect l="l" t="t" r="r" b="b"/>
              <a:pathLst>
                <a:path w="1557" h="998" extrusionOk="0">
                  <a:moveTo>
                    <a:pt x="1217" y="0"/>
                  </a:moveTo>
                  <a:cubicBezTo>
                    <a:pt x="1117" y="0"/>
                    <a:pt x="987" y="45"/>
                    <a:pt x="818" y="104"/>
                  </a:cubicBezTo>
                  <a:cubicBezTo>
                    <a:pt x="463" y="232"/>
                    <a:pt x="1" y="59"/>
                    <a:pt x="49" y="552"/>
                  </a:cubicBezTo>
                  <a:cubicBezTo>
                    <a:pt x="80" y="874"/>
                    <a:pt x="364" y="997"/>
                    <a:pt x="653" y="997"/>
                  </a:cubicBezTo>
                  <a:cubicBezTo>
                    <a:pt x="771" y="997"/>
                    <a:pt x="890" y="977"/>
                    <a:pt x="993" y="940"/>
                  </a:cubicBezTo>
                  <a:cubicBezTo>
                    <a:pt x="1349" y="817"/>
                    <a:pt x="1557" y="485"/>
                    <a:pt x="1456" y="203"/>
                  </a:cubicBezTo>
                  <a:cubicBezTo>
                    <a:pt x="1403" y="55"/>
                    <a:pt x="1328" y="0"/>
                    <a:pt x="1217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34"/>
            <p:cNvSpPr/>
            <p:nvPr/>
          </p:nvSpPr>
          <p:spPr>
            <a:xfrm>
              <a:off x="12614972" y="3525665"/>
              <a:ext cx="42621" cy="30620"/>
            </a:xfrm>
            <a:custGeom>
              <a:avLst/>
              <a:gdLst/>
              <a:ahLst/>
              <a:cxnLst/>
              <a:rect l="l" t="t" r="r" b="b"/>
              <a:pathLst>
                <a:path w="760" h="546" extrusionOk="0">
                  <a:moveTo>
                    <a:pt x="576" y="0"/>
                  </a:moveTo>
                  <a:cubicBezTo>
                    <a:pt x="523" y="0"/>
                    <a:pt x="462" y="43"/>
                    <a:pt x="377" y="104"/>
                  </a:cubicBezTo>
                  <a:cubicBezTo>
                    <a:pt x="231" y="209"/>
                    <a:pt x="0" y="190"/>
                    <a:pt x="86" y="406"/>
                  </a:cubicBezTo>
                  <a:cubicBezTo>
                    <a:pt x="126" y="507"/>
                    <a:pt x="211" y="546"/>
                    <a:pt x="304" y="546"/>
                  </a:cubicBezTo>
                  <a:cubicBezTo>
                    <a:pt x="395" y="546"/>
                    <a:pt x="493" y="509"/>
                    <a:pt x="564" y="458"/>
                  </a:cubicBezTo>
                  <a:cubicBezTo>
                    <a:pt x="707" y="356"/>
                    <a:pt x="759" y="180"/>
                    <a:pt x="677" y="66"/>
                  </a:cubicBezTo>
                  <a:cubicBezTo>
                    <a:pt x="644" y="20"/>
                    <a:pt x="612" y="0"/>
                    <a:pt x="576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34"/>
            <p:cNvSpPr/>
            <p:nvPr/>
          </p:nvSpPr>
          <p:spPr>
            <a:xfrm>
              <a:off x="12613851" y="3544339"/>
              <a:ext cx="37125" cy="26021"/>
            </a:xfrm>
            <a:custGeom>
              <a:avLst/>
              <a:gdLst/>
              <a:ahLst/>
              <a:cxnLst/>
              <a:rect l="l" t="t" r="r" b="b"/>
              <a:pathLst>
                <a:path w="662" h="464" extrusionOk="0">
                  <a:moveTo>
                    <a:pt x="480" y="1"/>
                  </a:moveTo>
                  <a:cubicBezTo>
                    <a:pt x="418" y="1"/>
                    <a:pt x="346" y="15"/>
                    <a:pt x="287" y="28"/>
                  </a:cubicBezTo>
                  <a:cubicBezTo>
                    <a:pt x="129" y="59"/>
                    <a:pt x="0" y="58"/>
                    <a:pt x="50" y="308"/>
                  </a:cubicBezTo>
                  <a:cubicBezTo>
                    <a:pt x="76" y="429"/>
                    <a:pt x="121" y="463"/>
                    <a:pt x="178" y="463"/>
                  </a:cubicBezTo>
                  <a:cubicBezTo>
                    <a:pt x="240" y="463"/>
                    <a:pt x="316" y="423"/>
                    <a:pt x="397" y="407"/>
                  </a:cubicBezTo>
                  <a:cubicBezTo>
                    <a:pt x="556" y="374"/>
                    <a:pt x="597" y="281"/>
                    <a:pt x="620" y="192"/>
                  </a:cubicBezTo>
                  <a:cubicBezTo>
                    <a:pt x="661" y="40"/>
                    <a:pt x="583" y="1"/>
                    <a:pt x="480" y="1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34"/>
            <p:cNvSpPr/>
            <p:nvPr/>
          </p:nvSpPr>
          <p:spPr>
            <a:xfrm>
              <a:off x="12636170" y="3548153"/>
              <a:ext cx="36396" cy="38303"/>
            </a:xfrm>
            <a:custGeom>
              <a:avLst/>
              <a:gdLst/>
              <a:ahLst/>
              <a:cxnLst/>
              <a:rect l="l" t="t" r="r" b="b"/>
              <a:pathLst>
                <a:path w="649" h="683" extrusionOk="0">
                  <a:moveTo>
                    <a:pt x="497" y="0"/>
                  </a:moveTo>
                  <a:cubicBezTo>
                    <a:pt x="404" y="0"/>
                    <a:pt x="273" y="86"/>
                    <a:pt x="169" y="226"/>
                  </a:cubicBezTo>
                  <a:cubicBezTo>
                    <a:pt x="37" y="403"/>
                    <a:pt x="0" y="599"/>
                    <a:pt x="86" y="662"/>
                  </a:cubicBezTo>
                  <a:cubicBezTo>
                    <a:pt x="105" y="676"/>
                    <a:pt x="128" y="683"/>
                    <a:pt x="154" y="683"/>
                  </a:cubicBezTo>
                  <a:cubicBezTo>
                    <a:pt x="247" y="683"/>
                    <a:pt x="378" y="596"/>
                    <a:pt x="480" y="456"/>
                  </a:cubicBezTo>
                  <a:cubicBezTo>
                    <a:pt x="610" y="280"/>
                    <a:pt x="649" y="84"/>
                    <a:pt x="563" y="20"/>
                  </a:cubicBezTo>
                  <a:cubicBezTo>
                    <a:pt x="545" y="7"/>
                    <a:pt x="522" y="0"/>
                    <a:pt x="497" y="0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93" name="Google Shape;2693;p34"/>
          <p:cNvGrpSpPr/>
          <p:nvPr/>
        </p:nvGrpSpPr>
        <p:grpSpPr>
          <a:xfrm>
            <a:off x="5459086" y="2178265"/>
            <a:ext cx="163473" cy="132517"/>
            <a:chOff x="10700873" y="3440815"/>
            <a:chExt cx="163473" cy="132517"/>
          </a:xfrm>
        </p:grpSpPr>
        <p:sp>
          <p:nvSpPr>
            <p:cNvPr id="2694" name="Google Shape;2694;p34"/>
            <p:cNvSpPr/>
            <p:nvPr/>
          </p:nvSpPr>
          <p:spPr>
            <a:xfrm>
              <a:off x="10712089" y="3458817"/>
              <a:ext cx="130218" cy="114515"/>
            </a:xfrm>
            <a:custGeom>
              <a:avLst/>
              <a:gdLst/>
              <a:ahLst/>
              <a:cxnLst/>
              <a:rect l="l" t="t" r="r" b="b"/>
              <a:pathLst>
                <a:path w="2322" h="2042" extrusionOk="0">
                  <a:moveTo>
                    <a:pt x="1618" y="0"/>
                  </a:moveTo>
                  <a:cubicBezTo>
                    <a:pt x="1408" y="0"/>
                    <a:pt x="1258" y="219"/>
                    <a:pt x="1031" y="566"/>
                  </a:cubicBezTo>
                  <a:cubicBezTo>
                    <a:pt x="716" y="1044"/>
                    <a:pt x="1" y="1259"/>
                    <a:pt x="510" y="1811"/>
                  </a:cubicBezTo>
                  <a:cubicBezTo>
                    <a:pt x="661" y="1974"/>
                    <a:pt x="836" y="2041"/>
                    <a:pt x="1016" y="2041"/>
                  </a:cubicBezTo>
                  <a:cubicBezTo>
                    <a:pt x="1396" y="2041"/>
                    <a:pt x="1794" y="1742"/>
                    <a:pt x="2008" y="1416"/>
                  </a:cubicBezTo>
                  <a:cubicBezTo>
                    <a:pt x="2321" y="939"/>
                    <a:pt x="2270" y="351"/>
                    <a:pt x="1890" y="100"/>
                  </a:cubicBezTo>
                  <a:cubicBezTo>
                    <a:pt x="1786" y="32"/>
                    <a:pt x="1697" y="0"/>
                    <a:pt x="1618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34"/>
            <p:cNvSpPr/>
            <p:nvPr/>
          </p:nvSpPr>
          <p:spPr>
            <a:xfrm>
              <a:off x="10732727" y="3480295"/>
              <a:ext cx="71895" cy="63034"/>
            </a:xfrm>
            <a:custGeom>
              <a:avLst/>
              <a:gdLst/>
              <a:ahLst/>
              <a:cxnLst/>
              <a:rect l="l" t="t" r="r" b="b"/>
              <a:pathLst>
                <a:path w="1282" h="1124" extrusionOk="0">
                  <a:moveTo>
                    <a:pt x="1047" y="0"/>
                  </a:moveTo>
                  <a:cubicBezTo>
                    <a:pt x="947" y="0"/>
                    <a:pt x="863" y="124"/>
                    <a:pt x="728" y="327"/>
                  </a:cubicBezTo>
                  <a:cubicBezTo>
                    <a:pt x="556" y="589"/>
                    <a:pt x="1" y="721"/>
                    <a:pt x="333" y="1063"/>
                  </a:cubicBezTo>
                  <a:cubicBezTo>
                    <a:pt x="373" y="1105"/>
                    <a:pt x="423" y="1123"/>
                    <a:pt x="479" y="1123"/>
                  </a:cubicBezTo>
                  <a:cubicBezTo>
                    <a:pt x="680" y="1123"/>
                    <a:pt x="951" y="882"/>
                    <a:pt x="1086" y="677"/>
                  </a:cubicBezTo>
                  <a:cubicBezTo>
                    <a:pt x="1260" y="416"/>
                    <a:pt x="1282" y="125"/>
                    <a:pt x="1136" y="31"/>
                  </a:cubicBezTo>
                  <a:cubicBezTo>
                    <a:pt x="1104" y="10"/>
                    <a:pt x="1075" y="0"/>
                    <a:pt x="1047" y="0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34"/>
            <p:cNvSpPr/>
            <p:nvPr/>
          </p:nvSpPr>
          <p:spPr>
            <a:xfrm>
              <a:off x="10778768" y="3506541"/>
              <a:ext cx="28657" cy="34097"/>
            </a:xfrm>
            <a:custGeom>
              <a:avLst/>
              <a:gdLst/>
              <a:ahLst/>
              <a:cxnLst/>
              <a:rect l="l" t="t" r="r" b="b"/>
              <a:pathLst>
                <a:path w="511" h="608" extrusionOk="0">
                  <a:moveTo>
                    <a:pt x="150" y="0"/>
                  </a:moveTo>
                  <a:cubicBezTo>
                    <a:pt x="22" y="0"/>
                    <a:pt x="23" y="191"/>
                    <a:pt x="24" y="323"/>
                  </a:cubicBezTo>
                  <a:cubicBezTo>
                    <a:pt x="27" y="481"/>
                    <a:pt x="0" y="608"/>
                    <a:pt x="250" y="608"/>
                  </a:cubicBezTo>
                  <a:cubicBezTo>
                    <a:pt x="252" y="608"/>
                    <a:pt x="253" y="608"/>
                    <a:pt x="255" y="608"/>
                  </a:cubicBezTo>
                  <a:cubicBezTo>
                    <a:pt x="511" y="605"/>
                    <a:pt x="419" y="446"/>
                    <a:pt x="418" y="287"/>
                  </a:cubicBezTo>
                  <a:cubicBezTo>
                    <a:pt x="415" y="127"/>
                    <a:pt x="332" y="70"/>
                    <a:pt x="250" y="28"/>
                  </a:cubicBezTo>
                  <a:cubicBezTo>
                    <a:pt x="210" y="9"/>
                    <a:pt x="177" y="0"/>
                    <a:pt x="150" y="0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34"/>
            <p:cNvSpPr/>
            <p:nvPr/>
          </p:nvSpPr>
          <p:spPr>
            <a:xfrm>
              <a:off x="10778712" y="3479454"/>
              <a:ext cx="85634" cy="75988"/>
            </a:xfrm>
            <a:custGeom>
              <a:avLst/>
              <a:gdLst/>
              <a:ahLst/>
              <a:cxnLst/>
              <a:rect l="l" t="t" r="r" b="b"/>
              <a:pathLst>
                <a:path w="1527" h="1355" extrusionOk="0">
                  <a:moveTo>
                    <a:pt x="1053" y="1"/>
                  </a:moveTo>
                  <a:cubicBezTo>
                    <a:pt x="912" y="1"/>
                    <a:pt x="816" y="149"/>
                    <a:pt x="669" y="382"/>
                  </a:cubicBezTo>
                  <a:cubicBezTo>
                    <a:pt x="469" y="703"/>
                    <a:pt x="1" y="853"/>
                    <a:pt x="344" y="1211"/>
                  </a:cubicBezTo>
                  <a:cubicBezTo>
                    <a:pt x="442" y="1313"/>
                    <a:pt x="555" y="1355"/>
                    <a:pt x="670" y="1355"/>
                  </a:cubicBezTo>
                  <a:cubicBezTo>
                    <a:pt x="923" y="1355"/>
                    <a:pt x="1187" y="1149"/>
                    <a:pt x="1325" y="929"/>
                  </a:cubicBezTo>
                  <a:cubicBezTo>
                    <a:pt x="1527" y="610"/>
                    <a:pt x="1484" y="223"/>
                    <a:pt x="1231" y="63"/>
                  </a:cubicBezTo>
                  <a:cubicBezTo>
                    <a:pt x="1162" y="21"/>
                    <a:pt x="1105" y="1"/>
                    <a:pt x="1053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34"/>
            <p:cNvSpPr/>
            <p:nvPr/>
          </p:nvSpPr>
          <p:spPr>
            <a:xfrm>
              <a:off x="10700873" y="3500652"/>
              <a:ext cx="60006" cy="41387"/>
            </a:xfrm>
            <a:custGeom>
              <a:avLst/>
              <a:gdLst/>
              <a:ahLst/>
              <a:cxnLst/>
              <a:rect l="l" t="t" r="r" b="b"/>
              <a:pathLst>
                <a:path w="1070" h="738" extrusionOk="0">
                  <a:moveTo>
                    <a:pt x="824" y="0"/>
                  </a:moveTo>
                  <a:cubicBezTo>
                    <a:pt x="752" y="0"/>
                    <a:pt x="663" y="51"/>
                    <a:pt x="540" y="122"/>
                  </a:cubicBezTo>
                  <a:cubicBezTo>
                    <a:pt x="324" y="249"/>
                    <a:pt x="0" y="193"/>
                    <a:pt x="93" y="510"/>
                  </a:cubicBezTo>
                  <a:cubicBezTo>
                    <a:pt x="142" y="675"/>
                    <a:pt x="280" y="738"/>
                    <a:pt x="430" y="738"/>
                  </a:cubicBezTo>
                  <a:cubicBezTo>
                    <a:pt x="544" y="738"/>
                    <a:pt x="666" y="702"/>
                    <a:pt x="759" y="647"/>
                  </a:cubicBezTo>
                  <a:cubicBezTo>
                    <a:pt x="975" y="520"/>
                    <a:pt x="1070" y="278"/>
                    <a:pt x="969" y="106"/>
                  </a:cubicBezTo>
                  <a:cubicBezTo>
                    <a:pt x="926" y="31"/>
                    <a:pt x="880" y="0"/>
                    <a:pt x="824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34"/>
            <p:cNvSpPr/>
            <p:nvPr/>
          </p:nvSpPr>
          <p:spPr>
            <a:xfrm>
              <a:off x="10776020" y="3440815"/>
              <a:ext cx="36957" cy="37854"/>
            </a:xfrm>
            <a:custGeom>
              <a:avLst/>
              <a:gdLst/>
              <a:ahLst/>
              <a:cxnLst/>
              <a:rect l="l" t="t" r="r" b="b"/>
              <a:pathLst>
                <a:path w="659" h="675" extrusionOk="0">
                  <a:moveTo>
                    <a:pt x="394" y="1"/>
                  </a:moveTo>
                  <a:cubicBezTo>
                    <a:pt x="308" y="1"/>
                    <a:pt x="283" y="84"/>
                    <a:pt x="242" y="227"/>
                  </a:cubicBezTo>
                  <a:cubicBezTo>
                    <a:pt x="193" y="397"/>
                    <a:pt x="0" y="527"/>
                    <a:pt x="202" y="643"/>
                  </a:cubicBezTo>
                  <a:cubicBezTo>
                    <a:pt x="240" y="665"/>
                    <a:pt x="276" y="674"/>
                    <a:pt x="312" y="674"/>
                  </a:cubicBezTo>
                  <a:cubicBezTo>
                    <a:pt x="452" y="674"/>
                    <a:pt x="570" y="525"/>
                    <a:pt x="609" y="390"/>
                  </a:cubicBezTo>
                  <a:cubicBezTo>
                    <a:pt x="659" y="220"/>
                    <a:pt x="589" y="49"/>
                    <a:pt x="453" y="11"/>
                  </a:cubicBezTo>
                  <a:cubicBezTo>
                    <a:pt x="430" y="4"/>
                    <a:pt x="411" y="1"/>
                    <a:pt x="394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34"/>
            <p:cNvSpPr/>
            <p:nvPr/>
          </p:nvSpPr>
          <p:spPr>
            <a:xfrm>
              <a:off x="10800976" y="3495100"/>
              <a:ext cx="35386" cy="34826"/>
            </a:xfrm>
            <a:custGeom>
              <a:avLst/>
              <a:gdLst/>
              <a:ahLst/>
              <a:cxnLst/>
              <a:rect l="l" t="t" r="r" b="b"/>
              <a:pathLst>
                <a:path w="631" h="621" extrusionOk="0">
                  <a:moveTo>
                    <a:pt x="447" y="1"/>
                  </a:moveTo>
                  <a:cubicBezTo>
                    <a:pt x="363" y="1"/>
                    <a:pt x="273" y="110"/>
                    <a:pt x="205" y="189"/>
                  </a:cubicBezTo>
                  <a:cubicBezTo>
                    <a:pt x="101" y="311"/>
                    <a:pt x="0" y="391"/>
                    <a:pt x="194" y="554"/>
                  </a:cubicBezTo>
                  <a:cubicBezTo>
                    <a:pt x="249" y="602"/>
                    <a:pt x="292" y="620"/>
                    <a:pt x="327" y="620"/>
                  </a:cubicBezTo>
                  <a:cubicBezTo>
                    <a:pt x="414" y="620"/>
                    <a:pt x="453" y="504"/>
                    <a:pt x="527" y="417"/>
                  </a:cubicBezTo>
                  <a:cubicBezTo>
                    <a:pt x="630" y="295"/>
                    <a:pt x="606" y="196"/>
                    <a:pt x="567" y="112"/>
                  </a:cubicBezTo>
                  <a:cubicBezTo>
                    <a:pt x="532" y="31"/>
                    <a:pt x="490" y="1"/>
                    <a:pt x="447" y="1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34"/>
            <p:cNvSpPr/>
            <p:nvPr/>
          </p:nvSpPr>
          <p:spPr>
            <a:xfrm>
              <a:off x="10818417" y="3487698"/>
              <a:ext cx="22600" cy="44920"/>
            </a:xfrm>
            <a:custGeom>
              <a:avLst/>
              <a:gdLst/>
              <a:ahLst/>
              <a:cxnLst/>
              <a:rect l="l" t="t" r="r" b="b"/>
              <a:pathLst>
                <a:path w="403" h="801" extrusionOk="0">
                  <a:moveTo>
                    <a:pt x="190" y="1"/>
                  </a:moveTo>
                  <a:cubicBezTo>
                    <a:pt x="189" y="1"/>
                    <a:pt x="188" y="1"/>
                    <a:pt x="188" y="1"/>
                  </a:cubicBezTo>
                  <a:cubicBezTo>
                    <a:pt x="80" y="5"/>
                    <a:pt x="0" y="185"/>
                    <a:pt x="9" y="407"/>
                  </a:cubicBezTo>
                  <a:cubicBezTo>
                    <a:pt x="16" y="627"/>
                    <a:pt x="108" y="801"/>
                    <a:pt x="215" y="801"/>
                  </a:cubicBezTo>
                  <a:cubicBezTo>
                    <a:pt x="215" y="801"/>
                    <a:pt x="216" y="801"/>
                    <a:pt x="216" y="801"/>
                  </a:cubicBezTo>
                  <a:cubicBezTo>
                    <a:pt x="322" y="795"/>
                    <a:pt x="402" y="615"/>
                    <a:pt x="395" y="394"/>
                  </a:cubicBezTo>
                  <a:cubicBezTo>
                    <a:pt x="388" y="176"/>
                    <a:pt x="296" y="1"/>
                    <a:pt x="190" y="1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2" name="Google Shape;2702;p34"/>
          <p:cNvGrpSpPr/>
          <p:nvPr/>
        </p:nvGrpSpPr>
        <p:grpSpPr>
          <a:xfrm>
            <a:off x="8515123" y="2080490"/>
            <a:ext cx="140368" cy="135321"/>
            <a:chOff x="9525061" y="4508390"/>
            <a:chExt cx="140368" cy="135321"/>
          </a:xfrm>
        </p:grpSpPr>
        <p:sp>
          <p:nvSpPr>
            <p:cNvPr id="2703" name="Google Shape;2703;p34"/>
            <p:cNvSpPr/>
            <p:nvPr/>
          </p:nvSpPr>
          <p:spPr>
            <a:xfrm>
              <a:off x="9538240" y="4525663"/>
              <a:ext cx="127189" cy="118048"/>
            </a:xfrm>
            <a:custGeom>
              <a:avLst/>
              <a:gdLst/>
              <a:ahLst/>
              <a:cxnLst/>
              <a:rect l="l" t="t" r="r" b="b"/>
              <a:pathLst>
                <a:path w="2268" h="2105" extrusionOk="0">
                  <a:moveTo>
                    <a:pt x="1496" y="0"/>
                  </a:moveTo>
                  <a:cubicBezTo>
                    <a:pt x="1265" y="0"/>
                    <a:pt x="1139" y="241"/>
                    <a:pt x="942" y="634"/>
                  </a:cubicBezTo>
                  <a:cubicBezTo>
                    <a:pt x="687" y="1145"/>
                    <a:pt x="0" y="1441"/>
                    <a:pt x="570" y="1931"/>
                  </a:cubicBezTo>
                  <a:cubicBezTo>
                    <a:pt x="713" y="2053"/>
                    <a:pt x="866" y="2105"/>
                    <a:pt x="1018" y="2105"/>
                  </a:cubicBezTo>
                  <a:cubicBezTo>
                    <a:pt x="1425" y="2105"/>
                    <a:pt x="1825" y="1736"/>
                    <a:pt x="2011" y="1364"/>
                  </a:cubicBezTo>
                  <a:cubicBezTo>
                    <a:pt x="2268" y="852"/>
                    <a:pt x="2147" y="273"/>
                    <a:pt x="1742" y="70"/>
                  </a:cubicBezTo>
                  <a:cubicBezTo>
                    <a:pt x="1647" y="23"/>
                    <a:pt x="1567" y="0"/>
                    <a:pt x="1496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34"/>
            <p:cNvSpPr/>
            <p:nvPr/>
          </p:nvSpPr>
          <p:spPr>
            <a:xfrm>
              <a:off x="9557868" y="4548376"/>
              <a:ext cx="68081" cy="66399"/>
            </a:xfrm>
            <a:custGeom>
              <a:avLst/>
              <a:gdLst/>
              <a:ahLst/>
              <a:cxnLst/>
              <a:rect l="l" t="t" r="r" b="b"/>
              <a:pathLst>
                <a:path w="1214" h="1184" extrusionOk="0">
                  <a:moveTo>
                    <a:pt x="967" y="0"/>
                  </a:moveTo>
                  <a:cubicBezTo>
                    <a:pt x="860" y="0"/>
                    <a:pt x="791" y="135"/>
                    <a:pt x="675" y="364"/>
                  </a:cubicBezTo>
                  <a:cubicBezTo>
                    <a:pt x="535" y="643"/>
                    <a:pt x="1" y="839"/>
                    <a:pt x="369" y="1140"/>
                  </a:cubicBezTo>
                  <a:cubicBezTo>
                    <a:pt x="407" y="1170"/>
                    <a:pt x="449" y="1184"/>
                    <a:pt x="494" y="1184"/>
                  </a:cubicBezTo>
                  <a:cubicBezTo>
                    <a:pt x="700" y="1184"/>
                    <a:pt x="958" y="898"/>
                    <a:pt x="1072" y="669"/>
                  </a:cubicBezTo>
                  <a:cubicBezTo>
                    <a:pt x="1213" y="388"/>
                    <a:pt x="1200" y="99"/>
                    <a:pt x="1046" y="21"/>
                  </a:cubicBezTo>
                  <a:cubicBezTo>
                    <a:pt x="1017" y="7"/>
                    <a:pt x="991" y="0"/>
                    <a:pt x="967" y="0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34"/>
            <p:cNvSpPr/>
            <p:nvPr/>
          </p:nvSpPr>
          <p:spPr>
            <a:xfrm>
              <a:off x="9602900" y="4574845"/>
              <a:ext cx="31293" cy="33536"/>
            </a:xfrm>
            <a:custGeom>
              <a:avLst/>
              <a:gdLst/>
              <a:ahLst/>
              <a:cxnLst/>
              <a:rect l="l" t="t" r="r" b="b"/>
              <a:pathLst>
                <a:path w="558" h="598" extrusionOk="0">
                  <a:moveTo>
                    <a:pt x="147" y="1"/>
                  </a:moveTo>
                  <a:cubicBezTo>
                    <a:pt x="0" y="1"/>
                    <a:pt x="25" y="201"/>
                    <a:pt x="41" y="337"/>
                  </a:cubicBezTo>
                  <a:cubicBezTo>
                    <a:pt x="59" y="480"/>
                    <a:pt x="53" y="598"/>
                    <a:pt x="236" y="598"/>
                  </a:cubicBezTo>
                  <a:cubicBezTo>
                    <a:pt x="257" y="598"/>
                    <a:pt x="279" y="596"/>
                    <a:pt x="304" y="593"/>
                  </a:cubicBezTo>
                  <a:cubicBezTo>
                    <a:pt x="558" y="560"/>
                    <a:pt x="447" y="414"/>
                    <a:pt x="427" y="257"/>
                  </a:cubicBezTo>
                  <a:cubicBezTo>
                    <a:pt x="409" y="96"/>
                    <a:pt x="319" y="49"/>
                    <a:pt x="231" y="18"/>
                  </a:cubicBezTo>
                  <a:cubicBezTo>
                    <a:pt x="198" y="6"/>
                    <a:pt x="170" y="1"/>
                    <a:pt x="147" y="1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34"/>
            <p:cNvSpPr/>
            <p:nvPr/>
          </p:nvSpPr>
          <p:spPr>
            <a:xfrm>
              <a:off x="9598414" y="4559928"/>
              <a:ext cx="60118" cy="44023"/>
            </a:xfrm>
            <a:custGeom>
              <a:avLst/>
              <a:gdLst/>
              <a:ahLst/>
              <a:cxnLst/>
              <a:rect l="l" t="t" r="r" b="b"/>
              <a:pathLst>
                <a:path w="1072" h="785" extrusionOk="0">
                  <a:moveTo>
                    <a:pt x="812" y="0"/>
                  </a:moveTo>
                  <a:cubicBezTo>
                    <a:pt x="736" y="0"/>
                    <a:pt x="649" y="63"/>
                    <a:pt x="527" y="155"/>
                  </a:cubicBezTo>
                  <a:cubicBezTo>
                    <a:pt x="327" y="307"/>
                    <a:pt x="1" y="289"/>
                    <a:pt x="130" y="593"/>
                  </a:cubicBezTo>
                  <a:cubicBezTo>
                    <a:pt x="187" y="731"/>
                    <a:pt x="304" y="784"/>
                    <a:pt x="430" y="784"/>
                  </a:cubicBezTo>
                  <a:cubicBezTo>
                    <a:pt x="561" y="784"/>
                    <a:pt x="704" y="728"/>
                    <a:pt x="805" y="650"/>
                  </a:cubicBezTo>
                  <a:cubicBezTo>
                    <a:pt x="1006" y="498"/>
                    <a:pt x="1071" y="248"/>
                    <a:pt x="953" y="89"/>
                  </a:cubicBezTo>
                  <a:cubicBezTo>
                    <a:pt x="905" y="27"/>
                    <a:pt x="861" y="0"/>
                    <a:pt x="812" y="0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34"/>
            <p:cNvSpPr/>
            <p:nvPr/>
          </p:nvSpPr>
          <p:spPr>
            <a:xfrm>
              <a:off x="9525061" y="4573724"/>
              <a:ext cx="60118" cy="44023"/>
            </a:xfrm>
            <a:custGeom>
              <a:avLst/>
              <a:gdLst/>
              <a:ahLst/>
              <a:cxnLst/>
              <a:rect l="l" t="t" r="r" b="b"/>
              <a:pathLst>
                <a:path w="1072" h="785" extrusionOk="0">
                  <a:moveTo>
                    <a:pt x="811" y="1"/>
                  </a:moveTo>
                  <a:cubicBezTo>
                    <a:pt x="736" y="1"/>
                    <a:pt x="650" y="64"/>
                    <a:pt x="528" y="156"/>
                  </a:cubicBezTo>
                  <a:cubicBezTo>
                    <a:pt x="328" y="308"/>
                    <a:pt x="0" y="291"/>
                    <a:pt x="129" y="594"/>
                  </a:cubicBezTo>
                  <a:cubicBezTo>
                    <a:pt x="187" y="732"/>
                    <a:pt x="303" y="784"/>
                    <a:pt x="429" y="784"/>
                  </a:cubicBezTo>
                  <a:cubicBezTo>
                    <a:pt x="560" y="784"/>
                    <a:pt x="703" y="728"/>
                    <a:pt x="805" y="652"/>
                  </a:cubicBezTo>
                  <a:cubicBezTo>
                    <a:pt x="1008" y="501"/>
                    <a:pt x="1071" y="249"/>
                    <a:pt x="952" y="91"/>
                  </a:cubicBezTo>
                  <a:cubicBezTo>
                    <a:pt x="905" y="28"/>
                    <a:pt x="860" y="1"/>
                    <a:pt x="811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34"/>
            <p:cNvSpPr/>
            <p:nvPr/>
          </p:nvSpPr>
          <p:spPr>
            <a:xfrm>
              <a:off x="9594881" y="4508390"/>
              <a:ext cx="34657" cy="38247"/>
            </a:xfrm>
            <a:custGeom>
              <a:avLst/>
              <a:gdLst/>
              <a:ahLst/>
              <a:cxnLst/>
              <a:rect l="l" t="t" r="r" b="b"/>
              <a:pathLst>
                <a:path w="618" h="682" extrusionOk="0">
                  <a:moveTo>
                    <a:pt x="349" y="1"/>
                  </a:moveTo>
                  <a:cubicBezTo>
                    <a:pt x="246" y="1"/>
                    <a:pt x="230" y="88"/>
                    <a:pt x="204" y="243"/>
                  </a:cubicBezTo>
                  <a:cubicBezTo>
                    <a:pt x="175" y="420"/>
                    <a:pt x="1" y="570"/>
                    <a:pt x="215" y="663"/>
                  </a:cubicBezTo>
                  <a:cubicBezTo>
                    <a:pt x="246" y="676"/>
                    <a:pt x="275" y="682"/>
                    <a:pt x="303" y="682"/>
                  </a:cubicBezTo>
                  <a:cubicBezTo>
                    <a:pt x="455" y="682"/>
                    <a:pt x="565" y="510"/>
                    <a:pt x="589" y="362"/>
                  </a:cubicBezTo>
                  <a:cubicBezTo>
                    <a:pt x="618" y="186"/>
                    <a:pt x="529" y="27"/>
                    <a:pt x="389" y="4"/>
                  </a:cubicBezTo>
                  <a:cubicBezTo>
                    <a:pt x="374" y="2"/>
                    <a:pt x="361" y="1"/>
                    <a:pt x="349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9" name="Google Shape;2709;p34"/>
          <p:cNvGrpSpPr/>
          <p:nvPr/>
        </p:nvGrpSpPr>
        <p:grpSpPr>
          <a:xfrm>
            <a:off x="5668636" y="3751728"/>
            <a:ext cx="85017" cy="67184"/>
            <a:chOff x="9816311" y="6692990"/>
            <a:chExt cx="85017" cy="67184"/>
          </a:xfrm>
        </p:grpSpPr>
        <p:sp>
          <p:nvSpPr>
            <p:cNvPr id="2710" name="Google Shape;2710;p34"/>
            <p:cNvSpPr/>
            <p:nvPr/>
          </p:nvSpPr>
          <p:spPr>
            <a:xfrm>
              <a:off x="9816311" y="6704431"/>
              <a:ext cx="85017" cy="55744"/>
            </a:xfrm>
            <a:custGeom>
              <a:avLst/>
              <a:gdLst/>
              <a:ahLst/>
              <a:cxnLst/>
              <a:rect l="l" t="t" r="r" b="b"/>
              <a:pathLst>
                <a:path w="1516" h="994" extrusionOk="0">
                  <a:moveTo>
                    <a:pt x="1189" y="43"/>
                  </a:moveTo>
                  <a:cubicBezTo>
                    <a:pt x="1092" y="43"/>
                    <a:pt x="969" y="74"/>
                    <a:pt x="813" y="115"/>
                  </a:cubicBezTo>
                  <a:cubicBezTo>
                    <a:pt x="447" y="211"/>
                    <a:pt x="1" y="0"/>
                    <a:pt x="7" y="495"/>
                  </a:cubicBezTo>
                  <a:cubicBezTo>
                    <a:pt x="11" y="850"/>
                    <a:pt x="339" y="994"/>
                    <a:pt x="656" y="994"/>
                  </a:cubicBezTo>
                  <a:cubicBezTo>
                    <a:pt x="746" y="994"/>
                    <a:pt x="835" y="982"/>
                    <a:pt x="916" y="961"/>
                  </a:cubicBezTo>
                  <a:cubicBezTo>
                    <a:pt x="1281" y="866"/>
                    <a:pt x="1515" y="554"/>
                    <a:pt x="1441" y="265"/>
                  </a:cubicBezTo>
                  <a:cubicBezTo>
                    <a:pt x="1397" y="99"/>
                    <a:pt x="1317" y="43"/>
                    <a:pt x="1189" y="43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34"/>
            <p:cNvSpPr/>
            <p:nvPr/>
          </p:nvSpPr>
          <p:spPr>
            <a:xfrm>
              <a:off x="9841771" y="6692990"/>
              <a:ext cx="42396" cy="29498"/>
            </a:xfrm>
            <a:custGeom>
              <a:avLst/>
              <a:gdLst/>
              <a:ahLst/>
              <a:cxnLst/>
              <a:rect l="l" t="t" r="r" b="b"/>
              <a:pathLst>
                <a:path w="756" h="526" extrusionOk="0">
                  <a:moveTo>
                    <a:pt x="581" y="1"/>
                  </a:moveTo>
                  <a:cubicBezTo>
                    <a:pt x="530" y="1"/>
                    <a:pt x="467" y="38"/>
                    <a:pt x="381" y="90"/>
                  </a:cubicBezTo>
                  <a:cubicBezTo>
                    <a:pt x="230" y="181"/>
                    <a:pt x="1" y="143"/>
                    <a:pt x="68" y="367"/>
                  </a:cubicBezTo>
                  <a:cubicBezTo>
                    <a:pt x="103" y="482"/>
                    <a:pt x="199" y="525"/>
                    <a:pt x="302" y="525"/>
                  </a:cubicBezTo>
                  <a:cubicBezTo>
                    <a:pt x="385" y="525"/>
                    <a:pt x="472" y="498"/>
                    <a:pt x="539" y="458"/>
                  </a:cubicBezTo>
                  <a:cubicBezTo>
                    <a:pt x="689" y="367"/>
                    <a:pt x="755" y="196"/>
                    <a:pt x="683" y="75"/>
                  </a:cubicBezTo>
                  <a:cubicBezTo>
                    <a:pt x="652" y="23"/>
                    <a:pt x="620" y="1"/>
                    <a:pt x="581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34"/>
            <p:cNvSpPr/>
            <p:nvPr/>
          </p:nvSpPr>
          <p:spPr>
            <a:xfrm>
              <a:off x="9839584" y="6710992"/>
              <a:ext cx="37461" cy="24619"/>
            </a:xfrm>
            <a:custGeom>
              <a:avLst/>
              <a:gdLst/>
              <a:ahLst/>
              <a:cxnLst/>
              <a:rect l="l" t="t" r="r" b="b"/>
              <a:pathLst>
                <a:path w="668" h="439" extrusionOk="0">
                  <a:moveTo>
                    <a:pt x="446" y="1"/>
                  </a:moveTo>
                  <a:cubicBezTo>
                    <a:pt x="394" y="1"/>
                    <a:pt x="338" y="7"/>
                    <a:pt x="290" y="13"/>
                  </a:cubicBezTo>
                  <a:cubicBezTo>
                    <a:pt x="131" y="33"/>
                    <a:pt x="1" y="21"/>
                    <a:pt x="32" y="273"/>
                  </a:cubicBezTo>
                  <a:cubicBezTo>
                    <a:pt x="48" y="404"/>
                    <a:pt x="95" y="439"/>
                    <a:pt x="158" y="439"/>
                  </a:cubicBezTo>
                  <a:cubicBezTo>
                    <a:pt x="217" y="439"/>
                    <a:pt x="292" y="409"/>
                    <a:pt x="369" y="400"/>
                  </a:cubicBezTo>
                  <a:cubicBezTo>
                    <a:pt x="528" y="383"/>
                    <a:pt x="576" y="293"/>
                    <a:pt x="608" y="205"/>
                  </a:cubicBezTo>
                  <a:cubicBezTo>
                    <a:pt x="668" y="37"/>
                    <a:pt x="567" y="1"/>
                    <a:pt x="446" y="1"/>
                  </a:cubicBezTo>
                  <a:close/>
                </a:path>
              </a:pathLst>
            </a:custGeom>
            <a:solidFill>
              <a:srgbClr val="F7E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10B79AF-3E24-BF1C-76FB-4E0E1B492B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4084019"/>
              </p:ext>
            </p:extLst>
          </p:nvPr>
        </p:nvGraphicFramePr>
        <p:xfrm>
          <a:off x="540735" y="1490489"/>
          <a:ext cx="3498608" cy="32207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8FC6A97-EE8D-3035-8B13-C67A9D149DB4}"/>
              </a:ext>
            </a:extLst>
          </p:cNvPr>
          <p:cNvSpPr txBox="1"/>
          <p:nvPr/>
        </p:nvSpPr>
        <p:spPr>
          <a:xfrm>
            <a:off x="5699802" y="1908793"/>
            <a:ext cx="298699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F7E7C6"/>
                </a:solidFill>
                <a:latin typeface="Kumbh Sans"/>
                <a:sym typeface="Kumbh Sans"/>
              </a:rPr>
              <a:t>Rockbuster</a:t>
            </a:r>
            <a:r>
              <a:rPr lang="en-US" sz="1400" b="1" dirty="0">
                <a:solidFill>
                  <a:srgbClr val="EFC570"/>
                </a:solidFill>
                <a:latin typeface="Kumbh Sans"/>
                <a:ea typeface="Kumbh Sans"/>
                <a:cs typeface="Kumbh Sans"/>
                <a:sym typeface="Kumbh Sans"/>
              </a:rPr>
              <a:t> Average </a:t>
            </a:r>
            <a:r>
              <a:rPr lang="en-US" b="1" dirty="0">
                <a:solidFill>
                  <a:srgbClr val="EFC570"/>
                </a:solidFill>
                <a:latin typeface="Kumbh Sans"/>
                <a:ea typeface="Kumbh Sans"/>
                <a:cs typeface="Kumbh Sans"/>
                <a:sym typeface="Kumbh Sans"/>
              </a:rPr>
              <a:t>R</a:t>
            </a:r>
            <a:r>
              <a:rPr lang="en-US" sz="1400" b="1" dirty="0">
                <a:solidFill>
                  <a:srgbClr val="EFC570"/>
                </a:solidFill>
                <a:latin typeface="Kumbh Sans"/>
                <a:ea typeface="Kumbh Sans"/>
                <a:cs typeface="Kumbh Sans"/>
                <a:sym typeface="Kumbh Sans"/>
              </a:rPr>
              <a:t>ental </a:t>
            </a:r>
            <a:r>
              <a:rPr lang="en-US" b="1" dirty="0">
                <a:solidFill>
                  <a:srgbClr val="EFC570"/>
                </a:solidFill>
                <a:latin typeface="Kumbh Sans"/>
                <a:ea typeface="Kumbh Sans"/>
                <a:cs typeface="Kumbh Sans"/>
                <a:sym typeface="Kumbh Sans"/>
              </a:rPr>
              <a:t>D</a:t>
            </a:r>
            <a:r>
              <a:rPr lang="en-US" sz="1400" b="1" dirty="0">
                <a:solidFill>
                  <a:srgbClr val="EFC570"/>
                </a:solidFill>
                <a:latin typeface="Kumbh Sans"/>
                <a:ea typeface="Kumbh Sans"/>
                <a:cs typeface="Kumbh Sans"/>
                <a:sym typeface="Kumbh Sans"/>
              </a:rPr>
              <a:t>uration </a:t>
            </a:r>
            <a:r>
              <a:rPr lang="en-US" dirty="0">
                <a:solidFill>
                  <a:srgbClr val="F7E7C6"/>
                </a:solidFill>
                <a:latin typeface="Kumbh Sans"/>
                <a:sym typeface="Kumbh Sans"/>
              </a:rPr>
              <a:t>for all videos varying between </a:t>
            </a:r>
            <a:r>
              <a:rPr lang="en-US" b="1" dirty="0">
                <a:solidFill>
                  <a:srgbClr val="EFC570"/>
                </a:solidFill>
                <a:latin typeface="Kumbh Sans"/>
                <a:sym typeface="Kumbh Sans"/>
              </a:rPr>
              <a:t>4 to 6 Days . </a:t>
            </a:r>
            <a:r>
              <a:rPr lang="en-US" sz="1400" b="1" dirty="0">
                <a:solidFill>
                  <a:srgbClr val="EFC570"/>
                </a:solidFill>
                <a:latin typeface="Kumbh Sans"/>
                <a:ea typeface="Kumbh Sans"/>
                <a:cs typeface="Kumbh Sans"/>
                <a:sym typeface="Kumbh Sans"/>
              </a:rPr>
              <a:t>Thriller </a:t>
            </a:r>
            <a:r>
              <a:rPr lang="en-US" sz="1400" dirty="0">
                <a:solidFill>
                  <a:srgbClr val="F7E7C6"/>
                </a:solidFill>
                <a:latin typeface="Kumbh Sans"/>
                <a:ea typeface="Kumbh Sans"/>
                <a:cs typeface="Kumbh Sans"/>
                <a:sym typeface="Kumbh Sans"/>
              </a:rPr>
              <a:t>is the Genre with highest rental duration of </a:t>
            </a:r>
            <a:r>
              <a:rPr lang="en-US" b="1" dirty="0">
                <a:solidFill>
                  <a:srgbClr val="EFC570"/>
                </a:solidFill>
                <a:latin typeface="Kumbh Sans"/>
                <a:ea typeface="Kumbh Sans"/>
                <a:cs typeface="Kumbh Sans"/>
                <a:sym typeface="Kumbh Sans"/>
              </a:rPr>
              <a:t>6 Days</a:t>
            </a:r>
            <a:r>
              <a:rPr lang="en-US" sz="1400" b="1" dirty="0">
                <a:solidFill>
                  <a:srgbClr val="EFC570"/>
                </a:solidFill>
                <a:latin typeface="Kumbh Sans"/>
                <a:ea typeface="Kumbh Sans"/>
                <a:cs typeface="Kumbh Sans"/>
                <a:sym typeface="Kumbh Sans"/>
              </a:rPr>
              <a:t>.</a:t>
            </a:r>
            <a:r>
              <a:rPr lang="en-US" sz="1400" b="1" dirty="0">
                <a:solidFill>
                  <a:srgbClr val="F7E7C6"/>
                </a:solidFill>
                <a:latin typeface="Kumbh Sans"/>
                <a:ea typeface="Kumbh Sans"/>
                <a:cs typeface="Kumbh Sans"/>
                <a:sym typeface="Kumbh Sans"/>
              </a:rPr>
              <a:t> </a:t>
            </a:r>
          </a:p>
        </p:txBody>
      </p:sp>
      <p:sp>
        <p:nvSpPr>
          <p:cNvPr id="10" name="Title 20">
            <a:extLst>
              <a:ext uri="{FF2B5EF4-FFF2-40B4-BE49-F238E27FC236}">
                <a16:creationId xmlns:a16="http://schemas.microsoft.com/office/drawing/2014/main" id="{1512589C-ECAE-C719-AF34-75F3613698FE}"/>
              </a:ext>
            </a:extLst>
          </p:cNvPr>
          <p:cNvSpPr txBox="1">
            <a:spLocks/>
          </p:cNvSpPr>
          <p:nvPr/>
        </p:nvSpPr>
        <p:spPr>
          <a:xfrm>
            <a:off x="722400" y="540000"/>
            <a:ext cx="7708500" cy="630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Yeseva One"/>
              <a:buNone/>
              <a:defRPr sz="2800" b="1" i="0" u="none" strike="noStrike" cap="none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-US" dirty="0"/>
              <a:t>Average Rental Duration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1783E1B1-0E5F-B3EB-509E-C7027AE3E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RENTAL DURATION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6" name="Google Shape;1776;p29"/>
          <p:cNvSpPr/>
          <p:nvPr/>
        </p:nvSpPr>
        <p:spPr>
          <a:xfrm>
            <a:off x="1581150" y="1371600"/>
            <a:ext cx="2786400" cy="15873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7" name="Google Shape;1777;p29"/>
          <p:cNvSpPr txBox="1">
            <a:spLocks noGrp="1"/>
          </p:cNvSpPr>
          <p:nvPr>
            <p:ph type="title"/>
          </p:nvPr>
        </p:nvSpPr>
        <p:spPr>
          <a:xfrm>
            <a:off x="722400" y="540000"/>
            <a:ext cx="77085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STATISTICAL ANALYSIS </a:t>
            </a:r>
            <a:r>
              <a:rPr lang="en" dirty="0">
                <a:solidFill>
                  <a:schemeClr val="accent6"/>
                </a:solidFill>
              </a:rPr>
              <a:t> </a:t>
            </a:r>
            <a:endParaRPr dirty="0"/>
          </a:p>
        </p:txBody>
      </p:sp>
      <p:grpSp>
        <p:nvGrpSpPr>
          <p:cNvPr id="1778" name="Google Shape;1778;p29"/>
          <p:cNvGrpSpPr/>
          <p:nvPr/>
        </p:nvGrpSpPr>
        <p:grpSpPr>
          <a:xfrm>
            <a:off x="457200" y="1390841"/>
            <a:ext cx="3819013" cy="1535922"/>
            <a:chOff x="457200" y="1390841"/>
            <a:chExt cx="3819013" cy="1535922"/>
          </a:xfrm>
        </p:grpSpPr>
        <p:grpSp>
          <p:nvGrpSpPr>
            <p:cNvPr id="1779" name="Google Shape;1779;p29"/>
            <p:cNvGrpSpPr/>
            <p:nvPr/>
          </p:nvGrpSpPr>
          <p:grpSpPr>
            <a:xfrm>
              <a:off x="1659069" y="1390841"/>
              <a:ext cx="2617144" cy="1535922"/>
              <a:chOff x="1659069" y="1390841"/>
              <a:chExt cx="2617144" cy="1535922"/>
            </a:xfrm>
          </p:grpSpPr>
          <p:sp>
            <p:nvSpPr>
              <p:cNvPr id="1780" name="Google Shape;1780;p29"/>
              <p:cNvSpPr txBox="1"/>
              <p:nvPr/>
            </p:nvSpPr>
            <p:spPr>
              <a:xfrm>
                <a:off x="1659069" y="1390841"/>
                <a:ext cx="2603700" cy="52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solidFill>
                      <a:srgbClr val="EFC570"/>
                    </a:solidFill>
                    <a:latin typeface="Yeseva One"/>
                    <a:ea typeface="Yeseva One"/>
                    <a:cs typeface="Yeseva One"/>
                    <a:sym typeface="Yeseva One"/>
                  </a:rPr>
                  <a:t>RENTAL DURATION</a:t>
                </a:r>
                <a:endParaRPr sz="1800" b="1" dirty="0">
                  <a:solidFill>
                    <a:srgbClr val="EFC570"/>
                  </a:solidFill>
                  <a:latin typeface="Yeseva One"/>
                  <a:ea typeface="Yeseva One"/>
                  <a:cs typeface="Yeseva One"/>
                  <a:sym typeface="Yeseva One"/>
                </a:endParaRPr>
              </a:p>
            </p:txBody>
          </p:sp>
          <p:sp>
            <p:nvSpPr>
              <p:cNvPr id="1781" name="Google Shape;1781;p29"/>
              <p:cNvSpPr txBox="1"/>
              <p:nvPr/>
            </p:nvSpPr>
            <p:spPr>
              <a:xfrm>
                <a:off x="1672513" y="1907963"/>
                <a:ext cx="2603700" cy="101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400"/>
                  <a:buFont typeface="Kumbh Sans"/>
                  <a:buChar char="●"/>
                </a:pPr>
                <a:r>
                  <a:rPr lang="en" b="1" dirty="0">
                    <a:solidFill>
                      <a:srgbClr val="EFC570"/>
                    </a:solidFill>
                    <a:latin typeface="Kumbh Sans"/>
                    <a:ea typeface="Kumbh Sans"/>
                    <a:cs typeface="Kumbh Sans"/>
                    <a:sym typeface="Kumbh Sans"/>
                  </a:rPr>
                  <a:t>Minimum:</a:t>
                </a:r>
                <a:r>
                  <a:rPr lang="en" b="1" dirty="0">
                    <a:solidFill>
                      <a:srgbClr val="F7E7C6"/>
                    </a:solidFill>
                    <a:latin typeface="Kumbh Sans"/>
                    <a:ea typeface="Kumbh Sans"/>
                    <a:cs typeface="Kumbh Sans"/>
                    <a:sym typeface="Kumbh Sans"/>
                  </a:rPr>
                  <a:t> 3 days</a:t>
                </a:r>
                <a:r>
                  <a:rPr lang="en" dirty="0">
                    <a:solidFill>
                      <a:srgbClr val="F7E7C6"/>
                    </a:solidFill>
                    <a:latin typeface="Kumbh Sans"/>
                    <a:ea typeface="Kumbh Sans"/>
                    <a:cs typeface="Kumbh Sans"/>
                    <a:sym typeface="Kumbh Sans"/>
                  </a:rPr>
                  <a:t> </a:t>
                </a:r>
                <a:endParaRPr dirty="0">
                  <a:solidFill>
                    <a:srgbClr val="F7E7C6"/>
                  </a:solidFill>
                  <a:latin typeface="Kumbh Sans"/>
                  <a:ea typeface="Kumbh Sans"/>
                  <a:cs typeface="Kumbh Sans"/>
                  <a:sym typeface="Kumbh Sans"/>
                </a:endParaRPr>
              </a:p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400"/>
                  <a:buFont typeface="Kumbh Sans"/>
                  <a:buChar char="●"/>
                </a:pPr>
                <a:r>
                  <a:rPr lang="en" b="1" dirty="0">
                    <a:solidFill>
                      <a:schemeClr val="accent5"/>
                    </a:solidFill>
                    <a:latin typeface="Kumbh Sans"/>
                    <a:ea typeface="Kumbh Sans"/>
                    <a:cs typeface="Kumbh Sans"/>
                    <a:sym typeface="Kumbh Sans"/>
                  </a:rPr>
                  <a:t>Maximum:</a:t>
                </a:r>
                <a:r>
                  <a:rPr lang="en" dirty="0">
                    <a:solidFill>
                      <a:schemeClr val="accent6"/>
                    </a:solidFill>
                    <a:latin typeface="Kumbh Sans"/>
                    <a:ea typeface="Kumbh Sans"/>
                    <a:cs typeface="Kumbh Sans"/>
                    <a:sym typeface="Kumbh Sans"/>
                  </a:rPr>
                  <a:t> </a:t>
                </a:r>
                <a:r>
                  <a:rPr lang="en" b="1" dirty="0">
                    <a:solidFill>
                      <a:schemeClr val="accent6"/>
                    </a:solidFill>
                    <a:latin typeface="Kumbh Sans"/>
                    <a:ea typeface="Kumbh Sans"/>
                    <a:cs typeface="Kumbh Sans"/>
                    <a:sym typeface="Kumbh Sans"/>
                  </a:rPr>
                  <a:t>7 Days</a:t>
                </a:r>
              </a:p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400"/>
                  <a:buFont typeface="Kumbh Sans"/>
                  <a:buChar char="●"/>
                </a:pPr>
                <a:r>
                  <a:rPr lang="en" b="1" dirty="0">
                    <a:solidFill>
                      <a:schemeClr val="accent5"/>
                    </a:solidFill>
                    <a:latin typeface="Kumbh Sans"/>
                    <a:ea typeface="Kumbh Sans"/>
                    <a:cs typeface="Kumbh Sans"/>
                    <a:sym typeface="Kumbh Sans"/>
                  </a:rPr>
                  <a:t>Average: </a:t>
                </a:r>
                <a:r>
                  <a:rPr lang="en" b="1" dirty="0">
                    <a:solidFill>
                      <a:schemeClr val="accent6"/>
                    </a:solidFill>
                    <a:latin typeface="Kumbh Sans"/>
                    <a:ea typeface="Kumbh Sans"/>
                    <a:cs typeface="Kumbh Sans"/>
                    <a:sym typeface="Kumbh Sans"/>
                  </a:rPr>
                  <a:t>5 Days</a:t>
                </a:r>
                <a:endParaRPr b="1" dirty="0">
                  <a:solidFill>
                    <a:srgbClr val="F7E7C6"/>
                  </a:solidFill>
                  <a:latin typeface="Kumbh Sans"/>
                  <a:ea typeface="Kumbh Sans"/>
                  <a:cs typeface="Kumbh Sans"/>
                  <a:sym typeface="Kumbh Sans"/>
                </a:endParaRPr>
              </a:p>
            </p:txBody>
          </p:sp>
        </p:grpSp>
        <p:sp>
          <p:nvSpPr>
            <p:cNvPr id="1782" name="Google Shape;1782;p29"/>
            <p:cNvSpPr/>
            <p:nvPr/>
          </p:nvSpPr>
          <p:spPr>
            <a:xfrm>
              <a:off x="457200" y="1744388"/>
              <a:ext cx="841500" cy="841500"/>
            </a:xfrm>
            <a:prstGeom prst="rect">
              <a:avLst/>
            </a:prstGeom>
            <a:solidFill>
              <a:srgbClr val="0C1F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>
                  <a:solidFill>
                    <a:srgbClr val="F7E7C6"/>
                  </a:solidFill>
                  <a:latin typeface="Yeseva One"/>
                  <a:ea typeface="Yeseva One"/>
                  <a:cs typeface="Yeseva One"/>
                  <a:sym typeface="Yeseva One"/>
                </a:rPr>
                <a:t>D</a:t>
              </a:r>
              <a:endParaRPr sz="3000" dirty="0">
                <a:solidFill>
                  <a:srgbClr val="F7E7C6"/>
                </a:solidFill>
                <a:latin typeface="Yeseva One"/>
                <a:ea typeface="Yeseva One"/>
                <a:cs typeface="Yeseva One"/>
                <a:sym typeface="Yeseva One"/>
              </a:endParaRPr>
            </a:p>
          </p:txBody>
        </p:sp>
      </p:grpSp>
      <p:cxnSp>
        <p:nvCxnSpPr>
          <p:cNvPr id="1783" name="Google Shape;1783;p29"/>
          <p:cNvCxnSpPr>
            <a:stCxn id="1776" idx="1"/>
            <a:endCxn id="1782" idx="3"/>
          </p:cNvCxnSpPr>
          <p:nvPr/>
        </p:nvCxnSpPr>
        <p:spPr>
          <a:xfrm rot="10800000">
            <a:off x="1298850" y="2165250"/>
            <a:ext cx="2823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84" name="Google Shape;1784;p29"/>
          <p:cNvSpPr/>
          <p:nvPr/>
        </p:nvSpPr>
        <p:spPr>
          <a:xfrm>
            <a:off x="5909550" y="1371600"/>
            <a:ext cx="2786400" cy="15873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5" name="Google Shape;1785;p29"/>
          <p:cNvGrpSpPr/>
          <p:nvPr/>
        </p:nvGrpSpPr>
        <p:grpSpPr>
          <a:xfrm>
            <a:off x="4785600" y="1397638"/>
            <a:ext cx="3819013" cy="1529125"/>
            <a:chOff x="4785600" y="1397638"/>
            <a:chExt cx="3819013" cy="1529125"/>
          </a:xfrm>
        </p:grpSpPr>
        <p:grpSp>
          <p:nvGrpSpPr>
            <p:cNvPr id="1786" name="Google Shape;1786;p29"/>
            <p:cNvGrpSpPr/>
            <p:nvPr/>
          </p:nvGrpSpPr>
          <p:grpSpPr>
            <a:xfrm>
              <a:off x="6000899" y="1397638"/>
              <a:ext cx="2603714" cy="1529125"/>
              <a:chOff x="6000899" y="1397638"/>
              <a:chExt cx="2603714" cy="1529125"/>
            </a:xfrm>
          </p:grpSpPr>
          <p:sp>
            <p:nvSpPr>
              <p:cNvPr id="1787" name="Google Shape;1787;p29"/>
              <p:cNvSpPr txBox="1"/>
              <p:nvPr/>
            </p:nvSpPr>
            <p:spPr>
              <a:xfrm>
                <a:off x="6000899" y="1397638"/>
                <a:ext cx="2603700" cy="52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solidFill>
                      <a:srgbClr val="EFC570"/>
                    </a:solidFill>
                    <a:latin typeface="Yeseva One"/>
                    <a:ea typeface="Yeseva One"/>
                    <a:cs typeface="Yeseva One"/>
                    <a:sym typeface="Yeseva One"/>
                  </a:rPr>
                  <a:t>RENTAL RATE</a:t>
                </a:r>
                <a:endParaRPr sz="1800" b="1" dirty="0">
                  <a:solidFill>
                    <a:srgbClr val="EFC570"/>
                  </a:solidFill>
                  <a:latin typeface="Yeseva One"/>
                  <a:ea typeface="Yeseva One"/>
                  <a:cs typeface="Yeseva One"/>
                  <a:sym typeface="Yeseva One"/>
                </a:endParaRPr>
              </a:p>
            </p:txBody>
          </p:sp>
          <p:sp>
            <p:nvSpPr>
              <p:cNvPr id="1788" name="Google Shape;1788;p29"/>
              <p:cNvSpPr txBox="1"/>
              <p:nvPr/>
            </p:nvSpPr>
            <p:spPr>
              <a:xfrm>
                <a:off x="6000913" y="1907963"/>
                <a:ext cx="2603700" cy="101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400"/>
                  <a:buFont typeface="Kumbh Sans"/>
                  <a:buChar char="●"/>
                </a:pPr>
                <a:r>
                  <a:rPr lang="en" b="1" dirty="0">
                    <a:solidFill>
                      <a:srgbClr val="EFC570"/>
                    </a:solidFill>
                    <a:latin typeface="Kumbh Sans"/>
                    <a:ea typeface="Kumbh Sans"/>
                    <a:cs typeface="Kumbh Sans"/>
                    <a:sym typeface="Kumbh Sans"/>
                  </a:rPr>
                  <a:t>Minimum:</a:t>
                </a:r>
                <a:r>
                  <a:rPr lang="en" b="1" dirty="0">
                    <a:solidFill>
                      <a:srgbClr val="F7E7C6"/>
                    </a:solidFill>
                    <a:latin typeface="Kumbh Sans"/>
                    <a:ea typeface="Kumbh Sans"/>
                    <a:cs typeface="Kumbh Sans"/>
                    <a:sym typeface="Kumbh Sans"/>
                  </a:rPr>
                  <a:t> </a:t>
                </a:r>
                <a:r>
                  <a:rPr lang="en" b="1" dirty="0">
                    <a:solidFill>
                      <a:schemeClr val="accent6"/>
                    </a:solidFill>
                    <a:latin typeface="Kumbh Sans"/>
                    <a:ea typeface="Kumbh Sans"/>
                    <a:cs typeface="Kumbh Sans"/>
                    <a:sym typeface="Kumbh Sans"/>
                  </a:rPr>
                  <a:t>$0.99</a:t>
                </a:r>
                <a:endParaRPr lang="en" b="1" dirty="0">
                  <a:solidFill>
                    <a:srgbClr val="F7E7C6"/>
                  </a:solidFill>
                  <a:latin typeface="Kumbh Sans"/>
                  <a:ea typeface="Kumbh Sans"/>
                  <a:cs typeface="Kumbh Sans"/>
                  <a:sym typeface="Kumbh Sans"/>
                </a:endParaRPr>
              </a:p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400"/>
                  <a:buFont typeface="Kumbh Sans"/>
                  <a:buChar char="●"/>
                </a:pPr>
                <a:r>
                  <a:rPr lang="en" b="1" dirty="0">
                    <a:solidFill>
                      <a:schemeClr val="accent5"/>
                    </a:solidFill>
                    <a:latin typeface="Kumbh Sans"/>
                    <a:ea typeface="Kumbh Sans"/>
                    <a:cs typeface="Kumbh Sans"/>
                    <a:sym typeface="Kumbh Sans"/>
                  </a:rPr>
                  <a:t>Maximum:</a:t>
                </a:r>
                <a:r>
                  <a:rPr lang="en" dirty="0">
                    <a:solidFill>
                      <a:schemeClr val="accent6"/>
                    </a:solidFill>
                    <a:latin typeface="Kumbh Sans"/>
                    <a:ea typeface="Kumbh Sans"/>
                    <a:cs typeface="Kumbh Sans"/>
                    <a:sym typeface="Kumbh Sans"/>
                  </a:rPr>
                  <a:t> </a:t>
                </a:r>
                <a:r>
                  <a:rPr lang="en" b="1" dirty="0">
                    <a:solidFill>
                      <a:schemeClr val="accent6"/>
                    </a:solidFill>
                    <a:latin typeface="Kumbh Sans"/>
                    <a:ea typeface="Kumbh Sans"/>
                    <a:cs typeface="Kumbh Sans"/>
                    <a:sym typeface="Kumbh Sans"/>
                  </a:rPr>
                  <a:t>$4.99</a:t>
                </a:r>
              </a:p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400"/>
                  <a:buFont typeface="Kumbh Sans"/>
                  <a:buChar char="●"/>
                </a:pPr>
                <a:r>
                  <a:rPr lang="en" b="1" dirty="0">
                    <a:solidFill>
                      <a:schemeClr val="accent5"/>
                    </a:solidFill>
                    <a:latin typeface="Kumbh Sans"/>
                    <a:ea typeface="Kumbh Sans"/>
                    <a:cs typeface="Kumbh Sans"/>
                    <a:sym typeface="Kumbh Sans"/>
                  </a:rPr>
                  <a:t>Average:</a:t>
                </a:r>
                <a:r>
                  <a:rPr lang="en" b="1" dirty="0">
                    <a:solidFill>
                      <a:schemeClr val="accent6"/>
                    </a:solidFill>
                    <a:latin typeface="Kumbh Sans"/>
                    <a:ea typeface="Kumbh Sans"/>
                    <a:cs typeface="Kumbh Sans"/>
                    <a:sym typeface="Kumbh Sans"/>
                  </a:rPr>
                  <a:t> $2.98</a:t>
                </a:r>
                <a:endParaRPr dirty="0">
                  <a:solidFill>
                    <a:srgbClr val="F7E7C6"/>
                  </a:solidFill>
                  <a:latin typeface="Kumbh Sans"/>
                  <a:ea typeface="Kumbh Sans"/>
                  <a:cs typeface="Kumbh Sans"/>
                  <a:sym typeface="Kumbh Sans"/>
                </a:endParaRPr>
              </a:p>
            </p:txBody>
          </p:sp>
        </p:grpSp>
        <p:sp>
          <p:nvSpPr>
            <p:cNvPr id="1789" name="Google Shape;1789;p29"/>
            <p:cNvSpPr/>
            <p:nvPr/>
          </p:nvSpPr>
          <p:spPr>
            <a:xfrm>
              <a:off x="4785600" y="1744388"/>
              <a:ext cx="841500" cy="841500"/>
            </a:xfrm>
            <a:prstGeom prst="rect">
              <a:avLst/>
            </a:prstGeom>
            <a:solidFill>
              <a:srgbClr val="0C1F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>
                  <a:solidFill>
                    <a:srgbClr val="F7E7C6"/>
                  </a:solidFill>
                  <a:latin typeface="Yeseva One"/>
                  <a:ea typeface="Yeseva One"/>
                  <a:cs typeface="Yeseva One"/>
                  <a:sym typeface="Yeseva One"/>
                </a:rPr>
                <a:t>R</a:t>
              </a:r>
              <a:endParaRPr sz="3000" dirty="0">
                <a:solidFill>
                  <a:srgbClr val="F7E7C6"/>
                </a:solidFill>
                <a:latin typeface="Yeseva One"/>
                <a:ea typeface="Yeseva One"/>
                <a:cs typeface="Yeseva One"/>
                <a:sym typeface="Yeseva One"/>
              </a:endParaRPr>
            </a:p>
          </p:txBody>
        </p:sp>
      </p:grpSp>
      <p:cxnSp>
        <p:nvCxnSpPr>
          <p:cNvPr id="1791" name="Google Shape;1791;p29"/>
          <p:cNvCxnSpPr>
            <a:stCxn id="1784" idx="1"/>
            <a:endCxn id="1789" idx="3"/>
          </p:cNvCxnSpPr>
          <p:nvPr/>
        </p:nvCxnSpPr>
        <p:spPr>
          <a:xfrm rot="10800000">
            <a:off x="5627250" y="2165250"/>
            <a:ext cx="2823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93" name="Google Shape;1793;p29"/>
          <p:cNvSpPr/>
          <p:nvPr/>
        </p:nvSpPr>
        <p:spPr>
          <a:xfrm>
            <a:off x="1581150" y="3149300"/>
            <a:ext cx="2786400" cy="15873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4" name="Google Shape;1794;p29"/>
          <p:cNvGrpSpPr/>
          <p:nvPr/>
        </p:nvGrpSpPr>
        <p:grpSpPr>
          <a:xfrm>
            <a:off x="457200" y="3175338"/>
            <a:ext cx="3819013" cy="1529125"/>
            <a:chOff x="457200" y="3175338"/>
            <a:chExt cx="3819013" cy="1529125"/>
          </a:xfrm>
        </p:grpSpPr>
        <p:grpSp>
          <p:nvGrpSpPr>
            <p:cNvPr id="1795" name="Google Shape;1795;p29"/>
            <p:cNvGrpSpPr/>
            <p:nvPr/>
          </p:nvGrpSpPr>
          <p:grpSpPr>
            <a:xfrm>
              <a:off x="1672499" y="3175338"/>
              <a:ext cx="2603713" cy="1529125"/>
              <a:chOff x="1672499" y="3175338"/>
              <a:chExt cx="2603713" cy="1529125"/>
            </a:xfrm>
          </p:grpSpPr>
          <p:sp>
            <p:nvSpPr>
              <p:cNvPr id="1796" name="Google Shape;1796;p29"/>
              <p:cNvSpPr txBox="1"/>
              <p:nvPr/>
            </p:nvSpPr>
            <p:spPr>
              <a:xfrm>
                <a:off x="1672499" y="3175338"/>
                <a:ext cx="2603700" cy="52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solidFill>
                      <a:srgbClr val="EFC570"/>
                    </a:solidFill>
                    <a:latin typeface="Yeseva One"/>
                    <a:ea typeface="Yeseva One"/>
                    <a:cs typeface="Yeseva One"/>
                    <a:sym typeface="Yeseva One"/>
                  </a:rPr>
                  <a:t>MOVIE LENGTH</a:t>
                </a:r>
                <a:endParaRPr sz="1800" b="1" dirty="0">
                  <a:solidFill>
                    <a:srgbClr val="EFC570"/>
                  </a:solidFill>
                  <a:latin typeface="Yeseva One"/>
                  <a:ea typeface="Yeseva One"/>
                  <a:cs typeface="Yeseva One"/>
                  <a:sym typeface="Yeseva One"/>
                </a:endParaRPr>
              </a:p>
            </p:txBody>
          </p:sp>
          <p:sp>
            <p:nvSpPr>
              <p:cNvPr id="1797" name="Google Shape;1797;p29"/>
              <p:cNvSpPr txBox="1"/>
              <p:nvPr/>
            </p:nvSpPr>
            <p:spPr>
              <a:xfrm>
                <a:off x="1672513" y="3685663"/>
                <a:ext cx="2603700" cy="101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400"/>
                  <a:buFont typeface="Kumbh Sans"/>
                  <a:buChar char="●"/>
                </a:pPr>
                <a:r>
                  <a:rPr lang="en-US" b="1" dirty="0">
                    <a:solidFill>
                      <a:srgbClr val="EFC570"/>
                    </a:solidFill>
                    <a:latin typeface="Kumbh Sans"/>
                    <a:ea typeface="Kumbh Sans"/>
                    <a:cs typeface="Kumbh Sans"/>
                    <a:sym typeface="Kumbh Sans"/>
                  </a:rPr>
                  <a:t>Minimum:</a:t>
                </a:r>
                <a:r>
                  <a:rPr lang="en-US" b="1" dirty="0">
                    <a:solidFill>
                      <a:srgbClr val="F7E7C6"/>
                    </a:solidFill>
                    <a:latin typeface="Kumbh Sans"/>
                    <a:ea typeface="Kumbh Sans"/>
                    <a:cs typeface="Kumbh Sans"/>
                    <a:sym typeface="Kumbh Sans"/>
                  </a:rPr>
                  <a:t> </a:t>
                </a:r>
                <a:r>
                  <a:rPr lang="en-US" b="1" dirty="0">
                    <a:solidFill>
                      <a:schemeClr val="accent6"/>
                    </a:solidFill>
                    <a:latin typeface="Kumbh Sans"/>
                    <a:ea typeface="Kumbh Sans"/>
                    <a:cs typeface="Kumbh Sans"/>
                    <a:sym typeface="Kumbh Sans"/>
                  </a:rPr>
                  <a:t>46 Mins.</a:t>
                </a:r>
                <a:endParaRPr lang="en-US" b="1" dirty="0">
                  <a:solidFill>
                    <a:srgbClr val="F7E7C6"/>
                  </a:solidFill>
                  <a:latin typeface="Kumbh Sans"/>
                  <a:ea typeface="Kumbh Sans"/>
                  <a:cs typeface="Kumbh Sans"/>
                  <a:sym typeface="Kumbh Sans"/>
                </a:endParaRPr>
              </a:p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400"/>
                  <a:buFont typeface="Kumbh Sans"/>
                  <a:buChar char="●"/>
                </a:pPr>
                <a:r>
                  <a:rPr lang="en-US" b="1" dirty="0">
                    <a:solidFill>
                      <a:schemeClr val="accent5"/>
                    </a:solidFill>
                    <a:latin typeface="Kumbh Sans"/>
                    <a:ea typeface="Kumbh Sans"/>
                    <a:cs typeface="Kumbh Sans"/>
                    <a:sym typeface="Kumbh Sans"/>
                  </a:rPr>
                  <a:t>Maximum:</a:t>
                </a:r>
                <a:r>
                  <a:rPr lang="en-US" b="1" dirty="0">
                    <a:solidFill>
                      <a:schemeClr val="accent6"/>
                    </a:solidFill>
                    <a:latin typeface="Kumbh Sans"/>
                    <a:ea typeface="Kumbh Sans"/>
                    <a:cs typeface="Kumbh Sans"/>
                    <a:sym typeface="Kumbh Sans"/>
                  </a:rPr>
                  <a:t> 185 Mins. </a:t>
                </a:r>
              </a:p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400"/>
                  <a:buFont typeface="Kumbh Sans"/>
                  <a:buChar char="●"/>
                </a:pPr>
                <a:r>
                  <a:rPr lang="en-US" b="1" dirty="0">
                    <a:solidFill>
                      <a:schemeClr val="accent5"/>
                    </a:solidFill>
                    <a:latin typeface="Kumbh Sans"/>
                    <a:ea typeface="Kumbh Sans"/>
                    <a:cs typeface="Kumbh Sans"/>
                    <a:sym typeface="Kumbh Sans"/>
                  </a:rPr>
                  <a:t>Average: </a:t>
                </a:r>
                <a:r>
                  <a:rPr lang="en-US" b="1" dirty="0">
                    <a:solidFill>
                      <a:schemeClr val="accent6"/>
                    </a:solidFill>
                    <a:latin typeface="Kumbh Sans"/>
                    <a:ea typeface="Kumbh Sans"/>
                    <a:cs typeface="Kumbh Sans"/>
                    <a:sym typeface="Kumbh Sans"/>
                  </a:rPr>
                  <a:t>115 Mins.</a:t>
                </a:r>
                <a:endParaRPr lang="en-US" b="1" dirty="0">
                  <a:solidFill>
                    <a:srgbClr val="F7E7C6"/>
                  </a:solidFill>
                  <a:latin typeface="Kumbh Sans"/>
                  <a:ea typeface="Kumbh Sans"/>
                  <a:cs typeface="Kumbh Sans"/>
                  <a:sym typeface="Kumbh Sans"/>
                </a:endParaRPr>
              </a:p>
            </p:txBody>
          </p:sp>
        </p:grpSp>
        <p:sp>
          <p:nvSpPr>
            <p:cNvPr id="1798" name="Google Shape;1798;p29"/>
            <p:cNvSpPr/>
            <p:nvPr/>
          </p:nvSpPr>
          <p:spPr>
            <a:xfrm>
              <a:off x="457200" y="3522088"/>
              <a:ext cx="841500" cy="841500"/>
            </a:xfrm>
            <a:prstGeom prst="rect">
              <a:avLst/>
            </a:prstGeom>
            <a:solidFill>
              <a:srgbClr val="0C1F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>
                  <a:solidFill>
                    <a:srgbClr val="F7E7C6"/>
                  </a:solidFill>
                  <a:latin typeface="Yeseva One"/>
                  <a:ea typeface="Yeseva One"/>
                  <a:cs typeface="Yeseva One"/>
                  <a:sym typeface="Yeseva One"/>
                </a:rPr>
                <a:t>L</a:t>
              </a:r>
              <a:endParaRPr sz="3000" dirty="0">
                <a:solidFill>
                  <a:srgbClr val="F7E7C6"/>
                </a:solidFill>
                <a:latin typeface="Yeseva One"/>
                <a:ea typeface="Yeseva One"/>
                <a:cs typeface="Yeseva One"/>
                <a:sym typeface="Yeseva One"/>
              </a:endParaRPr>
            </a:p>
          </p:txBody>
        </p:sp>
      </p:grpSp>
      <p:cxnSp>
        <p:nvCxnSpPr>
          <p:cNvPr id="1799" name="Google Shape;1799;p29"/>
          <p:cNvCxnSpPr>
            <a:stCxn id="1793" idx="1"/>
            <a:endCxn id="1798" idx="3"/>
          </p:cNvCxnSpPr>
          <p:nvPr/>
        </p:nvCxnSpPr>
        <p:spPr>
          <a:xfrm rot="10800000">
            <a:off x="1298850" y="3942950"/>
            <a:ext cx="2823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0" name="Google Shape;1800;p29"/>
          <p:cNvSpPr/>
          <p:nvPr/>
        </p:nvSpPr>
        <p:spPr>
          <a:xfrm>
            <a:off x="5909550" y="3149300"/>
            <a:ext cx="2786400" cy="15873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1" name="Google Shape;1801;p29"/>
          <p:cNvGrpSpPr/>
          <p:nvPr/>
        </p:nvGrpSpPr>
        <p:grpSpPr>
          <a:xfrm>
            <a:off x="4785600" y="3175338"/>
            <a:ext cx="3819013" cy="1529125"/>
            <a:chOff x="4785600" y="3175338"/>
            <a:chExt cx="3819013" cy="1529125"/>
          </a:xfrm>
        </p:grpSpPr>
        <p:grpSp>
          <p:nvGrpSpPr>
            <p:cNvPr id="1802" name="Google Shape;1802;p29"/>
            <p:cNvGrpSpPr/>
            <p:nvPr/>
          </p:nvGrpSpPr>
          <p:grpSpPr>
            <a:xfrm>
              <a:off x="6000899" y="3175338"/>
              <a:ext cx="2603713" cy="1529125"/>
              <a:chOff x="6000899" y="3175338"/>
              <a:chExt cx="2603713" cy="1529125"/>
            </a:xfrm>
          </p:grpSpPr>
          <p:sp>
            <p:nvSpPr>
              <p:cNvPr id="1803" name="Google Shape;1803;p29"/>
              <p:cNvSpPr txBox="1"/>
              <p:nvPr/>
            </p:nvSpPr>
            <p:spPr>
              <a:xfrm>
                <a:off x="6000899" y="3175338"/>
                <a:ext cx="2603700" cy="52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solidFill>
                      <a:srgbClr val="EFC570"/>
                    </a:solidFill>
                    <a:latin typeface="Yeseva One"/>
                    <a:ea typeface="Yeseva One"/>
                    <a:cs typeface="Yeseva One"/>
                    <a:sym typeface="Yeseva One"/>
                  </a:rPr>
                  <a:t>REPLACEMENT COST</a:t>
                </a:r>
                <a:endParaRPr sz="1800" b="1" dirty="0">
                  <a:solidFill>
                    <a:srgbClr val="EFC570"/>
                  </a:solidFill>
                  <a:latin typeface="Yeseva One"/>
                  <a:ea typeface="Yeseva One"/>
                  <a:cs typeface="Yeseva One"/>
                  <a:sym typeface="Yeseva One"/>
                </a:endParaRPr>
              </a:p>
            </p:txBody>
          </p:sp>
          <p:sp>
            <p:nvSpPr>
              <p:cNvPr id="1804" name="Google Shape;1804;p29"/>
              <p:cNvSpPr txBox="1"/>
              <p:nvPr/>
            </p:nvSpPr>
            <p:spPr>
              <a:xfrm>
                <a:off x="6000913" y="3685663"/>
                <a:ext cx="2603700" cy="101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400"/>
                  <a:buFont typeface="Kumbh Sans"/>
                  <a:buChar char="●"/>
                </a:pPr>
                <a:r>
                  <a:rPr lang="en-US" b="1" dirty="0">
                    <a:solidFill>
                      <a:srgbClr val="EFC570"/>
                    </a:solidFill>
                    <a:latin typeface="Kumbh Sans"/>
                    <a:ea typeface="Kumbh Sans"/>
                    <a:cs typeface="Kumbh Sans"/>
                    <a:sym typeface="Kumbh Sans"/>
                  </a:rPr>
                  <a:t>Minimum:</a:t>
                </a:r>
                <a:r>
                  <a:rPr lang="en-US" b="1" dirty="0">
                    <a:solidFill>
                      <a:srgbClr val="F7E7C6"/>
                    </a:solidFill>
                    <a:latin typeface="Kumbh Sans"/>
                    <a:ea typeface="Kumbh Sans"/>
                    <a:cs typeface="Kumbh Sans"/>
                    <a:sym typeface="Kumbh Sans"/>
                  </a:rPr>
                  <a:t> </a:t>
                </a:r>
                <a:r>
                  <a:rPr lang="en-US" b="1" dirty="0">
                    <a:solidFill>
                      <a:schemeClr val="accent6"/>
                    </a:solidFill>
                    <a:latin typeface="Kumbh Sans"/>
                    <a:ea typeface="Kumbh Sans"/>
                    <a:cs typeface="Kumbh Sans"/>
                    <a:sym typeface="Kumbh Sans"/>
                  </a:rPr>
                  <a:t>$9.99</a:t>
                </a:r>
                <a:endParaRPr lang="en-US" b="1" dirty="0">
                  <a:solidFill>
                    <a:srgbClr val="F7E7C6"/>
                  </a:solidFill>
                  <a:latin typeface="Kumbh Sans"/>
                  <a:ea typeface="Kumbh Sans"/>
                  <a:cs typeface="Kumbh Sans"/>
                  <a:sym typeface="Kumbh Sans"/>
                </a:endParaRPr>
              </a:p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400"/>
                  <a:buFont typeface="Kumbh Sans"/>
                  <a:buChar char="●"/>
                </a:pPr>
                <a:r>
                  <a:rPr lang="en-US" b="1" dirty="0">
                    <a:solidFill>
                      <a:schemeClr val="accent5"/>
                    </a:solidFill>
                    <a:latin typeface="Kumbh Sans"/>
                    <a:ea typeface="Kumbh Sans"/>
                    <a:cs typeface="Kumbh Sans"/>
                    <a:sym typeface="Kumbh Sans"/>
                  </a:rPr>
                  <a:t>Maximum:</a:t>
                </a:r>
                <a:r>
                  <a:rPr lang="en-US" dirty="0">
                    <a:solidFill>
                      <a:schemeClr val="accent6"/>
                    </a:solidFill>
                    <a:latin typeface="Kumbh Sans"/>
                    <a:ea typeface="Kumbh Sans"/>
                    <a:cs typeface="Kumbh Sans"/>
                    <a:sym typeface="Kumbh Sans"/>
                  </a:rPr>
                  <a:t> </a:t>
                </a:r>
                <a:r>
                  <a:rPr lang="en-US" b="1" dirty="0">
                    <a:solidFill>
                      <a:schemeClr val="accent6"/>
                    </a:solidFill>
                    <a:latin typeface="Kumbh Sans"/>
                    <a:ea typeface="Kumbh Sans"/>
                    <a:cs typeface="Kumbh Sans"/>
                    <a:sym typeface="Kumbh Sans"/>
                  </a:rPr>
                  <a:t>$29.99</a:t>
                </a:r>
              </a:p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400"/>
                  <a:buFont typeface="Kumbh Sans"/>
                  <a:buChar char="●"/>
                </a:pPr>
                <a:r>
                  <a:rPr lang="en-US" b="1" dirty="0">
                    <a:solidFill>
                      <a:schemeClr val="accent5"/>
                    </a:solidFill>
                    <a:latin typeface="Kumbh Sans"/>
                    <a:ea typeface="Kumbh Sans"/>
                    <a:cs typeface="Kumbh Sans"/>
                    <a:sym typeface="Kumbh Sans"/>
                  </a:rPr>
                  <a:t>Average:</a:t>
                </a:r>
                <a:r>
                  <a:rPr lang="en-US" b="1" dirty="0">
                    <a:solidFill>
                      <a:schemeClr val="accent6"/>
                    </a:solidFill>
                    <a:latin typeface="Kumbh Sans"/>
                    <a:ea typeface="Kumbh Sans"/>
                    <a:cs typeface="Kumbh Sans"/>
                    <a:sym typeface="Kumbh Sans"/>
                  </a:rPr>
                  <a:t> $19.84</a:t>
                </a:r>
                <a:endParaRPr lang="en-US" dirty="0">
                  <a:solidFill>
                    <a:srgbClr val="F7E7C6"/>
                  </a:solidFill>
                  <a:latin typeface="Kumbh Sans"/>
                  <a:ea typeface="Kumbh Sans"/>
                  <a:cs typeface="Kumbh Sans"/>
                  <a:sym typeface="Kumbh Sans"/>
                </a:endParaRPr>
              </a:p>
            </p:txBody>
          </p:sp>
        </p:grpSp>
        <p:sp>
          <p:nvSpPr>
            <p:cNvPr id="1805" name="Google Shape;1805;p29"/>
            <p:cNvSpPr/>
            <p:nvPr/>
          </p:nvSpPr>
          <p:spPr>
            <a:xfrm>
              <a:off x="4785600" y="3522088"/>
              <a:ext cx="841500" cy="841500"/>
            </a:xfrm>
            <a:prstGeom prst="rect">
              <a:avLst/>
            </a:prstGeom>
            <a:solidFill>
              <a:srgbClr val="0C1F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>
                  <a:solidFill>
                    <a:srgbClr val="F7E7C6"/>
                  </a:solidFill>
                  <a:latin typeface="Yeseva One"/>
                  <a:ea typeface="Yeseva One"/>
                  <a:cs typeface="Yeseva One"/>
                  <a:sym typeface="Yeseva One"/>
                </a:rPr>
                <a:t>C</a:t>
              </a:r>
              <a:endParaRPr sz="3000" dirty="0">
                <a:solidFill>
                  <a:srgbClr val="F7E7C6"/>
                </a:solidFill>
                <a:latin typeface="Yeseva One"/>
                <a:ea typeface="Yeseva One"/>
                <a:cs typeface="Yeseva One"/>
                <a:sym typeface="Yeseva One"/>
              </a:endParaRPr>
            </a:p>
          </p:txBody>
        </p:sp>
      </p:grpSp>
      <p:cxnSp>
        <p:nvCxnSpPr>
          <p:cNvPr id="1806" name="Google Shape;1806;p29"/>
          <p:cNvCxnSpPr>
            <a:cxnSpLocks/>
          </p:cNvCxnSpPr>
          <p:nvPr/>
        </p:nvCxnSpPr>
        <p:spPr>
          <a:xfrm>
            <a:off x="6106788" y="3636026"/>
            <a:ext cx="1911056" cy="0"/>
          </a:xfrm>
          <a:prstGeom prst="straightConnector1">
            <a:avLst/>
          </a:prstGeom>
          <a:noFill/>
          <a:ln w="9525" cap="rnd" cmpd="sng">
            <a:solidFill>
              <a:srgbClr val="8BC5A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7" name="Google Shape;1807;p29"/>
          <p:cNvCxnSpPr>
            <a:stCxn id="1800" idx="1"/>
            <a:endCxn id="1805" idx="3"/>
          </p:cNvCxnSpPr>
          <p:nvPr/>
        </p:nvCxnSpPr>
        <p:spPr>
          <a:xfrm rot="10800000">
            <a:off x="5627250" y="3942950"/>
            <a:ext cx="2823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8" name="Google Shape;1808;p29"/>
          <p:cNvCxnSpPr>
            <a:cxnSpLocks/>
          </p:cNvCxnSpPr>
          <p:nvPr/>
        </p:nvCxnSpPr>
        <p:spPr>
          <a:xfrm>
            <a:off x="1763388" y="3636026"/>
            <a:ext cx="1480326" cy="0"/>
          </a:xfrm>
          <a:prstGeom prst="straightConnector1">
            <a:avLst/>
          </a:prstGeom>
          <a:noFill/>
          <a:ln w="9525" cap="rnd" cmpd="sng">
            <a:solidFill>
              <a:srgbClr val="8BC5A7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09" name="Google Shape;1809;p29"/>
          <p:cNvGrpSpPr/>
          <p:nvPr/>
        </p:nvGrpSpPr>
        <p:grpSpPr>
          <a:xfrm>
            <a:off x="585125" y="1006868"/>
            <a:ext cx="8144757" cy="3729730"/>
            <a:chOff x="602650" y="833793"/>
            <a:chExt cx="8144757" cy="3729730"/>
          </a:xfrm>
        </p:grpSpPr>
        <p:sp>
          <p:nvSpPr>
            <p:cNvPr id="1810" name="Google Shape;1810;p29"/>
            <p:cNvSpPr/>
            <p:nvPr/>
          </p:nvSpPr>
          <p:spPr>
            <a:xfrm>
              <a:off x="602650" y="30238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29"/>
            <p:cNvSpPr/>
            <p:nvPr/>
          </p:nvSpPr>
          <p:spPr>
            <a:xfrm>
              <a:off x="1262680" y="11921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29"/>
            <p:cNvSpPr/>
            <p:nvPr/>
          </p:nvSpPr>
          <p:spPr>
            <a:xfrm>
              <a:off x="1257750" y="44037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29"/>
            <p:cNvSpPr/>
            <p:nvPr/>
          </p:nvSpPr>
          <p:spPr>
            <a:xfrm>
              <a:off x="5330071" y="2675180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29"/>
            <p:cNvSpPr/>
            <p:nvPr/>
          </p:nvSpPr>
          <p:spPr>
            <a:xfrm>
              <a:off x="8585696" y="833793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29"/>
            <p:cNvSpPr/>
            <p:nvPr/>
          </p:nvSpPr>
          <p:spPr>
            <a:xfrm>
              <a:off x="4589530" y="41905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6" name="Google Shape;1816;p29"/>
          <p:cNvGrpSpPr/>
          <p:nvPr/>
        </p:nvGrpSpPr>
        <p:grpSpPr>
          <a:xfrm>
            <a:off x="4572000" y="2958900"/>
            <a:ext cx="677125" cy="426908"/>
            <a:chOff x="6826125" y="2280575"/>
            <a:chExt cx="677125" cy="426908"/>
          </a:xfrm>
        </p:grpSpPr>
        <p:sp>
          <p:nvSpPr>
            <p:cNvPr id="1817" name="Google Shape;1817;p29"/>
            <p:cNvSpPr/>
            <p:nvPr/>
          </p:nvSpPr>
          <p:spPr>
            <a:xfrm>
              <a:off x="6867997" y="2335225"/>
              <a:ext cx="635253" cy="372258"/>
            </a:xfrm>
            <a:custGeom>
              <a:avLst/>
              <a:gdLst/>
              <a:ahLst/>
              <a:cxnLst/>
              <a:rect l="l" t="t" r="r" b="b"/>
              <a:pathLst>
                <a:path w="16157" h="9468" extrusionOk="0">
                  <a:moveTo>
                    <a:pt x="14565" y="0"/>
                  </a:moveTo>
                  <a:cubicBezTo>
                    <a:pt x="14372" y="2548"/>
                    <a:pt x="7386" y="5001"/>
                    <a:pt x="0" y="5444"/>
                  </a:cubicBezTo>
                  <a:lnTo>
                    <a:pt x="136" y="6014"/>
                  </a:lnTo>
                  <a:lnTo>
                    <a:pt x="1201" y="5935"/>
                  </a:lnTo>
                  <a:lnTo>
                    <a:pt x="1698" y="8748"/>
                  </a:lnTo>
                  <a:lnTo>
                    <a:pt x="888" y="8866"/>
                  </a:lnTo>
                  <a:lnTo>
                    <a:pt x="974" y="9467"/>
                  </a:lnTo>
                  <a:cubicBezTo>
                    <a:pt x="6949" y="9373"/>
                    <a:pt x="16157" y="6200"/>
                    <a:pt x="15653" y="3845"/>
                  </a:cubicBezTo>
                  <a:lnTo>
                    <a:pt x="14565" y="0"/>
                  </a:ln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29"/>
            <p:cNvSpPr/>
            <p:nvPr/>
          </p:nvSpPr>
          <p:spPr>
            <a:xfrm>
              <a:off x="6826164" y="2280575"/>
              <a:ext cx="658686" cy="271998"/>
            </a:xfrm>
            <a:custGeom>
              <a:avLst/>
              <a:gdLst/>
              <a:ahLst/>
              <a:cxnLst/>
              <a:rect l="l" t="t" r="r" b="b"/>
              <a:pathLst>
                <a:path w="16753" h="6918" extrusionOk="0">
                  <a:moveTo>
                    <a:pt x="11170" y="0"/>
                  </a:moveTo>
                  <a:cubicBezTo>
                    <a:pt x="7723" y="0"/>
                    <a:pt x="3110" y="938"/>
                    <a:pt x="1" y="2533"/>
                  </a:cubicBezTo>
                  <a:lnTo>
                    <a:pt x="211" y="3160"/>
                  </a:lnTo>
                  <a:lnTo>
                    <a:pt x="986" y="2889"/>
                  </a:lnTo>
                  <a:lnTo>
                    <a:pt x="1879" y="5868"/>
                  </a:lnTo>
                  <a:lnTo>
                    <a:pt x="898" y="6296"/>
                  </a:lnTo>
                  <a:lnTo>
                    <a:pt x="1044" y="6918"/>
                  </a:lnTo>
                  <a:cubicBezTo>
                    <a:pt x="5200" y="5028"/>
                    <a:pt x="9666" y="3941"/>
                    <a:pt x="12808" y="3941"/>
                  </a:cubicBezTo>
                  <a:cubicBezTo>
                    <a:pt x="14774" y="3941"/>
                    <a:pt x="16222" y="4367"/>
                    <a:pt x="16753" y="5287"/>
                  </a:cubicBezTo>
                  <a:lnTo>
                    <a:pt x="15802" y="1552"/>
                  </a:lnTo>
                  <a:cubicBezTo>
                    <a:pt x="15516" y="483"/>
                    <a:pt x="13643" y="0"/>
                    <a:pt x="11170" y="0"/>
                  </a:cubicBezTo>
                  <a:close/>
                </a:path>
              </a:pathLst>
            </a:custGeom>
            <a:solidFill>
              <a:srgbClr val="CDA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29"/>
            <p:cNvSpPr/>
            <p:nvPr/>
          </p:nvSpPr>
          <p:spPr>
            <a:xfrm>
              <a:off x="6892688" y="2305974"/>
              <a:ext cx="565189" cy="192695"/>
            </a:xfrm>
            <a:custGeom>
              <a:avLst/>
              <a:gdLst/>
              <a:ahLst/>
              <a:cxnLst/>
              <a:rect l="l" t="t" r="r" b="b"/>
              <a:pathLst>
                <a:path w="14375" h="4901" extrusionOk="0">
                  <a:moveTo>
                    <a:pt x="9117" y="1"/>
                  </a:moveTo>
                  <a:cubicBezTo>
                    <a:pt x="4427" y="1"/>
                    <a:pt x="1" y="1925"/>
                    <a:pt x="1" y="1925"/>
                  </a:cubicBezTo>
                  <a:lnTo>
                    <a:pt x="838" y="4900"/>
                  </a:lnTo>
                  <a:cubicBezTo>
                    <a:pt x="5396" y="3120"/>
                    <a:pt x="8603" y="2633"/>
                    <a:pt x="10747" y="2633"/>
                  </a:cubicBezTo>
                  <a:cubicBezTo>
                    <a:pt x="13335" y="2633"/>
                    <a:pt x="14375" y="3343"/>
                    <a:pt x="14375" y="3343"/>
                  </a:cubicBezTo>
                  <a:lnTo>
                    <a:pt x="13718" y="776"/>
                  </a:lnTo>
                  <a:cubicBezTo>
                    <a:pt x="12256" y="212"/>
                    <a:pt x="10672" y="1"/>
                    <a:pt x="9117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29"/>
            <p:cNvSpPr/>
            <p:nvPr/>
          </p:nvSpPr>
          <p:spPr>
            <a:xfrm>
              <a:off x="7024792" y="2325160"/>
              <a:ext cx="57246" cy="135370"/>
            </a:xfrm>
            <a:custGeom>
              <a:avLst/>
              <a:gdLst/>
              <a:ahLst/>
              <a:cxnLst/>
              <a:rect l="l" t="t" r="r" b="b"/>
              <a:pathLst>
                <a:path w="1456" h="3443" extrusionOk="0">
                  <a:moveTo>
                    <a:pt x="381" y="0"/>
                  </a:moveTo>
                  <a:lnTo>
                    <a:pt x="1" y="132"/>
                  </a:lnTo>
                  <a:lnTo>
                    <a:pt x="981" y="3442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DA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29"/>
            <p:cNvSpPr/>
            <p:nvPr/>
          </p:nvSpPr>
          <p:spPr>
            <a:xfrm>
              <a:off x="7163265" y="2293471"/>
              <a:ext cx="57207" cy="135409"/>
            </a:xfrm>
            <a:custGeom>
              <a:avLst/>
              <a:gdLst/>
              <a:ahLst/>
              <a:cxnLst/>
              <a:rect l="l" t="t" r="r" b="b"/>
              <a:pathLst>
                <a:path w="1455" h="3444" extrusionOk="0">
                  <a:moveTo>
                    <a:pt x="381" y="0"/>
                  </a:moveTo>
                  <a:lnTo>
                    <a:pt x="0" y="135"/>
                  </a:lnTo>
                  <a:lnTo>
                    <a:pt x="981" y="3443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DA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29"/>
            <p:cNvSpPr/>
            <p:nvPr/>
          </p:nvSpPr>
          <p:spPr>
            <a:xfrm>
              <a:off x="7303743" y="2290601"/>
              <a:ext cx="57286" cy="135370"/>
            </a:xfrm>
            <a:custGeom>
              <a:avLst/>
              <a:gdLst/>
              <a:ahLst/>
              <a:cxnLst/>
              <a:rect l="l" t="t" r="r" b="b"/>
              <a:pathLst>
                <a:path w="1457" h="3443" extrusionOk="0">
                  <a:moveTo>
                    <a:pt x="383" y="0"/>
                  </a:moveTo>
                  <a:lnTo>
                    <a:pt x="0" y="133"/>
                  </a:lnTo>
                  <a:lnTo>
                    <a:pt x="984" y="3442"/>
                  </a:lnTo>
                  <a:lnTo>
                    <a:pt x="1456" y="3443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CDA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29"/>
            <p:cNvSpPr/>
            <p:nvPr/>
          </p:nvSpPr>
          <p:spPr>
            <a:xfrm>
              <a:off x="6826125" y="2320010"/>
              <a:ext cx="161005" cy="232563"/>
            </a:xfrm>
            <a:custGeom>
              <a:avLst/>
              <a:gdLst/>
              <a:ahLst/>
              <a:cxnLst/>
              <a:rect l="l" t="t" r="r" b="b"/>
              <a:pathLst>
                <a:path w="4095" h="5915" extrusionOk="0">
                  <a:moveTo>
                    <a:pt x="4094" y="1"/>
                  </a:moveTo>
                  <a:cubicBezTo>
                    <a:pt x="2610" y="403"/>
                    <a:pt x="1194" y="918"/>
                    <a:pt x="0" y="1530"/>
                  </a:cubicBezTo>
                  <a:lnTo>
                    <a:pt x="209" y="2157"/>
                  </a:lnTo>
                  <a:lnTo>
                    <a:pt x="985" y="1886"/>
                  </a:lnTo>
                  <a:lnTo>
                    <a:pt x="1877" y="4865"/>
                  </a:lnTo>
                  <a:lnTo>
                    <a:pt x="896" y="5293"/>
                  </a:lnTo>
                  <a:lnTo>
                    <a:pt x="1045" y="5915"/>
                  </a:lnTo>
                  <a:cubicBezTo>
                    <a:pt x="1990" y="5485"/>
                    <a:pt x="2951" y="5099"/>
                    <a:pt x="3908" y="4755"/>
                  </a:cubicBezTo>
                  <a:lnTo>
                    <a:pt x="4094" y="1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29"/>
            <p:cNvSpPr/>
            <p:nvPr/>
          </p:nvSpPr>
          <p:spPr>
            <a:xfrm>
              <a:off x="6892688" y="2375249"/>
              <a:ext cx="20602" cy="72069"/>
            </a:xfrm>
            <a:custGeom>
              <a:avLst/>
              <a:gdLst/>
              <a:ahLst/>
              <a:cxnLst/>
              <a:rect l="l" t="t" r="r" b="b"/>
              <a:pathLst>
                <a:path w="524" h="1833" extrusionOk="0">
                  <a:moveTo>
                    <a:pt x="523" y="0"/>
                  </a:moveTo>
                  <a:lnTo>
                    <a:pt x="1" y="161"/>
                  </a:lnTo>
                  <a:lnTo>
                    <a:pt x="473" y="1833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5" name="Google Shape;1825;p29"/>
          <p:cNvGrpSpPr/>
          <p:nvPr/>
        </p:nvGrpSpPr>
        <p:grpSpPr>
          <a:xfrm>
            <a:off x="5340550" y="4315125"/>
            <a:ext cx="338496" cy="262948"/>
            <a:chOff x="7978975" y="2229150"/>
            <a:chExt cx="338496" cy="262948"/>
          </a:xfrm>
        </p:grpSpPr>
        <p:sp>
          <p:nvSpPr>
            <p:cNvPr id="1826" name="Google Shape;1826;p29"/>
            <p:cNvSpPr/>
            <p:nvPr/>
          </p:nvSpPr>
          <p:spPr>
            <a:xfrm>
              <a:off x="7978975" y="2229150"/>
              <a:ext cx="335419" cy="261455"/>
            </a:xfrm>
            <a:custGeom>
              <a:avLst/>
              <a:gdLst/>
              <a:ahLst/>
              <a:cxnLst/>
              <a:rect l="l" t="t" r="r" b="b"/>
              <a:pathLst>
                <a:path w="10793" h="8413" extrusionOk="0">
                  <a:moveTo>
                    <a:pt x="7145" y="0"/>
                  </a:moveTo>
                  <a:lnTo>
                    <a:pt x="503" y="4664"/>
                  </a:lnTo>
                  <a:cubicBezTo>
                    <a:pt x="533" y="4712"/>
                    <a:pt x="562" y="4762"/>
                    <a:pt x="584" y="4813"/>
                  </a:cubicBezTo>
                  <a:cubicBezTo>
                    <a:pt x="842" y="5392"/>
                    <a:pt x="583" y="6087"/>
                    <a:pt x="0" y="6503"/>
                  </a:cubicBezTo>
                  <a:lnTo>
                    <a:pt x="88" y="6640"/>
                  </a:lnTo>
                  <a:cubicBezTo>
                    <a:pt x="125" y="6619"/>
                    <a:pt x="168" y="6607"/>
                    <a:pt x="212" y="6607"/>
                  </a:cubicBezTo>
                  <a:cubicBezTo>
                    <a:pt x="233" y="6607"/>
                    <a:pt x="255" y="6610"/>
                    <a:pt x="277" y="6616"/>
                  </a:cubicBezTo>
                  <a:cubicBezTo>
                    <a:pt x="413" y="6651"/>
                    <a:pt x="496" y="6790"/>
                    <a:pt x="460" y="6926"/>
                  </a:cubicBezTo>
                  <a:cubicBezTo>
                    <a:pt x="444" y="6986"/>
                    <a:pt x="408" y="7031"/>
                    <a:pt x="363" y="7062"/>
                  </a:cubicBezTo>
                  <a:lnTo>
                    <a:pt x="441" y="7184"/>
                  </a:lnTo>
                  <a:cubicBezTo>
                    <a:pt x="488" y="7154"/>
                    <a:pt x="542" y="7137"/>
                    <a:pt x="597" y="7137"/>
                  </a:cubicBezTo>
                  <a:cubicBezTo>
                    <a:pt x="621" y="7137"/>
                    <a:pt x="645" y="7140"/>
                    <a:pt x="669" y="7147"/>
                  </a:cubicBezTo>
                  <a:cubicBezTo>
                    <a:pt x="825" y="7188"/>
                    <a:pt x="918" y="7351"/>
                    <a:pt x="875" y="7510"/>
                  </a:cubicBezTo>
                  <a:cubicBezTo>
                    <a:pt x="856" y="7582"/>
                    <a:pt x="812" y="7636"/>
                    <a:pt x="759" y="7675"/>
                  </a:cubicBezTo>
                  <a:lnTo>
                    <a:pt x="832" y="7789"/>
                  </a:lnTo>
                  <a:cubicBezTo>
                    <a:pt x="880" y="7750"/>
                    <a:pt x="940" y="7725"/>
                    <a:pt x="1005" y="7725"/>
                  </a:cubicBezTo>
                  <a:cubicBezTo>
                    <a:pt x="1026" y="7725"/>
                    <a:pt x="1047" y="7728"/>
                    <a:pt x="1068" y="7734"/>
                  </a:cubicBezTo>
                  <a:cubicBezTo>
                    <a:pt x="1213" y="7772"/>
                    <a:pt x="1299" y="7920"/>
                    <a:pt x="1262" y="8066"/>
                  </a:cubicBezTo>
                  <a:cubicBezTo>
                    <a:pt x="1240" y="8144"/>
                    <a:pt x="1186" y="8203"/>
                    <a:pt x="1118" y="8238"/>
                  </a:cubicBezTo>
                  <a:lnTo>
                    <a:pt x="1199" y="8362"/>
                  </a:lnTo>
                  <a:cubicBezTo>
                    <a:pt x="1568" y="8039"/>
                    <a:pt x="1904" y="7910"/>
                    <a:pt x="2197" y="7910"/>
                  </a:cubicBezTo>
                  <a:cubicBezTo>
                    <a:pt x="2573" y="7910"/>
                    <a:pt x="2879" y="8123"/>
                    <a:pt x="3093" y="8412"/>
                  </a:cubicBezTo>
                  <a:lnTo>
                    <a:pt x="10202" y="4394"/>
                  </a:lnTo>
                  <a:cubicBezTo>
                    <a:pt x="10169" y="4344"/>
                    <a:pt x="10137" y="4291"/>
                    <a:pt x="10113" y="4234"/>
                  </a:cubicBezTo>
                  <a:cubicBezTo>
                    <a:pt x="9861" y="3671"/>
                    <a:pt x="10237" y="3151"/>
                    <a:pt x="10793" y="2735"/>
                  </a:cubicBezTo>
                  <a:lnTo>
                    <a:pt x="10718" y="2622"/>
                  </a:lnTo>
                  <a:cubicBezTo>
                    <a:pt x="10682" y="2633"/>
                    <a:pt x="10645" y="2639"/>
                    <a:pt x="10606" y="2639"/>
                  </a:cubicBezTo>
                  <a:cubicBezTo>
                    <a:pt x="10576" y="2639"/>
                    <a:pt x="10545" y="2635"/>
                    <a:pt x="10515" y="2627"/>
                  </a:cubicBezTo>
                  <a:cubicBezTo>
                    <a:pt x="10320" y="2576"/>
                    <a:pt x="10207" y="2380"/>
                    <a:pt x="10256" y="2191"/>
                  </a:cubicBezTo>
                  <a:cubicBezTo>
                    <a:pt x="10272" y="2136"/>
                    <a:pt x="10297" y="2089"/>
                    <a:pt x="10333" y="2049"/>
                  </a:cubicBezTo>
                  <a:lnTo>
                    <a:pt x="10239" y="1907"/>
                  </a:lnTo>
                  <a:cubicBezTo>
                    <a:pt x="10177" y="1940"/>
                    <a:pt x="10109" y="1957"/>
                    <a:pt x="10039" y="1957"/>
                  </a:cubicBezTo>
                  <a:cubicBezTo>
                    <a:pt x="10003" y="1957"/>
                    <a:pt x="9967" y="1953"/>
                    <a:pt x="9931" y="1943"/>
                  </a:cubicBezTo>
                  <a:cubicBezTo>
                    <a:pt x="9695" y="1883"/>
                    <a:pt x="9557" y="1631"/>
                    <a:pt x="9623" y="1383"/>
                  </a:cubicBezTo>
                  <a:cubicBezTo>
                    <a:pt x="9649" y="1290"/>
                    <a:pt x="9696" y="1213"/>
                    <a:pt x="9761" y="1154"/>
                  </a:cubicBezTo>
                  <a:lnTo>
                    <a:pt x="9686" y="1035"/>
                  </a:lnTo>
                  <a:cubicBezTo>
                    <a:pt x="9612" y="1107"/>
                    <a:pt x="9519" y="1149"/>
                    <a:pt x="9423" y="1149"/>
                  </a:cubicBezTo>
                  <a:cubicBezTo>
                    <a:pt x="9396" y="1149"/>
                    <a:pt x="9369" y="1145"/>
                    <a:pt x="9343" y="1139"/>
                  </a:cubicBezTo>
                  <a:cubicBezTo>
                    <a:pt x="9141" y="1084"/>
                    <a:pt x="9028" y="848"/>
                    <a:pt x="9092" y="609"/>
                  </a:cubicBezTo>
                  <a:cubicBezTo>
                    <a:pt x="9121" y="502"/>
                    <a:pt x="9179" y="416"/>
                    <a:pt x="9252" y="353"/>
                  </a:cubicBezTo>
                  <a:lnTo>
                    <a:pt x="9178" y="232"/>
                  </a:lnTo>
                  <a:cubicBezTo>
                    <a:pt x="9121" y="265"/>
                    <a:pt x="9062" y="297"/>
                    <a:pt x="8999" y="325"/>
                  </a:cubicBezTo>
                  <a:cubicBezTo>
                    <a:pt x="8751" y="437"/>
                    <a:pt x="8495" y="489"/>
                    <a:pt x="8250" y="489"/>
                  </a:cubicBezTo>
                  <a:cubicBezTo>
                    <a:pt x="7804" y="489"/>
                    <a:pt x="7396" y="315"/>
                    <a:pt x="7145" y="0"/>
                  </a:cubicBezTo>
                  <a:close/>
                </a:path>
              </a:pathLst>
            </a:custGeom>
            <a:solidFill>
              <a:srgbClr val="CDA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29"/>
            <p:cNvSpPr/>
            <p:nvPr/>
          </p:nvSpPr>
          <p:spPr>
            <a:xfrm>
              <a:off x="7981990" y="2230766"/>
              <a:ext cx="335482" cy="261331"/>
            </a:xfrm>
            <a:custGeom>
              <a:avLst/>
              <a:gdLst/>
              <a:ahLst/>
              <a:cxnLst/>
              <a:rect l="l" t="t" r="r" b="b"/>
              <a:pathLst>
                <a:path w="10795" h="8409" extrusionOk="0">
                  <a:moveTo>
                    <a:pt x="7147" y="0"/>
                  </a:moveTo>
                  <a:lnTo>
                    <a:pt x="505" y="4665"/>
                  </a:lnTo>
                  <a:cubicBezTo>
                    <a:pt x="535" y="4711"/>
                    <a:pt x="563" y="4761"/>
                    <a:pt x="586" y="4813"/>
                  </a:cubicBezTo>
                  <a:cubicBezTo>
                    <a:pt x="844" y="5391"/>
                    <a:pt x="583" y="6085"/>
                    <a:pt x="1" y="6502"/>
                  </a:cubicBezTo>
                  <a:lnTo>
                    <a:pt x="89" y="6638"/>
                  </a:lnTo>
                  <a:cubicBezTo>
                    <a:pt x="129" y="6618"/>
                    <a:pt x="172" y="6605"/>
                    <a:pt x="216" y="6605"/>
                  </a:cubicBezTo>
                  <a:cubicBezTo>
                    <a:pt x="237" y="6605"/>
                    <a:pt x="257" y="6608"/>
                    <a:pt x="278" y="6614"/>
                  </a:cubicBezTo>
                  <a:cubicBezTo>
                    <a:pt x="414" y="6649"/>
                    <a:pt x="497" y="6788"/>
                    <a:pt x="462" y="6927"/>
                  </a:cubicBezTo>
                  <a:cubicBezTo>
                    <a:pt x="447" y="6986"/>
                    <a:pt x="409" y="7030"/>
                    <a:pt x="364" y="7063"/>
                  </a:cubicBezTo>
                  <a:lnTo>
                    <a:pt x="443" y="7185"/>
                  </a:lnTo>
                  <a:cubicBezTo>
                    <a:pt x="490" y="7154"/>
                    <a:pt x="544" y="7137"/>
                    <a:pt x="601" y="7137"/>
                  </a:cubicBezTo>
                  <a:cubicBezTo>
                    <a:pt x="624" y="7137"/>
                    <a:pt x="647" y="7140"/>
                    <a:pt x="671" y="7146"/>
                  </a:cubicBezTo>
                  <a:cubicBezTo>
                    <a:pt x="827" y="7188"/>
                    <a:pt x="917" y="7351"/>
                    <a:pt x="877" y="7510"/>
                  </a:cubicBezTo>
                  <a:cubicBezTo>
                    <a:pt x="858" y="7580"/>
                    <a:pt x="814" y="7636"/>
                    <a:pt x="759" y="7674"/>
                  </a:cubicBezTo>
                  <a:lnTo>
                    <a:pt x="834" y="7789"/>
                  </a:lnTo>
                  <a:cubicBezTo>
                    <a:pt x="879" y="7748"/>
                    <a:pt x="940" y="7722"/>
                    <a:pt x="1004" y="7722"/>
                  </a:cubicBezTo>
                  <a:cubicBezTo>
                    <a:pt x="1025" y="7722"/>
                    <a:pt x="1046" y="7725"/>
                    <a:pt x="1067" y="7730"/>
                  </a:cubicBezTo>
                  <a:cubicBezTo>
                    <a:pt x="1212" y="7768"/>
                    <a:pt x="1299" y="7916"/>
                    <a:pt x="1260" y="8061"/>
                  </a:cubicBezTo>
                  <a:cubicBezTo>
                    <a:pt x="1239" y="8140"/>
                    <a:pt x="1186" y="8200"/>
                    <a:pt x="1117" y="8233"/>
                  </a:cubicBezTo>
                  <a:lnTo>
                    <a:pt x="1200" y="8359"/>
                  </a:lnTo>
                  <a:cubicBezTo>
                    <a:pt x="1569" y="8036"/>
                    <a:pt x="1904" y="7906"/>
                    <a:pt x="2197" y="7906"/>
                  </a:cubicBezTo>
                  <a:cubicBezTo>
                    <a:pt x="2574" y="7906"/>
                    <a:pt x="2879" y="8120"/>
                    <a:pt x="3093" y="8409"/>
                  </a:cubicBezTo>
                  <a:lnTo>
                    <a:pt x="10203" y="4388"/>
                  </a:lnTo>
                  <a:cubicBezTo>
                    <a:pt x="10170" y="4338"/>
                    <a:pt x="10140" y="4286"/>
                    <a:pt x="10115" y="4230"/>
                  </a:cubicBezTo>
                  <a:cubicBezTo>
                    <a:pt x="9863" y="3665"/>
                    <a:pt x="10239" y="3148"/>
                    <a:pt x="10795" y="2731"/>
                  </a:cubicBezTo>
                  <a:lnTo>
                    <a:pt x="10720" y="2618"/>
                  </a:lnTo>
                  <a:cubicBezTo>
                    <a:pt x="10683" y="2629"/>
                    <a:pt x="10645" y="2635"/>
                    <a:pt x="10606" y="2635"/>
                  </a:cubicBezTo>
                  <a:cubicBezTo>
                    <a:pt x="10576" y="2635"/>
                    <a:pt x="10546" y="2631"/>
                    <a:pt x="10515" y="2624"/>
                  </a:cubicBezTo>
                  <a:cubicBezTo>
                    <a:pt x="10322" y="2574"/>
                    <a:pt x="10206" y="2376"/>
                    <a:pt x="10258" y="2187"/>
                  </a:cubicBezTo>
                  <a:cubicBezTo>
                    <a:pt x="10272" y="2133"/>
                    <a:pt x="10299" y="2084"/>
                    <a:pt x="10335" y="2046"/>
                  </a:cubicBezTo>
                  <a:lnTo>
                    <a:pt x="10241" y="1904"/>
                  </a:lnTo>
                  <a:cubicBezTo>
                    <a:pt x="10178" y="1937"/>
                    <a:pt x="10109" y="1954"/>
                    <a:pt x="10038" y="1954"/>
                  </a:cubicBezTo>
                  <a:cubicBezTo>
                    <a:pt x="10003" y="1954"/>
                    <a:pt x="9968" y="1950"/>
                    <a:pt x="9933" y="1941"/>
                  </a:cubicBezTo>
                  <a:cubicBezTo>
                    <a:pt x="9697" y="1878"/>
                    <a:pt x="9559" y="1628"/>
                    <a:pt x="9625" y="1381"/>
                  </a:cubicBezTo>
                  <a:cubicBezTo>
                    <a:pt x="9649" y="1290"/>
                    <a:pt x="9698" y="1211"/>
                    <a:pt x="9762" y="1152"/>
                  </a:cubicBezTo>
                  <a:lnTo>
                    <a:pt x="9688" y="1034"/>
                  </a:lnTo>
                  <a:cubicBezTo>
                    <a:pt x="9613" y="1105"/>
                    <a:pt x="9520" y="1147"/>
                    <a:pt x="9425" y="1147"/>
                  </a:cubicBezTo>
                  <a:cubicBezTo>
                    <a:pt x="9398" y="1147"/>
                    <a:pt x="9371" y="1144"/>
                    <a:pt x="9344" y="1137"/>
                  </a:cubicBezTo>
                  <a:cubicBezTo>
                    <a:pt x="9141" y="1082"/>
                    <a:pt x="9029" y="846"/>
                    <a:pt x="9094" y="608"/>
                  </a:cubicBezTo>
                  <a:cubicBezTo>
                    <a:pt x="9122" y="501"/>
                    <a:pt x="9181" y="415"/>
                    <a:pt x="9254" y="352"/>
                  </a:cubicBezTo>
                  <a:lnTo>
                    <a:pt x="9180" y="232"/>
                  </a:lnTo>
                  <a:cubicBezTo>
                    <a:pt x="9122" y="266"/>
                    <a:pt x="9062" y="296"/>
                    <a:pt x="9001" y="325"/>
                  </a:cubicBezTo>
                  <a:cubicBezTo>
                    <a:pt x="8753" y="436"/>
                    <a:pt x="8497" y="488"/>
                    <a:pt x="8252" y="488"/>
                  </a:cubicBezTo>
                  <a:cubicBezTo>
                    <a:pt x="7806" y="488"/>
                    <a:pt x="7397" y="314"/>
                    <a:pt x="7147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29"/>
            <p:cNvSpPr/>
            <p:nvPr/>
          </p:nvSpPr>
          <p:spPr>
            <a:xfrm>
              <a:off x="8007504" y="2251495"/>
              <a:ext cx="278610" cy="219656"/>
            </a:xfrm>
            <a:custGeom>
              <a:avLst/>
              <a:gdLst/>
              <a:ahLst/>
              <a:cxnLst/>
              <a:rect l="l" t="t" r="r" b="b"/>
              <a:pathLst>
                <a:path w="8965" h="7068" extrusionOk="0">
                  <a:moveTo>
                    <a:pt x="5879" y="265"/>
                  </a:moveTo>
                  <a:cubicBezTo>
                    <a:pt x="6075" y="509"/>
                    <a:pt x="6394" y="645"/>
                    <a:pt x="6740" y="645"/>
                  </a:cubicBezTo>
                  <a:cubicBezTo>
                    <a:pt x="6930" y="645"/>
                    <a:pt x="7129" y="604"/>
                    <a:pt x="7321" y="518"/>
                  </a:cubicBezTo>
                  <a:cubicBezTo>
                    <a:pt x="7368" y="497"/>
                    <a:pt x="7415" y="471"/>
                    <a:pt x="7460" y="447"/>
                  </a:cubicBezTo>
                  <a:lnTo>
                    <a:pt x="8614" y="2262"/>
                  </a:lnTo>
                  <a:cubicBezTo>
                    <a:pt x="8183" y="2588"/>
                    <a:pt x="7994" y="3114"/>
                    <a:pt x="8188" y="3553"/>
                  </a:cubicBezTo>
                  <a:cubicBezTo>
                    <a:pt x="8208" y="3596"/>
                    <a:pt x="8231" y="3636"/>
                    <a:pt x="8259" y="3676"/>
                  </a:cubicBezTo>
                  <a:lnTo>
                    <a:pt x="2737" y="6797"/>
                  </a:lnTo>
                  <a:cubicBezTo>
                    <a:pt x="2544" y="6536"/>
                    <a:pt x="2217" y="6391"/>
                    <a:pt x="1860" y="6391"/>
                  </a:cubicBezTo>
                  <a:cubicBezTo>
                    <a:pt x="1670" y="6391"/>
                    <a:pt x="1471" y="6432"/>
                    <a:pt x="1280" y="6518"/>
                  </a:cubicBezTo>
                  <a:cubicBezTo>
                    <a:pt x="1233" y="6539"/>
                    <a:pt x="1187" y="6562"/>
                    <a:pt x="1144" y="6589"/>
                  </a:cubicBezTo>
                  <a:lnTo>
                    <a:pt x="332" y="5315"/>
                  </a:lnTo>
                  <a:cubicBezTo>
                    <a:pt x="786" y="4993"/>
                    <a:pt x="988" y="4452"/>
                    <a:pt x="787" y="4004"/>
                  </a:cubicBezTo>
                  <a:cubicBezTo>
                    <a:pt x="769" y="3963"/>
                    <a:pt x="747" y="3925"/>
                    <a:pt x="723" y="3887"/>
                  </a:cubicBezTo>
                  <a:lnTo>
                    <a:pt x="5879" y="265"/>
                  </a:lnTo>
                  <a:close/>
                  <a:moveTo>
                    <a:pt x="6007" y="0"/>
                  </a:moveTo>
                  <a:lnTo>
                    <a:pt x="424" y="3921"/>
                  </a:lnTo>
                  <a:cubicBezTo>
                    <a:pt x="448" y="3960"/>
                    <a:pt x="472" y="4001"/>
                    <a:pt x="491" y="4046"/>
                  </a:cubicBezTo>
                  <a:cubicBezTo>
                    <a:pt x="709" y="4531"/>
                    <a:pt x="490" y="5116"/>
                    <a:pt x="0" y="5466"/>
                  </a:cubicBezTo>
                  <a:lnTo>
                    <a:pt x="876" y="6843"/>
                  </a:lnTo>
                  <a:cubicBezTo>
                    <a:pt x="923" y="6813"/>
                    <a:pt x="973" y="6788"/>
                    <a:pt x="1024" y="6764"/>
                  </a:cubicBezTo>
                  <a:cubicBezTo>
                    <a:pt x="1231" y="6672"/>
                    <a:pt x="1446" y="6628"/>
                    <a:pt x="1651" y="6628"/>
                  </a:cubicBezTo>
                  <a:cubicBezTo>
                    <a:pt x="2039" y="6628"/>
                    <a:pt x="2394" y="6785"/>
                    <a:pt x="2604" y="7068"/>
                  </a:cubicBezTo>
                  <a:lnTo>
                    <a:pt x="8578" y="3689"/>
                  </a:lnTo>
                  <a:cubicBezTo>
                    <a:pt x="8551" y="3646"/>
                    <a:pt x="8525" y="3603"/>
                    <a:pt x="8505" y="3556"/>
                  </a:cubicBezTo>
                  <a:cubicBezTo>
                    <a:pt x="8291" y="3082"/>
                    <a:pt x="8498" y="2511"/>
                    <a:pt x="8964" y="2160"/>
                  </a:cubicBezTo>
                  <a:lnTo>
                    <a:pt x="7716" y="196"/>
                  </a:lnTo>
                  <a:cubicBezTo>
                    <a:pt x="7667" y="225"/>
                    <a:pt x="7617" y="251"/>
                    <a:pt x="7566" y="275"/>
                  </a:cubicBezTo>
                  <a:cubicBezTo>
                    <a:pt x="7358" y="368"/>
                    <a:pt x="7143" y="412"/>
                    <a:pt x="6937" y="412"/>
                  </a:cubicBezTo>
                  <a:cubicBezTo>
                    <a:pt x="6562" y="412"/>
                    <a:pt x="6218" y="265"/>
                    <a:pt x="6007" y="0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29"/>
            <p:cNvSpPr/>
            <p:nvPr/>
          </p:nvSpPr>
          <p:spPr>
            <a:xfrm>
              <a:off x="8061860" y="2301437"/>
              <a:ext cx="144977" cy="98236"/>
            </a:xfrm>
            <a:custGeom>
              <a:avLst/>
              <a:gdLst/>
              <a:ahLst/>
              <a:cxnLst/>
              <a:rect l="l" t="t" r="r" b="b"/>
              <a:pathLst>
                <a:path w="4665" h="3161" extrusionOk="0">
                  <a:moveTo>
                    <a:pt x="4616" y="1"/>
                  </a:moveTo>
                  <a:lnTo>
                    <a:pt x="0" y="3089"/>
                  </a:lnTo>
                  <a:lnTo>
                    <a:pt x="48" y="3160"/>
                  </a:lnTo>
                  <a:lnTo>
                    <a:pt x="4664" y="72"/>
                  </a:lnTo>
                  <a:lnTo>
                    <a:pt x="4616" y="1"/>
                  </a:ln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29"/>
            <p:cNvSpPr/>
            <p:nvPr/>
          </p:nvSpPr>
          <p:spPr>
            <a:xfrm>
              <a:off x="8071276" y="2354612"/>
              <a:ext cx="16813" cy="15228"/>
            </a:xfrm>
            <a:custGeom>
              <a:avLst/>
              <a:gdLst/>
              <a:ahLst/>
              <a:cxnLst/>
              <a:rect l="l" t="t" r="r" b="b"/>
              <a:pathLst>
                <a:path w="541" h="490" extrusionOk="0">
                  <a:moveTo>
                    <a:pt x="270" y="1"/>
                  </a:moveTo>
                  <a:cubicBezTo>
                    <a:pt x="162" y="1"/>
                    <a:pt x="63" y="73"/>
                    <a:pt x="34" y="182"/>
                  </a:cubicBezTo>
                  <a:cubicBezTo>
                    <a:pt x="1" y="314"/>
                    <a:pt x="77" y="446"/>
                    <a:pt x="208" y="481"/>
                  </a:cubicBezTo>
                  <a:cubicBezTo>
                    <a:pt x="229" y="487"/>
                    <a:pt x="250" y="490"/>
                    <a:pt x="271" y="490"/>
                  </a:cubicBezTo>
                  <a:cubicBezTo>
                    <a:pt x="379" y="490"/>
                    <a:pt x="479" y="418"/>
                    <a:pt x="506" y="308"/>
                  </a:cubicBezTo>
                  <a:cubicBezTo>
                    <a:pt x="541" y="178"/>
                    <a:pt x="463" y="43"/>
                    <a:pt x="333" y="9"/>
                  </a:cubicBezTo>
                  <a:cubicBezTo>
                    <a:pt x="312" y="3"/>
                    <a:pt x="291" y="1"/>
                    <a:pt x="270" y="1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29"/>
            <p:cNvSpPr/>
            <p:nvPr/>
          </p:nvSpPr>
          <p:spPr>
            <a:xfrm>
              <a:off x="8113635" y="2325088"/>
              <a:ext cx="16844" cy="15228"/>
            </a:xfrm>
            <a:custGeom>
              <a:avLst/>
              <a:gdLst/>
              <a:ahLst/>
              <a:cxnLst/>
              <a:rect l="l" t="t" r="r" b="b"/>
              <a:pathLst>
                <a:path w="542" h="490" extrusionOk="0">
                  <a:moveTo>
                    <a:pt x="272" y="1"/>
                  </a:moveTo>
                  <a:cubicBezTo>
                    <a:pt x="163" y="1"/>
                    <a:pt x="64" y="72"/>
                    <a:pt x="35" y="183"/>
                  </a:cubicBezTo>
                  <a:cubicBezTo>
                    <a:pt x="1" y="313"/>
                    <a:pt x="78" y="448"/>
                    <a:pt x="208" y="481"/>
                  </a:cubicBezTo>
                  <a:cubicBezTo>
                    <a:pt x="229" y="486"/>
                    <a:pt x="250" y="489"/>
                    <a:pt x="271" y="489"/>
                  </a:cubicBezTo>
                  <a:cubicBezTo>
                    <a:pt x="379" y="489"/>
                    <a:pt x="479" y="417"/>
                    <a:pt x="507" y="308"/>
                  </a:cubicBezTo>
                  <a:cubicBezTo>
                    <a:pt x="542" y="177"/>
                    <a:pt x="464" y="43"/>
                    <a:pt x="334" y="8"/>
                  </a:cubicBezTo>
                  <a:cubicBezTo>
                    <a:pt x="313" y="3"/>
                    <a:pt x="293" y="1"/>
                    <a:pt x="272" y="1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29"/>
            <p:cNvSpPr/>
            <p:nvPr/>
          </p:nvSpPr>
          <p:spPr>
            <a:xfrm>
              <a:off x="8145583" y="2300039"/>
              <a:ext cx="16813" cy="15197"/>
            </a:xfrm>
            <a:custGeom>
              <a:avLst/>
              <a:gdLst/>
              <a:ahLst/>
              <a:cxnLst/>
              <a:rect l="l" t="t" r="r" b="b"/>
              <a:pathLst>
                <a:path w="541" h="489" extrusionOk="0">
                  <a:moveTo>
                    <a:pt x="270" y="0"/>
                  </a:moveTo>
                  <a:cubicBezTo>
                    <a:pt x="162" y="0"/>
                    <a:pt x="62" y="72"/>
                    <a:pt x="33" y="182"/>
                  </a:cubicBezTo>
                  <a:cubicBezTo>
                    <a:pt x="0" y="312"/>
                    <a:pt x="79" y="447"/>
                    <a:pt x="208" y="481"/>
                  </a:cubicBezTo>
                  <a:cubicBezTo>
                    <a:pt x="229" y="486"/>
                    <a:pt x="249" y="489"/>
                    <a:pt x="269" y="489"/>
                  </a:cubicBezTo>
                  <a:cubicBezTo>
                    <a:pt x="378" y="489"/>
                    <a:pt x="478" y="417"/>
                    <a:pt x="506" y="306"/>
                  </a:cubicBezTo>
                  <a:cubicBezTo>
                    <a:pt x="540" y="176"/>
                    <a:pt x="463" y="41"/>
                    <a:pt x="333" y="9"/>
                  </a:cubicBezTo>
                  <a:cubicBezTo>
                    <a:pt x="312" y="3"/>
                    <a:pt x="291" y="0"/>
                    <a:pt x="270" y="0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29"/>
            <p:cNvSpPr/>
            <p:nvPr/>
          </p:nvSpPr>
          <p:spPr>
            <a:xfrm>
              <a:off x="7981958" y="2341652"/>
              <a:ext cx="267235" cy="150446"/>
            </a:xfrm>
            <a:custGeom>
              <a:avLst/>
              <a:gdLst/>
              <a:ahLst/>
              <a:cxnLst/>
              <a:rect l="l" t="t" r="r" b="b"/>
              <a:pathLst>
                <a:path w="8599" h="4841" extrusionOk="0">
                  <a:moveTo>
                    <a:pt x="2062" y="1"/>
                  </a:moveTo>
                  <a:lnTo>
                    <a:pt x="503" y="1096"/>
                  </a:lnTo>
                  <a:cubicBezTo>
                    <a:pt x="534" y="1142"/>
                    <a:pt x="563" y="1192"/>
                    <a:pt x="586" y="1243"/>
                  </a:cubicBezTo>
                  <a:cubicBezTo>
                    <a:pt x="843" y="1822"/>
                    <a:pt x="582" y="2516"/>
                    <a:pt x="0" y="2933"/>
                  </a:cubicBezTo>
                  <a:lnTo>
                    <a:pt x="88" y="3069"/>
                  </a:lnTo>
                  <a:cubicBezTo>
                    <a:pt x="127" y="3048"/>
                    <a:pt x="170" y="3036"/>
                    <a:pt x="215" y="3036"/>
                  </a:cubicBezTo>
                  <a:cubicBezTo>
                    <a:pt x="236" y="3036"/>
                    <a:pt x="257" y="3038"/>
                    <a:pt x="278" y="3044"/>
                  </a:cubicBezTo>
                  <a:cubicBezTo>
                    <a:pt x="414" y="3080"/>
                    <a:pt x="496" y="3219"/>
                    <a:pt x="460" y="3358"/>
                  </a:cubicBezTo>
                  <a:cubicBezTo>
                    <a:pt x="446" y="3416"/>
                    <a:pt x="408" y="3461"/>
                    <a:pt x="364" y="3494"/>
                  </a:cubicBezTo>
                  <a:lnTo>
                    <a:pt x="443" y="3615"/>
                  </a:lnTo>
                  <a:cubicBezTo>
                    <a:pt x="489" y="3585"/>
                    <a:pt x="543" y="3568"/>
                    <a:pt x="599" y="3568"/>
                  </a:cubicBezTo>
                  <a:cubicBezTo>
                    <a:pt x="623" y="3568"/>
                    <a:pt x="646" y="3571"/>
                    <a:pt x="670" y="3577"/>
                  </a:cubicBezTo>
                  <a:cubicBezTo>
                    <a:pt x="825" y="3618"/>
                    <a:pt x="916" y="3782"/>
                    <a:pt x="875" y="3940"/>
                  </a:cubicBezTo>
                  <a:cubicBezTo>
                    <a:pt x="858" y="4011"/>
                    <a:pt x="813" y="4066"/>
                    <a:pt x="759" y="4105"/>
                  </a:cubicBezTo>
                  <a:lnTo>
                    <a:pt x="832" y="4220"/>
                  </a:lnTo>
                  <a:cubicBezTo>
                    <a:pt x="881" y="4179"/>
                    <a:pt x="944" y="4154"/>
                    <a:pt x="1009" y="4154"/>
                  </a:cubicBezTo>
                  <a:cubicBezTo>
                    <a:pt x="1030" y="4154"/>
                    <a:pt x="1051" y="4157"/>
                    <a:pt x="1073" y="4162"/>
                  </a:cubicBezTo>
                  <a:cubicBezTo>
                    <a:pt x="1217" y="4200"/>
                    <a:pt x="1303" y="4348"/>
                    <a:pt x="1266" y="4493"/>
                  </a:cubicBezTo>
                  <a:cubicBezTo>
                    <a:pt x="1244" y="4572"/>
                    <a:pt x="1190" y="4632"/>
                    <a:pt x="1123" y="4665"/>
                  </a:cubicBezTo>
                  <a:lnTo>
                    <a:pt x="1204" y="4791"/>
                  </a:lnTo>
                  <a:cubicBezTo>
                    <a:pt x="1572" y="4468"/>
                    <a:pt x="1906" y="4339"/>
                    <a:pt x="2199" y="4339"/>
                  </a:cubicBezTo>
                  <a:cubicBezTo>
                    <a:pt x="2575" y="4339"/>
                    <a:pt x="2880" y="4552"/>
                    <a:pt x="3094" y="4841"/>
                  </a:cubicBezTo>
                  <a:lnTo>
                    <a:pt x="8598" y="1729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4" name="Google Shape;1834;p29"/>
          <p:cNvGrpSpPr/>
          <p:nvPr/>
        </p:nvGrpSpPr>
        <p:grpSpPr>
          <a:xfrm>
            <a:off x="457205" y="1454650"/>
            <a:ext cx="278628" cy="413707"/>
            <a:chOff x="7711080" y="1325775"/>
            <a:chExt cx="278628" cy="413707"/>
          </a:xfrm>
        </p:grpSpPr>
        <p:sp>
          <p:nvSpPr>
            <p:cNvPr id="1835" name="Google Shape;1835;p29"/>
            <p:cNvSpPr/>
            <p:nvPr/>
          </p:nvSpPr>
          <p:spPr>
            <a:xfrm>
              <a:off x="7711080" y="1326615"/>
              <a:ext cx="274758" cy="412867"/>
            </a:xfrm>
            <a:custGeom>
              <a:avLst/>
              <a:gdLst/>
              <a:ahLst/>
              <a:cxnLst/>
              <a:rect l="l" t="t" r="r" b="b"/>
              <a:pathLst>
                <a:path w="7524" h="11306" extrusionOk="0">
                  <a:moveTo>
                    <a:pt x="4177" y="0"/>
                  </a:moveTo>
                  <a:cubicBezTo>
                    <a:pt x="4152" y="62"/>
                    <a:pt x="4124" y="123"/>
                    <a:pt x="4091" y="184"/>
                  </a:cubicBezTo>
                  <a:cubicBezTo>
                    <a:pt x="3783" y="753"/>
                    <a:pt x="3236" y="1088"/>
                    <a:pt x="2708" y="1088"/>
                  </a:cubicBezTo>
                  <a:cubicBezTo>
                    <a:pt x="2612" y="1088"/>
                    <a:pt x="2516" y="1077"/>
                    <a:pt x="2423" y="1054"/>
                  </a:cubicBezTo>
                  <a:lnTo>
                    <a:pt x="1" y="8801"/>
                  </a:lnTo>
                  <a:cubicBezTo>
                    <a:pt x="52" y="8820"/>
                    <a:pt x="105" y="8842"/>
                    <a:pt x="155" y="8869"/>
                  </a:cubicBezTo>
                  <a:cubicBezTo>
                    <a:pt x="712" y="9169"/>
                    <a:pt x="931" y="9879"/>
                    <a:pt x="721" y="10564"/>
                  </a:cubicBezTo>
                  <a:lnTo>
                    <a:pt x="875" y="10619"/>
                  </a:lnTo>
                  <a:cubicBezTo>
                    <a:pt x="900" y="10559"/>
                    <a:pt x="947" y="10509"/>
                    <a:pt x="1011" y="10483"/>
                  </a:cubicBezTo>
                  <a:cubicBezTo>
                    <a:pt x="1044" y="10470"/>
                    <a:pt x="1077" y="10463"/>
                    <a:pt x="1110" y="10463"/>
                  </a:cubicBezTo>
                  <a:cubicBezTo>
                    <a:pt x="1210" y="10463"/>
                    <a:pt x="1304" y="10523"/>
                    <a:pt x="1346" y="10619"/>
                  </a:cubicBezTo>
                  <a:cubicBezTo>
                    <a:pt x="1369" y="10674"/>
                    <a:pt x="1368" y="10734"/>
                    <a:pt x="1354" y="10786"/>
                  </a:cubicBezTo>
                  <a:lnTo>
                    <a:pt x="1491" y="10834"/>
                  </a:lnTo>
                  <a:cubicBezTo>
                    <a:pt x="1518" y="10760"/>
                    <a:pt x="1571" y="10698"/>
                    <a:pt x="1648" y="10665"/>
                  </a:cubicBezTo>
                  <a:cubicBezTo>
                    <a:pt x="1684" y="10650"/>
                    <a:pt x="1722" y="10643"/>
                    <a:pt x="1759" y="10643"/>
                  </a:cubicBezTo>
                  <a:cubicBezTo>
                    <a:pt x="1874" y="10643"/>
                    <a:pt x="1985" y="10713"/>
                    <a:pt x="2034" y="10828"/>
                  </a:cubicBezTo>
                  <a:cubicBezTo>
                    <a:pt x="2062" y="10896"/>
                    <a:pt x="2059" y="10966"/>
                    <a:pt x="2041" y="11029"/>
                  </a:cubicBezTo>
                  <a:lnTo>
                    <a:pt x="2170" y="11073"/>
                  </a:lnTo>
                  <a:cubicBezTo>
                    <a:pt x="2184" y="10993"/>
                    <a:pt x="2235" y="10920"/>
                    <a:pt x="2320" y="10886"/>
                  </a:cubicBezTo>
                  <a:cubicBezTo>
                    <a:pt x="2354" y="10872"/>
                    <a:pt x="2389" y="10865"/>
                    <a:pt x="2424" y="10865"/>
                  </a:cubicBezTo>
                  <a:cubicBezTo>
                    <a:pt x="2530" y="10865"/>
                    <a:pt x="2630" y="10927"/>
                    <a:pt x="2673" y="11030"/>
                  </a:cubicBezTo>
                  <a:cubicBezTo>
                    <a:pt x="2706" y="11106"/>
                    <a:pt x="2699" y="11186"/>
                    <a:pt x="2665" y="11255"/>
                  </a:cubicBezTo>
                  <a:lnTo>
                    <a:pt x="2807" y="11305"/>
                  </a:lnTo>
                  <a:cubicBezTo>
                    <a:pt x="2979" y="10433"/>
                    <a:pt x="3454" y="10133"/>
                    <a:pt x="3949" y="10133"/>
                  </a:cubicBezTo>
                  <a:cubicBezTo>
                    <a:pt x="4079" y="10133"/>
                    <a:pt x="4211" y="10153"/>
                    <a:pt x="4338" y="10190"/>
                  </a:cubicBezTo>
                  <a:lnTo>
                    <a:pt x="7523" y="2670"/>
                  </a:lnTo>
                  <a:cubicBezTo>
                    <a:pt x="7466" y="2652"/>
                    <a:pt x="7410" y="2627"/>
                    <a:pt x="7357" y="2599"/>
                  </a:cubicBezTo>
                  <a:cubicBezTo>
                    <a:pt x="6813" y="2305"/>
                    <a:pt x="6796" y="1665"/>
                    <a:pt x="6981" y="994"/>
                  </a:cubicBezTo>
                  <a:lnTo>
                    <a:pt x="6852" y="951"/>
                  </a:lnTo>
                  <a:cubicBezTo>
                    <a:pt x="6815" y="1007"/>
                    <a:pt x="6759" y="1051"/>
                    <a:pt x="6693" y="1080"/>
                  </a:cubicBezTo>
                  <a:cubicBezTo>
                    <a:pt x="6647" y="1099"/>
                    <a:pt x="6599" y="1108"/>
                    <a:pt x="6551" y="1108"/>
                  </a:cubicBezTo>
                  <a:cubicBezTo>
                    <a:pt x="6411" y="1108"/>
                    <a:pt x="6279" y="1027"/>
                    <a:pt x="6222" y="891"/>
                  </a:cubicBezTo>
                  <a:cubicBezTo>
                    <a:pt x="6201" y="838"/>
                    <a:pt x="6194" y="785"/>
                    <a:pt x="6196" y="730"/>
                  </a:cubicBezTo>
                  <a:lnTo>
                    <a:pt x="6036" y="677"/>
                  </a:lnTo>
                  <a:cubicBezTo>
                    <a:pt x="5992" y="772"/>
                    <a:pt x="5916" y="851"/>
                    <a:pt x="5814" y="894"/>
                  </a:cubicBezTo>
                  <a:cubicBezTo>
                    <a:pt x="5760" y="916"/>
                    <a:pt x="5705" y="927"/>
                    <a:pt x="5650" y="927"/>
                  </a:cubicBezTo>
                  <a:cubicBezTo>
                    <a:pt x="5473" y="927"/>
                    <a:pt x="5304" y="817"/>
                    <a:pt x="5229" y="637"/>
                  </a:cubicBezTo>
                  <a:cubicBezTo>
                    <a:pt x="5192" y="550"/>
                    <a:pt x="5183" y="458"/>
                    <a:pt x="5199" y="373"/>
                  </a:cubicBezTo>
                  <a:lnTo>
                    <a:pt x="5066" y="324"/>
                  </a:lnTo>
                  <a:cubicBezTo>
                    <a:pt x="5047" y="456"/>
                    <a:pt x="4972" y="566"/>
                    <a:pt x="4857" y="616"/>
                  </a:cubicBezTo>
                  <a:cubicBezTo>
                    <a:pt x="4816" y="633"/>
                    <a:pt x="4773" y="641"/>
                    <a:pt x="4730" y="641"/>
                  </a:cubicBezTo>
                  <a:cubicBezTo>
                    <a:pt x="4571" y="641"/>
                    <a:pt x="4411" y="529"/>
                    <a:pt x="4335" y="350"/>
                  </a:cubicBezTo>
                  <a:cubicBezTo>
                    <a:pt x="4293" y="248"/>
                    <a:pt x="4288" y="142"/>
                    <a:pt x="4310" y="49"/>
                  </a:cubicBezTo>
                  <a:lnTo>
                    <a:pt x="4177" y="0"/>
                  </a:lnTo>
                  <a:close/>
                </a:path>
              </a:pathLst>
            </a:custGeom>
            <a:solidFill>
              <a:srgbClr val="CDA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29"/>
            <p:cNvSpPr/>
            <p:nvPr/>
          </p:nvSpPr>
          <p:spPr>
            <a:xfrm>
              <a:off x="7714841" y="1325775"/>
              <a:ext cx="274867" cy="412794"/>
            </a:xfrm>
            <a:custGeom>
              <a:avLst/>
              <a:gdLst/>
              <a:ahLst/>
              <a:cxnLst/>
              <a:rect l="l" t="t" r="r" b="b"/>
              <a:pathLst>
                <a:path w="7527" h="11304" extrusionOk="0">
                  <a:moveTo>
                    <a:pt x="4179" y="0"/>
                  </a:moveTo>
                  <a:cubicBezTo>
                    <a:pt x="4154" y="62"/>
                    <a:pt x="4125" y="124"/>
                    <a:pt x="4094" y="182"/>
                  </a:cubicBezTo>
                  <a:cubicBezTo>
                    <a:pt x="3786" y="752"/>
                    <a:pt x="3238" y="1088"/>
                    <a:pt x="2709" y="1088"/>
                  </a:cubicBezTo>
                  <a:cubicBezTo>
                    <a:pt x="2613" y="1088"/>
                    <a:pt x="2518" y="1077"/>
                    <a:pt x="2424" y="1054"/>
                  </a:cubicBezTo>
                  <a:lnTo>
                    <a:pt x="1" y="8800"/>
                  </a:lnTo>
                  <a:cubicBezTo>
                    <a:pt x="55" y="8820"/>
                    <a:pt x="107" y="8842"/>
                    <a:pt x="157" y="8869"/>
                  </a:cubicBezTo>
                  <a:cubicBezTo>
                    <a:pt x="714" y="9169"/>
                    <a:pt x="931" y="9879"/>
                    <a:pt x="722" y="10565"/>
                  </a:cubicBezTo>
                  <a:lnTo>
                    <a:pt x="874" y="10621"/>
                  </a:lnTo>
                  <a:cubicBezTo>
                    <a:pt x="900" y="10562"/>
                    <a:pt x="946" y="10512"/>
                    <a:pt x="1010" y="10485"/>
                  </a:cubicBezTo>
                  <a:cubicBezTo>
                    <a:pt x="1042" y="10471"/>
                    <a:pt x="1075" y="10465"/>
                    <a:pt x="1108" y="10465"/>
                  </a:cubicBezTo>
                  <a:cubicBezTo>
                    <a:pt x="1208" y="10465"/>
                    <a:pt x="1303" y="10524"/>
                    <a:pt x="1345" y="10621"/>
                  </a:cubicBezTo>
                  <a:cubicBezTo>
                    <a:pt x="1368" y="10677"/>
                    <a:pt x="1367" y="10734"/>
                    <a:pt x="1352" y="10787"/>
                  </a:cubicBezTo>
                  <a:lnTo>
                    <a:pt x="1490" y="10836"/>
                  </a:lnTo>
                  <a:cubicBezTo>
                    <a:pt x="1517" y="10763"/>
                    <a:pt x="1570" y="10700"/>
                    <a:pt x="1647" y="10667"/>
                  </a:cubicBezTo>
                  <a:cubicBezTo>
                    <a:pt x="1683" y="10652"/>
                    <a:pt x="1720" y="10645"/>
                    <a:pt x="1757" y="10645"/>
                  </a:cubicBezTo>
                  <a:cubicBezTo>
                    <a:pt x="1872" y="10645"/>
                    <a:pt x="1983" y="10715"/>
                    <a:pt x="2032" y="10830"/>
                  </a:cubicBezTo>
                  <a:cubicBezTo>
                    <a:pt x="2061" y="10899"/>
                    <a:pt x="2059" y="10967"/>
                    <a:pt x="2039" y="11032"/>
                  </a:cubicBezTo>
                  <a:lnTo>
                    <a:pt x="2168" y="11078"/>
                  </a:lnTo>
                  <a:cubicBezTo>
                    <a:pt x="2187" y="10995"/>
                    <a:pt x="2238" y="10922"/>
                    <a:pt x="2323" y="10886"/>
                  </a:cubicBezTo>
                  <a:cubicBezTo>
                    <a:pt x="2357" y="10872"/>
                    <a:pt x="2392" y="10865"/>
                    <a:pt x="2427" y="10865"/>
                  </a:cubicBezTo>
                  <a:cubicBezTo>
                    <a:pt x="2533" y="10865"/>
                    <a:pt x="2633" y="10927"/>
                    <a:pt x="2676" y="11030"/>
                  </a:cubicBezTo>
                  <a:cubicBezTo>
                    <a:pt x="2709" y="11106"/>
                    <a:pt x="2699" y="11186"/>
                    <a:pt x="2668" y="11254"/>
                  </a:cubicBezTo>
                  <a:lnTo>
                    <a:pt x="2810" y="11304"/>
                  </a:lnTo>
                  <a:cubicBezTo>
                    <a:pt x="2982" y="10433"/>
                    <a:pt x="3457" y="10133"/>
                    <a:pt x="3952" y="10133"/>
                  </a:cubicBezTo>
                  <a:cubicBezTo>
                    <a:pt x="4082" y="10133"/>
                    <a:pt x="4213" y="10153"/>
                    <a:pt x="4341" y="10190"/>
                  </a:cubicBezTo>
                  <a:lnTo>
                    <a:pt x="7526" y="2670"/>
                  </a:lnTo>
                  <a:cubicBezTo>
                    <a:pt x="7469" y="2650"/>
                    <a:pt x="7413" y="2627"/>
                    <a:pt x="7359" y="2599"/>
                  </a:cubicBezTo>
                  <a:cubicBezTo>
                    <a:pt x="6815" y="2305"/>
                    <a:pt x="6798" y="1665"/>
                    <a:pt x="6984" y="994"/>
                  </a:cubicBezTo>
                  <a:lnTo>
                    <a:pt x="6855" y="951"/>
                  </a:lnTo>
                  <a:cubicBezTo>
                    <a:pt x="6818" y="1007"/>
                    <a:pt x="6763" y="1051"/>
                    <a:pt x="6696" y="1080"/>
                  </a:cubicBezTo>
                  <a:cubicBezTo>
                    <a:pt x="6650" y="1099"/>
                    <a:pt x="6602" y="1108"/>
                    <a:pt x="6554" y="1108"/>
                  </a:cubicBezTo>
                  <a:cubicBezTo>
                    <a:pt x="6414" y="1108"/>
                    <a:pt x="6281" y="1027"/>
                    <a:pt x="6225" y="889"/>
                  </a:cubicBezTo>
                  <a:cubicBezTo>
                    <a:pt x="6204" y="838"/>
                    <a:pt x="6197" y="785"/>
                    <a:pt x="6199" y="731"/>
                  </a:cubicBezTo>
                  <a:lnTo>
                    <a:pt x="6039" y="678"/>
                  </a:lnTo>
                  <a:cubicBezTo>
                    <a:pt x="5995" y="772"/>
                    <a:pt x="5919" y="851"/>
                    <a:pt x="5819" y="894"/>
                  </a:cubicBezTo>
                  <a:cubicBezTo>
                    <a:pt x="5765" y="916"/>
                    <a:pt x="5710" y="927"/>
                    <a:pt x="5655" y="927"/>
                  </a:cubicBezTo>
                  <a:cubicBezTo>
                    <a:pt x="5478" y="927"/>
                    <a:pt x="5308" y="818"/>
                    <a:pt x="5232" y="637"/>
                  </a:cubicBezTo>
                  <a:cubicBezTo>
                    <a:pt x="5194" y="550"/>
                    <a:pt x="5187" y="459"/>
                    <a:pt x="5202" y="373"/>
                  </a:cubicBezTo>
                  <a:lnTo>
                    <a:pt x="5068" y="324"/>
                  </a:lnTo>
                  <a:cubicBezTo>
                    <a:pt x="5050" y="456"/>
                    <a:pt x="4975" y="566"/>
                    <a:pt x="4859" y="616"/>
                  </a:cubicBezTo>
                  <a:cubicBezTo>
                    <a:pt x="4818" y="633"/>
                    <a:pt x="4775" y="641"/>
                    <a:pt x="4732" y="641"/>
                  </a:cubicBezTo>
                  <a:cubicBezTo>
                    <a:pt x="4573" y="641"/>
                    <a:pt x="4413" y="530"/>
                    <a:pt x="4338" y="350"/>
                  </a:cubicBezTo>
                  <a:cubicBezTo>
                    <a:pt x="4295" y="248"/>
                    <a:pt x="4290" y="142"/>
                    <a:pt x="4313" y="49"/>
                  </a:cubicBezTo>
                  <a:lnTo>
                    <a:pt x="4179" y="0"/>
                  </a:ln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29"/>
            <p:cNvSpPr/>
            <p:nvPr/>
          </p:nvSpPr>
          <p:spPr>
            <a:xfrm>
              <a:off x="7734816" y="1358239"/>
              <a:ext cx="230900" cy="344579"/>
            </a:xfrm>
            <a:custGeom>
              <a:avLst/>
              <a:gdLst/>
              <a:ahLst/>
              <a:cxnLst/>
              <a:rect l="l" t="t" r="r" b="b"/>
              <a:pathLst>
                <a:path w="6323" h="9436" extrusionOk="0">
                  <a:moveTo>
                    <a:pt x="3459" y="357"/>
                  </a:moveTo>
                  <a:lnTo>
                    <a:pt x="5481" y="1093"/>
                  </a:lnTo>
                  <a:cubicBezTo>
                    <a:pt x="5336" y="1612"/>
                    <a:pt x="5508" y="2146"/>
                    <a:pt x="5930" y="2374"/>
                  </a:cubicBezTo>
                  <a:cubicBezTo>
                    <a:pt x="5973" y="2397"/>
                    <a:pt x="6016" y="2413"/>
                    <a:pt x="6059" y="2428"/>
                  </a:cubicBezTo>
                  <a:lnTo>
                    <a:pt x="3584" y="8268"/>
                  </a:lnTo>
                  <a:cubicBezTo>
                    <a:pt x="3502" y="8244"/>
                    <a:pt x="3417" y="8233"/>
                    <a:pt x="3332" y="8233"/>
                  </a:cubicBezTo>
                  <a:cubicBezTo>
                    <a:pt x="2922" y="8233"/>
                    <a:pt x="2495" y="8494"/>
                    <a:pt x="2258" y="8936"/>
                  </a:cubicBezTo>
                  <a:cubicBezTo>
                    <a:pt x="2234" y="8982"/>
                    <a:pt x="2212" y="9029"/>
                    <a:pt x="2194" y="9075"/>
                  </a:cubicBezTo>
                  <a:lnTo>
                    <a:pt x="777" y="8560"/>
                  </a:lnTo>
                  <a:cubicBezTo>
                    <a:pt x="938" y="8028"/>
                    <a:pt x="769" y="7477"/>
                    <a:pt x="337" y="7243"/>
                  </a:cubicBezTo>
                  <a:cubicBezTo>
                    <a:pt x="297" y="7221"/>
                    <a:pt x="258" y="7205"/>
                    <a:pt x="217" y="7190"/>
                  </a:cubicBezTo>
                  <a:lnTo>
                    <a:pt x="2098" y="1174"/>
                  </a:lnTo>
                  <a:cubicBezTo>
                    <a:pt x="2171" y="1193"/>
                    <a:pt x="2245" y="1201"/>
                    <a:pt x="2321" y="1201"/>
                  </a:cubicBezTo>
                  <a:cubicBezTo>
                    <a:pt x="2729" y="1201"/>
                    <a:pt x="3155" y="940"/>
                    <a:pt x="3393" y="499"/>
                  </a:cubicBezTo>
                  <a:cubicBezTo>
                    <a:pt x="3418" y="451"/>
                    <a:pt x="3439" y="406"/>
                    <a:pt x="3459" y="357"/>
                  </a:cubicBezTo>
                  <a:close/>
                  <a:moveTo>
                    <a:pt x="3508" y="0"/>
                  </a:moveTo>
                  <a:cubicBezTo>
                    <a:pt x="3486" y="53"/>
                    <a:pt x="3462" y="104"/>
                    <a:pt x="3436" y="155"/>
                  </a:cubicBezTo>
                  <a:cubicBezTo>
                    <a:pt x="3179" y="633"/>
                    <a:pt x="2717" y="916"/>
                    <a:pt x="2274" y="916"/>
                  </a:cubicBezTo>
                  <a:cubicBezTo>
                    <a:pt x="2193" y="916"/>
                    <a:pt x="2112" y="906"/>
                    <a:pt x="2033" y="887"/>
                  </a:cubicBezTo>
                  <a:lnTo>
                    <a:pt x="1" y="7397"/>
                  </a:lnTo>
                  <a:cubicBezTo>
                    <a:pt x="45" y="7413"/>
                    <a:pt x="88" y="7430"/>
                    <a:pt x="131" y="7454"/>
                  </a:cubicBezTo>
                  <a:cubicBezTo>
                    <a:pt x="598" y="7706"/>
                    <a:pt x="782" y="8303"/>
                    <a:pt x="605" y="8877"/>
                  </a:cubicBezTo>
                  <a:lnTo>
                    <a:pt x="2141" y="9436"/>
                  </a:lnTo>
                  <a:cubicBezTo>
                    <a:pt x="2159" y="9387"/>
                    <a:pt x="2184" y="9337"/>
                    <a:pt x="2210" y="9288"/>
                  </a:cubicBezTo>
                  <a:cubicBezTo>
                    <a:pt x="2468" y="8810"/>
                    <a:pt x="2928" y="8527"/>
                    <a:pt x="3372" y="8527"/>
                  </a:cubicBezTo>
                  <a:cubicBezTo>
                    <a:pt x="3464" y="8527"/>
                    <a:pt x="3556" y="8540"/>
                    <a:pt x="3645" y="8565"/>
                  </a:cubicBezTo>
                  <a:lnTo>
                    <a:pt x="6322" y="2245"/>
                  </a:lnTo>
                  <a:cubicBezTo>
                    <a:pt x="6274" y="2229"/>
                    <a:pt x="6228" y="2209"/>
                    <a:pt x="6182" y="2184"/>
                  </a:cubicBezTo>
                  <a:cubicBezTo>
                    <a:pt x="5724" y="1937"/>
                    <a:pt x="5541" y="1360"/>
                    <a:pt x="5695" y="798"/>
                  </a:cubicBezTo>
                  <a:lnTo>
                    <a:pt x="3508" y="0"/>
                  </a:ln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29"/>
            <p:cNvSpPr/>
            <p:nvPr/>
          </p:nvSpPr>
          <p:spPr>
            <a:xfrm>
              <a:off x="7790504" y="1429227"/>
              <a:ext cx="67813" cy="193178"/>
            </a:xfrm>
            <a:custGeom>
              <a:avLst/>
              <a:gdLst/>
              <a:ahLst/>
              <a:cxnLst/>
              <a:rect l="l" t="t" r="r" b="b"/>
              <a:pathLst>
                <a:path w="1857" h="5290" extrusionOk="0">
                  <a:moveTo>
                    <a:pt x="1777" y="0"/>
                  </a:moveTo>
                  <a:lnTo>
                    <a:pt x="0" y="5261"/>
                  </a:lnTo>
                  <a:lnTo>
                    <a:pt x="80" y="5290"/>
                  </a:lnTo>
                  <a:lnTo>
                    <a:pt x="1857" y="28"/>
                  </a:lnTo>
                  <a:lnTo>
                    <a:pt x="1777" y="0"/>
                  </a:ln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29"/>
            <p:cNvSpPr/>
            <p:nvPr/>
          </p:nvSpPr>
          <p:spPr>
            <a:xfrm>
              <a:off x="7771661" y="1566750"/>
              <a:ext cx="20267" cy="17967"/>
            </a:xfrm>
            <a:custGeom>
              <a:avLst/>
              <a:gdLst/>
              <a:ahLst/>
              <a:cxnLst/>
              <a:rect l="l" t="t" r="r" b="b"/>
              <a:pathLst>
                <a:path w="555" h="492" extrusionOk="0">
                  <a:moveTo>
                    <a:pt x="279" y="1"/>
                  </a:moveTo>
                  <a:cubicBezTo>
                    <a:pt x="247" y="1"/>
                    <a:pt x="214" y="7"/>
                    <a:pt x="183" y="21"/>
                  </a:cubicBezTo>
                  <a:cubicBezTo>
                    <a:pt x="58" y="72"/>
                    <a:pt x="1" y="216"/>
                    <a:pt x="52" y="340"/>
                  </a:cubicBezTo>
                  <a:cubicBezTo>
                    <a:pt x="92" y="435"/>
                    <a:pt x="183" y="491"/>
                    <a:pt x="278" y="491"/>
                  </a:cubicBezTo>
                  <a:cubicBezTo>
                    <a:pt x="310" y="491"/>
                    <a:pt x="342" y="485"/>
                    <a:pt x="373" y="472"/>
                  </a:cubicBezTo>
                  <a:cubicBezTo>
                    <a:pt x="496" y="420"/>
                    <a:pt x="555" y="277"/>
                    <a:pt x="503" y="151"/>
                  </a:cubicBezTo>
                  <a:cubicBezTo>
                    <a:pt x="465" y="58"/>
                    <a:pt x="375" y="1"/>
                    <a:pt x="279" y="1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29"/>
            <p:cNvSpPr/>
            <p:nvPr/>
          </p:nvSpPr>
          <p:spPr>
            <a:xfrm>
              <a:off x="7790029" y="1508907"/>
              <a:ext cx="20377" cy="17967"/>
            </a:xfrm>
            <a:custGeom>
              <a:avLst/>
              <a:gdLst/>
              <a:ahLst/>
              <a:cxnLst/>
              <a:rect l="l" t="t" r="r" b="b"/>
              <a:pathLst>
                <a:path w="558" h="492" extrusionOk="0">
                  <a:moveTo>
                    <a:pt x="278" y="1"/>
                  </a:moveTo>
                  <a:cubicBezTo>
                    <a:pt x="246" y="1"/>
                    <a:pt x="214" y="7"/>
                    <a:pt x="182" y="20"/>
                  </a:cubicBezTo>
                  <a:cubicBezTo>
                    <a:pt x="58" y="73"/>
                    <a:pt x="0" y="216"/>
                    <a:pt x="52" y="341"/>
                  </a:cubicBezTo>
                  <a:cubicBezTo>
                    <a:pt x="91" y="435"/>
                    <a:pt x="181" y="492"/>
                    <a:pt x="277" y="492"/>
                  </a:cubicBezTo>
                  <a:cubicBezTo>
                    <a:pt x="309" y="492"/>
                    <a:pt x="341" y="486"/>
                    <a:pt x="373" y="473"/>
                  </a:cubicBezTo>
                  <a:cubicBezTo>
                    <a:pt x="497" y="420"/>
                    <a:pt x="557" y="276"/>
                    <a:pt x="503" y="152"/>
                  </a:cubicBezTo>
                  <a:cubicBezTo>
                    <a:pt x="464" y="57"/>
                    <a:pt x="374" y="1"/>
                    <a:pt x="278" y="1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29"/>
            <p:cNvSpPr/>
            <p:nvPr/>
          </p:nvSpPr>
          <p:spPr>
            <a:xfrm>
              <a:off x="7801788" y="1462786"/>
              <a:ext cx="20267" cy="17857"/>
            </a:xfrm>
            <a:custGeom>
              <a:avLst/>
              <a:gdLst/>
              <a:ahLst/>
              <a:cxnLst/>
              <a:rect l="l" t="t" r="r" b="b"/>
              <a:pathLst>
                <a:path w="555" h="489" extrusionOk="0">
                  <a:moveTo>
                    <a:pt x="278" y="0"/>
                  </a:moveTo>
                  <a:cubicBezTo>
                    <a:pt x="246" y="0"/>
                    <a:pt x="214" y="6"/>
                    <a:pt x="182" y="19"/>
                  </a:cubicBezTo>
                  <a:cubicBezTo>
                    <a:pt x="58" y="71"/>
                    <a:pt x="0" y="214"/>
                    <a:pt x="52" y="338"/>
                  </a:cubicBezTo>
                  <a:cubicBezTo>
                    <a:pt x="93" y="432"/>
                    <a:pt x="185" y="489"/>
                    <a:pt x="280" y="489"/>
                  </a:cubicBezTo>
                  <a:cubicBezTo>
                    <a:pt x="311" y="489"/>
                    <a:pt x="342" y="483"/>
                    <a:pt x="373" y="470"/>
                  </a:cubicBezTo>
                  <a:cubicBezTo>
                    <a:pt x="497" y="419"/>
                    <a:pt x="554" y="275"/>
                    <a:pt x="503" y="149"/>
                  </a:cubicBezTo>
                  <a:cubicBezTo>
                    <a:pt x="464" y="56"/>
                    <a:pt x="374" y="0"/>
                    <a:pt x="278" y="0"/>
                  </a:cubicBezTo>
                  <a:close/>
                </a:path>
              </a:pathLst>
            </a:custGeom>
            <a:solidFill>
              <a:srgbClr val="B7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29"/>
            <p:cNvSpPr/>
            <p:nvPr/>
          </p:nvSpPr>
          <p:spPr>
            <a:xfrm>
              <a:off x="7714951" y="1485281"/>
              <a:ext cx="248502" cy="253285"/>
            </a:xfrm>
            <a:custGeom>
              <a:avLst/>
              <a:gdLst/>
              <a:ahLst/>
              <a:cxnLst/>
              <a:rect l="l" t="t" r="r" b="b"/>
              <a:pathLst>
                <a:path w="6805" h="6936" extrusionOk="0">
                  <a:moveTo>
                    <a:pt x="6805" y="0"/>
                  </a:moveTo>
                  <a:lnTo>
                    <a:pt x="569" y="2615"/>
                  </a:lnTo>
                  <a:lnTo>
                    <a:pt x="1" y="4432"/>
                  </a:lnTo>
                  <a:cubicBezTo>
                    <a:pt x="54" y="4452"/>
                    <a:pt x="105" y="4474"/>
                    <a:pt x="155" y="4501"/>
                  </a:cubicBezTo>
                  <a:cubicBezTo>
                    <a:pt x="712" y="4801"/>
                    <a:pt x="931" y="5511"/>
                    <a:pt x="721" y="6197"/>
                  </a:cubicBezTo>
                  <a:lnTo>
                    <a:pt x="874" y="6253"/>
                  </a:lnTo>
                  <a:cubicBezTo>
                    <a:pt x="898" y="6194"/>
                    <a:pt x="946" y="6144"/>
                    <a:pt x="1009" y="6117"/>
                  </a:cubicBezTo>
                  <a:cubicBezTo>
                    <a:pt x="1041" y="6103"/>
                    <a:pt x="1074" y="6097"/>
                    <a:pt x="1107" y="6097"/>
                  </a:cubicBezTo>
                  <a:cubicBezTo>
                    <a:pt x="1206" y="6097"/>
                    <a:pt x="1302" y="6156"/>
                    <a:pt x="1343" y="6253"/>
                  </a:cubicBezTo>
                  <a:cubicBezTo>
                    <a:pt x="1366" y="6309"/>
                    <a:pt x="1365" y="6366"/>
                    <a:pt x="1351" y="6419"/>
                  </a:cubicBezTo>
                  <a:lnTo>
                    <a:pt x="1489" y="6468"/>
                  </a:lnTo>
                  <a:cubicBezTo>
                    <a:pt x="1515" y="6395"/>
                    <a:pt x="1570" y="6332"/>
                    <a:pt x="1647" y="6299"/>
                  </a:cubicBezTo>
                  <a:cubicBezTo>
                    <a:pt x="1682" y="6284"/>
                    <a:pt x="1719" y="6277"/>
                    <a:pt x="1756" y="6277"/>
                  </a:cubicBezTo>
                  <a:cubicBezTo>
                    <a:pt x="1871" y="6277"/>
                    <a:pt x="1982" y="6347"/>
                    <a:pt x="2031" y="6462"/>
                  </a:cubicBezTo>
                  <a:cubicBezTo>
                    <a:pt x="2059" y="6531"/>
                    <a:pt x="2058" y="6599"/>
                    <a:pt x="2038" y="6664"/>
                  </a:cubicBezTo>
                  <a:lnTo>
                    <a:pt x="2167" y="6710"/>
                  </a:lnTo>
                  <a:cubicBezTo>
                    <a:pt x="2187" y="6627"/>
                    <a:pt x="2238" y="6554"/>
                    <a:pt x="2323" y="6518"/>
                  </a:cubicBezTo>
                  <a:cubicBezTo>
                    <a:pt x="2357" y="6504"/>
                    <a:pt x="2392" y="6497"/>
                    <a:pt x="2427" y="6497"/>
                  </a:cubicBezTo>
                  <a:cubicBezTo>
                    <a:pt x="2533" y="6497"/>
                    <a:pt x="2635" y="6559"/>
                    <a:pt x="2678" y="6662"/>
                  </a:cubicBezTo>
                  <a:cubicBezTo>
                    <a:pt x="2709" y="6738"/>
                    <a:pt x="2701" y="6818"/>
                    <a:pt x="2668" y="6886"/>
                  </a:cubicBezTo>
                  <a:lnTo>
                    <a:pt x="2809" y="6936"/>
                  </a:lnTo>
                  <a:cubicBezTo>
                    <a:pt x="2980" y="6065"/>
                    <a:pt x="3455" y="5765"/>
                    <a:pt x="3951" y="5765"/>
                  </a:cubicBezTo>
                  <a:cubicBezTo>
                    <a:pt x="4081" y="5765"/>
                    <a:pt x="4212" y="5786"/>
                    <a:pt x="4340" y="5822"/>
                  </a:cubicBezTo>
                  <a:lnTo>
                    <a:pt x="6805" y="0"/>
                  </a:lnTo>
                  <a:close/>
                </a:path>
              </a:pathLst>
            </a:cu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29"/>
            <p:cNvSpPr/>
            <p:nvPr/>
          </p:nvSpPr>
          <p:spPr>
            <a:xfrm>
              <a:off x="7837282" y="1437553"/>
              <a:ext cx="146581" cy="261757"/>
            </a:xfrm>
            <a:custGeom>
              <a:avLst/>
              <a:gdLst/>
              <a:ahLst/>
              <a:cxnLst/>
              <a:rect l="l" t="t" r="r" b="b"/>
              <a:pathLst>
                <a:path w="4014" h="7168" extrusionOk="0">
                  <a:moveTo>
                    <a:pt x="4013" y="0"/>
                  </a:moveTo>
                  <a:lnTo>
                    <a:pt x="75" y="3486"/>
                  </a:lnTo>
                  <a:cubicBezTo>
                    <a:pt x="646" y="4076"/>
                    <a:pt x="619" y="5534"/>
                    <a:pt x="0" y="6113"/>
                  </a:cubicBezTo>
                  <a:lnTo>
                    <a:pt x="950" y="7168"/>
                  </a:lnTo>
                  <a:lnTo>
                    <a:pt x="4013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" name="Google Shape;1792;p29">
            <a:extLst>
              <a:ext uri="{FF2B5EF4-FFF2-40B4-BE49-F238E27FC236}">
                <a16:creationId xmlns:a16="http://schemas.microsoft.com/office/drawing/2014/main" id="{4EFFD976-CCAD-3C79-56B4-9FE2C84BC85C}"/>
              </a:ext>
            </a:extLst>
          </p:cNvPr>
          <p:cNvCxnSpPr>
            <a:cxnSpLocks/>
          </p:cNvCxnSpPr>
          <p:nvPr/>
        </p:nvCxnSpPr>
        <p:spPr>
          <a:xfrm>
            <a:off x="1672499" y="1798972"/>
            <a:ext cx="1879223" cy="0"/>
          </a:xfrm>
          <a:prstGeom prst="straightConnector1">
            <a:avLst/>
          </a:prstGeom>
          <a:noFill/>
          <a:ln w="9525" cap="rnd" cmpd="sng">
            <a:solidFill>
              <a:srgbClr val="8BC5A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1808;p29">
            <a:extLst>
              <a:ext uri="{FF2B5EF4-FFF2-40B4-BE49-F238E27FC236}">
                <a16:creationId xmlns:a16="http://schemas.microsoft.com/office/drawing/2014/main" id="{78AEF144-F4AE-170D-AF19-2EF33D2DBF10}"/>
              </a:ext>
            </a:extLst>
          </p:cNvPr>
          <p:cNvCxnSpPr>
            <a:cxnSpLocks/>
          </p:cNvCxnSpPr>
          <p:nvPr/>
        </p:nvCxnSpPr>
        <p:spPr>
          <a:xfrm>
            <a:off x="6106788" y="1828185"/>
            <a:ext cx="1314290" cy="0"/>
          </a:xfrm>
          <a:prstGeom prst="straightConnector1">
            <a:avLst/>
          </a:prstGeom>
          <a:noFill/>
          <a:ln w="9525" cap="rnd" cmpd="sng">
            <a:solidFill>
              <a:srgbClr val="8BC5A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1" name="Google Shape;1361;p25"/>
          <p:cNvCxnSpPr/>
          <p:nvPr/>
        </p:nvCxnSpPr>
        <p:spPr>
          <a:xfrm>
            <a:off x="828675" y="3905250"/>
            <a:ext cx="36099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62" name="Google Shape;1362;p25"/>
          <p:cNvSpPr/>
          <p:nvPr/>
        </p:nvSpPr>
        <p:spPr>
          <a:xfrm>
            <a:off x="1247775" y="3633800"/>
            <a:ext cx="85800" cy="85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3" name="Google Shape;1363;p25"/>
          <p:cNvSpPr/>
          <p:nvPr/>
        </p:nvSpPr>
        <p:spPr>
          <a:xfrm>
            <a:off x="2119300" y="3514750"/>
            <a:ext cx="85800" cy="85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4" name="Google Shape;1364;p25"/>
          <p:cNvSpPr/>
          <p:nvPr/>
        </p:nvSpPr>
        <p:spPr>
          <a:xfrm>
            <a:off x="3024175" y="2352700"/>
            <a:ext cx="85800" cy="85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5" name="Google Shape;1365;p25"/>
          <p:cNvSpPr/>
          <p:nvPr/>
        </p:nvSpPr>
        <p:spPr>
          <a:xfrm>
            <a:off x="3933825" y="1576425"/>
            <a:ext cx="85800" cy="85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5"/>
          <p:cNvSpPr txBox="1"/>
          <p:nvPr/>
        </p:nvSpPr>
        <p:spPr>
          <a:xfrm>
            <a:off x="5524744" y="1073468"/>
            <a:ext cx="3266432" cy="160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1100"/>
            </a:pPr>
            <a:r>
              <a:rPr lang="en-US" sz="2000" dirty="0"/>
              <a:t> </a:t>
            </a:r>
          </a:p>
          <a:p>
            <a:pPr algn="just">
              <a:buSzPts val="1100"/>
            </a:pPr>
            <a:r>
              <a:rPr lang="en" sz="1800" dirty="0">
                <a:solidFill>
                  <a:schemeClr val="accent6"/>
                </a:solidFill>
                <a:latin typeface="Kumbh Sans"/>
                <a:sym typeface="Yeseva One"/>
              </a:rPr>
              <a:t>As shown in Map , Rockbuster total</a:t>
            </a:r>
            <a:r>
              <a:rPr lang="en" sz="1800" dirty="0">
                <a:solidFill>
                  <a:srgbClr val="EFC570"/>
                </a:solidFill>
                <a:latin typeface="Yeseva One"/>
                <a:ea typeface="Yeseva One"/>
                <a:cs typeface="Yeseva One"/>
                <a:sym typeface="Yeseva One"/>
              </a:rPr>
              <a:t> 584</a:t>
            </a:r>
            <a:r>
              <a:rPr lang="en-US" sz="1800" dirty="0"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rPr>
              <a:t> </a:t>
            </a:r>
            <a:r>
              <a:rPr lang="en" sz="1800" dirty="0">
                <a:solidFill>
                  <a:srgbClr val="EFC570"/>
                </a:solidFill>
                <a:latin typeface="Yeseva One"/>
                <a:ea typeface="Yeseva One"/>
                <a:cs typeface="Yeseva One"/>
                <a:sym typeface="Yeseva One"/>
              </a:rPr>
              <a:t>customers </a:t>
            </a:r>
            <a:r>
              <a:rPr lang="en" sz="1800" dirty="0">
                <a:solidFill>
                  <a:schemeClr val="accent6"/>
                </a:solidFill>
                <a:latin typeface="Kumbh Sans"/>
                <a:sym typeface="Yeseva One"/>
              </a:rPr>
              <a:t>are based in </a:t>
            </a:r>
            <a:r>
              <a:rPr lang="en" sz="1800" dirty="0">
                <a:solidFill>
                  <a:srgbClr val="EFC570"/>
                </a:solidFill>
                <a:latin typeface="Yeseva One"/>
                <a:ea typeface="Yeseva One"/>
                <a:cs typeface="Yeseva One"/>
                <a:sym typeface="Yeseva One"/>
              </a:rPr>
              <a:t>108 countries.</a:t>
            </a:r>
          </a:p>
          <a:p>
            <a:pPr algn="just">
              <a:buSzPts val="1100"/>
            </a:pPr>
            <a:r>
              <a:rPr lang="en" sz="1800" b="1" dirty="0">
                <a:solidFill>
                  <a:srgbClr val="EFC570"/>
                </a:solidFill>
                <a:latin typeface="Yeseva One"/>
                <a:ea typeface="Yeseva One"/>
                <a:cs typeface="Yeseva One"/>
                <a:sym typeface="Yeseva One"/>
              </a:rPr>
              <a:t>Top 10 Countries: </a:t>
            </a:r>
            <a:endParaRPr lang="en-US" sz="2000" b="1" dirty="0"/>
          </a:p>
          <a:p>
            <a:pPr lvl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endParaRPr lang="en" sz="1800" dirty="0">
              <a:solidFill>
                <a:srgbClr val="EFC570"/>
              </a:solidFill>
              <a:latin typeface="Yeseva One"/>
              <a:ea typeface="Yeseva One"/>
              <a:cs typeface="Yeseva One"/>
              <a:sym typeface="Yeseva One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endParaRPr sz="1800" dirty="0">
              <a:solidFill>
                <a:srgbClr val="F7E7C6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grpSp>
        <p:nvGrpSpPr>
          <p:cNvPr id="1391" name="Google Shape;1391;p25"/>
          <p:cNvGrpSpPr/>
          <p:nvPr/>
        </p:nvGrpSpPr>
        <p:grpSpPr>
          <a:xfrm>
            <a:off x="533663" y="1264956"/>
            <a:ext cx="8162282" cy="3390381"/>
            <a:chOff x="509025" y="1121093"/>
            <a:chExt cx="8162282" cy="3122980"/>
          </a:xfrm>
        </p:grpSpPr>
        <p:sp>
          <p:nvSpPr>
            <p:cNvPr id="1392" name="Google Shape;1392;p25"/>
            <p:cNvSpPr/>
            <p:nvPr/>
          </p:nvSpPr>
          <p:spPr>
            <a:xfrm>
              <a:off x="4461563" y="40842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25"/>
            <p:cNvSpPr/>
            <p:nvPr/>
          </p:nvSpPr>
          <p:spPr>
            <a:xfrm>
              <a:off x="509025" y="13393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5"/>
            <p:cNvSpPr/>
            <p:nvPr/>
          </p:nvSpPr>
          <p:spPr>
            <a:xfrm>
              <a:off x="6598105" y="35594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5"/>
            <p:cNvSpPr/>
            <p:nvPr/>
          </p:nvSpPr>
          <p:spPr>
            <a:xfrm>
              <a:off x="8509596" y="1121093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0125E043-8D54-BC11-2AAC-958759404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94" y="1481834"/>
            <a:ext cx="5064706" cy="3173504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D136647-6A0A-1C05-7302-80E7638376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188839"/>
              </p:ext>
            </p:extLst>
          </p:nvPr>
        </p:nvGraphicFramePr>
        <p:xfrm>
          <a:off x="5562600" y="2577108"/>
          <a:ext cx="2538400" cy="2117323"/>
        </p:xfrm>
        <a:graphic>
          <a:graphicData uri="http://schemas.openxmlformats.org/drawingml/2006/table">
            <a:tbl>
              <a:tblPr firstRow="1" firstCol="1" bandRow="1"/>
              <a:tblGrid>
                <a:gridCol w="1328036">
                  <a:extLst>
                    <a:ext uri="{9D8B030D-6E8A-4147-A177-3AD203B41FA5}">
                      <a16:colId xmlns:a16="http://schemas.microsoft.com/office/drawing/2014/main" val="1873857209"/>
                    </a:ext>
                  </a:extLst>
                </a:gridCol>
                <a:gridCol w="1210364">
                  <a:extLst>
                    <a:ext uri="{9D8B030D-6E8A-4147-A177-3AD203B41FA5}">
                      <a16:colId xmlns:a16="http://schemas.microsoft.com/office/drawing/2014/main" val="3855191433"/>
                    </a:ext>
                  </a:extLst>
                </a:gridCol>
              </a:tblGrid>
              <a:tr h="3134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D966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Country 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D966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Customer Count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484471"/>
                  </a:ext>
                </a:extLst>
              </a:tr>
              <a:tr h="17689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D966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India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562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D966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56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31553"/>
                  </a:ext>
                </a:extLst>
              </a:tr>
              <a:tr h="17689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D966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China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562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D966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56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470056"/>
                  </a:ext>
                </a:extLst>
              </a:tr>
              <a:tr h="17689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D966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United States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562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D966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56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485834"/>
                  </a:ext>
                </a:extLst>
              </a:tr>
              <a:tr h="17689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D966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Japan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562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D966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56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64469"/>
                  </a:ext>
                </a:extLst>
              </a:tr>
              <a:tr h="17689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D966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Mexico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562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D966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56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28389"/>
                  </a:ext>
                </a:extLst>
              </a:tr>
              <a:tr h="17689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D966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Brazil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562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D966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56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659082"/>
                  </a:ext>
                </a:extLst>
              </a:tr>
              <a:tr h="2118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D966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Russian Federation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562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D966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56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0324217"/>
                  </a:ext>
                </a:extLst>
              </a:tr>
              <a:tr h="17689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D966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Philippines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562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D966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56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779939"/>
                  </a:ext>
                </a:extLst>
              </a:tr>
              <a:tr h="17689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D966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Turkey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562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D966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56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008434"/>
                  </a:ext>
                </a:extLst>
              </a:tr>
              <a:tr h="17689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D966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Indonesia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562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D966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56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2928"/>
                  </a:ext>
                </a:extLst>
              </a:tr>
            </a:tbl>
          </a:graphicData>
        </a:graphic>
      </p:graphicFrame>
      <p:sp>
        <p:nvSpPr>
          <p:cNvPr id="13" name="Google Shape;1777;p29">
            <a:extLst>
              <a:ext uri="{FF2B5EF4-FFF2-40B4-BE49-F238E27FC236}">
                <a16:creationId xmlns:a16="http://schemas.microsoft.com/office/drawing/2014/main" id="{C89BE923-4C4C-8C33-5D75-84C1E1C7C4C1}"/>
              </a:ext>
            </a:extLst>
          </p:cNvPr>
          <p:cNvSpPr txBox="1">
            <a:spLocks/>
          </p:cNvSpPr>
          <p:nvPr/>
        </p:nvSpPr>
        <p:spPr>
          <a:xfrm>
            <a:off x="722400" y="540000"/>
            <a:ext cx="7708500" cy="630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Yeseva One"/>
              <a:buNone/>
              <a:defRPr sz="2800" b="1" i="0" u="none" strike="noStrike" cap="none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-US" dirty="0"/>
              <a:t>ROCKBUSTER CUSTOMERS</a:t>
            </a:r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4C8138E5-3DFD-6AD8-E533-C9CB1CF85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ROCKBUSTER’S CUSTOMERS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1" name="Google Shape;1361;p25"/>
          <p:cNvCxnSpPr/>
          <p:nvPr/>
        </p:nvCxnSpPr>
        <p:spPr>
          <a:xfrm>
            <a:off x="828675" y="3905250"/>
            <a:ext cx="36099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62" name="Google Shape;1362;p25"/>
          <p:cNvSpPr/>
          <p:nvPr/>
        </p:nvSpPr>
        <p:spPr>
          <a:xfrm>
            <a:off x="1247775" y="3633800"/>
            <a:ext cx="85800" cy="85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3" name="Google Shape;1363;p25"/>
          <p:cNvSpPr/>
          <p:nvPr/>
        </p:nvSpPr>
        <p:spPr>
          <a:xfrm>
            <a:off x="2119300" y="3514750"/>
            <a:ext cx="85800" cy="85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4" name="Google Shape;1364;p25"/>
          <p:cNvSpPr/>
          <p:nvPr/>
        </p:nvSpPr>
        <p:spPr>
          <a:xfrm>
            <a:off x="3024175" y="2352700"/>
            <a:ext cx="85800" cy="85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5" name="Google Shape;1365;p25"/>
          <p:cNvSpPr/>
          <p:nvPr/>
        </p:nvSpPr>
        <p:spPr>
          <a:xfrm>
            <a:off x="3933825" y="1576425"/>
            <a:ext cx="85800" cy="85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5"/>
          <p:cNvSpPr txBox="1"/>
          <p:nvPr/>
        </p:nvSpPr>
        <p:spPr>
          <a:xfrm>
            <a:off x="6286886" y="1271624"/>
            <a:ext cx="2504290" cy="2033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1100"/>
            </a:pPr>
            <a:r>
              <a:rPr lang="en-US" sz="2000" dirty="0"/>
              <a:t> </a:t>
            </a:r>
          </a:p>
          <a:p>
            <a:pPr>
              <a:buSzPts val="1100"/>
            </a:pPr>
            <a:r>
              <a:rPr lang="en" sz="1800" b="1" dirty="0">
                <a:solidFill>
                  <a:srgbClr val="EFC570"/>
                </a:solidFill>
                <a:latin typeface="Yeseva One"/>
                <a:ea typeface="Yeseva One"/>
                <a:cs typeface="Yeseva One"/>
                <a:sym typeface="Yeseva One"/>
              </a:rPr>
              <a:t>Top 10 Countries where Rockbuster highest customers count with total revenue</a:t>
            </a:r>
            <a:r>
              <a:rPr lang="en" sz="1800" dirty="0">
                <a:solidFill>
                  <a:srgbClr val="EFC570"/>
                </a:solidFill>
                <a:latin typeface="Yeseva One"/>
                <a:ea typeface="Yeseva One"/>
                <a:cs typeface="Yeseva One"/>
                <a:sym typeface="Yeseva One"/>
              </a:rPr>
              <a:t>. </a:t>
            </a:r>
            <a:endParaRPr lang="en-US" sz="2000" b="1" dirty="0"/>
          </a:p>
          <a:p>
            <a:pPr lvl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endParaRPr lang="en" sz="1800" dirty="0">
              <a:solidFill>
                <a:srgbClr val="EFC570"/>
              </a:solidFill>
              <a:latin typeface="Yeseva One"/>
              <a:ea typeface="Yeseva One"/>
              <a:cs typeface="Yeseva One"/>
              <a:sym typeface="Yeseva One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endParaRPr sz="1800" dirty="0">
              <a:solidFill>
                <a:srgbClr val="F7E7C6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grpSp>
        <p:nvGrpSpPr>
          <p:cNvPr id="1391" name="Google Shape;1391;p25"/>
          <p:cNvGrpSpPr/>
          <p:nvPr/>
        </p:nvGrpSpPr>
        <p:grpSpPr>
          <a:xfrm>
            <a:off x="533663" y="1264956"/>
            <a:ext cx="8162282" cy="3390381"/>
            <a:chOff x="509025" y="1121093"/>
            <a:chExt cx="8162282" cy="3122980"/>
          </a:xfrm>
        </p:grpSpPr>
        <p:sp>
          <p:nvSpPr>
            <p:cNvPr id="1392" name="Google Shape;1392;p25"/>
            <p:cNvSpPr/>
            <p:nvPr/>
          </p:nvSpPr>
          <p:spPr>
            <a:xfrm>
              <a:off x="4461563" y="40842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25"/>
            <p:cNvSpPr/>
            <p:nvPr/>
          </p:nvSpPr>
          <p:spPr>
            <a:xfrm>
              <a:off x="509025" y="13393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5"/>
            <p:cNvSpPr/>
            <p:nvPr/>
          </p:nvSpPr>
          <p:spPr>
            <a:xfrm>
              <a:off x="6598105" y="35594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5"/>
            <p:cNvSpPr/>
            <p:nvPr/>
          </p:nvSpPr>
          <p:spPr>
            <a:xfrm>
              <a:off x="8509596" y="1121093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0A9893A-EDC9-B0BD-8CFC-AA38B5EE3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55" y="1271624"/>
            <a:ext cx="5591431" cy="3410107"/>
          </a:xfrm>
          <a:prstGeom prst="rect">
            <a:avLst/>
          </a:prstGeom>
        </p:spPr>
      </p:pic>
      <p:sp>
        <p:nvSpPr>
          <p:cNvPr id="10" name="Title 11">
            <a:extLst>
              <a:ext uri="{FF2B5EF4-FFF2-40B4-BE49-F238E27FC236}">
                <a16:creationId xmlns:a16="http://schemas.microsoft.com/office/drawing/2014/main" id="{92FAD230-5CC1-586B-3D84-5AEBBFEFCD47}"/>
              </a:ext>
            </a:extLst>
          </p:cNvPr>
          <p:cNvSpPr txBox="1">
            <a:spLocks/>
          </p:cNvSpPr>
          <p:nvPr/>
        </p:nvSpPr>
        <p:spPr>
          <a:xfrm>
            <a:off x="722400" y="540000"/>
            <a:ext cx="7708500" cy="630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Yeseva One"/>
              <a:buNone/>
              <a:defRPr sz="2800" b="1" i="0" u="none" strike="noStrike" cap="none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-US" dirty="0"/>
              <a:t>HIGH LIFETIME CUSTOMERS</a:t>
            </a:r>
          </a:p>
        </p:txBody>
      </p:sp>
    </p:spTree>
    <p:extLst>
      <p:ext uri="{BB962C8B-B14F-4D97-AF65-F5344CB8AC3E}">
        <p14:creationId xmlns:p14="http://schemas.microsoft.com/office/powerpoint/2010/main" val="3040326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>
            <a:extLst>
              <a:ext uri="{FF2B5EF4-FFF2-40B4-BE49-F238E27FC236}">
                <a16:creationId xmlns:a16="http://schemas.microsoft.com/office/drawing/2014/main" id="{AAC67C31-D67B-57A2-37D7-4EEEC9F92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6113" y="1522729"/>
            <a:ext cx="2664082" cy="2377440"/>
          </a:xfrm>
          <a:prstGeom prst="rect">
            <a:avLst/>
          </a:prstGeom>
        </p:spPr>
      </p:pic>
      <p:sp>
        <p:nvSpPr>
          <p:cNvPr id="880" name="Google Shape;880;p21"/>
          <p:cNvSpPr/>
          <p:nvPr/>
        </p:nvSpPr>
        <p:spPr>
          <a:xfrm>
            <a:off x="457200" y="2749263"/>
            <a:ext cx="630900" cy="630900"/>
          </a:xfrm>
          <a:prstGeom prst="rect">
            <a:avLst/>
          </a:prstGeom>
          <a:solidFill>
            <a:srgbClr val="0C1F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F7E7C6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grpSp>
        <p:nvGrpSpPr>
          <p:cNvPr id="994" name="Google Shape;994;p21"/>
          <p:cNvGrpSpPr/>
          <p:nvPr/>
        </p:nvGrpSpPr>
        <p:grpSpPr>
          <a:xfrm>
            <a:off x="1163100" y="1371600"/>
            <a:ext cx="1951500" cy="1052250"/>
            <a:chOff x="1163100" y="1371600"/>
            <a:chExt cx="1951500" cy="1052250"/>
          </a:xfrm>
        </p:grpSpPr>
        <p:sp>
          <p:nvSpPr>
            <p:cNvPr id="995" name="Google Shape;995;p21"/>
            <p:cNvSpPr txBox="1"/>
            <p:nvPr/>
          </p:nvSpPr>
          <p:spPr>
            <a:xfrm>
              <a:off x="1163100" y="1371600"/>
              <a:ext cx="1437600" cy="45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EFC570"/>
                  </a:solidFill>
                  <a:latin typeface="Yeseva One"/>
                  <a:ea typeface="Yeseva One"/>
                  <a:cs typeface="Yeseva One"/>
                  <a:sym typeface="Yeseva One"/>
                </a:rPr>
                <a:t>AFRICA</a:t>
              </a:r>
              <a:endParaRPr sz="1800" dirty="0">
                <a:solidFill>
                  <a:srgbClr val="F7E7C6"/>
                </a:solidFill>
                <a:latin typeface="Yeseva One"/>
                <a:ea typeface="Yeseva One"/>
                <a:cs typeface="Yeseva One"/>
                <a:sym typeface="Yeseva One"/>
              </a:endParaRPr>
            </a:p>
          </p:txBody>
        </p:sp>
        <p:sp>
          <p:nvSpPr>
            <p:cNvPr id="996" name="Google Shape;996;p21"/>
            <p:cNvSpPr txBox="1"/>
            <p:nvPr/>
          </p:nvSpPr>
          <p:spPr>
            <a:xfrm>
              <a:off x="1163100" y="1792950"/>
              <a:ext cx="1951500" cy="63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Kumbh Sans"/>
                  <a:ea typeface="Kumbh Sans"/>
                  <a:cs typeface="Kumbh Sans"/>
                  <a:sym typeface="Kumbh Sans"/>
                </a:rPr>
                <a:t>Total  Revenue </a:t>
              </a:r>
              <a:r>
                <a:rPr lang="en" b="1" dirty="0">
                  <a:solidFill>
                    <a:srgbClr val="EFC570"/>
                  </a:solidFill>
                  <a:latin typeface="Kumbh Sans"/>
                  <a:ea typeface="Kumbh Sans"/>
                  <a:cs typeface="Kumbh Sans"/>
                  <a:sym typeface="Kumbh Sans"/>
                </a:rPr>
                <a:t>$6,342</a:t>
              </a:r>
              <a:endParaRPr b="1" dirty="0">
                <a:solidFill>
                  <a:srgbClr val="F7E7C6"/>
                </a:solidFill>
                <a:latin typeface="Kumbh Sans"/>
                <a:ea typeface="Kumbh Sans"/>
                <a:cs typeface="Kumbh Sans"/>
                <a:sym typeface="Kumbh Sans"/>
              </a:endParaRPr>
            </a:p>
          </p:txBody>
        </p:sp>
      </p:grpSp>
      <p:cxnSp>
        <p:nvCxnSpPr>
          <p:cNvPr id="997" name="Google Shape;997;p21"/>
          <p:cNvCxnSpPr>
            <a:cxnSpLocks/>
          </p:cNvCxnSpPr>
          <p:nvPr/>
        </p:nvCxnSpPr>
        <p:spPr>
          <a:xfrm>
            <a:off x="1268776" y="1726968"/>
            <a:ext cx="702899" cy="0"/>
          </a:xfrm>
          <a:prstGeom prst="straightConnector1">
            <a:avLst/>
          </a:prstGeom>
          <a:noFill/>
          <a:ln w="9525" cap="rnd" cmpd="sng">
            <a:solidFill>
              <a:srgbClr val="8BC5A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8" name="Google Shape;998;p21"/>
          <p:cNvSpPr/>
          <p:nvPr/>
        </p:nvSpPr>
        <p:spPr>
          <a:xfrm>
            <a:off x="457200" y="1592888"/>
            <a:ext cx="630900" cy="630900"/>
          </a:xfrm>
          <a:prstGeom prst="rect">
            <a:avLst/>
          </a:prstGeom>
          <a:solidFill>
            <a:srgbClr val="0C1F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F7E7C6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grpSp>
        <p:nvGrpSpPr>
          <p:cNvPr id="999" name="Google Shape;999;p21"/>
          <p:cNvGrpSpPr/>
          <p:nvPr/>
        </p:nvGrpSpPr>
        <p:grpSpPr>
          <a:xfrm>
            <a:off x="612167" y="2932254"/>
            <a:ext cx="320967" cy="264955"/>
            <a:chOff x="3072697" y="3349288"/>
            <a:chExt cx="269155" cy="222184"/>
          </a:xfrm>
        </p:grpSpPr>
        <p:sp>
          <p:nvSpPr>
            <p:cNvPr id="1000" name="Google Shape;1000;p21"/>
            <p:cNvSpPr/>
            <p:nvPr/>
          </p:nvSpPr>
          <p:spPr>
            <a:xfrm>
              <a:off x="3223601" y="3402038"/>
              <a:ext cx="25768" cy="70280"/>
            </a:xfrm>
            <a:custGeom>
              <a:avLst/>
              <a:gdLst/>
              <a:ahLst/>
              <a:cxnLst/>
              <a:rect l="l" t="t" r="r" b="b"/>
              <a:pathLst>
                <a:path w="954" h="2602" extrusionOk="0">
                  <a:moveTo>
                    <a:pt x="148" y="1"/>
                  </a:moveTo>
                  <a:cubicBezTo>
                    <a:pt x="67" y="1"/>
                    <a:pt x="1" y="66"/>
                    <a:pt x="1" y="148"/>
                  </a:cubicBezTo>
                  <a:lnTo>
                    <a:pt x="1" y="388"/>
                  </a:lnTo>
                  <a:cubicBezTo>
                    <a:pt x="1" y="469"/>
                    <a:pt x="67" y="536"/>
                    <a:pt x="148" y="536"/>
                  </a:cubicBezTo>
                  <a:cubicBezTo>
                    <a:pt x="231" y="536"/>
                    <a:pt x="296" y="469"/>
                    <a:pt x="296" y="388"/>
                  </a:cubicBezTo>
                  <a:lnTo>
                    <a:pt x="296" y="296"/>
                  </a:lnTo>
                  <a:lnTo>
                    <a:pt x="517" y="296"/>
                  </a:lnTo>
                  <a:cubicBezTo>
                    <a:pt x="595" y="296"/>
                    <a:pt x="657" y="359"/>
                    <a:pt x="657" y="436"/>
                  </a:cubicBezTo>
                  <a:lnTo>
                    <a:pt x="657" y="2072"/>
                  </a:lnTo>
                  <a:cubicBezTo>
                    <a:pt x="657" y="2201"/>
                    <a:pt x="552" y="2306"/>
                    <a:pt x="424" y="2306"/>
                  </a:cubicBezTo>
                  <a:lnTo>
                    <a:pt x="296" y="2306"/>
                  </a:lnTo>
                  <a:lnTo>
                    <a:pt x="296" y="925"/>
                  </a:lnTo>
                  <a:cubicBezTo>
                    <a:pt x="296" y="843"/>
                    <a:pt x="231" y="777"/>
                    <a:pt x="148" y="777"/>
                  </a:cubicBezTo>
                  <a:cubicBezTo>
                    <a:pt x="67" y="777"/>
                    <a:pt x="1" y="843"/>
                    <a:pt x="1" y="925"/>
                  </a:cubicBezTo>
                  <a:lnTo>
                    <a:pt x="1" y="2453"/>
                  </a:lnTo>
                  <a:cubicBezTo>
                    <a:pt x="1" y="2536"/>
                    <a:pt x="67" y="2601"/>
                    <a:pt x="148" y="2601"/>
                  </a:cubicBezTo>
                  <a:lnTo>
                    <a:pt x="424" y="2601"/>
                  </a:lnTo>
                  <a:cubicBezTo>
                    <a:pt x="715" y="2601"/>
                    <a:pt x="953" y="2365"/>
                    <a:pt x="953" y="2072"/>
                  </a:cubicBezTo>
                  <a:lnTo>
                    <a:pt x="953" y="436"/>
                  </a:lnTo>
                  <a:cubicBezTo>
                    <a:pt x="952" y="197"/>
                    <a:pt x="757" y="1"/>
                    <a:pt x="517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1"/>
            <p:cNvSpPr/>
            <p:nvPr/>
          </p:nvSpPr>
          <p:spPr>
            <a:xfrm>
              <a:off x="3211150" y="3389505"/>
              <a:ext cx="50725" cy="95426"/>
            </a:xfrm>
            <a:custGeom>
              <a:avLst/>
              <a:gdLst/>
              <a:ahLst/>
              <a:cxnLst/>
              <a:rect l="l" t="t" r="r" b="b"/>
              <a:pathLst>
                <a:path w="1878" h="3533" extrusionOk="0">
                  <a:moveTo>
                    <a:pt x="149" y="1"/>
                  </a:moveTo>
                  <a:cubicBezTo>
                    <a:pt x="68" y="1"/>
                    <a:pt x="1" y="68"/>
                    <a:pt x="1" y="149"/>
                  </a:cubicBezTo>
                  <a:lnTo>
                    <a:pt x="1" y="3384"/>
                  </a:lnTo>
                  <a:cubicBezTo>
                    <a:pt x="1" y="3467"/>
                    <a:pt x="68" y="3532"/>
                    <a:pt x="149" y="3532"/>
                  </a:cubicBezTo>
                  <a:lnTo>
                    <a:pt x="1268" y="3532"/>
                  </a:lnTo>
                  <a:cubicBezTo>
                    <a:pt x="1604" y="3532"/>
                    <a:pt x="1878" y="3258"/>
                    <a:pt x="1878" y="2922"/>
                  </a:cubicBezTo>
                  <a:lnTo>
                    <a:pt x="1878" y="479"/>
                  </a:lnTo>
                  <a:cubicBezTo>
                    <a:pt x="1878" y="216"/>
                    <a:pt x="1665" y="1"/>
                    <a:pt x="1402" y="1"/>
                  </a:cubicBezTo>
                  <a:lnTo>
                    <a:pt x="1154" y="1"/>
                  </a:lnTo>
                  <a:cubicBezTo>
                    <a:pt x="1073" y="1"/>
                    <a:pt x="1006" y="68"/>
                    <a:pt x="1006" y="149"/>
                  </a:cubicBezTo>
                  <a:cubicBezTo>
                    <a:pt x="1006" y="231"/>
                    <a:pt x="1073" y="296"/>
                    <a:pt x="1154" y="296"/>
                  </a:cubicBezTo>
                  <a:lnTo>
                    <a:pt x="1402" y="296"/>
                  </a:lnTo>
                  <a:cubicBezTo>
                    <a:pt x="1501" y="296"/>
                    <a:pt x="1582" y="379"/>
                    <a:pt x="1582" y="479"/>
                  </a:cubicBezTo>
                  <a:lnTo>
                    <a:pt x="1582" y="2922"/>
                  </a:lnTo>
                  <a:cubicBezTo>
                    <a:pt x="1582" y="3096"/>
                    <a:pt x="1441" y="3237"/>
                    <a:pt x="1268" y="3237"/>
                  </a:cubicBezTo>
                  <a:lnTo>
                    <a:pt x="297" y="3237"/>
                  </a:lnTo>
                  <a:lnTo>
                    <a:pt x="297" y="296"/>
                  </a:lnTo>
                  <a:lnTo>
                    <a:pt x="496" y="296"/>
                  </a:lnTo>
                  <a:cubicBezTo>
                    <a:pt x="577" y="296"/>
                    <a:pt x="644" y="231"/>
                    <a:pt x="644" y="149"/>
                  </a:cubicBezTo>
                  <a:cubicBezTo>
                    <a:pt x="644" y="68"/>
                    <a:pt x="577" y="1"/>
                    <a:pt x="496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1"/>
            <p:cNvSpPr/>
            <p:nvPr/>
          </p:nvSpPr>
          <p:spPr>
            <a:xfrm>
              <a:off x="3137386" y="3389505"/>
              <a:ext cx="57855" cy="95426"/>
            </a:xfrm>
            <a:custGeom>
              <a:avLst/>
              <a:gdLst/>
              <a:ahLst/>
              <a:cxnLst/>
              <a:rect l="l" t="t" r="r" b="b"/>
              <a:pathLst>
                <a:path w="2142" h="3533" extrusionOk="0">
                  <a:moveTo>
                    <a:pt x="1846" y="295"/>
                  </a:moveTo>
                  <a:lnTo>
                    <a:pt x="1846" y="3235"/>
                  </a:lnTo>
                  <a:lnTo>
                    <a:pt x="1680" y="3235"/>
                  </a:lnTo>
                  <a:lnTo>
                    <a:pt x="1680" y="1998"/>
                  </a:lnTo>
                  <a:cubicBezTo>
                    <a:pt x="1680" y="1915"/>
                    <a:pt x="1613" y="1850"/>
                    <a:pt x="1532" y="1850"/>
                  </a:cubicBezTo>
                  <a:lnTo>
                    <a:pt x="610" y="1850"/>
                  </a:lnTo>
                  <a:cubicBezTo>
                    <a:pt x="530" y="1850"/>
                    <a:pt x="463" y="1915"/>
                    <a:pt x="463" y="1998"/>
                  </a:cubicBezTo>
                  <a:lnTo>
                    <a:pt x="463" y="3235"/>
                  </a:lnTo>
                  <a:lnTo>
                    <a:pt x="296" y="3235"/>
                  </a:lnTo>
                  <a:lnTo>
                    <a:pt x="296" y="295"/>
                  </a:lnTo>
                  <a:lnTo>
                    <a:pt x="463" y="295"/>
                  </a:lnTo>
                  <a:lnTo>
                    <a:pt x="463" y="1532"/>
                  </a:lnTo>
                  <a:cubicBezTo>
                    <a:pt x="463" y="1613"/>
                    <a:pt x="530" y="1680"/>
                    <a:pt x="610" y="1680"/>
                  </a:cubicBezTo>
                  <a:lnTo>
                    <a:pt x="1532" y="1680"/>
                  </a:lnTo>
                  <a:cubicBezTo>
                    <a:pt x="1613" y="1680"/>
                    <a:pt x="1680" y="1615"/>
                    <a:pt x="1680" y="1532"/>
                  </a:cubicBezTo>
                  <a:lnTo>
                    <a:pt x="1680" y="295"/>
                  </a:lnTo>
                  <a:close/>
                  <a:moveTo>
                    <a:pt x="148" y="1"/>
                  </a:moveTo>
                  <a:cubicBezTo>
                    <a:pt x="66" y="1"/>
                    <a:pt x="0" y="68"/>
                    <a:pt x="0" y="149"/>
                  </a:cubicBezTo>
                  <a:lnTo>
                    <a:pt x="0" y="3384"/>
                  </a:lnTo>
                  <a:cubicBezTo>
                    <a:pt x="0" y="3467"/>
                    <a:pt x="66" y="3532"/>
                    <a:pt x="148" y="3532"/>
                  </a:cubicBezTo>
                  <a:lnTo>
                    <a:pt x="610" y="3532"/>
                  </a:lnTo>
                  <a:cubicBezTo>
                    <a:pt x="693" y="3532"/>
                    <a:pt x="758" y="3467"/>
                    <a:pt x="758" y="3384"/>
                  </a:cubicBezTo>
                  <a:lnTo>
                    <a:pt x="758" y="2147"/>
                  </a:lnTo>
                  <a:lnTo>
                    <a:pt x="1384" y="2147"/>
                  </a:lnTo>
                  <a:lnTo>
                    <a:pt x="1384" y="3384"/>
                  </a:lnTo>
                  <a:cubicBezTo>
                    <a:pt x="1384" y="3467"/>
                    <a:pt x="1449" y="3532"/>
                    <a:pt x="1532" y="3532"/>
                  </a:cubicBezTo>
                  <a:lnTo>
                    <a:pt x="1994" y="3532"/>
                  </a:lnTo>
                  <a:cubicBezTo>
                    <a:pt x="2077" y="3532"/>
                    <a:pt x="2142" y="3467"/>
                    <a:pt x="2142" y="3384"/>
                  </a:cubicBezTo>
                  <a:lnTo>
                    <a:pt x="2142" y="149"/>
                  </a:lnTo>
                  <a:cubicBezTo>
                    <a:pt x="2142" y="68"/>
                    <a:pt x="2077" y="1"/>
                    <a:pt x="1994" y="1"/>
                  </a:cubicBezTo>
                  <a:lnTo>
                    <a:pt x="1532" y="1"/>
                  </a:lnTo>
                  <a:cubicBezTo>
                    <a:pt x="1449" y="1"/>
                    <a:pt x="1384" y="68"/>
                    <a:pt x="1384" y="149"/>
                  </a:cubicBezTo>
                  <a:lnTo>
                    <a:pt x="1384" y="1386"/>
                  </a:lnTo>
                  <a:lnTo>
                    <a:pt x="758" y="1386"/>
                  </a:lnTo>
                  <a:lnTo>
                    <a:pt x="758" y="149"/>
                  </a:lnTo>
                  <a:cubicBezTo>
                    <a:pt x="758" y="68"/>
                    <a:pt x="693" y="1"/>
                    <a:pt x="610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1"/>
            <p:cNvSpPr/>
            <p:nvPr/>
          </p:nvSpPr>
          <p:spPr>
            <a:xfrm>
              <a:off x="3072697" y="3349288"/>
              <a:ext cx="269155" cy="222184"/>
            </a:xfrm>
            <a:custGeom>
              <a:avLst/>
              <a:gdLst/>
              <a:ahLst/>
              <a:cxnLst/>
              <a:rect l="l" t="t" r="r" b="b"/>
              <a:pathLst>
                <a:path w="9965" h="8226" extrusionOk="0">
                  <a:moveTo>
                    <a:pt x="9665" y="858"/>
                  </a:moveTo>
                  <a:lnTo>
                    <a:pt x="9665" y="5652"/>
                  </a:lnTo>
                  <a:lnTo>
                    <a:pt x="296" y="5652"/>
                  </a:lnTo>
                  <a:lnTo>
                    <a:pt x="296" y="858"/>
                  </a:lnTo>
                  <a:close/>
                  <a:moveTo>
                    <a:pt x="9664" y="5947"/>
                  </a:moveTo>
                  <a:lnTo>
                    <a:pt x="9664" y="6213"/>
                  </a:lnTo>
                  <a:lnTo>
                    <a:pt x="294" y="6213"/>
                  </a:lnTo>
                  <a:lnTo>
                    <a:pt x="294" y="5947"/>
                  </a:lnTo>
                  <a:close/>
                  <a:moveTo>
                    <a:pt x="5717" y="6509"/>
                  </a:moveTo>
                  <a:lnTo>
                    <a:pt x="5717" y="7357"/>
                  </a:lnTo>
                  <a:lnTo>
                    <a:pt x="3919" y="7357"/>
                  </a:lnTo>
                  <a:lnTo>
                    <a:pt x="3919" y="6509"/>
                  </a:lnTo>
                  <a:close/>
                  <a:moveTo>
                    <a:pt x="6403" y="7653"/>
                  </a:moveTo>
                  <a:lnTo>
                    <a:pt x="6403" y="7930"/>
                  </a:lnTo>
                  <a:lnTo>
                    <a:pt x="3231" y="7930"/>
                  </a:lnTo>
                  <a:lnTo>
                    <a:pt x="3231" y="7653"/>
                  </a:lnTo>
                  <a:close/>
                  <a:moveTo>
                    <a:pt x="148" y="0"/>
                  </a:moveTo>
                  <a:cubicBezTo>
                    <a:pt x="67" y="0"/>
                    <a:pt x="0" y="66"/>
                    <a:pt x="0" y="148"/>
                  </a:cubicBezTo>
                  <a:lnTo>
                    <a:pt x="0" y="710"/>
                  </a:lnTo>
                  <a:lnTo>
                    <a:pt x="0" y="5799"/>
                  </a:lnTo>
                  <a:lnTo>
                    <a:pt x="0" y="6361"/>
                  </a:lnTo>
                  <a:cubicBezTo>
                    <a:pt x="0" y="6444"/>
                    <a:pt x="67" y="6509"/>
                    <a:pt x="148" y="6509"/>
                  </a:cubicBezTo>
                  <a:lnTo>
                    <a:pt x="3623" y="6509"/>
                  </a:lnTo>
                  <a:lnTo>
                    <a:pt x="3623" y="7357"/>
                  </a:lnTo>
                  <a:lnTo>
                    <a:pt x="3085" y="7357"/>
                  </a:lnTo>
                  <a:cubicBezTo>
                    <a:pt x="3002" y="7357"/>
                    <a:pt x="2937" y="7424"/>
                    <a:pt x="2937" y="7505"/>
                  </a:cubicBezTo>
                  <a:lnTo>
                    <a:pt x="2937" y="8078"/>
                  </a:lnTo>
                  <a:cubicBezTo>
                    <a:pt x="2937" y="8159"/>
                    <a:pt x="3002" y="8226"/>
                    <a:pt x="3085" y="8226"/>
                  </a:cubicBezTo>
                  <a:lnTo>
                    <a:pt x="6551" y="8226"/>
                  </a:lnTo>
                  <a:cubicBezTo>
                    <a:pt x="6633" y="8226"/>
                    <a:pt x="6699" y="8159"/>
                    <a:pt x="6699" y="8078"/>
                  </a:cubicBezTo>
                  <a:lnTo>
                    <a:pt x="6699" y="7505"/>
                  </a:lnTo>
                  <a:cubicBezTo>
                    <a:pt x="6699" y="7424"/>
                    <a:pt x="6633" y="7357"/>
                    <a:pt x="6551" y="7357"/>
                  </a:cubicBezTo>
                  <a:lnTo>
                    <a:pt x="6012" y="7357"/>
                  </a:lnTo>
                  <a:lnTo>
                    <a:pt x="6012" y="6509"/>
                  </a:lnTo>
                  <a:lnTo>
                    <a:pt x="9816" y="6509"/>
                  </a:lnTo>
                  <a:cubicBezTo>
                    <a:pt x="9897" y="6509"/>
                    <a:pt x="9964" y="6444"/>
                    <a:pt x="9964" y="6361"/>
                  </a:cubicBezTo>
                  <a:lnTo>
                    <a:pt x="9964" y="5799"/>
                  </a:lnTo>
                  <a:lnTo>
                    <a:pt x="9964" y="710"/>
                  </a:lnTo>
                  <a:lnTo>
                    <a:pt x="9964" y="148"/>
                  </a:lnTo>
                  <a:cubicBezTo>
                    <a:pt x="9961" y="66"/>
                    <a:pt x="9896" y="0"/>
                    <a:pt x="9813" y="0"/>
                  </a:cubicBezTo>
                  <a:lnTo>
                    <a:pt x="1353" y="0"/>
                  </a:lnTo>
                  <a:cubicBezTo>
                    <a:pt x="1272" y="0"/>
                    <a:pt x="1205" y="66"/>
                    <a:pt x="1205" y="148"/>
                  </a:cubicBezTo>
                  <a:cubicBezTo>
                    <a:pt x="1205" y="229"/>
                    <a:pt x="1270" y="296"/>
                    <a:pt x="1353" y="296"/>
                  </a:cubicBezTo>
                  <a:lnTo>
                    <a:pt x="9665" y="296"/>
                  </a:lnTo>
                  <a:lnTo>
                    <a:pt x="9665" y="562"/>
                  </a:lnTo>
                  <a:lnTo>
                    <a:pt x="296" y="562"/>
                  </a:lnTo>
                  <a:lnTo>
                    <a:pt x="296" y="148"/>
                  </a:lnTo>
                  <a:cubicBezTo>
                    <a:pt x="296" y="66"/>
                    <a:pt x="230" y="0"/>
                    <a:pt x="148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4" name="Google Shape;1004;p21"/>
          <p:cNvGrpSpPr/>
          <p:nvPr/>
        </p:nvGrpSpPr>
        <p:grpSpPr>
          <a:xfrm>
            <a:off x="612184" y="1747958"/>
            <a:ext cx="320935" cy="320774"/>
            <a:chOff x="2392994" y="1981734"/>
            <a:chExt cx="269128" cy="268993"/>
          </a:xfrm>
        </p:grpSpPr>
        <p:sp>
          <p:nvSpPr>
            <p:cNvPr id="1005" name="Google Shape;1005;p21"/>
            <p:cNvSpPr/>
            <p:nvPr/>
          </p:nvSpPr>
          <p:spPr>
            <a:xfrm>
              <a:off x="2392994" y="1981734"/>
              <a:ext cx="269128" cy="268993"/>
            </a:xfrm>
            <a:custGeom>
              <a:avLst/>
              <a:gdLst/>
              <a:ahLst/>
              <a:cxnLst/>
              <a:rect l="l" t="t" r="r" b="b"/>
              <a:pathLst>
                <a:path w="9964" h="9959" extrusionOk="0">
                  <a:moveTo>
                    <a:pt x="4981" y="1"/>
                  </a:moveTo>
                  <a:cubicBezTo>
                    <a:pt x="4119" y="1"/>
                    <a:pt x="3266" y="223"/>
                    <a:pt x="2522" y="648"/>
                  </a:cubicBezTo>
                  <a:cubicBezTo>
                    <a:pt x="2452" y="688"/>
                    <a:pt x="2426" y="779"/>
                    <a:pt x="2465" y="850"/>
                  </a:cubicBezTo>
                  <a:cubicBezTo>
                    <a:pt x="2493" y="898"/>
                    <a:pt x="2543" y="924"/>
                    <a:pt x="2594" y="924"/>
                  </a:cubicBezTo>
                  <a:cubicBezTo>
                    <a:pt x="2619" y="924"/>
                    <a:pt x="2644" y="918"/>
                    <a:pt x="2667" y="905"/>
                  </a:cubicBezTo>
                  <a:cubicBezTo>
                    <a:pt x="3367" y="506"/>
                    <a:pt x="4167" y="296"/>
                    <a:pt x="4981" y="296"/>
                  </a:cubicBezTo>
                  <a:lnTo>
                    <a:pt x="4983" y="296"/>
                  </a:lnTo>
                  <a:cubicBezTo>
                    <a:pt x="6234" y="296"/>
                    <a:pt x="7411" y="783"/>
                    <a:pt x="8294" y="1669"/>
                  </a:cubicBezTo>
                  <a:cubicBezTo>
                    <a:pt x="9179" y="2555"/>
                    <a:pt x="9666" y="3731"/>
                    <a:pt x="9666" y="4983"/>
                  </a:cubicBezTo>
                  <a:cubicBezTo>
                    <a:pt x="9666" y="7566"/>
                    <a:pt x="7562" y="9664"/>
                    <a:pt x="4981" y="9664"/>
                  </a:cubicBezTo>
                  <a:lnTo>
                    <a:pt x="4978" y="9664"/>
                  </a:lnTo>
                  <a:cubicBezTo>
                    <a:pt x="3727" y="9664"/>
                    <a:pt x="2550" y="9177"/>
                    <a:pt x="1668" y="8292"/>
                  </a:cubicBezTo>
                  <a:cubicBezTo>
                    <a:pt x="782" y="7406"/>
                    <a:pt x="297" y="6229"/>
                    <a:pt x="297" y="4978"/>
                  </a:cubicBezTo>
                  <a:cubicBezTo>
                    <a:pt x="297" y="3744"/>
                    <a:pt x="773" y="2578"/>
                    <a:pt x="1640" y="1697"/>
                  </a:cubicBezTo>
                  <a:cubicBezTo>
                    <a:pt x="1697" y="1638"/>
                    <a:pt x="1697" y="1544"/>
                    <a:pt x="1638" y="1487"/>
                  </a:cubicBezTo>
                  <a:cubicBezTo>
                    <a:pt x="1610" y="1458"/>
                    <a:pt x="1572" y="1444"/>
                    <a:pt x="1535" y="1444"/>
                  </a:cubicBezTo>
                  <a:cubicBezTo>
                    <a:pt x="1496" y="1444"/>
                    <a:pt x="1458" y="1459"/>
                    <a:pt x="1428" y="1488"/>
                  </a:cubicBezTo>
                  <a:cubicBezTo>
                    <a:pt x="508" y="2424"/>
                    <a:pt x="1" y="3663"/>
                    <a:pt x="1" y="4978"/>
                  </a:cubicBezTo>
                  <a:cubicBezTo>
                    <a:pt x="1" y="6309"/>
                    <a:pt x="518" y="7560"/>
                    <a:pt x="1458" y="8500"/>
                  </a:cubicBezTo>
                  <a:cubicBezTo>
                    <a:pt x="2398" y="9442"/>
                    <a:pt x="3648" y="9958"/>
                    <a:pt x="4978" y="9958"/>
                  </a:cubicBezTo>
                  <a:lnTo>
                    <a:pt x="4981" y="9958"/>
                  </a:lnTo>
                  <a:cubicBezTo>
                    <a:pt x="6309" y="9958"/>
                    <a:pt x="7560" y="9442"/>
                    <a:pt x="8502" y="8502"/>
                  </a:cubicBezTo>
                  <a:cubicBezTo>
                    <a:pt x="9444" y="7562"/>
                    <a:pt x="9962" y="6312"/>
                    <a:pt x="9962" y="4981"/>
                  </a:cubicBezTo>
                  <a:cubicBezTo>
                    <a:pt x="9964" y="3652"/>
                    <a:pt x="9445" y="2401"/>
                    <a:pt x="8504" y="1459"/>
                  </a:cubicBezTo>
                  <a:cubicBezTo>
                    <a:pt x="7565" y="517"/>
                    <a:pt x="6314" y="1"/>
                    <a:pt x="4983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1"/>
            <p:cNvSpPr/>
            <p:nvPr/>
          </p:nvSpPr>
          <p:spPr>
            <a:xfrm>
              <a:off x="2416250" y="2004989"/>
              <a:ext cx="222589" cy="222535"/>
            </a:xfrm>
            <a:custGeom>
              <a:avLst/>
              <a:gdLst/>
              <a:ahLst/>
              <a:cxnLst/>
              <a:rect l="l" t="t" r="r" b="b"/>
              <a:pathLst>
                <a:path w="8241" h="8239" extrusionOk="0">
                  <a:moveTo>
                    <a:pt x="4634" y="2967"/>
                  </a:moveTo>
                  <a:lnTo>
                    <a:pt x="4164" y="3423"/>
                  </a:lnTo>
                  <a:lnTo>
                    <a:pt x="4164" y="2967"/>
                  </a:lnTo>
                  <a:close/>
                  <a:moveTo>
                    <a:pt x="2980" y="4514"/>
                  </a:moveTo>
                  <a:cubicBezTo>
                    <a:pt x="2997" y="4514"/>
                    <a:pt x="3012" y="4520"/>
                    <a:pt x="3026" y="4528"/>
                  </a:cubicBezTo>
                  <a:lnTo>
                    <a:pt x="2902" y="4649"/>
                  </a:lnTo>
                  <a:cubicBezTo>
                    <a:pt x="2894" y="4635"/>
                    <a:pt x="2891" y="4620"/>
                    <a:pt x="2891" y="4604"/>
                  </a:cubicBezTo>
                  <a:cubicBezTo>
                    <a:pt x="2891" y="4553"/>
                    <a:pt x="2931" y="4514"/>
                    <a:pt x="2980" y="4514"/>
                  </a:cubicBezTo>
                  <a:close/>
                  <a:moveTo>
                    <a:pt x="6510" y="2968"/>
                  </a:moveTo>
                  <a:lnTo>
                    <a:pt x="6510" y="4766"/>
                  </a:lnTo>
                  <a:lnTo>
                    <a:pt x="4293" y="4766"/>
                  </a:lnTo>
                  <a:lnTo>
                    <a:pt x="6145" y="2968"/>
                  </a:lnTo>
                  <a:close/>
                  <a:moveTo>
                    <a:pt x="3003" y="2036"/>
                  </a:moveTo>
                  <a:cubicBezTo>
                    <a:pt x="3479" y="2036"/>
                    <a:pt x="3867" y="2424"/>
                    <a:pt x="3867" y="2900"/>
                  </a:cubicBezTo>
                  <a:lnTo>
                    <a:pt x="3867" y="3709"/>
                  </a:lnTo>
                  <a:lnTo>
                    <a:pt x="3238" y="4318"/>
                  </a:lnTo>
                  <a:cubicBezTo>
                    <a:pt x="3171" y="4255"/>
                    <a:pt x="3078" y="4218"/>
                    <a:pt x="2980" y="4218"/>
                  </a:cubicBezTo>
                  <a:cubicBezTo>
                    <a:pt x="2768" y="4218"/>
                    <a:pt x="2594" y="4392"/>
                    <a:pt x="2594" y="4604"/>
                  </a:cubicBezTo>
                  <a:cubicBezTo>
                    <a:pt x="2594" y="4697"/>
                    <a:pt x="2629" y="4786"/>
                    <a:pt x="2689" y="4855"/>
                  </a:cubicBezTo>
                  <a:lnTo>
                    <a:pt x="2092" y="5432"/>
                  </a:lnTo>
                  <a:lnTo>
                    <a:pt x="2092" y="2900"/>
                  </a:lnTo>
                  <a:cubicBezTo>
                    <a:pt x="2092" y="2424"/>
                    <a:pt x="2480" y="2036"/>
                    <a:pt x="2956" y="2036"/>
                  </a:cubicBezTo>
                  <a:close/>
                  <a:moveTo>
                    <a:pt x="3868" y="5180"/>
                  </a:moveTo>
                  <a:lnTo>
                    <a:pt x="3868" y="5532"/>
                  </a:lnTo>
                  <a:cubicBezTo>
                    <a:pt x="3868" y="6008"/>
                    <a:pt x="3482" y="6396"/>
                    <a:pt x="3005" y="6396"/>
                  </a:cubicBezTo>
                  <a:lnTo>
                    <a:pt x="2958" y="6396"/>
                  </a:lnTo>
                  <a:cubicBezTo>
                    <a:pt x="2860" y="6396"/>
                    <a:pt x="2762" y="6378"/>
                    <a:pt x="2668" y="6346"/>
                  </a:cubicBezTo>
                  <a:lnTo>
                    <a:pt x="3868" y="5180"/>
                  </a:lnTo>
                  <a:close/>
                  <a:moveTo>
                    <a:pt x="4125" y="296"/>
                  </a:moveTo>
                  <a:cubicBezTo>
                    <a:pt x="5029" y="296"/>
                    <a:pt x="5862" y="613"/>
                    <a:pt x="6519" y="1141"/>
                  </a:cubicBezTo>
                  <a:lnTo>
                    <a:pt x="6326" y="1328"/>
                  </a:lnTo>
                  <a:cubicBezTo>
                    <a:pt x="6267" y="1384"/>
                    <a:pt x="6265" y="1477"/>
                    <a:pt x="6321" y="1535"/>
                  </a:cubicBezTo>
                  <a:cubicBezTo>
                    <a:pt x="6351" y="1564"/>
                    <a:pt x="6390" y="1580"/>
                    <a:pt x="6429" y="1580"/>
                  </a:cubicBezTo>
                  <a:cubicBezTo>
                    <a:pt x="6466" y="1580"/>
                    <a:pt x="6503" y="1566"/>
                    <a:pt x="6533" y="1540"/>
                  </a:cubicBezTo>
                  <a:lnTo>
                    <a:pt x="6743" y="1336"/>
                  </a:lnTo>
                  <a:cubicBezTo>
                    <a:pt x="6855" y="1440"/>
                    <a:pt x="6961" y="1554"/>
                    <a:pt x="7059" y="1672"/>
                  </a:cubicBezTo>
                  <a:lnTo>
                    <a:pt x="1593" y="6979"/>
                  </a:lnTo>
                  <a:cubicBezTo>
                    <a:pt x="1475" y="6878"/>
                    <a:pt x="1366" y="6769"/>
                    <a:pt x="1261" y="6654"/>
                  </a:cubicBezTo>
                  <a:lnTo>
                    <a:pt x="5471" y="2565"/>
                  </a:lnTo>
                  <a:cubicBezTo>
                    <a:pt x="5531" y="2508"/>
                    <a:pt x="5532" y="2414"/>
                    <a:pt x="5476" y="2357"/>
                  </a:cubicBezTo>
                  <a:cubicBezTo>
                    <a:pt x="5447" y="2326"/>
                    <a:pt x="5409" y="2311"/>
                    <a:pt x="5370" y="2311"/>
                  </a:cubicBezTo>
                  <a:cubicBezTo>
                    <a:pt x="5333" y="2311"/>
                    <a:pt x="5296" y="2325"/>
                    <a:pt x="5268" y="2352"/>
                  </a:cubicBezTo>
                  <a:lnTo>
                    <a:pt x="4939" y="2671"/>
                  </a:lnTo>
                  <a:lnTo>
                    <a:pt x="4141" y="2671"/>
                  </a:lnTo>
                  <a:cubicBezTo>
                    <a:pt x="4035" y="2142"/>
                    <a:pt x="3565" y="1742"/>
                    <a:pt x="3005" y="1742"/>
                  </a:cubicBezTo>
                  <a:lnTo>
                    <a:pt x="2958" y="1742"/>
                  </a:lnTo>
                  <a:cubicBezTo>
                    <a:pt x="2318" y="1742"/>
                    <a:pt x="1798" y="2263"/>
                    <a:pt x="1798" y="2901"/>
                  </a:cubicBezTo>
                  <a:lnTo>
                    <a:pt x="1798" y="5530"/>
                  </a:lnTo>
                  <a:cubicBezTo>
                    <a:pt x="1798" y="5589"/>
                    <a:pt x="1803" y="5648"/>
                    <a:pt x="1812" y="5706"/>
                  </a:cubicBezTo>
                  <a:lnTo>
                    <a:pt x="1075" y="6422"/>
                  </a:lnTo>
                  <a:cubicBezTo>
                    <a:pt x="589" y="5781"/>
                    <a:pt x="298" y="4981"/>
                    <a:pt x="301" y="4117"/>
                  </a:cubicBezTo>
                  <a:cubicBezTo>
                    <a:pt x="301" y="2010"/>
                    <a:pt x="2016" y="296"/>
                    <a:pt x="4124" y="296"/>
                  </a:cubicBezTo>
                  <a:close/>
                  <a:moveTo>
                    <a:pt x="7238" y="1910"/>
                  </a:moveTo>
                  <a:cubicBezTo>
                    <a:pt x="7685" y="2534"/>
                    <a:pt x="7945" y="3298"/>
                    <a:pt x="7945" y="4122"/>
                  </a:cubicBezTo>
                  <a:cubicBezTo>
                    <a:pt x="7943" y="6229"/>
                    <a:pt x="6229" y="7943"/>
                    <a:pt x="4122" y="7943"/>
                  </a:cubicBezTo>
                  <a:cubicBezTo>
                    <a:pt x="3258" y="7943"/>
                    <a:pt x="2460" y="7655"/>
                    <a:pt x="1820" y="7171"/>
                  </a:cubicBezTo>
                  <a:lnTo>
                    <a:pt x="2440" y="6568"/>
                  </a:lnTo>
                  <a:cubicBezTo>
                    <a:pt x="2600" y="6649"/>
                    <a:pt x="2777" y="6691"/>
                    <a:pt x="2958" y="6691"/>
                  </a:cubicBezTo>
                  <a:lnTo>
                    <a:pt x="3005" y="6691"/>
                  </a:lnTo>
                  <a:cubicBezTo>
                    <a:pt x="3646" y="6691"/>
                    <a:pt x="4164" y="6170"/>
                    <a:pt x="4164" y="5532"/>
                  </a:cubicBezTo>
                  <a:lnTo>
                    <a:pt x="4164" y="5063"/>
                  </a:lnTo>
                  <a:lnTo>
                    <a:pt x="6659" y="5063"/>
                  </a:lnTo>
                  <a:cubicBezTo>
                    <a:pt x="6740" y="5063"/>
                    <a:pt x="6807" y="4996"/>
                    <a:pt x="6807" y="4915"/>
                  </a:cubicBezTo>
                  <a:lnTo>
                    <a:pt x="6807" y="2822"/>
                  </a:lnTo>
                  <a:cubicBezTo>
                    <a:pt x="6807" y="2739"/>
                    <a:pt x="6740" y="2674"/>
                    <a:pt x="6659" y="2674"/>
                  </a:cubicBezTo>
                  <a:lnTo>
                    <a:pt x="6450" y="2674"/>
                  </a:lnTo>
                  <a:lnTo>
                    <a:pt x="7238" y="1910"/>
                  </a:lnTo>
                  <a:close/>
                  <a:moveTo>
                    <a:pt x="4122" y="0"/>
                  </a:moveTo>
                  <a:cubicBezTo>
                    <a:pt x="1850" y="0"/>
                    <a:pt x="4" y="1848"/>
                    <a:pt x="1" y="4117"/>
                  </a:cubicBezTo>
                  <a:cubicBezTo>
                    <a:pt x="1" y="5110"/>
                    <a:pt x="354" y="6022"/>
                    <a:pt x="941" y="6735"/>
                  </a:cubicBezTo>
                  <a:cubicBezTo>
                    <a:pt x="942" y="6736"/>
                    <a:pt x="945" y="6739"/>
                    <a:pt x="947" y="6743"/>
                  </a:cubicBezTo>
                  <a:cubicBezTo>
                    <a:pt x="1112" y="6940"/>
                    <a:pt x="1296" y="7125"/>
                    <a:pt x="1493" y="7289"/>
                  </a:cubicBezTo>
                  <a:cubicBezTo>
                    <a:pt x="1498" y="7292"/>
                    <a:pt x="1501" y="7295"/>
                    <a:pt x="1506" y="7298"/>
                  </a:cubicBezTo>
                  <a:cubicBezTo>
                    <a:pt x="2217" y="7883"/>
                    <a:pt x="3127" y="8238"/>
                    <a:pt x="4120" y="8238"/>
                  </a:cubicBezTo>
                  <a:lnTo>
                    <a:pt x="4122" y="8238"/>
                  </a:lnTo>
                  <a:cubicBezTo>
                    <a:pt x="5221" y="8238"/>
                    <a:pt x="6256" y="7810"/>
                    <a:pt x="7033" y="7032"/>
                  </a:cubicBezTo>
                  <a:cubicBezTo>
                    <a:pt x="7811" y="6254"/>
                    <a:pt x="8239" y="5220"/>
                    <a:pt x="8240" y="4120"/>
                  </a:cubicBezTo>
                  <a:cubicBezTo>
                    <a:pt x="8240" y="1849"/>
                    <a:pt x="6394" y="0"/>
                    <a:pt x="4122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1"/>
            <p:cNvSpPr/>
            <p:nvPr/>
          </p:nvSpPr>
          <p:spPr>
            <a:xfrm>
              <a:off x="2474483" y="2070272"/>
              <a:ext cx="44485" cy="44458"/>
            </a:xfrm>
            <a:custGeom>
              <a:avLst/>
              <a:gdLst/>
              <a:ahLst/>
              <a:cxnLst/>
              <a:rect l="l" t="t" r="r" b="b"/>
              <a:pathLst>
                <a:path w="1647" h="1646" extrusionOk="0">
                  <a:moveTo>
                    <a:pt x="824" y="298"/>
                  </a:moveTo>
                  <a:cubicBezTo>
                    <a:pt x="1116" y="298"/>
                    <a:pt x="1351" y="536"/>
                    <a:pt x="1351" y="825"/>
                  </a:cubicBezTo>
                  <a:cubicBezTo>
                    <a:pt x="1351" y="1115"/>
                    <a:pt x="1116" y="1353"/>
                    <a:pt x="824" y="1353"/>
                  </a:cubicBezTo>
                  <a:cubicBezTo>
                    <a:pt x="534" y="1353"/>
                    <a:pt x="296" y="1115"/>
                    <a:pt x="296" y="825"/>
                  </a:cubicBezTo>
                  <a:cubicBezTo>
                    <a:pt x="296" y="536"/>
                    <a:pt x="534" y="298"/>
                    <a:pt x="824" y="298"/>
                  </a:cubicBezTo>
                  <a:close/>
                  <a:moveTo>
                    <a:pt x="824" y="0"/>
                  </a:moveTo>
                  <a:cubicBezTo>
                    <a:pt x="371" y="0"/>
                    <a:pt x="0" y="369"/>
                    <a:pt x="0" y="824"/>
                  </a:cubicBezTo>
                  <a:cubicBezTo>
                    <a:pt x="0" y="1277"/>
                    <a:pt x="371" y="1645"/>
                    <a:pt x="824" y="1645"/>
                  </a:cubicBezTo>
                  <a:cubicBezTo>
                    <a:pt x="1277" y="1645"/>
                    <a:pt x="1647" y="1277"/>
                    <a:pt x="1647" y="824"/>
                  </a:cubicBezTo>
                  <a:cubicBezTo>
                    <a:pt x="1647" y="369"/>
                    <a:pt x="1280" y="0"/>
                    <a:pt x="824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1"/>
            <p:cNvSpPr/>
            <p:nvPr/>
          </p:nvSpPr>
          <p:spPr>
            <a:xfrm>
              <a:off x="2485773" y="2081616"/>
              <a:ext cx="21905" cy="21878"/>
            </a:xfrm>
            <a:custGeom>
              <a:avLst/>
              <a:gdLst/>
              <a:ahLst/>
              <a:cxnLst/>
              <a:rect l="l" t="t" r="r" b="b"/>
              <a:pathLst>
                <a:path w="811" h="810" extrusionOk="0">
                  <a:moveTo>
                    <a:pt x="406" y="295"/>
                  </a:moveTo>
                  <a:cubicBezTo>
                    <a:pt x="466" y="295"/>
                    <a:pt x="515" y="343"/>
                    <a:pt x="515" y="404"/>
                  </a:cubicBezTo>
                  <a:cubicBezTo>
                    <a:pt x="515" y="463"/>
                    <a:pt x="466" y="513"/>
                    <a:pt x="406" y="513"/>
                  </a:cubicBezTo>
                  <a:cubicBezTo>
                    <a:pt x="345" y="513"/>
                    <a:pt x="297" y="463"/>
                    <a:pt x="297" y="404"/>
                  </a:cubicBezTo>
                  <a:cubicBezTo>
                    <a:pt x="297" y="343"/>
                    <a:pt x="345" y="295"/>
                    <a:pt x="406" y="295"/>
                  </a:cubicBezTo>
                  <a:close/>
                  <a:moveTo>
                    <a:pt x="406" y="1"/>
                  </a:moveTo>
                  <a:cubicBezTo>
                    <a:pt x="181" y="1"/>
                    <a:pt x="1" y="181"/>
                    <a:pt x="1" y="405"/>
                  </a:cubicBezTo>
                  <a:cubicBezTo>
                    <a:pt x="1" y="629"/>
                    <a:pt x="181" y="810"/>
                    <a:pt x="406" y="810"/>
                  </a:cubicBezTo>
                  <a:cubicBezTo>
                    <a:pt x="630" y="810"/>
                    <a:pt x="810" y="629"/>
                    <a:pt x="810" y="405"/>
                  </a:cubicBezTo>
                  <a:cubicBezTo>
                    <a:pt x="810" y="181"/>
                    <a:pt x="630" y="1"/>
                    <a:pt x="406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09" name="Google Shape;1009;p21"/>
          <p:cNvCxnSpPr>
            <a:cxnSpLocks/>
            <a:stCxn id="995" idx="3"/>
          </p:cNvCxnSpPr>
          <p:nvPr/>
        </p:nvCxnSpPr>
        <p:spPr>
          <a:xfrm>
            <a:off x="2600700" y="1599300"/>
            <a:ext cx="1332041" cy="20463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1010" name="Google Shape;1010;p21"/>
          <p:cNvGrpSpPr/>
          <p:nvPr/>
        </p:nvGrpSpPr>
        <p:grpSpPr>
          <a:xfrm>
            <a:off x="1163100" y="2377921"/>
            <a:ext cx="1951500" cy="1202304"/>
            <a:chOff x="1163100" y="2377921"/>
            <a:chExt cx="1951500" cy="1202304"/>
          </a:xfrm>
        </p:grpSpPr>
        <p:sp>
          <p:nvSpPr>
            <p:cNvPr id="1011" name="Google Shape;1011;p21"/>
            <p:cNvSpPr txBox="1"/>
            <p:nvPr/>
          </p:nvSpPr>
          <p:spPr>
            <a:xfrm>
              <a:off x="1163100" y="2377921"/>
              <a:ext cx="1437600" cy="6054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EFC570"/>
                  </a:solidFill>
                  <a:latin typeface="Yeseva One"/>
                  <a:ea typeface="Yeseva One"/>
                  <a:cs typeface="Yeseva One"/>
                  <a:sym typeface="Yeseva One"/>
                </a:rPr>
                <a:t>SOUTH AMERICA</a:t>
              </a:r>
              <a:endParaRPr sz="1800" dirty="0">
                <a:solidFill>
                  <a:srgbClr val="F7E7C6"/>
                </a:solidFill>
                <a:latin typeface="Yeseva One"/>
                <a:ea typeface="Yeseva One"/>
                <a:cs typeface="Yeseva One"/>
                <a:sym typeface="Yeseva One"/>
              </a:endParaRPr>
            </a:p>
          </p:txBody>
        </p:sp>
        <p:sp>
          <p:nvSpPr>
            <p:cNvPr id="1012" name="Google Shape;1012;p21"/>
            <p:cNvSpPr txBox="1"/>
            <p:nvPr/>
          </p:nvSpPr>
          <p:spPr>
            <a:xfrm>
              <a:off x="1163100" y="2949325"/>
              <a:ext cx="1951500" cy="63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Kumbh Sans"/>
                  <a:ea typeface="Kumbh Sans"/>
                  <a:cs typeface="Kumbh Sans"/>
                  <a:sym typeface="Kumbh Sans"/>
                </a:rPr>
                <a:t>Total  Revenue </a:t>
              </a:r>
              <a:r>
                <a:rPr lang="en-US" b="1" dirty="0">
                  <a:solidFill>
                    <a:srgbClr val="EFC570"/>
                  </a:solidFill>
                  <a:latin typeface="Kumbh Sans"/>
                  <a:ea typeface="Kumbh Sans"/>
                  <a:cs typeface="Kumbh Sans"/>
                  <a:sym typeface="Kumbh Sans"/>
                </a:rPr>
                <a:t>$7,141</a:t>
              </a:r>
              <a:endParaRPr lang="en-US" b="1" dirty="0">
                <a:solidFill>
                  <a:srgbClr val="F7E7C6"/>
                </a:solidFill>
                <a:latin typeface="Kumbh Sans"/>
                <a:ea typeface="Kumbh Sans"/>
                <a:cs typeface="Kumbh Sans"/>
                <a:sym typeface="Kumbh Sans"/>
              </a:endParaRPr>
            </a:p>
          </p:txBody>
        </p:sp>
      </p:grpSp>
      <p:grpSp>
        <p:nvGrpSpPr>
          <p:cNvPr id="1014" name="Google Shape;1014;p21"/>
          <p:cNvGrpSpPr/>
          <p:nvPr/>
        </p:nvGrpSpPr>
        <p:grpSpPr>
          <a:xfrm>
            <a:off x="1163100" y="3557350"/>
            <a:ext cx="1951500" cy="1179250"/>
            <a:chOff x="1163100" y="3557350"/>
            <a:chExt cx="1951500" cy="1179250"/>
          </a:xfrm>
        </p:grpSpPr>
        <p:sp>
          <p:nvSpPr>
            <p:cNvPr id="1015" name="Google Shape;1015;p21"/>
            <p:cNvSpPr txBox="1"/>
            <p:nvPr/>
          </p:nvSpPr>
          <p:spPr>
            <a:xfrm>
              <a:off x="1163100" y="3557350"/>
              <a:ext cx="1437600" cy="45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EFC570"/>
                  </a:solidFill>
                  <a:latin typeface="Yeseva One"/>
                  <a:ea typeface="Yeseva One"/>
                  <a:cs typeface="Yeseva One"/>
                  <a:sym typeface="Yeseva One"/>
                </a:rPr>
                <a:t>NORTH AMERICA</a:t>
              </a:r>
              <a:endParaRPr sz="1800" dirty="0">
                <a:solidFill>
                  <a:srgbClr val="F7E7C6"/>
                </a:solidFill>
                <a:latin typeface="Yeseva One"/>
                <a:ea typeface="Yeseva One"/>
                <a:cs typeface="Yeseva One"/>
                <a:sym typeface="Yeseva One"/>
              </a:endParaRPr>
            </a:p>
          </p:txBody>
        </p:sp>
        <p:sp>
          <p:nvSpPr>
            <p:cNvPr id="1016" name="Google Shape;1016;p21"/>
            <p:cNvSpPr txBox="1"/>
            <p:nvPr/>
          </p:nvSpPr>
          <p:spPr>
            <a:xfrm>
              <a:off x="1163100" y="4233378"/>
              <a:ext cx="1951500" cy="5032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Kumbh Sans"/>
                  <a:ea typeface="Kumbh Sans"/>
                  <a:cs typeface="Kumbh Sans"/>
                  <a:sym typeface="Kumbh Sans"/>
                </a:rPr>
                <a:t>Total  Revenue </a:t>
              </a:r>
              <a:r>
                <a:rPr lang="en-US" b="1" dirty="0">
                  <a:solidFill>
                    <a:srgbClr val="EFC570"/>
                  </a:solidFill>
                  <a:latin typeface="Kumbh Sans"/>
                  <a:ea typeface="Kumbh Sans"/>
                  <a:cs typeface="Kumbh Sans"/>
                  <a:sym typeface="Kumbh Sans"/>
                </a:rPr>
                <a:t>$8,164</a:t>
              </a:r>
            </a:p>
            <a:p>
              <a:r>
                <a:rPr lang="en-US" b="1" dirty="0">
                  <a:solidFill>
                    <a:srgbClr val="EFC570"/>
                  </a:solidFill>
                  <a:latin typeface="Kumbh Sans"/>
                  <a:ea typeface="Kumbh Sans"/>
                  <a:cs typeface="Kumbh Sans"/>
                  <a:sym typeface="Kumbh Sans"/>
                </a:rPr>
                <a:t> </a:t>
              </a:r>
              <a:endParaRPr lang="en-US" b="1" dirty="0">
                <a:solidFill>
                  <a:srgbClr val="F7E7C6"/>
                </a:solidFill>
                <a:latin typeface="Kumbh Sans"/>
                <a:ea typeface="Kumbh Sans"/>
                <a:cs typeface="Kumbh Sans"/>
                <a:sym typeface="Kumbh Sans"/>
              </a:endParaRPr>
            </a:p>
          </p:txBody>
        </p:sp>
      </p:grpSp>
      <p:cxnSp>
        <p:nvCxnSpPr>
          <p:cNvPr id="1017" name="Google Shape;1017;p21"/>
          <p:cNvCxnSpPr>
            <a:cxnSpLocks/>
          </p:cNvCxnSpPr>
          <p:nvPr/>
        </p:nvCxnSpPr>
        <p:spPr>
          <a:xfrm>
            <a:off x="1268776" y="4217700"/>
            <a:ext cx="870074" cy="0"/>
          </a:xfrm>
          <a:prstGeom prst="straightConnector1">
            <a:avLst/>
          </a:prstGeom>
          <a:noFill/>
          <a:ln w="9525" cap="rnd" cmpd="sng">
            <a:solidFill>
              <a:srgbClr val="8BC5A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18" name="Google Shape;1018;p21"/>
          <p:cNvSpPr/>
          <p:nvPr/>
        </p:nvSpPr>
        <p:spPr>
          <a:xfrm>
            <a:off x="457200" y="3905638"/>
            <a:ext cx="630900" cy="630900"/>
          </a:xfrm>
          <a:prstGeom prst="rect">
            <a:avLst/>
          </a:prstGeom>
          <a:solidFill>
            <a:srgbClr val="0C1F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F7E7C6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grpSp>
        <p:nvGrpSpPr>
          <p:cNvPr id="1021" name="Google Shape;1021;p21"/>
          <p:cNvGrpSpPr/>
          <p:nvPr/>
        </p:nvGrpSpPr>
        <p:grpSpPr>
          <a:xfrm>
            <a:off x="612156" y="4075467"/>
            <a:ext cx="320998" cy="291269"/>
            <a:chOff x="4432049" y="4346458"/>
            <a:chExt cx="269181" cy="244251"/>
          </a:xfrm>
        </p:grpSpPr>
        <p:sp>
          <p:nvSpPr>
            <p:cNvPr id="1022" name="Google Shape;1022;p21"/>
            <p:cNvSpPr/>
            <p:nvPr/>
          </p:nvSpPr>
          <p:spPr>
            <a:xfrm>
              <a:off x="4528366" y="4346458"/>
              <a:ext cx="172864" cy="183965"/>
            </a:xfrm>
            <a:custGeom>
              <a:avLst/>
              <a:gdLst/>
              <a:ahLst/>
              <a:cxnLst/>
              <a:rect l="l" t="t" r="r" b="b"/>
              <a:pathLst>
                <a:path w="6400" h="6811" extrusionOk="0">
                  <a:moveTo>
                    <a:pt x="3198" y="359"/>
                  </a:moveTo>
                  <a:lnTo>
                    <a:pt x="3295" y="473"/>
                  </a:lnTo>
                  <a:cubicBezTo>
                    <a:pt x="3396" y="591"/>
                    <a:pt x="3538" y="662"/>
                    <a:pt x="3693" y="675"/>
                  </a:cubicBezTo>
                  <a:cubicBezTo>
                    <a:pt x="3708" y="676"/>
                    <a:pt x="3722" y="676"/>
                    <a:pt x="3737" y="676"/>
                  </a:cubicBezTo>
                  <a:cubicBezTo>
                    <a:pt x="3877" y="676"/>
                    <a:pt x="4013" y="628"/>
                    <a:pt x="4120" y="536"/>
                  </a:cubicBezTo>
                  <a:lnTo>
                    <a:pt x="4153" y="508"/>
                  </a:lnTo>
                  <a:lnTo>
                    <a:pt x="4537" y="957"/>
                  </a:lnTo>
                  <a:lnTo>
                    <a:pt x="4503" y="983"/>
                  </a:lnTo>
                  <a:cubicBezTo>
                    <a:pt x="4258" y="1193"/>
                    <a:pt x="4230" y="1564"/>
                    <a:pt x="4439" y="1808"/>
                  </a:cubicBezTo>
                  <a:cubicBezTo>
                    <a:pt x="4554" y="1943"/>
                    <a:pt x="4718" y="2012"/>
                    <a:pt x="4883" y="2012"/>
                  </a:cubicBezTo>
                  <a:cubicBezTo>
                    <a:pt x="5018" y="2012"/>
                    <a:pt x="5154" y="1966"/>
                    <a:pt x="5264" y="1872"/>
                  </a:cubicBezTo>
                  <a:lnTo>
                    <a:pt x="5297" y="1845"/>
                  </a:lnTo>
                  <a:lnTo>
                    <a:pt x="5622" y="2225"/>
                  </a:lnTo>
                  <a:lnTo>
                    <a:pt x="1023" y="2225"/>
                  </a:lnTo>
                  <a:lnTo>
                    <a:pt x="1023" y="2224"/>
                  </a:lnTo>
                  <a:lnTo>
                    <a:pt x="3198" y="359"/>
                  </a:lnTo>
                  <a:close/>
                  <a:moveTo>
                    <a:pt x="3208" y="0"/>
                  </a:moveTo>
                  <a:cubicBezTo>
                    <a:pt x="3175" y="0"/>
                    <a:pt x="3142" y="13"/>
                    <a:pt x="3116" y="35"/>
                  </a:cubicBezTo>
                  <a:lnTo>
                    <a:pt x="568" y="2220"/>
                  </a:lnTo>
                  <a:lnTo>
                    <a:pt x="148" y="2220"/>
                  </a:lnTo>
                  <a:cubicBezTo>
                    <a:pt x="65" y="2220"/>
                    <a:pt x="0" y="2287"/>
                    <a:pt x="0" y="2368"/>
                  </a:cubicBezTo>
                  <a:cubicBezTo>
                    <a:pt x="0" y="2451"/>
                    <a:pt x="65" y="2516"/>
                    <a:pt x="148" y="2516"/>
                  </a:cubicBezTo>
                  <a:lnTo>
                    <a:pt x="5475" y="2516"/>
                  </a:lnTo>
                  <a:lnTo>
                    <a:pt x="5475" y="2667"/>
                  </a:lnTo>
                  <a:cubicBezTo>
                    <a:pt x="5475" y="2989"/>
                    <a:pt x="5739" y="3251"/>
                    <a:pt x="6059" y="3251"/>
                  </a:cubicBezTo>
                  <a:lnTo>
                    <a:pt x="6103" y="3251"/>
                  </a:lnTo>
                  <a:lnTo>
                    <a:pt x="6103" y="3839"/>
                  </a:lnTo>
                  <a:lnTo>
                    <a:pt x="6059" y="3839"/>
                  </a:lnTo>
                  <a:cubicBezTo>
                    <a:pt x="5737" y="3839"/>
                    <a:pt x="5475" y="4102"/>
                    <a:pt x="5475" y="4423"/>
                  </a:cubicBezTo>
                  <a:cubicBezTo>
                    <a:pt x="5475" y="4745"/>
                    <a:pt x="5739" y="5006"/>
                    <a:pt x="6059" y="5006"/>
                  </a:cubicBezTo>
                  <a:lnTo>
                    <a:pt x="6103" y="5006"/>
                  </a:lnTo>
                  <a:lnTo>
                    <a:pt x="6103" y="5596"/>
                  </a:lnTo>
                  <a:lnTo>
                    <a:pt x="6059" y="5596"/>
                  </a:lnTo>
                  <a:cubicBezTo>
                    <a:pt x="5737" y="5596"/>
                    <a:pt x="5475" y="5859"/>
                    <a:pt x="5475" y="6180"/>
                  </a:cubicBezTo>
                  <a:lnTo>
                    <a:pt x="5475" y="6515"/>
                  </a:lnTo>
                  <a:lnTo>
                    <a:pt x="4456" y="6515"/>
                  </a:lnTo>
                  <a:cubicBezTo>
                    <a:pt x="4375" y="6515"/>
                    <a:pt x="4308" y="6580"/>
                    <a:pt x="4308" y="6662"/>
                  </a:cubicBezTo>
                  <a:cubicBezTo>
                    <a:pt x="4308" y="6745"/>
                    <a:pt x="4375" y="6810"/>
                    <a:pt x="4456" y="6810"/>
                  </a:cubicBezTo>
                  <a:lnTo>
                    <a:pt x="5623" y="6810"/>
                  </a:lnTo>
                  <a:cubicBezTo>
                    <a:pt x="5706" y="6810"/>
                    <a:pt x="5771" y="6745"/>
                    <a:pt x="5771" y="6662"/>
                  </a:cubicBezTo>
                  <a:lnTo>
                    <a:pt x="5771" y="6180"/>
                  </a:lnTo>
                  <a:cubicBezTo>
                    <a:pt x="5771" y="6021"/>
                    <a:pt x="5902" y="5890"/>
                    <a:pt x="6062" y="5890"/>
                  </a:cubicBezTo>
                  <a:lnTo>
                    <a:pt x="6252" y="5890"/>
                  </a:lnTo>
                  <a:cubicBezTo>
                    <a:pt x="6335" y="5890"/>
                    <a:pt x="6400" y="5823"/>
                    <a:pt x="6400" y="5743"/>
                  </a:cubicBezTo>
                  <a:lnTo>
                    <a:pt x="6400" y="4857"/>
                  </a:lnTo>
                  <a:cubicBezTo>
                    <a:pt x="6398" y="4781"/>
                    <a:pt x="6332" y="4715"/>
                    <a:pt x="6251" y="4715"/>
                  </a:cubicBezTo>
                  <a:lnTo>
                    <a:pt x="6059" y="4715"/>
                  </a:lnTo>
                  <a:cubicBezTo>
                    <a:pt x="5900" y="4715"/>
                    <a:pt x="5770" y="4585"/>
                    <a:pt x="5770" y="4426"/>
                  </a:cubicBezTo>
                  <a:cubicBezTo>
                    <a:pt x="5770" y="4266"/>
                    <a:pt x="5900" y="4135"/>
                    <a:pt x="6059" y="4135"/>
                  </a:cubicBezTo>
                  <a:lnTo>
                    <a:pt x="6251" y="4135"/>
                  </a:lnTo>
                  <a:cubicBezTo>
                    <a:pt x="6332" y="4135"/>
                    <a:pt x="6398" y="4069"/>
                    <a:pt x="6398" y="3987"/>
                  </a:cubicBezTo>
                  <a:lnTo>
                    <a:pt x="6398" y="3103"/>
                  </a:lnTo>
                  <a:cubicBezTo>
                    <a:pt x="6398" y="3020"/>
                    <a:pt x="6332" y="2955"/>
                    <a:pt x="6251" y="2955"/>
                  </a:cubicBezTo>
                  <a:lnTo>
                    <a:pt x="6059" y="2955"/>
                  </a:lnTo>
                  <a:cubicBezTo>
                    <a:pt x="5900" y="2955"/>
                    <a:pt x="5770" y="2824"/>
                    <a:pt x="5770" y="2664"/>
                  </a:cubicBezTo>
                  <a:lnTo>
                    <a:pt x="5770" y="2610"/>
                  </a:lnTo>
                  <a:lnTo>
                    <a:pt x="5986" y="2412"/>
                  </a:lnTo>
                  <a:cubicBezTo>
                    <a:pt x="6044" y="2357"/>
                    <a:pt x="6050" y="2267"/>
                    <a:pt x="5997" y="2208"/>
                  </a:cubicBezTo>
                  <a:lnTo>
                    <a:pt x="5421" y="1536"/>
                  </a:lnTo>
                  <a:cubicBezTo>
                    <a:pt x="5396" y="1508"/>
                    <a:pt x="5359" y="1487"/>
                    <a:pt x="5320" y="1486"/>
                  </a:cubicBezTo>
                  <a:cubicBezTo>
                    <a:pt x="5315" y="1485"/>
                    <a:pt x="5310" y="1485"/>
                    <a:pt x="5305" y="1485"/>
                  </a:cubicBezTo>
                  <a:cubicBezTo>
                    <a:pt x="5271" y="1485"/>
                    <a:pt x="5238" y="1498"/>
                    <a:pt x="5214" y="1520"/>
                  </a:cubicBezTo>
                  <a:lnTo>
                    <a:pt x="5069" y="1645"/>
                  </a:lnTo>
                  <a:cubicBezTo>
                    <a:pt x="5015" y="1691"/>
                    <a:pt x="4948" y="1714"/>
                    <a:pt x="4882" y="1714"/>
                  </a:cubicBezTo>
                  <a:cubicBezTo>
                    <a:pt x="4800" y="1714"/>
                    <a:pt x="4719" y="1680"/>
                    <a:pt x="4661" y="1613"/>
                  </a:cubicBezTo>
                  <a:cubicBezTo>
                    <a:pt x="4610" y="1556"/>
                    <a:pt x="4587" y="1480"/>
                    <a:pt x="4593" y="1403"/>
                  </a:cubicBezTo>
                  <a:cubicBezTo>
                    <a:pt x="4599" y="1325"/>
                    <a:pt x="4633" y="1255"/>
                    <a:pt x="4694" y="1206"/>
                  </a:cubicBezTo>
                  <a:lnTo>
                    <a:pt x="4837" y="1081"/>
                  </a:lnTo>
                  <a:cubicBezTo>
                    <a:pt x="4900" y="1028"/>
                    <a:pt x="4906" y="935"/>
                    <a:pt x="4853" y="873"/>
                  </a:cubicBezTo>
                  <a:lnTo>
                    <a:pt x="4277" y="202"/>
                  </a:lnTo>
                  <a:cubicBezTo>
                    <a:pt x="4249" y="168"/>
                    <a:pt x="4208" y="150"/>
                    <a:pt x="4167" y="150"/>
                  </a:cubicBezTo>
                  <a:cubicBezTo>
                    <a:pt x="4133" y="150"/>
                    <a:pt x="4098" y="162"/>
                    <a:pt x="4070" y="186"/>
                  </a:cubicBezTo>
                  <a:lnTo>
                    <a:pt x="3925" y="311"/>
                  </a:lnTo>
                  <a:cubicBezTo>
                    <a:pt x="3874" y="355"/>
                    <a:pt x="3807" y="379"/>
                    <a:pt x="3739" y="379"/>
                  </a:cubicBezTo>
                  <a:cubicBezTo>
                    <a:pt x="3731" y="379"/>
                    <a:pt x="3723" y="378"/>
                    <a:pt x="3715" y="378"/>
                  </a:cubicBezTo>
                  <a:cubicBezTo>
                    <a:pt x="3637" y="373"/>
                    <a:pt x="3567" y="337"/>
                    <a:pt x="3518" y="276"/>
                  </a:cubicBezTo>
                  <a:lnTo>
                    <a:pt x="3325" y="51"/>
                  </a:lnTo>
                  <a:cubicBezTo>
                    <a:pt x="3300" y="23"/>
                    <a:pt x="3262" y="3"/>
                    <a:pt x="3223" y="1"/>
                  </a:cubicBezTo>
                  <a:cubicBezTo>
                    <a:pt x="3218" y="0"/>
                    <a:pt x="3213" y="0"/>
                    <a:pt x="3208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1"/>
            <p:cNvSpPr/>
            <p:nvPr/>
          </p:nvSpPr>
          <p:spPr>
            <a:xfrm>
              <a:off x="4432049" y="4406555"/>
              <a:ext cx="185802" cy="184154"/>
            </a:xfrm>
            <a:custGeom>
              <a:avLst/>
              <a:gdLst/>
              <a:ahLst/>
              <a:cxnLst/>
              <a:rect l="l" t="t" r="r" b="b"/>
              <a:pathLst>
                <a:path w="6879" h="6818" extrusionOk="0">
                  <a:moveTo>
                    <a:pt x="5379" y="4585"/>
                  </a:moveTo>
                  <a:lnTo>
                    <a:pt x="3203" y="6451"/>
                  </a:lnTo>
                  <a:lnTo>
                    <a:pt x="3107" y="6338"/>
                  </a:lnTo>
                  <a:cubicBezTo>
                    <a:pt x="3006" y="6219"/>
                    <a:pt x="2863" y="6148"/>
                    <a:pt x="2707" y="6135"/>
                  </a:cubicBezTo>
                  <a:cubicBezTo>
                    <a:pt x="2692" y="6134"/>
                    <a:pt x="2678" y="6134"/>
                    <a:pt x="2664" y="6134"/>
                  </a:cubicBezTo>
                  <a:cubicBezTo>
                    <a:pt x="2524" y="6134"/>
                    <a:pt x="2389" y="6182"/>
                    <a:pt x="2282" y="6274"/>
                  </a:cubicBezTo>
                  <a:lnTo>
                    <a:pt x="2248" y="6302"/>
                  </a:lnTo>
                  <a:lnTo>
                    <a:pt x="1865" y="5854"/>
                  </a:lnTo>
                  <a:lnTo>
                    <a:pt x="1898" y="5827"/>
                  </a:lnTo>
                  <a:cubicBezTo>
                    <a:pt x="2017" y="5726"/>
                    <a:pt x="2089" y="5583"/>
                    <a:pt x="2100" y="5427"/>
                  </a:cubicBezTo>
                  <a:cubicBezTo>
                    <a:pt x="2112" y="5272"/>
                    <a:pt x="2064" y="5121"/>
                    <a:pt x="1963" y="5002"/>
                  </a:cubicBezTo>
                  <a:cubicBezTo>
                    <a:pt x="1862" y="4883"/>
                    <a:pt x="1719" y="4811"/>
                    <a:pt x="1563" y="4800"/>
                  </a:cubicBezTo>
                  <a:cubicBezTo>
                    <a:pt x="1547" y="4799"/>
                    <a:pt x="1531" y="4798"/>
                    <a:pt x="1515" y="4798"/>
                  </a:cubicBezTo>
                  <a:cubicBezTo>
                    <a:pt x="1376" y="4798"/>
                    <a:pt x="1244" y="4846"/>
                    <a:pt x="1138" y="4937"/>
                  </a:cubicBezTo>
                  <a:lnTo>
                    <a:pt x="1104" y="4965"/>
                  </a:lnTo>
                  <a:lnTo>
                    <a:pt x="780" y="4585"/>
                  </a:lnTo>
                  <a:close/>
                  <a:moveTo>
                    <a:pt x="777" y="0"/>
                  </a:moveTo>
                  <a:cubicBezTo>
                    <a:pt x="696" y="0"/>
                    <a:pt x="629" y="65"/>
                    <a:pt x="629" y="148"/>
                  </a:cubicBezTo>
                  <a:lnTo>
                    <a:pt x="629" y="630"/>
                  </a:lnTo>
                  <a:cubicBezTo>
                    <a:pt x="629" y="789"/>
                    <a:pt x="498" y="920"/>
                    <a:pt x="340" y="920"/>
                  </a:cubicBezTo>
                  <a:lnTo>
                    <a:pt x="148" y="920"/>
                  </a:lnTo>
                  <a:cubicBezTo>
                    <a:pt x="67" y="920"/>
                    <a:pt x="0" y="987"/>
                    <a:pt x="0" y="1068"/>
                  </a:cubicBezTo>
                  <a:lnTo>
                    <a:pt x="0" y="1953"/>
                  </a:lnTo>
                  <a:cubicBezTo>
                    <a:pt x="0" y="2034"/>
                    <a:pt x="67" y="2101"/>
                    <a:pt x="148" y="2101"/>
                  </a:cubicBezTo>
                  <a:lnTo>
                    <a:pt x="340" y="2101"/>
                  </a:lnTo>
                  <a:cubicBezTo>
                    <a:pt x="498" y="2101"/>
                    <a:pt x="629" y="2232"/>
                    <a:pt x="629" y="2391"/>
                  </a:cubicBezTo>
                  <a:cubicBezTo>
                    <a:pt x="629" y="2551"/>
                    <a:pt x="498" y="2680"/>
                    <a:pt x="340" y="2680"/>
                  </a:cubicBezTo>
                  <a:lnTo>
                    <a:pt x="148" y="2680"/>
                  </a:lnTo>
                  <a:cubicBezTo>
                    <a:pt x="67" y="2680"/>
                    <a:pt x="0" y="2747"/>
                    <a:pt x="0" y="2828"/>
                  </a:cubicBezTo>
                  <a:lnTo>
                    <a:pt x="0" y="3714"/>
                  </a:lnTo>
                  <a:cubicBezTo>
                    <a:pt x="0" y="3796"/>
                    <a:pt x="67" y="3862"/>
                    <a:pt x="148" y="3862"/>
                  </a:cubicBezTo>
                  <a:lnTo>
                    <a:pt x="340" y="3862"/>
                  </a:lnTo>
                  <a:cubicBezTo>
                    <a:pt x="498" y="3862"/>
                    <a:pt x="629" y="3992"/>
                    <a:pt x="629" y="4151"/>
                  </a:cubicBezTo>
                  <a:lnTo>
                    <a:pt x="629" y="4232"/>
                  </a:lnTo>
                  <a:lnTo>
                    <a:pt x="421" y="4397"/>
                  </a:lnTo>
                  <a:cubicBezTo>
                    <a:pt x="389" y="4422"/>
                    <a:pt x="371" y="4459"/>
                    <a:pt x="366" y="4498"/>
                  </a:cubicBezTo>
                  <a:cubicBezTo>
                    <a:pt x="363" y="4537"/>
                    <a:pt x="374" y="4577"/>
                    <a:pt x="402" y="4609"/>
                  </a:cubicBezTo>
                  <a:lnTo>
                    <a:pt x="978" y="5279"/>
                  </a:lnTo>
                  <a:cubicBezTo>
                    <a:pt x="1003" y="5309"/>
                    <a:pt x="1040" y="5329"/>
                    <a:pt x="1079" y="5331"/>
                  </a:cubicBezTo>
                  <a:cubicBezTo>
                    <a:pt x="1083" y="5331"/>
                    <a:pt x="1087" y="5331"/>
                    <a:pt x="1091" y="5331"/>
                  </a:cubicBezTo>
                  <a:cubicBezTo>
                    <a:pt x="1126" y="5331"/>
                    <a:pt x="1160" y="5319"/>
                    <a:pt x="1186" y="5295"/>
                  </a:cubicBezTo>
                  <a:lnTo>
                    <a:pt x="1329" y="5170"/>
                  </a:lnTo>
                  <a:cubicBezTo>
                    <a:pt x="1381" y="5127"/>
                    <a:pt x="1445" y="5102"/>
                    <a:pt x="1512" y="5102"/>
                  </a:cubicBezTo>
                  <a:cubicBezTo>
                    <a:pt x="1521" y="5102"/>
                    <a:pt x="1530" y="5103"/>
                    <a:pt x="1540" y="5104"/>
                  </a:cubicBezTo>
                  <a:cubicBezTo>
                    <a:pt x="1617" y="5108"/>
                    <a:pt x="1687" y="5144"/>
                    <a:pt x="1739" y="5205"/>
                  </a:cubicBezTo>
                  <a:cubicBezTo>
                    <a:pt x="1842" y="5325"/>
                    <a:pt x="1828" y="5508"/>
                    <a:pt x="1708" y="5612"/>
                  </a:cubicBezTo>
                  <a:lnTo>
                    <a:pt x="1563" y="5737"/>
                  </a:lnTo>
                  <a:cubicBezTo>
                    <a:pt x="1501" y="5790"/>
                    <a:pt x="1494" y="5883"/>
                    <a:pt x="1547" y="5946"/>
                  </a:cubicBezTo>
                  <a:lnTo>
                    <a:pt x="2123" y="6616"/>
                  </a:lnTo>
                  <a:cubicBezTo>
                    <a:pt x="2152" y="6650"/>
                    <a:pt x="2193" y="6668"/>
                    <a:pt x="2235" y="6668"/>
                  </a:cubicBezTo>
                  <a:cubicBezTo>
                    <a:pt x="2269" y="6668"/>
                    <a:pt x="2304" y="6656"/>
                    <a:pt x="2332" y="6632"/>
                  </a:cubicBezTo>
                  <a:lnTo>
                    <a:pt x="2475" y="6507"/>
                  </a:lnTo>
                  <a:cubicBezTo>
                    <a:pt x="2529" y="6462"/>
                    <a:pt x="2598" y="6438"/>
                    <a:pt x="2666" y="6438"/>
                  </a:cubicBezTo>
                  <a:cubicBezTo>
                    <a:pt x="2673" y="6438"/>
                    <a:pt x="2679" y="6439"/>
                    <a:pt x="2685" y="6439"/>
                  </a:cubicBezTo>
                  <a:cubicBezTo>
                    <a:pt x="2763" y="6445"/>
                    <a:pt x="2833" y="6481"/>
                    <a:pt x="2884" y="6540"/>
                  </a:cubicBezTo>
                  <a:lnTo>
                    <a:pt x="3077" y="6766"/>
                  </a:lnTo>
                  <a:cubicBezTo>
                    <a:pt x="3105" y="6800"/>
                    <a:pt x="3147" y="6817"/>
                    <a:pt x="3189" y="6817"/>
                  </a:cubicBezTo>
                  <a:cubicBezTo>
                    <a:pt x="3222" y="6817"/>
                    <a:pt x="3258" y="6805"/>
                    <a:pt x="3284" y="6781"/>
                  </a:cubicBezTo>
                  <a:lnTo>
                    <a:pt x="5829" y="4601"/>
                  </a:lnTo>
                  <a:lnTo>
                    <a:pt x="5834" y="4598"/>
                  </a:lnTo>
                  <a:lnTo>
                    <a:pt x="6730" y="4598"/>
                  </a:lnTo>
                  <a:cubicBezTo>
                    <a:pt x="6813" y="4598"/>
                    <a:pt x="6878" y="4531"/>
                    <a:pt x="6878" y="4450"/>
                  </a:cubicBezTo>
                  <a:cubicBezTo>
                    <a:pt x="6878" y="4367"/>
                    <a:pt x="6808" y="4294"/>
                    <a:pt x="6729" y="4294"/>
                  </a:cubicBezTo>
                  <a:lnTo>
                    <a:pt x="925" y="4294"/>
                  </a:lnTo>
                  <a:lnTo>
                    <a:pt x="925" y="4143"/>
                  </a:lnTo>
                  <a:cubicBezTo>
                    <a:pt x="925" y="3821"/>
                    <a:pt x="663" y="3560"/>
                    <a:pt x="341" y="3560"/>
                  </a:cubicBezTo>
                  <a:lnTo>
                    <a:pt x="299" y="3560"/>
                  </a:lnTo>
                  <a:lnTo>
                    <a:pt x="299" y="2971"/>
                  </a:lnTo>
                  <a:lnTo>
                    <a:pt x="341" y="2971"/>
                  </a:lnTo>
                  <a:cubicBezTo>
                    <a:pt x="665" y="2971"/>
                    <a:pt x="925" y="2708"/>
                    <a:pt x="925" y="2388"/>
                  </a:cubicBezTo>
                  <a:cubicBezTo>
                    <a:pt x="925" y="2065"/>
                    <a:pt x="663" y="1804"/>
                    <a:pt x="341" y="1804"/>
                  </a:cubicBezTo>
                  <a:lnTo>
                    <a:pt x="299" y="1804"/>
                  </a:lnTo>
                  <a:lnTo>
                    <a:pt x="299" y="1214"/>
                  </a:lnTo>
                  <a:lnTo>
                    <a:pt x="341" y="1214"/>
                  </a:lnTo>
                  <a:cubicBezTo>
                    <a:pt x="665" y="1214"/>
                    <a:pt x="925" y="951"/>
                    <a:pt x="925" y="630"/>
                  </a:cubicBezTo>
                  <a:lnTo>
                    <a:pt x="925" y="296"/>
                  </a:lnTo>
                  <a:lnTo>
                    <a:pt x="2609" y="296"/>
                  </a:lnTo>
                  <a:cubicBezTo>
                    <a:pt x="2690" y="296"/>
                    <a:pt x="2757" y="229"/>
                    <a:pt x="2757" y="148"/>
                  </a:cubicBezTo>
                  <a:cubicBezTo>
                    <a:pt x="2757" y="65"/>
                    <a:pt x="2690" y="0"/>
                    <a:pt x="2609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1"/>
            <p:cNvSpPr/>
            <p:nvPr/>
          </p:nvSpPr>
          <p:spPr>
            <a:xfrm>
              <a:off x="4472320" y="4425083"/>
              <a:ext cx="188692" cy="86675"/>
            </a:xfrm>
            <a:custGeom>
              <a:avLst/>
              <a:gdLst/>
              <a:ahLst/>
              <a:cxnLst/>
              <a:rect l="l" t="t" r="r" b="b"/>
              <a:pathLst>
                <a:path w="6986" h="3209" extrusionOk="0">
                  <a:moveTo>
                    <a:pt x="148" y="0"/>
                  </a:moveTo>
                  <a:cubicBezTo>
                    <a:pt x="67" y="0"/>
                    <a:pt x="0" y="66"/>
                    <a:pt x="0" y="148"/>
                  </a:cubicBezTo>
                  <a:lnTo>
                    <a:pt x="0" y="3060"/>
                  </a:lnTo>
                  <a:cubicBezTo>
                    <a:pt x="0" y="3143"/>
                    <a:pt x="66" y="3208"/>
                    <a:pt x="148" y="3208"/>
                  </a:cubicBezTo>
                  <a:lnTo>
                    <a:pt x="6838" y="3208"/>
                  </a:lnTo>
                  <a:cubicBezTo>
                    <a:pt x="6919" y="3208"/>
                    <a:pt x="6986" y="3143"/>
                    <a:pt x="6986" y="3060"/>
                  </a:cubicBezTo>
                  <a:lnTo>
                    <a:pt x="6986" y="148"/>
                  </a:lnTo>
                  <a:cubicBezTo>
                    <a:pt x="6986" y="69"/>
                    <a:pt x="6919" y="2"/>
                    <a:pt x="6838" y="2"/>
                  </a:cubicBezTo>
                  <a:lnTo>
                    <a:pt x="2637" y="2"/>
                  </a:lnTo>
                  <a:cubicBezTo>
                    <a:pt x="2554" y="2"/>
                    <a:pt x="2489" y="69"/>
                    <a:pt x="2489" y="150"/>
                  </a:cubicBezTo>
                  <a:cubicBezTo>
                    <a:pt x="2489" y="232"/>
                    <a:pt x="2554" y="298"/>
                    <a:pt x="2637" y="298"/>
                  </a:cubicBezTo>
                  <a:lnTo>
                    <a:pt x="6690" y="298"/>
                  </a:lnTo>
                  <a:lnTo>
                    <a:pt x="6690" y="2916"/>
                  </a:lnTo>
                  <a:lnTo>
                    <a:pt x="296" y="2916"/>
                  </a:lnTo>
                  <a:lnTo>
                    <a:pt x="296" y="296"/>
                  </a:lnTo>
                  <a:lnTo>
                    <a:pt x="1510" y="296"/>
                  </a:lnTo>
                  <a:cubicBezTo>
                    <a:pt x="1593" y="296"/>
                    <a:pt x="1658" y="231"/>
                    <a:pt x="1658" y="148"/>
                  </a:cubicBezTo>
                  <a:cubicBezTo>
                    <a:pt x="1658" y="66"/>
                    <a:pt x="1593" y="0"/>
                    <a:pt x="1510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21"/>
            <p:cNvSpPr/>
            <p:nvPr/>
          </p:nvSpPr>
          <p:spPr>
            <a:xfrm>
              <a:off x="4490309" y="4451067"/>
              <a:ext cx="26308" cy="37976"/>
            </a:xfrm>
            <a:custGeom>
              <a:avLst/>
              <a:gdLst/>
              <a:ahLst/>
              <a:cxnLst/>
              <a:rect l="l" t="t" r="r" b="b"/>
              <a:pathLst>
                <a:path w="974" h="1406" extrusionOk="0">
                  <a:moveTo>
                    <a:pt x="80" y="0"/>
                  </a:moveTo>
                  <a:cubicBezTo>
                    <a:pt x="25" y="0"/>
                    <a:pt x="0" y="58"/>
                    <a:pt x="0" y="111"/>
                  </a:cubicBezTo>
                  <a:cubicBezTo>
                    <a:pt x="0" y="173"/>
                    <a:pt x="28" y="223"/>
                    <a:pt x="80" y="223"/>
                  </a:cubicBezTo>
                  <a:lnTo>
                    <a:pt x="362" y="223"/>
                  </a:lnTo>
                  <a:lnTo>
                    <a:pt x="362" y="1326"/>
                  </a:lnTo>
                  <a:cubicBezTo>
                    <a:pt x="362" y="1379"/>
                    <a:pt x="424" y="1406"/>
                    <a:pt x="486" y="1406"/>
                  </a:cubicBezTo>
                  <a:cubicBezTo>
                    <a:pt x="548" y="1406"/>
                    <a:pt x="611" y="1379"/>
                    <a:pt x="611" y="1326"/>
                  </a:cubicBezTo>
                  <a:lnTo>
                    <a:pt x="611" y="223"/>
                  </a:lnTo>
                  <a:lnTo>
                    <a:pt x="891" y="223"/>
                  </a:lnTo>
                  <a:cubicBezTo>
                    <a:pt x="942" y="223"/>
                    <a:pt x="970" y="168"/>
                    <a:pt x="970" y="111"/>
                  </a:cubicBezTo>
                  <a:cubicBezTo>
                    <a:pt x="973" y="56"/>
                    <a:pt x="947" y="0"/>
                    <a:pt x="895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21"/>
            <p:cNvSpPr/>
            <p:nvPr/>
          </p:nvSpPr>
          <p:spPr>
            <a:xfrm>
              <a:off x="4520290" y="4451067"/>
              <a:ext cx="6753" cy="38057"/>
            </a:xfrm>
            <a:custGeom>
              <a:avLst/>
              <a:gdLst/>
              <a:ahLst/>
              <a:cxnLst/>
              <a:rect l="l" t="t" r="r" b="b"/>
              <a:pathLst>
                <a:path w="250" h="1409" extrusionOk="0">
                  <a:moveTo>
                    <a:pt x="125" y="0"/>
                  </a:moveTo>
                  <a:cubicBezTo>
                    <a:pt x="61" y="0"/>
                    <a:pt x="0" y="24"/>
                    <a:pt x="0" y="78"/>
                  </a:cubicBezTo>
                  <a:lnTo>
                    <a:pt x="0" y="1328"/>
                  </a:lnTo>
                  <a:cubicBezTo>
                    <a:pt x="0" y="1381"/>
                    <a:pt x="62" y="1409"/>
                    <a:pt x="125" y="1409"/>
                  </a:cubicBezTo>
                  <a:cubicBezTo>
                    <a:pt x="187" y="1409"/>
                    <a:pt x="249" y="1381"/>
                    <a:pt x="249" y="1328"/>
                  </a:cubicBezTo>
                  <a:lnTo>
                    <a:pt x="249" y="78"/>
                  </a:lnTo>
                  <a:cubicBezTo>
                    <a:pt x="249" y="24"/>
                    <a:pt x="185" y="0"/>
                    <a:pt x="125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21"/>
            <p:cNvSpPr/>
            <p:nvPr/>
          </p:nvSpPr>
          <p:spPr>
            <a:xfrm>
              <a:off x="4532849" y="4451094"/>
              <a:ext cx="24444" cy="38381"/>
            </a:xfrm>
            <a:custGeom>
              <a:avLst/>
              <a:gdLst/>
              <a:ahLst/>
              <a:cxnLst/>
              <a:rect l="l" t="t" r="r" b="b"/>
              <a:pathLst>
                <a:path w="905" h="1421" extrusionOk="0">
                  <a:moveTo>
                    <a:pt x="446" y="1"/>
                  </a:moveTo>
                  <a:cubicBezTo>
                    <a:pt x="203" y="1"/>
                    <a:pt x="1" y="119"/>
                    <a:pt x="1" y="443"/>
                  </a:cubicBezTo>
                  <a:lnTo>
                    <a:pt x="1" y="980"/>
                  </a:lnTo>
                  <a:cubicBezTo>
                    <a:pt x="1" y="1300"/>
                    <a:pt x="201" y="1420"/>
                    <a:pt x="444" y="1420"/>
                  </a:cubicBezTo>
                  <a:cubicBezTo>
                    <a:pt x="715" y="1420"/>
                    <a:pt x="903" y="1272"/>
                    <a:pt x="903" y="1039"/>
                  </a:cubicBezTo>
                  <a:cubicBezTo>
                    <a:pt x="905" y="938"/>
                    <a:pt x="864" y="913"/>
                    <a:pt x="779" y="913"/>
                  </a:cubicBezTo>
                  <a:cubicBezTo>
                    <a:pt x="713" y="913"/>
                    <a:pt x="660" y="933"/>
                    <a:pt x="656" y="992"/>
                  </a:cubicBezTo>
                  <a:cubicBezTo>
                    <a:pt x="651" y="1075"/>
                    <a:pt x="636" y="1199"/>
                    <a:pt x="460" y="1199"/>
                  </a:cubicBezTo>
                  <a:cubicBezTo>
                    <a:pt x="327" y="1199"/>
                    <a:pt x="253" y="1128"/>
                    <a:pt x="253" y="977"/>
                  </a:cubicBezTo>
                  <a:lnTo>
                    <a:pt x="253" y="440"/>
                  </a:lnTo>
                  <a:cubicBezTo>
                    <a:pt x="253" y="290"/>
                    <a:pt x="327" y="219"/>
                    <a:pt x="455" y="219"/>
                  </a:cubicBezTo>
                  <a:cubicBezTo>
                    <a:pt x="639" y="219"/>
                    <a:pt x="653" y="350"/>
                    <a:pt x="656" y="409"/>
                  </a:cubicBezTo>
                  <a:cubicBezTo>
                    <a:pt x="657" y="468"/>
                    <a:pt x="710" y="490"/>
                    <a:pt x="780" y="490"/>
                  </a:cubicBezTo>
                  <a:cubicBezTo>
                    <a:pt x="866" y="490"/>
                    <a:pt x="905" y="466"/>
                    <a:pt x="905" y="367"/>
                  </a:cubicBezTo>
                  <a:cubicBezTo>
                    <a:pt x="905" y="142"/>
                    <a:pt x="715" y="1"/>
                    <a:pt x="446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1"/>
            <p:cNvSpPr/>
            <p:nvPr/>
          </p:nvSpPr>
          <p:spPr>
            <a:xfrm>
              <a:off x="4561858" y="4450986"/>
              <a:ext cx="25795" cy="38354"/>
            </a:xfrm>
            <a:custGeom>
              <a:avLst/>
              <a:gdLst/>
              <a:ahLst/>
              <a:cxnLst/>
              <a:rect l="l" t="t" r="r" b="b"/>
              <a:pathLst>
                <a:path w="955" h="1420" extrusionOk="0">
                  <a:moveTo>
                    <a:pt x="125" y="0"/>
                  </a:moveTo>
                  <a:cubicBezTo>
                    <a:pt x="61" y="0"/>
                    <a:pt x="0" y="24"/>
                    <a:pt x="0" y="78"/>
                  </a:cubicBezTo>
                  <a:lnTo>
                    <a:pt x="0" y="1329"/>
                  </a:lnTo>
                  <a:cubicBezTo>
                    <a:pt x="0" y="1382"/>
                    <a:pt x="63" y="1409"/>
                    <a:pt x="125" y="1409"/>
                  </a:cubicBezTo>
                  <a:cubicBezTo>
                    <a:pt x="187" y="1409"/>
                    <a:pt x="250" y="1382"/>
                    <a:pt x="250" y="1329"/>
                  </a:cubicBezTo>
                  <a:lnTo>
                    <a:pt x="250" y="953"/>
                  </a:lnTo>
                  <a:lnTo>
                    <a:pt x="352" y="822"/>
                  </a:lnTo>
                  <a:lnTo>
                    <a:pt x="715" y="1370"/>
                  </a:lnTo>
                  <a:cubicBezTo>
                    <a:pt x="737" y="1406"/>
                    <a:pt x="769" y="1420"/>
                    <a:pt x="802" y="1420"/>
                  </a:cubicBezTo>
                  <a:cubicBezTo>
                    <a:pt x="877" y="1420"/>
                    <a:pt x="951" y="1354"/>
                    <a:pt x="951" y="1295"/>
                  </a:cubicBezTo>
                  <a:cubicBezTo>
                    <a:pt x="955" y="1280"/>
                    <a:pt x="950" y="1264"/>
                    <a:pt x="941" y="1250"/>
                  </a:cubicBezTo>
                  <a:lnTo>
                    <a:pt x="520" y="610"/>
                  </a:lnTo>
                  <a:lnTo>
                    <a:pt x="864" y="178"/>
                  </a:lnTo>
                  <a:cubicBezTo>
                    <a:pt x="878" y="161"/>
                    <a:pt x="880" y="143"/>
                    <a:pt x="880" y="129"/>
                  </a:cubicBezTo>
                  <a:cubicBezTo>
                    <a:pt x="880" y="66"/>
                    <a:pt x="799" y="0"/>
                    <a:pt x="737" y="0"/>
                  </a:cubicBezTo>
                  <a:cubicBezTo>
                    <a:pt x="709" y="0"/>
                    <a:pt x="685" y="11"/>
                    <a:pt x="667" y="38"/>
                  </a:cubicBezTo>
                  <a:lnTo>
                    <a:pt x="250" y="604"/>
                  </a:lnTo>
                  <a:lnTo>
                    <a:pt x="250" y="78"/>
                  </a:lnTo>
                  <a:cubicBezTo>
                    <a:pt x="250" y="24"/>
                    <a:pt x="186" y="0"/>
                    <a:pt x="125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1"/>
            <p:cNvSpPr/>
            <p:nvPr/>
          </p:nvSpPr>
          <p:spPr>
            <a:xfrm>
              <a:off x="4590623" y="4451094"/>
              <a:ext cx="23607" cy="38084"/>
            </a:xfrm>
            <a:custGeom>
              <a:avLst/>
              <a:gdLst/>
              <a:ahLst/>
              <a:cxnLst/>
              <a:rect l="l" t="t" r="r" b="b"/>
              <a:pathLst>
                <a:path w="874" h="1410" extrusionOk="0">
                  <a:moveTo>
                    <a:pt x="109" y="1"/>
                  </a:moveTo>
                  <a:cubicBezTo>
                    <a:pt x="53" y="1"/>
                    <a:pt x="0" y="27"/>
                    <a:pt x="0" y="80"/>
                  </a:cubicBezTo>
                  <a:lnTo>
                    <a:pt x="0" y="1330"/>
                  </a:lnTo>
                  <a:cubicBezTo>
                    <a:pt x="0" y="1381"/>
                    <a:pt x="55" y="1409"/>
                    <a:pt x="109" y="1409"/>
                  </a:cubicBezTo>
                  <a:lnTo>
                    <a:pt x="794" y="1409"/>
                  </a:lnTo>
                  <a:cubicBezTo>
                    <a:pt x="848" y="1409"/>
                    <a:pt x="873" y="1353"/>
                    <a:pt x="873" y="1302"/>
                  </a:cubicBezTo>
                  <a:cubicBezTo>
                    <a:pt x="872" y="1238"/>
                    <a:pt x="844" y="1185"/>
                    <a:pt x="794" y="1185"/>
                  </a:cubicBezTo>
                  <a:lnTo>
                    <a:pt x="249" y="1185"/>
                  </a:lnTo>
                  <a:lnTo>
                    <a:pt x="249" y="798"/>
                  </a:lnTo>
                  <a:lnTo>
                    <a:pt x="540" y="798"/>
                  </a:lnTo>
                  <a:cubicBezTo>
                    <a:pt x="595" y="798"/>
                    <a:pt x="621" y="746"/>
                    <a:pt x="621" y="703"/>
                  </a:cubicBezTo>
                  <a:cubicBezTo>
                    <a:pt x="621" y="650"/>
                    <a:pt x="592" y="603"/>
                    <a:pt x="540" y="603"/>
                  </a:cubicBezTo>
                  <a:lnTo>
                    <a:pt x="249" y="603"/>
                  </a:lnTo>
                  <a:lnTo>
                    <a:pt x="249" y="219"/>
                  </a:lnTo>
                  <a:lnTo>
                    <a:pt x="794" y="219"/>
                  </a:lnTo>
                  <a:cubicBezTo>
                    <a:pt x="844" y="219"/>
                    <a:pt x="873" y="166"/>
                    <a:pt x="873" y="108"/>
                  </a:cubicBezTo>
                  <a:cubicBezTo>
                    <a:pt x="873" y="55"/>
                    <a:pt x="848" y="1"/>
                    <a:pt x="794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1"/>
            <p:cNvSpPr/>
            <p:nvPr/>
          </p:nvSpPr>
          <p:spPr>
            <a:xfrm>
              <a:off x="4615580" y="4451067"/>
              <a:ext cx="26335" cy="37976"/>
            </a:xfrm>
            <a:custGeom>
              <a:avLst/>
              <a:gdLst/>
              <a:ahLst/>
              <a:cxnLst/>
              <a:rect l="l" t="t" r="r" b="b"/>
              <a:pathLst>
                <a:path w="975" h="1406" extrusionOk="0">
                  <a:moveTo>
                    <a:pt x="80" y="0"/>
                  </a:moveTo>
                  <a:cubicBezTo>
                    <a:pt x="25" y="0"/>
                    <a:pt x="1" y="58"/>
                    <a:pt x="1" y="111"/>
                  </a:cubicBezTo>
                  <a:cubicBezTo>
                    <a:pt x="1" y="173"/>
                    <a:pt x="29" y="223"/>
                    <a:pt x="80" y="223"/>
                  </a:cubicBezTo>
                  <a:lnTo>
                    <a:pt x="362" y="223"/>
                  </a:lnTo>
                  <a:lnTo>
                    <a:pt x="362" y="1326"/>
                  </a:lnTo>
                  <a:cubicBezTo>
                    <a:pt x="362" y="1379"/>
                    <a:pt x="424" y="1406"/>
                    <a:pt x="486" y="1406"/>
                  </a:cubicBezTo>
                  <a:cubicBezTo>
                    <a:pt x="548" y="1406"/>
                    <a:pt x="611" y="1379"/>
                    <a:pt x="611" y="1326"/>
                  </a:cubicBezTo>
                  <a:lnTo>
                    <a:pt x="611" y="223"/>
                  </a:lnTo>
                  <a:lnTo>
                    <a:pt x="891" y="223"/>
                  </a:lnTo>
                  <a:cubicBezTo>
                    <a:pt x="941" y="223"/>
                    <a:pt x="970" y="168"/>
                    <a:pt x="970" y="111"/>
                  </a:cubicBezTo>
                  <a:cubicBezTo>
                    <a:pt x="975" y="56"/>
                    <a:pt x="950" y="0"/>
                    <a:pt x="896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1" name="Google Shape;1031;p21"/>
          <p:cNvGrpSpPr/>
          <p:nvPr/>
        </p:nvGrpSpPr>
        <p:grpSpPr>
          <a:xfrm>
            <a:off x="6040744" y="1371600"/>
            <a:ext cx="1951500" cy="1074340"/>
            <a:chOff x="6040744" y="1371600"/>
            <a:chExt cx="1951500" cy="1074340"/>
          </a:xfrm>
        </p:grpSpPr>
        <p:sp>
          <p:nvSpPr>
            <p:cNvPr id="1032" name="Google Shape;1032;p21"/>
            <p:cNvSpPr txBox="1"/>
            <p:nvPr/>
          </p:nvSpPr>
          <p:spPr>
            <a:xfrm>
              <a:off x="6540750" y="1371600"/>
              <a:ext cx="1437600" cy="45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EFC570"/>
                  </a:solidFill>
                  <a:latin typeface="Yeseva One"/>
                  <a:ea typeface="Yeseva One"/>
                  <a:cs typeface="Yeseva One"/>
                  <a:sym typeface="Yeseva One"/>
                </a:rPr>
                <a:t>OCEANIA</a:t>
              </a:r>
              <a:endParaRPr sz="1800" dirty="0">
                <a:solidFill>
                  <a:srgbClr val="F7E7C6"/>
                </a:solidFill>
                <a:latin typeface="Yeseva One"/>
                <a:ea typeface="Yeseva One"/>
                <a:cs typeface="Yeseva One"/>
                <a:sym typeface="Yeseva One"/>
              </a:endParaRPr>
            </a:p>
          </p:txBody>
        </p:sp>
        <p:sp>
          <p:nvSpPr>
            <p:cNvPr id="1033" name="Google Shape;1033;p21"/>
            <p:cNvSpPr txBox="1"/>
            <p:nvPr/>
          </p:nvSpPr>
          <p:spPr>
            <a:xfrm>
              <a:off x="6040744" y="1815040"/>
              <a:ext cx="1951500" cy="63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Kumbh Sans"/>
                  <a:ea typeface="Kumbh Sans"/>
                  <a:cs typeface="Kumbh Sans"/>
                  <a:sym typeface="Kumbh Sans"/>
                </a:rPr>
                <a:t>Total  Revenue </a:t>
              </a:r>
              <a:r>
                <a:rPr lang="en-US" b="1" dirty="0">
                  <a:solidFill>
                    <a:srgbClr val="EFC570"/>
                  </a:solidFill>
                  <a:latin typeface="Kumbh Sans"/>
                  <a:ea typeface="Kumbh Sans"/>
                  <a:cs typeface="Kumbh Sans"/>
                  <a:sym typeface="Kumbh Sans"/>
                </a:rPr>
                <a:t>$6,342</a:t>
              </a:r>
              <a:endParaRPr lang="en-US" b="1" dirty="0">
                <a:solidFill>
                  <a:srgbClr val="F7E7C6"/>
                </a:solidFill>
                <a:latin typeface="Kumbh Sans"/>
                <a:ea typeface="Kumbh Sans"/>
                <a:cs typeface="Kumbh Sans"/>
                <a:sym typeface="Kumbh Sans"/>
              </a:endParaRPr>
            </a:p>
          </p:txBody>
        </p:sp>
      </p:grpSp>
      <p:cxnSp>
        <p:nvCxnSpPr>
          <p:cNvPr id="1034" name="Google Shape;1034;p21"/>
          <p:cNvCxnSpPr>
            <a:cxnSpLocks/>
          </p:cNvCxnSpPr>
          <p:nvPr/>
        </p:nvCxnSpPr>
        <p:spPr>
          <a:xfrm>
            <a:off x="7058025" y="1736497"/>
            <a:ext cx="826501" cy="0"/>
          </a:xfrm>
          <a:prstGeom prst="straightConnector1">
            <a:avLst/>
          </a:prstGeom>
          <a:noFill/>
          <a:ln w="9525" cap="rnd" cmpd="sng">
            <a:solidFill>
              <a:srgbClr val="8BC5A7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35" name="Google Shape;1035;p21"/>
          <p:cNvGrpSpPr/>
          <p:nvPr/>
        </p:nvGrpSpPr>
        <p:grpSpPr>
          <a:xfrm>
            <a:off x="6026850" y="2527975"/>
            <a:ext cx="1951500" cy="1052250"/>
            <a:chOff x="6026850" y="2527975"/>
            <a:chExt cx="1951500" cy="1052250"/>
          </a:xfrm>
        </p:grpSpPr>
        <p:sp>
          <p:nvSpPr>
            <p:cNvPr id="1036" name="Google Shape;1036;p21"/>
            <p:cNvSpPr txBox="1"/>
            <p:nvPr/>
          </p:nvSpPr>
          <p:spPr>
            <a:xfrm>
              <a:off x="6540750" y="2527975"/>
              <a:ext cx="1437600" cy="45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EFC570"/>
                  </a:solidFill>
                  <a:latin typeface="Yeseva One"/>
                  <a:ea typeface="Yeseva One"/>
                  <a:cs typeface="Yeseva One"/>
                  <a:sym typeface="Yeseva One"/>
                </a:rPr>
                <a:t>ASIA</a:t>
              </a:r>
              <a:endParaRPr sz="1800" dirty="0">
                <a:solidFill>
                  <a:srgbClr val="F7E7C6"/>
                </a:solidFill>
                <a:latin typeface="Yeseva One"/>
                <a:ea typeface="Yeseva One"/>
                <a:cs typeface="Yeseva One"/>
                <a:sym typeface="Yeseva One"/>
              </a:endParaRPr>
            </a:p>
          </p:txBody>
        </p:sp>
        <p:sp>
          <p:nvSpPr>
            <p:cNvPr id="1037" name="Google Shape;1037;p21"/>
            <p:cNvSpPr txBox="1"/>
            <p:nvPr/>
          </p:nvSpPr>
          <p:spPr>
            <a:xfrm>
              <a:off x="6026850" y="2949325"/>
              <a:ext cx="1951500" cy="63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accent6"/>
                  </a:solidFill>
                  <a:latin typeface="Kumbh Sans"/>
                  <a:ea typeface="Kumbh Sans"/>
                  <a:cs typeface="Kumbh Sans"/>
                  <a:sym typeface="Kumbh Sans"/>
                </a:rPr>
                <a:t>Total  Revenue $27,577 </a:t>
              </a:r>
              <a:endParaRPr dirty="0"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endParaRPr>
            </a:p>
          </p:txBody>
        </p:sp>
      </p:grpSp>
      <p:cxnSp>
        <p:nvCxnSpPr>
          <p:cNvPr id="1038" name="Google Shape;1038;p21"/>
          <p:cNvCxnSpPr/>
          <p:nvPr/>
        </p:nvCxnSpPr>
        <p:spPr>
          <a:xfrm>
            <a:off x="7499626" y="2897637"/>
            <a:ext cx="384900" cy="0"/>
          </a:xfrm>
          <a:prstGeom prst="straightConnector1">
            <a:avLst/>
          </a:prstGeom>
          <a:noFill/>
          <a:ln w="9525" cap="rnd" cmpd="sng">
            <a:solidFill>
              <a:srgbClr val="8BC5A7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39" name="Google Shape;1039;p21"/>
          <p:cNvGrpSpPr/>
          <p:nvPr/>
        </p:nvGrpSpPr>
        <p:grpSpPr>
          <a:xfrm>
            <a:off x="6026850" y="3684350"/>
            <a:ext cx="1951500" cy="1052250"/>
            <a:chOff x="6026850" y="3684350"/>
            <a:chExt cx="1951500" cy="1052250"/>
          </a:xfrm>
        </p:grpSpPr>
        <p:sp>
          <p:nvSpPr>
            <p:cNvPr id="1040" name="Google Shape;1040;p21"/>
            <p:cNvSpPr txBox="1"/>
            <p:nvPr/>
          </p:nvSpPr>
          <p:spPr>
            <a:xfrm>
              <a:off x="6540750" y="3684350"/>
              <a:ext cx="1437600" cy="45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EFC570"/>
                  </a:solidFill>
                  <a:latin typeface="Yeseva One"/>
                  <a:ea typeface="Yeseva One"/>
                  <a:cs typeface="Yeseva One"/>
                  <a:sym typeface="Yeseva One"/>
                </a:rPr>
                <a:t>EUROPE</a:t>
              </a:r>
              <a:endParaRPr sz="1800" dirty="0">
                <a:solidFill>
                  <a:srgbClr val="F7E7C6"/>
                </a:solidFill>
                <a:latin typeface="Yeseva One"/>
                <a:ea typeface="Yeseva One"/>
                <a:cs typeface="Yeseva One"/>
                <a:sym typeface="Yeseva One"/>
              </a:endParaRPr>
            </a:p>
          </p:txBody>
        </p:sp>
        <p:sp>
          <p:nvSpPr>
            <p:cNvPr id="1041" name="Google Shape;1041;p21"/>
            <p:cNvSpPr txBox="1"/>
            <p:nvPr/>
          </p:nvSpPr>
          <p:spPr>
            <a:xfrm>
              <a:off x="6026850" y="4105700"/>
              <a:ext cx="1951500" cy="63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Kumbh Sans"/>
                  <a:ea typeface="Kumbh Sans"/>
                  <a:cs typeface="Kumbh Sans"/>
                  <a:sym typeface="Kumbh Sans"/>
                </a:rPr>
                <a:t>Total  Revenue </a:t>
              </a:r>
              <a:r>
                <a:rPr lang="en-US" b="1" dirty="0">
                  <a:solidFill>
                    <a:srgbClr val="EFC570"/>
                  </a:solidFill>
                  <a:latin typeface="Kumbh Sans"/>
                  <a:ea typeface="Kumbh Sans"/>
                  <a:cs typeface="Kumbh Sans"/>
                  <a:sym typeface="Kumbh Sans"/>
                </a:rPr>
                <a:t>$11,446</a:t>
              </a:r>
              <a:endParaRPr lang="en-US" b="1" dirty="0">
                <a:solidFill>
                  <a:srgbClr val="F7E7C6"/>
                </a:solidFill>
                <a:latin typeface="Kumbh Sans"/>
                <a:ea typeface="Kumbh Sans"/>
                <a:cs typeface="Kumbh Sans"/>
                <a:sym typeface="Kumbh Sans"/>
              </a:endParaRPr>
            </a:p>
          </p:txBody>
        </p:sp>
      </p:grpSp>
      <p:cxnSp>
        <p:nvCxnSpPr>
          <p:cNvPr id="1042" name="Google Shape;1042;p21"/>
          <p:cNvCxnSpPr>
            <a:cxnSpLocks/>
          </p:cNvCxnSpPr>
          <p:nvPr/>
        </p:nvCxnSpPr>
        <p:spPr>
          <a:xfrm>
            <a:off x="7138988" y="4058772"/>
            <a:ext cx="745538" cy="0"/>
          </a:xfrm>
          <a:prstGeom prst="straightConnector1">
            <a:avLst/>
          </a:prstGeom>
          <a:noFill/>
          <a:ln w="9525" cap="rnd" cmpd="sng">
            <a:solidFill>
              <a:srgbClr val="8BC5A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43" name="Google Shape;1043;p21"/>
          <p:cNvSpPr/>
          <p:nvPr/>
        </p:nvSpPr>
        <p:spPr>
          <a:xfrm>
            <a:off x="8065200" y="2749263"/>
            <a:ext cx="630900" cy="630900"/>
          </a:xfrm>
          <a:prstGeom prst="rect">
            <a:avLst/>
          </a:prstGeom>
          <a:solidFill>
            <a:srgbClr val="0C1F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F7E7C6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1044" name="Google Shape;1044;p21"/>
          <p:cNvSpPr/>
          <p:nvPr/>
        </p:nvSpPr>
        <p:spPr>
          <a:xfrm>
            <a:off x="8065200" y="1592888"/>
            <a:ext cx="630900" cy="630900"/>
          </a:xfrm>
          <a:prstGeom prst="rect">
            <a:avLst/>
          </a:prstGeom>
          <a:solidFill>
            <a:srgbClr val="0C1F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F7E7C6"/>
              </a:solidFill>
              <a:highlight>
                <a:srgbClr val="FFFF00"/>
              </a:highlight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1045" name="Google Shape;1045;p21"/>
          <p:cNvSpPr/>
          <p:nvPr/>
        </p:nvSpPr>
        <p:spPr>
          <a:xfrm>
            <a:off x="8065200" y="3905638"/>
            <a:ext cx="630900" cy="630900"/>
          </a:xfrm>
          <a:prstGeom prst="rect">
            <a:avLst/>
          </a:prstGeom>
          <a:solidFill>
            <a:srgbClr val="0C1F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F7E7C6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grpSp>
        <p:nvGrpSpPr>
          <p:cNvPr id="1046" name="Google Shape;1046;p21"/>
          <p:cNvGrpSpPr/>
          <p:nvPr/>
        </p:nvGrpSpPr>
        <p:grpSpPr>
          <a:xfrm>
            <a:off x="8220134" y="1736464"/>
            <a:ext cx="321031" cy="320870"/>
            <a:chOff x="2392913" y="3325816"/>
            <a:chExt cx="269209" cy="269074"/>
          </a:xfrm>
        </p:grpSpPr>
        <p:sp>
          <p:nvSpPr>
            <p:cNvPr id="1047" name="Google Shape;1047;p21"/>
            <p:cNvSpPr/>
            <p:nvPr/>
          </p:nvSpPr>
          <p:spPr>
            <a:xfrm>
              <a:off x="2392913" y="3325816"/>
              <a:ext cx="269209" cy="269074"/>
            </a:xfrm>
            <a:custGeom>
              <a:avLst/>
              <a:gdLst/>
              <a:ahLst/>
              <a:cxnLst/>
              <a:rect l="l" t="t" r="r" b="b"/>
              <a:pathLst>
                <a:path w="9967" h="9962" extrusionOk="0">
                  <a:moveTo>
                    <a:pt x="4984" y="1"/>
                  </a:moveTo>
                  <a:cubicBezTo>
                    <a:pt x="4211" y="1"/>
                    <a:pt x="3470" y="175"/>
                    <a:pt x="2782" y="513"/>
                  </a:cubicBezTo>
                  <a:cubicBezTo>
                    <a:pt x="2707" y="550"/>
                    <a:pt x="2678" y="637"/>
                    <a:pt x="2714" y="712"/>
                  </a:cubicBezTo>
                  <a:cubicBezTo>
                    <a:pt x="2740" y="764"/>
                    <a:pt x="2792" y="794"/>
                    <a:pt x="2846" y="794"/>
                  </a:cubicBezTo>
                  <a:cubicBezTo>
                    <a:pt x="2868" y="794"/>
                    <a:pt x="2890" y="789"/>
                    <a:pt x="2911" y="779"/>
                  </a:cubicBezTo>
                  <a:cubicBezTo>
                    <a:pt x="3560" y="460"/>
                    <a:pt x="4256" y="300"/>
                    <a:pt x="4981" y="300"/>
                  </a:cubicBezTo>
                  <a:lnTo>
                    <a:pt x="4984" y="300"/>
                  </a:lnTo>
                  <a:cubicBezTo>
                    <a:pt x="6234" y="300"/>
                    <a:pt x="7412" y="787"/>
                    <a:pt x="8295" y="1672"/>
                  </a:cubicBezTo>
                  <a:cubicBezTo>
                    <a:pt x="9181" y="2558"/>
                    <a:pt x="9666" y="3735"/>
                    <a:pt x="9666" y="4986"/>
                  </a:cubicBezTo>
                  <a:cubicBezTo>
                    <a:pt x="9666" y="6237"/>
                    <a:pt x="9179" y="7414"/>
                    <a:pt x="8293" y="8296"/>
                  </a:cubicBezTo>
                  <a:cubicBezTo>
                    <a:pt x="7408" y="9180"/>
                    <a:pt x="6233" y="9669"/>
                    <a:pt x="4981" y="9669"/>
                  </a:cubicBezTo>
                  <a:lnTo>
                    <a:pt x="4980" y="9669"/>
                  </a:lnTo>
                  <a:cubicBezTo>
                    <a:pt x="2396" y="9669"/>
                    <a:pt x="295" y="7565"/>
                    <a:pt x="297" y="4981"/>
                  </a:cubicBezTo>
                  <a:cubicBezTo>
                    <a:pt x="297" y="3710"/>
                    <a:pt x="799" y="2519"/>
                    <a:pt x="1711" y="1630"/>
                  </a:cubicBezTo>
                  <a:cubicBezTo>
                    <a:pt x="1770" y="1573"/>
                    <a:pt x="1772" y="1479"/>
                    <a:pt x="1713" y="1420"/>
                  </a:cubicBezTo>
                  <a:cubicBezTo>
                    <a:pt x="1684" y="1390"/>
                    <a:pt x="1646" y="1375"/>
                    <a:pt x="1608" y="1375"/>
                  </a:cubicBezTo>
                  <a:cubicBezTo>
                    <a:pt x="1571" y="1375"/>
                    <a:pt x="1534" y="1389"/>
                    <a:pt x="1506" y="1417"/>
                  </a:cubicBezTo>
                  <a:cubicBezTo>
                    <a:pt x="1034" y="1876"/>
                    <a:pt x="665" y="2413"/>
                    <a:pt x="405" y="3016"/>
                  </a:cubicBezTo>
                  <a:cubicBezTo>
                    <a:pt x="138" y="3638"/>
                    <a:pt x="1" y="4300"/>
                    <a:pt x="1" y="4981"/>
                  </a:cubicBezTo>
                  <a:cubicBezTo>
                    <a:pt x="1" y="6312"/>
                    <a:pt x="519" y="7563"/>
                    <a:pt x="1459" y="8503"/>
                  </a:cubicBezTo>
                  <a:cubicBezTo>
                    <a:pt x="2398" y="9445"/>
                    <a:pt x="3649" y="9962"/>
                    <a:pt x="4980" y="9962"/>
                  </a:cubicBezTo>
                  <a:lnTo>
                    <a:pt x="4981" y="9962"/>
                  </a:lnTo>
                  <a:cubicBezTo>
                    <a:pt x="6311" y="9962"/>
                    <a:pt x="7562" y="9445"/>
                    <a:pt x="8504" y="8505"/>
                  </a:cubicBezTo>
                  <a:cubicBezTo>
                    <a:pt x="9445" y="7565"/>
                    <a:pt x="9962" y="6315"/>
                    <a:pt x="9962" y="4984"/>
                  </a:cubicBezTo>
                  <a:cubicBezTo>
                    <a:pt x="9967" y="3654"/>
                    <a:pt x="9448" y="2402"/>
                    <a:pt x="8507" y="1461"/>
                  </a:cubicBezTo>
                  <a:cubicBezTo>
                    <a:pt x="7568" y="519"/>
                    <a:pt x="6317" y="1"/>
                    <a:pt x="4986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00"/>
                </a:solidFill>
              </a:endParaRPr>
            </a:p>
          </p:txBody>
        </p:sp>
        <p:sp>
          <p:nvSpPr>
            <p:cNvPr id="1048" name="Google Shape;1048;p21"/>
            <p:cNvSpPr/>
            <p:nvPr/>
          </p:nvSpPr>
          <p:spPr>
            <a:xfrm>
              <a:off x="2416250" y="3349126"/>
              <a:ext cx="222616" cy="222535"/>
            </a:xfrm>
            <a:custGeom>
              <a:avLst/>
              <a:gdLst/>
              <a:ahLst/>
              <a:cxnLst/>
              <a:rect l="l" t="t" r="r" b="b"/>
              <a:pathLst>
                <a:path w="8242" h="8239" extrusionOk="0">
                  <a:moveTo>
                    <a:pt x="2343" y="3672"/>
                  </a:moveTo>
                  <a:lnTo>
                    <a:pt x="2343" y="4125"/>
                  </a:lnTo>
                  <a:lnTo>
                    <a:pt x="1439" y="4125"/>
                  </a:lnTo>
                  <a:lnTo>
                    <a:pt x="1439" y="3672"/>
                  </a:lnTo>
                  <a:close/>
                  <a:moveTo>
                    <a:pt x="3910" y="3672"/>
                  </a:moveTo>
                  <a:lnTo>
                    <a:pt x="3443" y="4125"/>
                  </a:lnTo>
                  <a:lnTo>
                    <a:pt x="2639" y="4125"/>
                  </a:lnTo>
                  <a:lnTo>
                    <a:pt x="2639" y="3672"/>
                  </a:lnTo>
                  <a:close/>
                  <a:moveTo>
                    <a:pt x="6139" y="3672"/>
                  </a:moveTo>
                  <a:lnTo>
                    <a:pt x="6139" y="4125"/>
                  </a:lnTo>
                  <a:lnTo>
                    <a:pt x="4955" y="4125"/>
                  </a:lnTo>
                  <a:lnTo>
                    <a:pt x="5422" y="3672"/>
                  </a:lnTo>
                  <a:close/>
                  <a:moveTo>
                    <a:pt x="6505" y="3672"/>
                  </a:moveTo>
                  <a:lnTo>
                    <a:pt x="6505" y="4125"/>
                  </a:lnTo>
                  <a:lnTo>
                    <a:pt x="6433" y="4125"/>
                  </a:lnTo>
                  <a:lnTo>
                    <a:pt x="6433" y="3672"/>
                  </a:lnTo>
                  <a:close/>
                  <a:moveTo>
                    <a:pt x="6872" y="3672"/>
                  </a:moveTo>
                  <a:lnTo>
                    <a:pt x="6872" y="4125"/>
                  </a:lnTo>
                  <a:lnTo>
                    <a:pt x="6801" y="4125"/>
                  </a:lnTo>
                  <a:lnTo>
                    <a:pt x="6801" y="3672"/>
                  </a:lnTo>
                  <a:close/>
                  <a:moveTo>
                    <a:pt x="4128" y="297"/>
                  </a:moveTo>
                  <a:cubicBezTo>
                    <a:pt x="5033" y="297"/>
                    <a:pt x="5865" y="615"/>
                    <a:pt x="6520" y="1142"/>
                  </a:cubicBezTo>
                  <a:lnTo>
                    <a:pt x="5957" y="1689"/>
                  </a:lnTo>
                  <a:cubicBezTo>
                    <a:pt x="5898" y="1745"/>
                    <a:pt x="5896" y="1838"/>
                    <a:pt x="5952" y="1897"/>
                  </a:cubicBezTo>
                  <a:cubicBezTo>
                    <a:pt x="5982" y="1927"/>
                    <a:pt x="6021" y="1942"/>
                    <a:pt x="6060" y="1942"/>
                  </a:cubicBezTo>
                  <a:cubicBezTo>
                    <a:pt x="6097" y="1942"/>
                    <a:pt x="6133" y="1928"/>
                    <a:pt x="6162" y="1900"/>
                  </a:cubicBezTo>
                  <a:lnTo>
                    <a:pt x="6745" y="1337"/>
                  </a:lnTo>
                  <a:cubicBezTo>
                    <a:pt x="6857" y="1441"/>
                    <a:pt x="6962" y="1555"/>
                    <a:pt x="7062" y="1673"/>
                  </a:cubicBezTo>
                  <a:lnTo>
                    <a:pt x="1594" y="6981"/>
                  </a:lnTo>
                  <a:cubicBezTo>
                    <a:pt x="1475" y="6878"/>
                    <a:pt x="1366" y="6769"/>
                    <a:pt x="1261" y="6654"/>
                  </a:cubicBezTo>
                  <a:lnTo>
                    <a:pt x="5109" y="2920"/>
                  </a:lnTo>
                  <a:cubicBezTo>
                    <a:pt x="5166" y="2864"/>
                    <a:pt x="5168" y="2770"/>
                    <a:pt x="5112" y="2713"/>
                  </a:cubicBezTo>
                  <a:cubicBezTo>
                    <a:pt x="5083" y="2682"/>
                    <a:pt x="5044" y="2667"/>
                    <a:pt x="5006" y="2667"/>
                  </a:cubicBezTo>
                  <a:cubicBezTo>
                    <a:pt x="4969" y="2667"/>
                    <a:pt x="4932" y="2681"/>
                    <a:pt x="4903" y="2708"/>
                  </a:cubicBezTo>
                  <a:lnTo>
                    <a:pt x="4217" y="3376"/>
                  </a:lnTo>
                  <a:lnTo>
                    <a:pt x="1296" y="3376"/>
                  </a:lnTo>
                  <a:cubicBezTo>
                    <a:pt x="1213" y="3376"/>
                    <a:pt x="1148" y="3441"/>
                    <a:pt x="1148" y="3524"/>
                  </a:cubicBezTo>
                  <a:lnTo>
                    <a:pt x="1148" y="4272"/>
                  </a:lnTo>
                  <a:cubicBezTo>
                    <a:pt x="1148" y="4355"/>
                    <a:pt x="1213" y="4420"/>
                    <a:pt x="1296" y="4420"/>
                  </a:cubicBezTo>
                  <a:lnTo>
                    <a:pt x="3141" y="4420"/>
                  </a:lnTo>
                  <a:lnTo>
                    <a:pt x="1078" y="6425"/>
                  </a:lnTo>
                  <a:cubicBezTo>
                    <a:pt x="591" y="5782"/>
                    <a:pt x="301" y="4982"/>
                    <a:pt x="303" y="4118"/>
                  </a:cubicBezTo>
                  <a:cubicBezTo>
                    <a:pt x="303" y="2012"/>
                    <a:pt x="2019" y="297"/>
                    <a:pt x="4125" y="297"/>
                  </a:cubicBezTo>
                  <a:close/>
                  <a:moveTo>
                    <a:pt x="7236" y="1908"/>
                  </a:moveTo>
                  <a:cubicBezTo>
                    <a:pt x="7682" y="2534"/>
                    <a:pt x="7943" y="3298"/>
                    <a:pt x="7943" y="4120"/>
                  </a:cubicBezTo>
                  <a:cubicBezTo>
                    <a:pt x="7943" y="6227"/>
                    <a:pt x="6229" y="7942"/>
                    <a:pt x="4122" y="7942"/>
                  </a:cubicBezTo>
                  <a:cubicBezTo>
                    <a:pt x="3258" y="7942"/>
                    <a:pt x="2460" y="7654"/>
                    <a:pt x="1820" y="7169"/>
                  </a:cubicBezTo>
                  <a:lnTo>
                    <a:pt x="4651" y="4420"/>
                  </a:lnTo>
                  <a:lnTo>
                    <a:pt x="7023" y="4420"/>
                  </a:lnTo>
                  <a:cubicBezTo>
                    <a:pt x="7104" y="4420"/>
                    <a:pt x="7171" y="4355"/>
                    <a:pt x="7171" y="4272"/>
                  </a:cubicBezTo>
                  <a:lnTo>
                    <a:pt x="7171" y="3524"/>
                  </a:lnTo>
                  <a:cubicBezTo>
                    <a:pt x="7171" y="3441"/>
                    <a:pt x="7104" y="3376"/>
                    <a:pt x="7023" y="3376"/>
                  </a:cubicBezTo>
                  <a:lnTo>
                    <a:pt x="5725" y="3376"/>
                  </a:lnTo>
                  <a:lnTo>
                    <a:pt x="7236" y="1908"/>
                  </a:lnTo>
                  <a:close/>
                  <a:moveTo>
                    <a:pt x="4122" y="0"/>
                  </a:moveTo>
                  <a:cubicBezTo>
                    <a:pt x="1850" y="0"/>
                    <a:pt x="4" y="1846"/>
                    <a:pt x="1" y="4117"/>
                  </a:cubicBezTo>
                  <a:cubicBezTo>
                    <a:pt x="1" y="5110"/>
                    <a:pt x="354" y="6022"/>
                    <a:pt x="941" y="6733"/>
                  </a:cubicBezTo>
                  <a:cubicBezTo>
                    <a:pt x="942" y="6736"/>
                    <a:pt x="945" y="6739"/>
                    <a:pt x="948" y="6741"/>
                  </a:cubicBezTo>
                  <a:cubicBezTo>
                    <a:pt x="1113" y="6940"/>
                    <a:pt x="1297" y="7122"/>
                    <a:pt x="1495" y="7289"/>
                  </a:cubicBezTo>
                  <a:cubicBezTo>
                    <a:pt x="1499" y="7292"/>
                    <a:pt x="1503" y="7293"/>
                    <a:pt x="1507" y="7298"/>
                  </a:cubicBezTo>
                  <a:cubicBezTo>
                    <a:pt x="2219" y="7883"/>
                    <a:pt x="3129" y="8238"/>
                    <a:pt x="4122" y="8238"/>
                  </a:cubicBezTo>
                  <a:lnTo>
                    <a:pt x="4124" y="8238"/>
                  </a:lnTo>
                  <a:cubicBezTo>
                    <a:pt x="6394" y="8238"/>
                    <a:pt x="8242" y="6391"/>
                    <a:pt x="8242" y="4121"/>
                  </a:cubicBezTo>
                  <a:cubicBezTo>
                    <a:pt x="8240" y="1851"/>
                    <a:pt x="6394" y="2"/>
                    <a:pt x="4122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49" name="Google Shape;1049;p21"/>
          <p:cNvGrpSpPr/>
          <p:nvPr/>
        </p:nvGrpSpPr>
        <p:grpSpPr>
          <a:xfrm>
            <a:off x="8220151" y="2947263"/>
            <a:ext cx="320998" cy="234936"/>
            <a:chOff x="7150832" y="3025847"/>
            <a:chExt cx="269181" cy="197011"/>
          </a:xfrm>
        </p:grpSpPr>
        <p:sp>
          <p:nvSpPr>
            <p:cNvPr id="1050" name="Google Shape;1050;p21"/>
            <p:cNvSpPr/>
            <p:nvPr/>
          </p:nvSpPr>
          <p:spPr>
            <a:xfrm>
              <a:off x="7325937" y="3052965"/>
              <a:ext cx="46403" cy="142748"/>
            </a:xfrm>
            <a:custGeom>
              <a:avLst/>
              <a:gdLst/>
              <a:ahLst/>
              <a:cxnLst/>
              <a:rect l="l" t="t" r="r" b="b"/>
              <a:pathLst>
                <a:path w="1718" h="5285" extrusionOk="0">
                  <a:moveTo>
                    <a:pt x="1219" y="296"/>
                  </a:moveTo>
                  <a:cubicBezTo>
                    <a:pt x="1331" y="296"/>
                    <a:pt x="1423" y="388"/>
                    <a:pt x="1423" y="500"/>
                  </a:cubicBezTo>
                  <a:lnTo>
                    <a:pt x="1423" y="4993"/>
                  </a:lnTo>
                  <a:lnTo>
                    <a:pt x="934" y="4993"/>
                  </a:lnTo>
                  <a:lnTo>
                    <a:pt x="934" y="4990"/>
                  </a:lnTo>
                  <a:cubicBezTo>
                    <a:pt x="939" y="4864"/>
                    <a:pt x="939" y="4666"/>
                    <a:pt x="940" y="4344"/>
                  </a:cubicBezTo>
                  <a:cubicBezTo>
                    <a:pt x="942" y="3928"/>
                    <a:pt x="940" y="3353"/>
                    <a:pt x="939" y="2630"/>
                  </a:cubicBezTo>
                  <a:cubicBezTo>
                    <a:pt x="934" y="1650"/>
                    <a:pt x="928" y="662"/>
                    <a:pt x="926" y="296"/>
                  </a:cubicBezTo>
                  <a:close/>
                  <a:moveTo>
                    <a:pt x="148" y="0"/>
                  </a:moveTo>
                  <a:cubicBezTo>
                    <a:pt x="67" y="0"/>
                    <a:pt x="0" y="67"/>
                    <a:pt x="0" y="148"/>
                  </a:cubicBezTo>
                  <a:lnTo>
                    <a:pt x="0" y="663"/>
                  </a:lnTo>
                  <a:cubicBezTo>
                    <a:pt x="0" y="746"/>
                    <a:pt x="67" y="811"/>
                    <a:pt x="148" y="811"/>
                  </a:cubicBezTo>
                  <a:cubicBezTo>
                    <a:pt x="231" y="811"/>
                    <a:pt x="296" y="746"/>
                    <a:pt x="296" y="663"/>
                  </a:cubicBezTo>
                  <a:lnTo>
                    <a:pt x="296" y="294"/>
                  </a:lnTo>
                  <a:lnTo>
                    <a:pt x="629" y="294"/>
                  </a:lnTo>
                  <a:cubicBezTo>
                    <a:pt x="642" y="2008"/>
                    <a:pt x="651" y="4414"/>
                    <a:pt x="637" y="4990"/>
                  </a:cubicBezTo>
                  <a:lnTo>
                    <a:pt x="296" y="4990"/>
                  </a:lnTo>
                  <a:lnTo>
                    <a:pt x="296" y="1838"/>
                  </a:lnTo>
                  <a:cubicBezTo>
                    <a:pt x="296" y="1757"/>
                    <a:pt x="231" y="1690"/>
                    <a:pt x="148" y="1690"/>
                  </a:cubicBezTo>
                  <a:cubicBezTo>
                    <a:pt x="67" y="1690"/>
                    <a:pt x="0" y="1757"/>
                    <a:pt x="0" y="1838"/>
                  </a:cubicBezTo>
                  <a:lnTo>
                    <a:pt x="0" y="5136"/>
                  </a:lnTo>
                  <a:cubicBezTo>
                    <a:pt x="0" y="5219"/>
                    <a:pt x="67" y="5284"/>
                    <a:pt x="148" y="5284"/>
                  </a:cubicBezTo>
                  <a:lnTo>
                    <a:pt x="1566" y="5284"/>
                  </a:lnTo>
                  <a:cubicBezTo>
                    <a:pt x="1649" y="5284"/>
                    <a:pt x="1714" y="5219"/>
                    <a:pt x="1714" y="5136"/>
                  </a:cubicBezTo>
                  <a:lnTo>
                    <a:pt x="1714" y="497"/>
                  </a:lnTo>
                  <a:cubicBezTo>
                    <a:pt x="1717" y="224"/>
                    <a:pt x="1493" y="0"/>
                    <a:pt x="1217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1"/>
            <p:cNvSpPr/>
            <p:nvPr/>
          </p:nvSpPr>
          <p:spPr>
            <a:xfrm>
              <a:off x="7298900" y="3025847"/>
              <a:ext cx="121113" cy="197011"/>
            </a:xfrm>
            <a:custGeom>
              <a:avLst/>
              <a:gdLst/>
              <a:ahLst/>
              <a:cxnLst/>
              <a:rect l="l" t="t" r="r" b="b"/>
              <a:pathLst>
                <a:path w="4484" h="7294" extrusionOk="0">
                  <a:moveTo>
                    <a:pt x="3985" y="296"/>
                  </a:moveTo>
                  <a:cubicBezTo>
                    <a:pt x="4097" y="296"/>
                    <a:pt x="4189" y="388"/>
                    <a:pt x="4189" y="500"/>
                  </a:cubicBezTo>
                  <a:lnTo>
                    <a:pt x="4189" y="6794"/>
                  </a:lnTo>
                  <a:cubicBezTo>
                    <a:pt x="4189" y="6908"/>
                    <a:pt x="4097" y="6998"/>
                    <a:pt x="3985" y="6998"/>
                  </a:cubicBezTo>
                  <a:lnTo>
                    <a:pt x="3677" y="6998"/>
                  </a:lnTo>
                  <a:cubicBezTo>
                    <a:pt x="3705" y="6936"/>
                    <a:pt x="3722" y="6866"/>
                    <a:pt x="3722" y="6794"/>
                  </a:cubicBezTo>
                  <a:lnTo>
                    <a:pt x="3722" y="500"/>
                  </a:lnTo>
                  <a:cubicBezTo>
                    <a:pt x="3722" y="428"/>
                    <a:pt x="3706" y="358"/>
                    <a:pt x="3677" y="296"/>
                  </a:cubicBezTo>
                  <a:close/>
                  <a:moveTo>
                    <a:pt x="148" y="0"/>
                  </a:moveTo>
                  <a:cubicBezTo>
                    <a:pt x="66" y="0"/>
                    <a:pt x="1" y="67"/>
                    <a:pt x="1" y="148"/>
                  </a:cubicBezTo>
                  <a:lnTo>
                    <a:pt x="1" y="7146"/>
                  </a:lnTo>
                  <a:cubicBezTo>
                    <a:pt x="1" y="7228"/>
                    <a:pt x="66" y="7294"/>
                    <a:pt x="148" y="7294"/>
                  </a:cubicBezTo>
                  <a:lnTo>
                    <a:pt x="3985" y="7294"/>
                  </a:lnTo>
                  <a:cubicBezTo>
                    <a:pt x="4259" y="7294"/>
                    <a:pt x="4483" y="7071"/>
                    <a:pt x="4483" y="6795"/>
                  </a:cubicBezTo>
                  <a:lnTo>
                    <a:pt x="4483" y="503"/>
                  </a:lnTo>
                  <a:cubicBezTo>
                    <a:pt x="4483" y="224"/>
                    <a:pt x="4259" y="0"/>
                    <a:pt x="3985" y="0"/>
                  </a:cubicBezTo>
                  <a:lnTo>
                    <a:pt x="2075" y="0"/>
                  </a:lnTo>
                  <a:cubicBezTo>
                    <a:pt x="1994" y="0"/>
                    <a:pt x="1927" y="67"/>
                    <a:pt x="1927" y="148"/>
                  </a:cubicBezTo>
                  <a:cubicBezTo>
                    <a:pt x="1927" y="231"/>
                    <a:pt x="1994" y="296"/>
                    <a:pt x="2075" y="296"/>
                  </a:cubicBezTo>
                  <a:lnTo>
                    <a:pt x="3222" y="296"/>
                  </a:lnTo>
                  <a:cubicBezTo>
                    <a:pt x="3334" y="296"/>
                    <a:pt x="3426" y="388"/>
                    <a:pt x="3426" y="500"/>
                  </a:cubicBezTo>
                  <a:lnTo>
                    <a:pt x="3426" y="6794"/>
                  </a:lnTo>
                  <a:cubicBezTo>
                    <a:pt x="3426" y="6908"/>
                    <a:pt x="3334" y="6998"/>
                    <a:pt x="3222" y="6998"/>
                  </a:cubicBezTo>
                  <a:lnTo>
                    <a:pt x="296" y="6998"/>
                  </a:lnTo>
                  <a:lnTo>
                    <a:pt x="296" y="296"/>
                  </a:lnTo>
                  <a:lnTo>
                    <a:pt x="1152" y="296"/>
                  </a:lnTo>
                  <a:cubicBezTo>
                    <a:pt x="1233" y="296"/>
                    <a:pt x="1300" y="231"/>
                    <a:pt x="1300" y="148"/>
                  </a:cubicBezTo>
                  <a:cubicBezTo>
                    <a:pt x="1300" y="67"/>
                    <a:pt x="1233" y="0"/>
                    <a:pt x="1152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1"/>
            <p:cNvSpPr/>
            <p:nvPr/>
          </p:nvSpPr>
          <p:spPr>
            <a:xfrm>
              <a:off x="7150832" y="3025847"/>
              <a:ext cx="139101" cy="197011"/>
            </a:xfrm>
            <a:custGeom>
              <a:avLst/>
              <a:gdLst/>
              <a:ahLst/>
              <a:cxnLst/>
              <a:rect l="l" t="t" r="r" b="b"/>
              <a:pathLst>
                <a:path w="5150" h="7294" extrusionOk="0">
                  <a:moveTo>
                    <a:pt x="1814" y="4296"/>
                  </a:moveTo>
                  <a:lnTo>
                    <a:pt x="1814" y="6998"/>
                  </a:lnTo>
                  <a:lnTo>
                    <a:pt x="1300" y="6998"/>
                  </a:lnTo>
                  <a:lnTo>
                    <a:pt x="1300" y="4296"/>
                  </a:lnTo>
                  <a:close/>
                  <a:moveTo>
                    <a:pt x="4854" y="296"/>
                  </a:moveTo>
                  <a:lnTo>
                    <a:pt x="4854" y="6998"/>
                  </a:lnTo>
                  <a:lnTo>
                    <a:pt x="4293" y="6998"/>
                  </a:lnTo>
                  <a:lnTo>
                    <a:pt x="4293" y="296"/>
                  </a:lnTo>
                  <a:close/>
                  <a:moveTo>
                    <a:pt x="149" y="0"/>
                  </a:moveTo>
                  <a:cubicBezTo>
                    <a:pt x="68" y="0"/>
                    <a:pt x="1" y="67"/>
                    <a:pt x="1" y="148"/>
                  </a:cubicBezTo>
                  <a:lnTo>
                    <a:pt x="1" y="7146"/>
                  </a:lnTo>
                  <a:cubicBezTo>
                    <a:pt x="1" y="7228"/>
                    <a:pt x="68" y="7294"/>
                    <a:pt x="149" y="7294"/>
                  </a:cubicBezTo>
                  <a:lnTo>
                    <a:pt x="1959" y="7294"/>
                  </a:lnTo>
                  <a:cubicBezTo>
                    <a:pt x="2040" y="7294"/>
                    <a:pt x="2107" y="7228"/>
                    <a:pt x="2107" y="7146"/>
                  </a:cubicBezTo>
                  <a:lnTo>
                    <a:pt x="2107" y="4296"/>
                  </a:lnTo>
                  <a:lnTo>
                    <a:pt x="2995" y="4296"/>
                  </a:lnTo>
                  <a:lnTo>
                    <a:pt x="2995" y="5049"/>
                  </a:lnTo>
                  <a:cubicBezTo>
                    <a:pt x="2995" y="5130"/>
                    <a:pt x="3062" y="5197"/>
                    <a:pt x="3143" y="5197"/>
                  </a:cubicBezTo>
                  <a:cubicBezTo>
                    <a:pt x="3226" y="5197"/>
                    <a:pt x="3291" y="5130"/>
                    <a:pt x="3291" y="5049"/>
                  </a:cubicBezTo>
                  <a:lnTo>
                    <a:pt x="3291" y="4148"/>
                  </a:lnTo>
                  <a:cubicBezTo>
                    <a:pt x="3291" y="4066"/>
                    <a:pt x="3226" y="4000"/>
                    <a:pt x="3143" y="4000"/>
                  </a:cubicBezTo>
                  <a:lnTo>
                    <a:pt x="1153" y="4000"/>
                  </a:lnTo>
                  <a:cubicBezTo>
                    <a:pt x="1072" y="4000"/>
                    <a:pt x="1005" y="4066"/>
                    <a:pt x="1005" y="4148"/>
                  </a:cubicBezTo>
                  <a:lnTo>
                    <a:pt x="1005" y="6998"/>
                  </a:lnTo>
                  <a:lnTo>
                    <a:pt x="295" y="6998"/>
                  </a:lnTo>
                  <a:lnTo>
                    <a:pt x="295" y="296"/>
                  </a:lnTo>
                  <a:lnTo>
                    <a:pt x="1005" y="296"/>
                  </a:lnTo>
                  <a:lnTo>
                    <a:pt x="1005" y="3144"/>
                  </a:lnTo>
                  <a:cubicBezTo>
                    <a:pt x="1005" y="3227"/>
                    <a:pt x="1072" y="3292"/>
                    <a:pt x="1153" y="3292"/>
                  </a:cubicBezTo>
                  <a:lnTo>
                    <a:pt x="3143" y="3292"/>
                  </a:lnTo>
                  <a:cubicBezTo>
                    <a:pt x="3226" y="3292"/>
                    <a:pt x="3291" y="3227"/>
                    <a:pt x="3291" y="3144"/>
                  </a:cubicBezTo>
                  <a:lnTo>
                    <a:pt x="3291" y="294"/>
                  </a:lnTo>
                  <a:lnTo>
                    <a:pt x="3999" y="294"/>
                  </a:lnTo>
                  <a:lnTo>
                    <a:pt x="3999" y="6996"/>
                  </a:lnTo>
                  <a:lnTo>
                    <a:pt x="3291" y="6996"/>
                  </a:lnTo>
                  <a:lnTo>
                    <a:pt x="3291" y="6106"/>
                  </a:lnTo>
                  <a:cubicBezTo>
                    <a:pt x="3291" y="6024"/>
                    <a:pt x="3226" y="5958"/>
                    <a:pt x="3143" y="5958"/>
                  </a:cubicBezTo>
                  <a:cubicBezTo>
                    <a:pt x="3062" y="5958"/>
                    <a:pt x="2995" y="6024"/>
                    <a:pt x="2995" y="6106"/>
                  </a:cubicBezTo>
                  <a:lnTo>
                    <a:pt x="2995" y="7143"/>
                  </a:lnTo>
                  <a:cubicBezTo>
                    <a:pt x="2995" y="7224"/>
                    <a:pt x="3062" y="7290"/>
                    <a:pt x="3143" y="7290"/>
                  </a:cubicBezTo>
                  <a:lnTo>
                    <a:pt x="5002" y="7290"/>
                  </a:lnTo>
                  <a:cubicBezTo>
                    <a:pt x="5083" y="7290"/>
                    <a:pt x="5149" y="7224"/>
                    <a:pt x="5149" y="7143"/>
                  </a:cubicBezTo>
                  <a:lnTo>
                    <a:pt x="5149" y="148"/>
                  </a:lnTo>
                  <a:cubicBezTo>
                    <a:pt x="5149" y="67"/>
                    <a:pt x="5083" y="0"/>
                    <a:pt x="5002" y="0"/>
                  </a:cubicBezTo>
                  <a:lnTo>
                    <a:pt x="3143" y="0"/>
                  </a:lnTo>
                  <a:cubicBezTo>
                    <a:pt x="3062" y="0"/>
                    <a:pt x="2995" y="67"/>
                    <a:pt x="2995" y="148"/>
                  </a:cubicBezTo>
                  <a:lnTo>
                    <a:pt x="2995" y="2998"/>
                  </a:lnTo>
                  <a:lnTo>
                    <a:pt x="2107" y="2998"/>
                  </a:lnTo>
                  <a:lnTo>
                    <a:pt x="2107" y="1916"/>
                  </a:lnTo>
                  <a:cubicBezTo>
                    <a:pt x="2107" y="1835"/>
                    <a:pt x="2040" y="1768"/>
                    <a:pt x="1959" y="1768"/>
                  </a:cubicBezTo>
                  <a:cubicBezTo>
                    <a:pt x="1876" y="1768"/>
                    <a:pt x="1811" y="1835"/>
                    <a:pt x="1811" y="1916"/>
                  </a:cubicBezTo>
                  <a:lnTo>
                    <a:pt x="1811" y="2998"/>
                  </a:lnTo>
                  <a:lnTo>
                    <a:pt x="1297" y="2998"/>
                  </a:lnTo>
                  <a:lnTo>
                    <a:pt x="1297" y="296"/>
                  </a:lnTo>
                  <a:lnTo>
                    <a:pt x="1811" y="296"/>
                  </a:lnTo>
                  <a:lnTo>
                    <a:pt x="1811" y="842"/>
                  </a:lnTo>
                  <a:cubicBezTo>
                    <a:pt x="1811" y="925"/>
                    <a:pt x="1876" y="990"/>
                    <a:pt x="1959" y="990"/>
                  </a:cubicBezTo>
                  <a:cubicBezTo>
                    <a:pt x="2040" y="990"/>
                    <a:pt x="2107" y="925"/>
                    <a:pt x="2107" y="842"/>
                  </a:cubicBezTo>
                  <a:lnTo>
                    <a:pt x="2107" y="148"/>
                  </a:lnTo>
                  <a:cubicBezTo>
                    <a:pt x="2107" y="67"/>
                    <a:pt x="2040" y="0"/>
                    <a:pt x="1959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3" name="Google Shape;1053;p21"/>
          <p:cNvGrpSpPr/>
          <p:nvPr/>
        </p:nvGrpSpPr>
        <p:grpSpPr>
          <a:xfrm>
            <a:off x="8233050" y="4072121"/>
            <a:ext cx="295199" cy="320870"/>
            <a:chOff x="6482096" y="2653789"/>
            <a:chExt cx="247547" cy="269074"/>
          </a:xfrm>
        </p:grpSpPr>
        <p:sp>
          <p:nvSpPr>
            <p:cNvPr id="1054" name="Google Shape;1054;p21"/>
            <p:cNvSpPr/>
            <p:nvPr/>
          </p:nvSpPr>
          <p:spPr>
            <a:xfrm>
              <a:off x="6482096" y="2653789"/>
              <a:ext cx="247547" cy="269074"/>
            </a:xfrm>
            <a:custGeom>
              <a:avLst/>
              <a:gdLst/>
              <a:ahLst/>
              <a:cxnLst/>
              <a:rect l="l" t="t" r="r" b="b"/>
              <a:pathLst>
                <a:path w="9165" h="9962" extrusionOk="0">
                  <a:moveTo>
                    <a:pt x="4981" y="1"/>
                  </a:moveTo>
                  <a:cubicBezTo>
                    <a:pt x="3650" y="1"/>
                    <a:pt x="2399" y="519"/>
                    <a:pt x="1459" y="1461"/>
                  </a:cubicBezTo>
                  <a:cubicBezTo>
                    <a:pt x="519" y="2399"/>
                    <a:pt x="0" y="3651"/>
                    <a:pt x="0" y="4981"/>
                  </a:cubicBezTo>
                  <a:cubicBezTo>
                    <a:pt x="0" y="6312"/>
                    <a:pt x="517" y="7564"/>
                    <a:pt x="1459" y="8504"/>
                  </a:cubicBezTo>
                  <a:cubicBezTo>
                    <a:pt x="2137" y="9182"/>
                    <a:pt x="2981" y="9641"/>
                    <a:pt x="3896" y="9844"/>
                  </a:cubicBezTo>
                  <a:cubicBezTo>
                    <a:pt x="4221" y="9921"/>
                    <a:pt x="4561" y="9962"/>
                    <a:pt x="4903" y="9962"/>
                  </a:cubicBezTo>
                  <a:cubicBezTo>
                    <a:pt x="6041" y="9962"/>
                    <a:pt x="7110" y="9518"/>
                    <a:pt x="7916" y="8714"/>
                  </a:cubicBezTo>
                  <a:cubicBezTo>
                    <a:pt x="8721" y="7907"/>
                    <a:pt x="9165" y="6838"/>
                    <a:pt x="9165" y="5699"/>
                  </a:cubicBezTo>
                  <a:cubicBezTo>
                    <a:pt x="9165" y="4561"/>
                    <a:pt x="8718" y="3489"/>
                    <a:pt x="7912" y="2684"/>
                  </a:cubicBezTo>
                  <a:cubicBezTo>
                    <a:pt x="7107" y="1878"/>
                    <a:pt x="6036" y="1434"/>
                    <a:pt x="4898" y="1434"/>
                  </a:cubicBezTo>
                  <a:cubicBezTo>
                    <a:pt x="4562" y="1434"/>
                    <a:pt x="4229" y="1473"/>
                    <a:pt x="3904" y="1551"/>
                  </a:cubicBezTo>
                  <a:cubicBezTo>
                    <a:pt x="3825" y="1571"/>
                    <a:pt x="3776" y="1651"/>
                    <a:pt x="3795" y="1730"/>
                  </a:cubicBezTo>
                  <a:cubicBezTo>
                    <a:pt x="3812" y="1799"/>
                    <a:pt x="3872" y="1844"/>
                    <a:pt x="3937" y="1844"/>
                  </a:cubicBezTo>
                  <a:cubicBezTo>
                    <a:pt x="3949" y="1844"/>
                    <a:pt x="3962" y="1842"/>
                    <a:pt x="3974" y="1839"/>
                  </a:cubicBezTo>
                  <a:cubicBezTo>
                    <a:pt x="4276" y="1767"/>
                    <a:pt x="4587" y="1730"/>
                    <a:pt x="4898" y="1730"/>
                  </a:cubicBezTo>
                  <a:cubicBezTo>
                    <a:pt x="7085" y="1730"/>
                    <a:pt x="8866" y="3511"/>
                    <a:pt x="8866" y="5697"/>
                  </a:cubicBezTo>
                  <a:cubicBezTo>
                    <a:pt x="8866" y="7858"/>
                    <a:pt x="7130" y="9620"/>
                    <a:pt x="4981" y="9663"/>
                  </a:cubicBezTo>
                  <a:lnTo>
                    <a:pt x="4976" y="9663"/>
                  </a:lnTo>
                  <a:cubicBezTo>
                    <a:pt x="4625" y="9663"/>
                    <a:pt x="4282" y="9624"/>
                    <a:pt x="3952" y="9550"/>
                  </a:cubicBezTo>
                  <a:cubicBezTo>
                    <a:pt x="2221" y="9123"/>
                    <a:pt x="931" y="7559"/>
                    <a:pt x="931" y="5697"/>
                  </a:cubicBezTo>
                  <a:cubicBezTo>
                    <a:pt x="931" y="4251"/>
                    <a:pt x="1720" y="2921"/>
                    <a:pt x="2986" y="2220"/>
                  </a:cubicBezTo>
                  <a:cubicBezTo>
                    <a:pt x="3059" y="2181"/>
                    <a:pt x="3084" y="2091"/>
                    <a:pt x="3045" y="2021"/>
                  </a:cubicBezTo>
                  <a:cubicBezTo>
                    <a:pt x="3018" y="1971"/>
                    <a:pt x="2967" y="1944"/>
                    <a:pt x="2915" y="1944"/>
                  </a:cubicBezTo>
                  <a:cubicBezTo>
                    <a:pt x="2891" y="1944"/>
                    <a:pt x="2866" y="1950"/>
                    <a:pt x="2844" y="1962"/>
                  </a:cubicBezTo>
                  <a:cubicBezTo>
                    <a:pt x="1482" y="2714"/>
                    <a:pt x="639" y="4143"/>
                    <a:pt x="639" y="5697"/>
                  </a:cubicBezTo>
                  <a:cubicBezTo>
                    <a:pt x="639" y="6337"/>
                    <a:pt x="779" y="6957"/>
                    <a:pt x="1045" y="7518"/>
                  </a:cubicBezTo>
                  <a:cubicBezTo>
                    <a:pt x="570" y="6787"/>
                    <a:pt x="296" y="5915"/>
                    <a:pt x="296" y="4980"/>
                  </a:cubicBezTo>
                  <a:cubicBezTo>
                    <a:pt x="296" y="2446"/>
                    <a:pt x="2316" y="376"/>
                    <a:pt x="4833" y="298"/>
                  </a:cubicBezTo>
                  <a:lnTo>
                    <a:pt x="4833" y="952"/>
                  </a:lnTo>
                  <a:cubicBezTo>
                    <a:pt x="4833" y="1034"/>
                    <a:pt x="4898" y="1100"/>
                    <a:pt x="4981" y="1100"/>
                  </a:cubicBezTo>
                  <a:cubicBezTo>
                    <a:pt x="5062" y="1100"/>
                    <a:pt x="5129" y="1034"/>
                    <a:pt x="5129" y="952"/>
                  </a:cubicBezTo>
                  <a:lnTo>
                    <a:pt x="5129" y="149"/>
                  </a:lnTo>
                  <a:cubicBezTo>
                    <a:pt x="5129" y="68"/>
                    <a:pt x="5062" y="1"/>
                    <a:pt x="4981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1"/>
            <p:cNvSpPr/>
            <p:nvPr/>
          </p:nvSpPr>
          <p:spPr>
            <a:xfrm>
              <a:off x="6580303" y="2713129"/>
              <a:ext cx="67282" cy="67282"/>
            </a:xfrm>
            <a:custGeom>
              <a:avLst/>
              <a:gdLst/>
              <a:ahLst/>
              <a:cxnLst/>
              <a:rect l="l" t="t" r="r" b="b"/>
              <a:pathLst>
                <a:path w="2491" h="2491" extrusionOk="0">
                  <a:moveTo>
                    <a:pt x="1245" y="296"/>
                  </a:moveTo>
                  <a:cubicBezTo>
                    <a:pt x="1589" y="296"/>
                    <a:pt x="1893" y="481"/>
                    <a:pt x="2058" y="758"/>
                  </a:cubicBezTo>
                  <a:cubicBezTo>
                    <a:pt x="1792" y="679"/>
                    <a:pt x="1518" y="639"/>
                    <a:pt x="1244" y="639"/>
                  </a:cubicBezTo>
                  <a:cubicBezTo>
                    <a:pt x="971" y="639"/>
                    <a:pt x="697" y="679"/>
                    <a:pt x="430" y="758"/>
                  </a:cubicBezTo>
                  <a:cubicBezTo>
                    <a:pt x="595" y="481"/>
                    <a:pt x="898" y="296"/>
                    <a:pt x="1245" y="296"/>
                  </a:cubicBezTo>
                  <a:close/>
                  <a:moveTo>
                    <a:pt x="1248" y="936"/>
                  </a:moveTo>
                  <a:cubicBezTo>
                    <a:pt x="1566" y="936"/>
                    <a:pt x="1883" y="995"/>
                    <a:pt x="2185" y="1113"/>
                  </a:cubicBezTo>
                  <a:cubicBezTo>
                    <a:pt x="2190" y="1156"/>
                    <a:pt x="2195" y="1202"/>
                    <a:pt x="2195" y="1245"/>
                  </a:cubicBezTo>
                  <a:cubicBezTo>
                    <a:pt x="2193" y="1770"/>
                    <a:pt x="1768" y="2195"/>
                    <a:pt x="1245" y="2195"/>
                  </a:cubicBezTo>
                  <a:cubicBezTo>
                    <a:pt x="722" y="2195"/>
                    <a:pt x="296" y="1770"/>
                    <a:pt x="296" y="1245"/>
                  </a:cubicBezTo>
                  <a:cubicBezTo>
                    <a:pt x="296" y="1200"/>
                    <a:pt x="299" y="1158"/>
                    <a:pt x="305" y="1116"/>
                  </a:cubicBezTo>
                  <a:cubicBezTo>
                    <a:pt x="610" y="996"/>
                    <a:pt x="929" y="936"/>
                    <a:pt x="1248" y="936"/>
                  </a:cubicBezTo>
                  <a:close/>
                  <a:moveTo>
                    <a:pt x="1245" y="0"/>
                  </a:moveTo>
                  <a:cubicBezTo>
                    <a:pt x="559" y="0"/>
                    <a:pt x="0" y="559"/>
                    <a:pt x="0" y="1245"/>
                  </a:cubicBezTo>
                  <a:cubicBezTo>
                    <a:pt x="0" y="1933"/>
                    <a:pt x="559" y="2490"/>
                    <a:pt x="1245" y="2490"/>
                  </a:cubicBezTo>
                  <a:cubicBezTo>
                    <a:pt x="1932" y="2490"/>
                    <a:pt x="2490" y="1933"/>
                    <a:pt x="2490" y="1245"/>
                  </a:cubicBezTo>
                  <a:cubicBezTo>
                    <a:pt x="2489" y="559"/>
                    <a:pt x="1930" y="0"/>
                    <a:pt x="1245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1"/>
            <p:cNvSpPr/>
            <p:nvPr/>
          </p:nvSpPr>
          <p:spPr>
            <a:xfrm>
              <a:off x="6580303" y="2834267"/>
              <a:ext cx="67282" cy="67282"/>
            </a:xfrm>
            <a:custGeom>
              <a:avLst/>
              <a:gdLst/>
              <a:ahLst/>
              <a:cxnLst/>
              <a:rect l="l" t="t" r="r" b="b"/>
              <a:pathLst>
                <a:path w="2491" h="2491" extrusionOk="0">
                  <a:moveTo>
                    <a:pt x="1245" y="295"/>
                  </a:moveTo>
                  <a:cubicBezTo>
                    <a:pt x="1768" y="295"/>
                    <a:pt x="2195" y="721"/>
                    <a:pt x="2195" y="1246"/>
                  </a:cubicBezTo>
                  <a:cubicBezTo>
                    <a:pt x="2195" y="1300"/>
                    <a:pt x="2189" y="1353"/>
                    <a:pt x="2181" y="1406"/>
                  </a:cubicBezTo>
                  <a:cubicBezTo>
                    <a:pt x="1878" y="1524"/>
                    <a:pt x="1561" y="1583"/>
                    <a:pt x="1243" y="1583"/>
                  </a:cubicBezTo>
                  <a:cubicBezTo>
                    <a:pt x="936" y="1583"/>
                    <a:pt x="629" y="1528"/>
                    <a:pt x="336" y="1417"/>
                  </a:cubicBezTo>
                  <a:cubicBezTo>
                    <a:pt x="329" y="1412"/>
                    <a:pt x="319" y="1411"/>
                    <a:pt x="310" y="1409"/>
                  </a:cubicBezTo>
                  <a:cubicBezTo>
                    <a:pt x="299" y="1356"/>
                    <a:pt x="296" y="1302"/>
                    <a:pt x="296" y="1246"/>
                  </a:cubicBezTo>
                  <a:cubicBezTo>
                    <a:pt x="296" y="721"/>
                    <a:pt x="722" y="295"/>
                    <a:pt x="1245" y="295"/>
                  </a:cubicBezTo>
                  <a:close/>
                  <a:moveTo>
                    <a:pt x="452" y="1764"/>
                  </a:moveTo>
                  <a:cubicBezTo>
                    <a:pt x="711" y="1840"/>
                    <a:pt x="979" y="1878"/>
                    <a:pt x="1247" y="1878"/>
                  </a:cubicBezTo>
                  <a:cubicBezTo>
                    <a:pt x="1513" y="1878"/>
                    <a:pt x="1781" y="1840"/>
                    <a:pt x="2039" y="1767"/>
                  </a:cubicBezTo>
                  <a:lnTo>
                    <a:pt x="2039" y="1767"/>
                  </a:lnTo>
                  <a:cubicBezTo>
                    <a:pt x="1868" y="2025"/>
                    <a:pt x="1575" y="2195"/>
                    <a:pt x="1245" y="2195"/>
                  </a:cubicBezTo>
                  <a:cubicBezTo>
                    <a:pt x="914" y="2195"/>
                    <a:pt x="621" y="2024"/>
                    <a:pt x="452" y="1764"/>
                  </a:cubicBezTo>
                  <a:close/>
                  <a:moveTo>
                    <a:pt x="1245" y="1"/>
                  </a:moveTo>
                  <a:cubicBezTo>
                    <a:pt x="559" y="1"/>
                    <a:pt x="0" y="558"/>
                    <a:pt x="0" y="1246"/>
                  </a:cubicBezTo>
                  <a:cubicBezTo>
                    <a:pt x="0" y="1932"/>
                    <a:pt x="559" y="2491"/>
                    <a:pt x="1245" y="2491"/>
                  </a:cubicBezTo>
                  <a:cubicBezTo>
                    <a:pt x="1932" y="2491"/>
                    <a:pt x="2490" y="1932"/>
                    <a:pt x="2490" y="1246"/>
                  </a:cubicBezTo>
                  <a:cubicBezTo>
                    <a:pt x="2489" y="558"/>
                    <a:pt x="1930" y="1"/>
                    <a:pt x="1245" y="1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1"/>
            <p:cNvSpPr/>
            <p:nvPr/>
          </p:nvSpPr>
          <p:spPr>
            <a:xfrm>
              <a:off x="6520558" y="2774495"/>
              <a:ext cx="67282" cy="67282"/>
            </a:xfrm>
            <a:custGeom>
              <a:avLst/>
              <a:gdLst/>
              <a:ahLst/>
              <a:cxnLst/>
              <a:rect l="l" t="t" r="r" b="b"/>
              <a:pathLst>
                <a:path w="2491" h="2491" extrusionOk="0">
                  <a:moveTo>
                    <a:pt x="698" y="472"/>
                  </a:moveTo>
                  <a:lnTo>
                    <a:pt x="698" y="472"/>
                  </a:lnTo>
                  <a:cubicBezTo>
                    <a:pt x="558" y="984"/>
                    <a:pt x="562" y="1521"/>
                    <a:pt x="710" y="2030"/>
                  </a:cubicBezTo>
                  <a:cubicBezTo>
                    <a:pt x="460" y="1859"/>
                    <a:pt x="296" y="1572"/>
                    <a:pt x="296" y="1246"/>
                  </a:cubicBezTo>
                  <a:cubicBezTo>
                    <a:pt x="296" y="926"/>
                    <a:pt x="455" y="643"/>
                    <a:pt x="698" y="472"/>
                  </a:cubicBezTo>
                  <a:close/>
                  <a:moveTo>
                    <a:pt x="1246" y="298"/>
                  </a:moveTo>
                  <a:cubicBezTo>
                    <a:pt x="1769" y="298"/>
                    <a:pt x="2195" y="724"/>
                    <a:pt x="2195" y="1249"/>
                  </a:cubicBezTo>
                  <a:cubicBezTo>
                    <a:pt x="2195" y="1772"/>
                    <a:pt x="1769" y="2195"/>
                    <a:pt x="1246" y="2195"/>
                  </a:cubicBezTo>
                  <a:cubicBezTo>
                    <a:pt x="1187" y="2195"/>
                    <a:pt x="1130" y="2190"/>
                    <a:pt x="1074" y="2179"/>
                  </a:cubicBezTo>
                  <a:cubicBezTo>
                    <a:pt x="1074" y="2178"/>
                    <a:pt x="1071" y="2175"/>
                    <a:pt x="1071" y="2172"/>
                  </a:cubicBezTo>
                  <a:cubicBezTo>
                    <a:pt x="836" y="1575"/>
                    <a:pt x="833" y="916"/>
                    <a:pt x="1060" y="316"/>
                  </a:cubicBezTo>
                  <a:cubicBezTo>
                    <a:pt x="1121" y="304"/>
                    <a:pt x="1183" y="298"/>
                    <a:pt x="1246" y="298"/>
                  </a:cubicBezTo>
                  <a:close/>
                  <a:moveTo>
                    <a:pt x="1246" y="0"/>
                  </a:moveTo>
                  <a:cubicBezTo>
                    <a:pt x="558" y="0"/>
                    <a:pt x="1" y="559"/>
                    <a:pt x="1" y="1246"/>
                  </a:cubicBezTo>
                  <a:cubicBezTo>
                    <a:pt x="1" y="1933"/>
                    <a:pt x="558" y="2491"/>
                    <a:pt x="1246" y="2491"/>
                  </a:cubicBezTo>
                  <a:cubicBezTo>
                    <a:pt x="1932" y="2491"/>
                    <a:pt x="2491" y="1933"/>
                    <a:pt x="2491" y="1246"/>
                  </a:cubicBezTo>
                  <a:cubicBezTo>
                    <a:pt x="2491" y="561"/>
                    <a:pt x="1932" y="0"/>
                    <a:pt x="1246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1"/>
            <p:cNvSpPr/>
            <p:nvPr/>
          </p:nvSpPr>
          <p:spPr>
            <a:xfrm>
              <a:off x="6643939" y="2774495"/>
              <a:ext cx="67282" cy="67282"/>
            </a:xfrm>
            <a:custGeom>
              <a:avLst/>
              <a:gdLst/>
              <a:ahLst/>
              <a:cxnLst/>
              <a:rect l="l" t="t" r="r" b="b"/>
              <a:pathLst>
                <a:path w="2491" h="2491" extrusionOk="0">
                  <a:moveTo>
                    <a:pt x="1621" y="377"/>
                  </a:moveTo>
                  <a:lnTo>
                    <a:pt x="1621" y="377"/>
                  </a:lnTo>
                  <a:cubicBezTo>
                    <a:pt x="1959" y="522"/>
                    <a:pt x="2195" y="860"/>
                    <a:pt x="2195" y="1249"/>
                  </a:cubicBezTo>
                  <a:cubicBezTo>
                    <a:pt x="2195" y="1642"/>
                    <a:pt x="1951" y="1982"/>
                    <a:pt x="1607" y="2125"/>
                  </a:cubicBezTo>
                  <a:cubicBezTo>
                    <a:pt x="1794" y="1557"/>
                    <a:pt x="1800" y="947"/>
                    <a:pt x="1621" y="377"/>
                  </a:cubicBezTo>
                  <a:close/>
                  <a:moveTo>
                    <a:pt x="1247" y="296"/>
                  </a:moveTo>
                  <a:cubicBezTo>
                    <a:pt x="1261" y="296"/>
                    <a:pt x="1274" y="296"/>
                    <a:pt x="1288" y="298"/>
                  </a:cubicBezTo>
                  <a:cubicBezTo>
                    <a:pt x="1289" y="310"/>
                    <a:pt x="1292" y="324"/>
                    <a:pt x="1296" y="335"/>
                  </a:cubicBezTo>
                  <a:cubicBezTo>
                    <a:pt x="1518" y="937"/>
                    <a:pt x="1507" y="1594"/>
                    <a:pt x="1271" y="2187"/>
                  </a:cubicBezTo>
                  <a:cubicBezTo>
                    <a:pt x="1269" y="2190"/>
                    <a:pt x="1269" y="2193"/>
                    <a:pt x="1269" y="2195"/>
                  </a:cubicBezTo>
                  <a:lnTo>
                    <a:pt x="1247" y="2195"/>
                  </a:lnTo>
                  <a:cubicBezTo>
                    <a:pt x="724" y="2195"/>
                    <a:pt x="298" y="1770"/>
                    <a:pt x="298" y="1246"/>
                  </a:cubicBezTo>
                  <a:cubicBezTo>
                    <a:pt x="298" y="723"/>
                    <a:pt x="724" y="296"/>
                    <a:pt x="1247" y="296"/>
                  </a:cubicBezTo>
                  <a:close/>
                  <a:moveTo>
                    <a:pt x="1246" y="0"/>
                  </a:moveTo>
                  <a:cubicBezTo>
                    <a:pt x="558" y="0"/>
                    <a:pt x="1" y="559"/>
                    <a:pt x="1" y="1246"/>
                  </a:cubicBezTo>
                  <a:cubicBezTo>
                    <a:pt x="1" y="1933"/>
                    <a:pt x="558" y="2491"/>
                    <a:pt x="1246" y="2491"/>
                  </a:cubicBezTo>
                  <a:cubicBezTo>
                    <a:pt x="1932" y="2491"/>
                    <a:pt x="2491" y="1933"/>
                    <a:pt x="2491" y="1246"/>
                  </a:cubicBezTo>
                  <a:cubicBezTo>
                    <a:pt x="2491" y="561"/>
                    <a:pt x="1932" y="0"/>
                    <a:pt x="1246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1"/>
            <p:cNvSpPr/>
            <p:nvPr/>
          </p:nvSpPr>
          <p:spPr>
            <a:xfrm>
              <a:off x="6598238" y="2792024"/>
              <a:ext cx="31359" cy="31332"/>
            </a:xfrm>
            <a:custGeom>
              <a:avLst/>
              <a:gdLst/>
              <a:ahLst/>
              <a:cxnLst/>
              <a:rect l="l" t="t" r="r" b="b"/>
              <a:pathLst>
                <a:path w="1161" h="1160" extrusionOk="0">
                  <a:moveTo>
                    <a:pt x="581" y="298"/>
                  </a:moveTo>
                  <a:cubicBezTo>
                    <a:pt x="739" y="298"/>
                    <a:pt x="865" y="425"/>
                    <a:pt x="865" y="581"/>
                  </a:cubicBezTo>
                  <a:cubicBezTo>
                    <a:pt x="865" y="737"/>
                    <a:pt x="737" y="866"/>
                    <a:pt x="581" y="866"/>
                  </a:cubicBezTo>
                  <a:cubicBezTo>
                    <a:pt x="424" y="866"/>
                    <a:pt x="297" y="737"/>
                    <a:pt x="297" y="581"/>
                  </a:cubicBezTo>
                  <a:cubicBezTo>
                    <a:pt x="297" y="424"/>
                    <a:pt x="426" y="298"/>
                    <a:pt x="581" y="298"/>
                  </a:cubicBezTo>
                  <a:close/>
                  <a:moveTo>
                    <a:pt x="581" y="0"/>
                  </a:moveTo>
                  <a:cubicBezTo>
                    <a:pt x="261" y="0"/>
                    <a:pt x="1" y="260"/>
                    <a:pt x="1" y="579"/>
                  </a:cubicBezTo>
                  <a:cubicBezTo>
                    <a:pt x="1" y="900"/>
                    <a:pt x="262" y="1160"/>
                    <a:pt x="581" y="1160"/>
                  </a:cubicBezTo>
                  <a:cubicBezTo>
                    <a:pt x="902" y="1160"/>
                    <a:pt x="1160" y="898"/>
                    <a:pt x="1160" y="579"/>
                  </a:cubicBezTo>
                  <a:cubicBezTo>
                    <a:pt x="1160" y="260"/>
                    <a:pt x="900" y="0"/>
                    <a:pt x="581" y="0"/>
                  </a:cubicBezTo>
                  <a:close/>
                </a:path>
              </a:pathLst>
            </a:custGeom>
            <a:solidFill>
              <a:srgbClr val="EFC5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5" name="Google Shape;1065;p21"/>
          <p:cNvGrpSpPr/>
          <p:nvPr/>
        </p:nvGrpSpPr>
        <p:grpSpPr>
          <a:xfrm>
            <a:off x="376342" y="1291700"/>
            <a:ext cx="8336420" cy="2869976"/>
            <a:chOff x="428167" y="1253025"/>
            <a:chExt cx="8336420" cy="2869976"/>
          </a:xfrm>
        </p:grpSpPr>
        <p:sp>
          <p:nvSpPr>
            <p:cNvPr id="1066" name="Google Shape;1066;p21"/>
            <p:cNvSpPr/>
            <p:nvPr/>
          </p:nvSpPr>
          <p:spPr>
            <a:xfrm>
              <a:off x="5916955" y="213305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1"/>
            <p:cNvSpPr/>
            <p:nvPr/>
          </p:nvSpPr>
          <p:spPr>
            <a:xfrm>
              <a:off x="3260546" y="3504068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1"/>
            <p:cNvSpPr/>
            <p:nvPr/>
          </p:nvSpPr>
          <p:spPr>
            <a:xfrm>
              <a:off x="4042475" y="12530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1"/>
            <p:cNvSpPr/>
            <p:nvPr/>
          </p:nvSpPr>
          <p:spPr>
            <a:xfrm>
              <a:off x="428167" y="12530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1"/>
            <p:cNvSpPr/>
            <p:nvPr/>
          </p:nvSpPr>
          <p:spPr>
            <a:xfrm>
              <a:off x="8593000" y="35033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1"/>
            <p:cNvSpPr/>
            <p:nvPr/>
          </p:nvSpPr>
          <p:spPr>
            <a:xfrm>
              <a:off x="5076292" y="39486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rgbClr val="F7E7C6">
                <a:alpha val="39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F0FE84F-0B8F-50D5-D39B-7F4E04A00595}"/>
              </a:ext>
            </a:extLst>
          </p:cNvPr>
          <p:cNvSpPr/>
          <p:nvPr/>
        </p:nvSpPr>
        <p:spPr>
          <a:xfrm flipH="1">
            <a:off x="8055900" y="2730051"/>
            <a:ext cx="630900" cy="645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814ECA3-4264-C8B2-AACB-8C987E5B0A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8324" y="2682893"/>
            <a:ext cx="668125" cy="6858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1ECA768-6D88-F30F-FC10-2E82753A7C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192" y="1522729"/>
            <a:ext cx="692834" cy="6858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C2ACC0F-AC70-F162-5398-BC3B2C923D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12523" y="3875210"/>
            <a:ext cx="693254" cy="6858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FAEAE4A-6272-7848-6703-E568D0509A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192" y="2706644"/>
            <a:ext cx="697043" cy="685800"/>
          </a:xfrm>
          <a:prstGeom prst="rect">
            <a:avLst/>
          </a:prstGeom>
        </p:spPr>
      </p:pic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ED55DE7B-4987-2C40-F062-0E5F154AE412}"/>
              </a:ext>
            </a:extLst>
          </p:cNvPr>
          <p:cNvCxnSpPr>
            <a:cxnSpLocks/>
            <a:endCxn id="1040" idx="1"/>
          </p:cNvCxnSpPr>
          <p:nvPr/>
        </p:nvCxnSpPr>
        <p:spPr>
          <a:xfrm>
            <a:off x="4358882" y="3542056"/>
            <a:ext cx="2181868" cy="369994"/>
          </a:xfrm>
          <a:prstGeom prst="bentConnector3">
            <a:avLst>
              <a:gd name="adj1" fmla="val 3616"/>
            </a:avLst>
          </a:prstGeom>
          <a:ln>
            <a:solidFill>
              <a:srgbClr val="8BC5A7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34B1FFF6-5D62-39CD-821F-813083CFED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4318" y="3890559"/>
            <a:ext cx="675028" cy="68580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4893E5B6-CF6F-3B3B-6669-713F54A932A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19977" y="1572731"/>
            <a:ext cx="685800" cy="685800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637BA64-498C-24D3-726E-DCEDD3FA2B82}"/>
              </a:ext>
            </a:extLst>
          </p:cNvPr>
          <p:cNvCxnSpPr>
            <a:cxnSpLocks/>
            <a:endCxn id="1036" idx="1"/>
          </p:cNvCxnSpPr>
          <p:nvPr/>
        </p:nvCxnSpPr>
        <p:spPr>
          <a:xfrm>
            <a:off x="5363023" y="2749263"/>
            <a:ext cx="1177727" cy="6412"/>
          </a:xfrm>
          <a:prstGeom prst="straightConnector1">
            <a:avLst/>
          </a:prstGeom>
          <a:ln>
            <a:solidFill>
              <a:srgbClr val="8BC5A7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5F6E5CD9-B34E-B4BF-FCFA-E8DCAAC73051}"/>
              </a:ext>
            </a:extLst>
          </p:cNvPr>
          <p:cNvCxnSpPr>
            <a:cxnSpLocks/>
            <a:endCxn id="1015" idx="3"/>
          </p:cNvCxnSpPr>
          <p:nvPr/>
        </p:nvCxnSpPr>
        <p:spPr>
          <a:xfrm rot="10800000" flipV="1">
            <a:off x="2600700" y="3022828"/>
            <a:ext cx="1065456" cy="762222"/>
          </a:xfrm>
          <a:prstGeom prst="bentConnector3">
            <a:avLst>
              <a:gd name="adj1" fmla="val 384"/>
            </a:avLst>
          </a:prstGeom>
          <a:ln>
            <a:solidFill>
              <a:srgbClr val="8BC5A7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6" name="Connector: Elbow 1075">
            <a:extLst>
              <a:ext uri="{FF2B5EF4-FFF2-40B4-BE49-F238E27FC236}">
                <a16:creationId xmlns:a16="http://schemas.microsoft.com/office/drawing/2014/main" id="{E93462D2-6321-AD2C-C318-DD0F2BA8581A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02930" y="2305477"/>
            <a:ext cx="1300962" cy="487524"/>
          </a:xfrm>
          <a:prstGeom prst="bentConnector3">
            <a:avLst>
              <a:gd name="adj1" fmla="val 214"/>
            </a:avLst>
          </a:prstGeom>
          <a:ln>
            <a:solidFill>
              <a:srgbClr val="8BC5A7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5" name="Straight Arrow Connector 1084">
            <a:extLst>
              <a:ext uri="{FF2B5EF4-FFF2-40B4-BE49-F238E27FC236}">
                <a16:creationId xmlns:a16="http://schemas.microsoft.com/office/drawing/2014/main" id="{6E6B06D3-4307-2D9D-9A13-954705560B91}"/>
              </a:ext>
            </a:extLst>
          </p:cNvPr>
          <p:cNvCxnSpPr>
            <a:cxnSpLocks/>
          </p:cNvCxnSpPr>
          <p:nvPr/>
        </p:nvCxnSpPr>
        <p:spPr>
          <a:xfrm>
            <a:off x="4358882" y="1668106"/>
            <a:ext cx="2021136" cy="0"/>
          </a:xfrm>
          <a:prstGeom prst="straightConnector1">
            <a:avLst/>
          </a:prstGeom>
          <a:ln>
            <a:solidFill>
              <a:srgbClr val="8BC5A7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9" name="Google Shape;1017;p21">
            <a:extLst>
              <a:ext uri="{FF2B5EF4-FFF2-40B4-BE49-F238E27FC236}">
                <a16:creationId xmlns:a16="http://schemas.microsoft.com/office/drawing/2014/main" id="{FB2A1CE9-8896-8E72-E098-2DE38BE62EDA}"/>
              </a:ext>
            </a:extLst>
          </p:cNvPr>
          <p:cNvCxnSpPr>
            <a:cxnSpLocks/>
          </p:cNvCxnSpPr>
          <p:nvPr/>
        </p:nvCxnSpPr>
        <p:spPr>
          <a:xfrm>
            <a:off x="1268776" y="3011428"/>
            <a:ext cx="870074" cy="0"/>
          </a:xfrm>
          <a:prstGeom prst="straightConnector1">
            <a:avLst/>
          </a:prstGeom>
          <a:noFill/>
          <a:ln w="9525" cap="rnd" cmpd="sng">
            <a:solidFill>
              <a:srgbClr val="8BC5A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0" name="Google Shape;1064;p21">
            <a:extLst>
              <a:ext uri="{FF2B5EF4-FFF2-40B4-BE49-F238E27FC236}">
                <a16:creationId xmlns:a16="http://schemas.microsoft.com/office/drawing/2014/main" id="{7D5AE28E-71C0-233D-A046-E3F76DD1C8C9}"/>
              </a:ext>
            </a:extLst>
          </p:cNvPr>
          <p:cNvSpPr txBox="1"/>
          <p:nvPr/>
        </p:nvSpPr>
        <p:spPr>
          <a:xfrm>
            <a:off x="3260163" y="4281200"/>
            <a:ext cx="2621100" cy="45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rPr>
              <a:t>Total  Revenue </a:t>
            </a:r>
            <a:r>
              <a:rPr lang="en-US" sz="1800" b="1" dirty="0">
                <a:solidFill>
                  <a:srgbClr val="EFC570"/>
                </a:solidFill>
                <a:latin typeface="Kumbh Sans"/>
                <a:ea typeface="Kumbh Sans"/>
                <a:cs typeface="Kumbh Sans"/>
                <a:sym typeface="Kumbh Sans"/>
              </a:rPr>
              <a:t>$61,312</a:t>
            </a:r>
            <a:endParaRPr lang="en-US" sz="1800" b="1" dirty="0">
              <a:solidFill>
                <a:srgbClr val="F7E7C6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sp>
        <p:nvSpPr>
          <p:cNvPr id="843" name="Google Shape;359;p16">
            <a:extLst>
              <a:ext uri="{FF2B5EF4-FFF2-40B4-BE49-F238E27FC236}">
                <a16:creationId xmlns:a16="http://schemas.microsoft.com/office/drawing/2014/main" id="{04F44AF2-8E83-506A-2CBF-8C8F67D25B07}"/>
              </a:ext>
            </a:extLst>
          </p:cNvPr>
          <p:cNvSpPr txBox="1"/>
          <p:nvPr/>
        </p:nvSpPr>
        <p:spPr>
          <a:xfrm>
            <a:off x="730020" y="540000"/>
            <a:ext cx="7708500" cy="630900"/>
          </a:xfrm>
          <a:prstGeom prst="rect">
            <a:avLst/>
          </a:prstGeom>
          <a:solidFill>
            <a:srgbClr val="0C1F1E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EFC570"/>
                </a:solidFill>
                <a:latin typeface="Yeseva One"/>
              </a:rPr>
              <a:t>GEOGRAPHIC REGION SALES</a:t>
            </a:r>
            <a:endParaRPr sz="2800" b="1" dirty="0">
              <a:solidFill>
                <a:srgbClr val="EFC570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ury Cinema Theater Pitch Deck Infographics by Slidesgo">
  <a:themeElements>
    <a:clrScheme name="Simple Light">
      <a:dk1>
        <a:srgbClr val="000000"/>
      </a:dk1>
      <a:lt1>
        <a:srgbClr val="FFFFFF"/>
      </a:lt1>
      <a:dk2>
        <a:srgbClr val="0C1F1E"/>
      </a:dk2>
      <a:lt2>
        <a:srgbClr val="063332"/>
      </a:lt2>
      <a:accent1>
        <a:srgbClr val="2A6460"/>
      </a:accent1>
      <a:accent2>
        <a:srgbClr val="8BC5A7"/>
      </a:accent2>
      <a:accent3>
        <a:srgbClr val="B78534"/>
      </a:accent3>
      <a:accent4>
        <a:srgbClr val="CDA04B"/>
      </a:accent4>
      <a:accent5>
        <a:srgbClr val="EFC570"/>
      </a:accent5>
      <a:accent6>
        <a:srgbClr val="F7E7C6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1412</TotalTime>
  <Words>523</Words>
  <Application>Microsoft Office PowerPoint</Application>
  <PresentationFormat>On-screen Show (16:9)</PresentationFormat>
  <Paragraphs>111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Fira Sans Condensed</vt:lpstr>
      <vt:lpstr>Fira Sans Extra Condensed</vt:lpstr>
      <vt:lpstr>Kumbh Sans</vt:lpstr>
      <vt:lpstr>Roboto-Regular</vt:lpstr>
      <vt:lpstr>Yeseva One</vt:lpstr>
      <vt:lpstr>Luxury Cinema Theater Pitch Deck Infographics by Slidesgo</vt:lpstr>
      <vt:lpstr>ROCKBUSTER STEALTH              Data Analysis</vt:lpstr>
      <vt:lpstr>PowerPoint Presentation</vt:lpstr>
      <vt:lpstr>MOST / LEAST REVENUE CONTRIBUTION</vt:lpstr>
      <vt:lpstr>PowerPoint Presentation</vt:lpstr>
      <vt:lpstr>AVERAGE RENTAL DURATION</vt:lpstr>
      <vt:lpstr>STATISTICAL ANALYSIS  </vt:lpstr>
      <vt:lpstr>ROCKBUSTER’S CUSTOMERS</vt:lpstr>
      <vt:lpstr>PowerPoint Presentation</vt:lpstr>
      <vt:lpstr>PowerPoint Presentation</vt:lpstr>
      <vt:lpstr>SUMMARY</vt:lpstr>
      <vt:lpstr>PowerPoint Presentation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LUXURY CINEMA THEATER INFOGRAPHICS</dc:title>
  <dc:creator>Swati Gaikwad</dc:creator>
  <cp:lastModifiedBy>Swati Gaikwad</cp:lastModifiedBy>
  <cp:revision>24</cp:revision>
  <dcterms:modified xsi:type="dcterms:W3CDTF">2023-05-16T20:21:31Z</dcterms:modified>
</cp:coreProperties>
</file>