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91" r:id="rId5"/>
    <p:sldId id="275" r:id="rId6"/>
    <p:sldId id="270" r:id="rId7"/>
    <p:sldId id="266" r:id="rId8"/>
    <p:sldId id="292" r:id="rId9"/>
    <p:sldId id="262" r:id="rId10"/>
    <p:sldId id="293" r:id="rId11"/>
    <p:sldId id="285" r:id="rId12"/>
    <p:sldId id="25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332"/>
    <a:srgbClr val="8BC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350383-B0EF-4819-84FE-449BD01E6D9A}" v="36" dt="2023-05-13T12:06:04.303"/>
    <p1510:client id="{E9ABA18B-E695-420A-B500-61511069E3B1}" v="6" dt="2023-05-13T12:03:16.609"/>
  </p1510:revLst>
</p1510:revInfo>
</file>

<file path=ppt/tableStyles.xml><?xml version="1.0" encoding="utf-8"?>
<a:tblStyleLst xmlns:a="http://schemas.openxmlformats.org/drawingml/2006/main" def="{B5FA16C4-4DCB-4884-8348-97DFEE2DAC8F}">
  <a:tblStyle styleId="{B5FA16C4-4DCB-4884-8348-97DFEE2DAC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71" autoAdjust="0"/>
  </p:normalViewPr>
  <p:slideViewPr>
    <p:cSldViewPr snapToGrid="0">
      <p:cViewPr varScale="1">
        <p:scale>
          <a:sx n="99" d="100"/>
          <a:sy n="99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ti Gaikwad" userId="9e70987f59bec8d2" providerId="Windows Live" clId="Web-{6D350383-B0EF-4819-84FE-449BD01E6D9A}"/>
    <pc:docChg chg="modSld">
      <pc:chgData name="Swati Gaikwad" userId="9e70987f59bec8d2" providerId="Windows Live" clId="Web-{6D350383-B0EF-4819-84FE-449BD01E6D9A}" dt="2023-05-13T12:06:01.459" v="32" actId="20577"/>
      <pc:docMkLst>
        <pc:docMk/>
      </pc:docMkLst>
      <pc:sldChg chg="modSp">
        <pc:chgData name="Swati Gaikwad" userId="9e70987f59bec8d2" providerId="Windows Live" clId="Web-{6D350383-B0EF-4819-84FE-449BD01E6D9A}" dt="2023-05-13T12:06:01.459" v="32" actId="20577"/>
        <pc:sldMkLst>
          <pc:docMk/>
          <pc:sldMk cId="0" sldId="256"/>
        </pc:sldMkLst>
        <pc:spChg chg="mod">
          <ac:chgData name="Swati Gaikwad" userId="9e70987f59bec8d2" providerId="Windows Live" clId="Web-{6D350383-B0EF-4819-84FE-449BD01E6D9A}" dt="2023-05-13T12:06:01.459" v="32" actId="20577"/>
          <ac:spMkLst>
            <pc:docMk/>
            <pc:sldMk cId="0" sldId="256"/>
            <ac:spMk id="157" creationId="{00000000-0000-0000-0000-000000000000}"/>
          </ac:spMkLst>
        </pc:spChg>
      </pc:sldChg>
    </pc:docChg>
  </pc:docChgLst>
  <pc:docChgLst>
    <pc:chgData name="Swati Gaikwad" userId="9e70987f59bec8d2" providerId="Windows Live" clId="Web-{E9ABA18B-E695-420A-B500-61511069E3B1}"/>
    <pc:docChg chg="modSld">
      <pc:chgData name="Swati Gaikwad" userId="9e70987f59bec8d2" providerId="Windows Live" clId="Web-{E9ABA18B-E695-420A-B500-61511069E3B1}" dt="2023-05-13T12:03:16.609" v="5" actId="20577"/>
      <pc:docMkLst>
        <pc:docMk/>
      </pc:docMkLst>
      <pc:sldChg chg="modSp">
        <pc:chgData name="Swati Gaikwad" userId="9e70987f59bec8d2" providerId="Windows Live" clId="Web-{E9ABA18B-E695-420A-B500-61511069E3B1}" dt="2023-05-13T12:03:16.609" v="5" actId="20577"/>
        <pc:sldMkLst>
          <pc:docMk/>
          <pc:sldMk cId="0" sldId="256"/>
        </pc:sldMkLst>
        <pc:spChg chg="mod">
          <ac:chgData name="Swati Gaikwad" userId="9e70987f59bec8d2" providerId="Windows Live" clId="Web-{E9ABA18B-E695-420A-B500-61511069E3B1}" dt="2023-05-13T12:03:16.609" v="5" actId="20577"/>
          <ac:spMkLst>
            <pc:docMk/>
            <pc:sldMk cId="0" sldId="256"/>
            <ac:spMk id="157" creationId="{00000000-0000-0000-0000-000000000000}"/>
          </ac:spMkLst>
        </pc:spChg>
        <pc:grpChg chg="mod">
          <ac:chgData name="Swati Gaikwad" userId="9e70987f59bec8d2" providerId="Windows Live" clId="Web-{E9ABA18B-E695-420A-B500-61511069E3B1}" dt="2023-05-13T12:03:06.593" v="3" actId="1076"/>
          <ac:grpSpMkLst>
            <pc:docMk/>
            <pc:sldMk cId="0" sldId="256"/>
            <ac:grpSpMk id="220" creationId="{00000000-0000-0000-0000-000000000000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710588771940918"/>
          <c:y val="0.135455011748809"/>
          <c:w val="0.71003744167329741"/>
          <c:h val="0.695093568210157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avg_duration!$B$1</c:f>
              <c:strCache>
                <c:ptCount val="1"/>
                <c:pt idx="0">
                  <c:v>average_rental_duration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avg_duration!$A$2:$A$18</c:f>
              <c:strCache>
                <c:ptCount val="17"/>
                <c:pt idx="0">
                  <c:v>Sports</c:v>
                </c:pt>
                <c:pt idx="1">
                  <c:v>New</c:v>
                </c:pt>
                <c:pt idx="2">
                  <c:v>Documentary</c:v>
                </c:pt>
                <c:pt idx="3">
                  <c:v>Horror</c:v>
                </c:pt>
                <c:pt idx="4">
                  <c:v>Sci-Fi</c:v>
                </c:pt>
                <c:pt idx="5">
                  <c:v>Animation</c:v>
                </c:pt>
                <c:pt idx="6">
                  <c:v>Comedy</c:v>
                </c:pt>
                <c:pt idx="7">
                  <c:v>Action</c:v>
                </c:pt>
                <c:pt idx="8">
                  <c:v>Children</c:v>
                </c:pt>
                <c:pt idx="9">
                  <c:v>Games</c:v>
                </c:pt>
                <c:pt idx="10">
                  <c:v>Classics</c:v>
                </c:pt>
                <c:pt idx="11">
                  <c:v>Drama</c:v>
                </c:pt>
                <c:pt idx="12">
                  <c:v>Foreign</c:v>
                </c:pt>
                <c:pt idx="13">
                  <c:v>Family</c:v>
                </c:pt>
                <c:pt idx="14">
                  <c:v>Music</c:v>
                </c:pt>
                <c:pt idx="15">
                  <c:v>Travel</c:v>
                </c:pt>
                <c:pt idx="16">
                  <c:v>Thriller</c:v>
                </c:pt>
              </c:strCache>
            </c:strRef>
          </c:cat>
          <c:val>
            <c:numRef>
              <c:f>avg_duration!$B$2:$B$18</c:f>
              <c:numCache>
                <c:formatCode>General</c:formatCode>
                <c:ptCount val="17"/>
                <c:pt idx="0">
                  <c:v>4.7162162162162096</c:v>
                </c:pt>
                <c:pt idx="1">
                  <c:v>4.7460317460317398</c:v>
                </c:pt>
                <c:pt idx="2">
                  <c:v>4.7647058823529402</c:v>
                </c:pt>
                <c:pt idx="3">
                  <c:v>4.8571428571428497</c:v>
                </c:pt>
                <c:pt idx="4">
                  <c:v>4.8852459016393404</c:v>
                </c:pt>
                <c:pt idx="5">
                  <c:v>4.89393939393939</c:v>
                </c:pt>
                <c:pt idx="6">
                  <c:v>4.9310344827586201</c:v>
                </c:pt>
                <c:pt idx="7">
                  <c:v>4.953125</c:v>
                </c:pt>
                <c:pt idx="8">
                  <c:v>5.0333333333333297</c:v>
                </c:pt>
                <c:pt idx="9">
                  <c:v>5.0655737704917998</c:v>
                </c:pt>
                <c:pt idx="10">
                  <c:v>5.0701754385964897</c:v>
                </c:pt>
                <c:pt idx="11">
                  <c:v>5.0806451612903203</c:v>
                </c:pt>
                <c:pt idx="12">
                  <c:v>5.10958904109589</c:v>
                </c:pt>
                <c:pt idx="13">
                  <c:v>5.1617647058823497</c:v>
                </c:pt>
                <c:pt idx="14">
                  <c:v>5.23529411764705</c:v>
                </c:pt>
                <c:pt idx="15">
                  <c:v>5.3508771929824501</c:v>
                </c:pt>
                <c:pt idx="1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08-42B8-8957-F3AB725BA8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2745615"/>
        <c:axId val="1324203471"/>
      </c:barChart>
      <c:catAx>
        <c:axId val="15327456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203471"/>
        <c:crosses val="autoZero"/>
        <c:auto val="1"/>
        <c:lblAlgn val="ctr"/>
        <c:lblOffset val="100"/>
        <c:noMultiLvlLbl val="0"/>
      </c:catAx>
      <c:valAx>
        <c:axId val="1324203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 Days</a:t>
                </a:r>
              </a:p>
            </c:rich>
          </c:tx>
          <c:layout>
            <c:manualLayout>
              <c:xMode val="edge"/>
              <c:yMode val="edge"/>
              <c:x val="0.56678849518810148"/>
              <c:y val="0.882902922463316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2745615"/>
        <c:crosses val="autoZero"/>
        <c:crossBetween val="between"/>
      </c:valAx>
      <c:spPr>
        <a:solidFill>
          <a:srgbClr val="063332"/>
        </a:solidFill>
        <a:ln>
          <a:noFill/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6333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54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" name="Google Shape;3717;g135a1632ad4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8" name="Google Shape;3718;g135a1632ad4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3227e36c8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3227e36c8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227e36c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3227e36c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9f3193e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9f3193e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11fed2d86c8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11fed2d86c8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085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11fed2d86c8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11fed2d86c8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11fed2d86c8_1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11fed2d86c8_1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1fed2d86c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1fed2d86c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1fed2d86c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1fed2d86c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988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1fed2d86c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1fed2d86c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030875"/>
            <a:ext cx="9143958" cy="2112614"/>
            <a:chOff x="0" y="3030900"/>
            <a:chExt cx="9143958" cy="2112614"/>
          </a:xfrm>
        </p:grpSpPr>
        <p:sp>
          <p:nvSpPr>
            <p:cNvPr id="10" name="Google Shape;10;p2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rgbClr val="8BC5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 rot="-539">
            <a:off x="628650" y="4178917"/>
            <a:ext cx="38292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628650" y="537988"/>
            <a:ext cx="3829200" cy="3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Yeseva One"/>
              <a:buNone/>
              <a:defRPr sz="60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Yeseva One"/>
              <a:buNone/>
              <a:defRPr sz="60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Yeseva One"/>
              <a:buNone/>
              <a:defRPr sz="60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Yeseva One"/>
              <a:buNone/>
              <a:defRPr sz="60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Yeseva One"/>
              <a:buNone/>
              <a:defRPr sz="60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Yeseva One"/>
              <a:buNone/>
              <a:defRPr sz="60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Yeseva One"/>
              <a:buNone/>
              <a:defRPr sz="60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Yeseva One"/>
              <a:buNone/>
              <a:defRPr sz="60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2400" y="540000"/>
            <a:ext cx="7708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404125"/>
            <a:ext cx="8238900" cy="26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rgbClr val="8BC5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1290775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4945650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1290763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4945638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2400" y="540000"/>
            <a:ext cx="7708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rgbClr val="8BC5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2400" y="540000"/>
            <a:ext cx="7708500" cy="630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2400" y="540000"/>
            <a:ext cx="7708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●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○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■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●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○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■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●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○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■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2400" y="540000"/>
            <a:ext cx="7708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Yeseva One"/>
              <a:buNone/>
              <a:defRPr sz="28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orient="horz" pos="2984">
          <p15:clr>
            <a:srgbClr val="EA4335"/>
          </p15:clr>
        </p15:guide>
        <p15:guide id="4" pos="5478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  <p15:guide id="7" orient="horz" pos="86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wati.gaikwad1742/viz/Task3_10_16806428095510/Grographic_Count?publish=y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5"/>
          <p:cNvGrpSpPr/>
          <p:nvPr/>
        </p:nvGrpSpPr>
        <p:grpSpPr>
          <a:xfrm>
            <a:off x="3773191" y="823639"/>
            <a:ext cx="5233290" cy="4376961"/>
            <a:chOff x="834119" y="1351401"/>
            <a:chExt cx="3283736" cy="2746415"/>
          </a:xfrm>
        </p:grpSpPr>
        <p:sp>
          <p:nvSpPr>
            <p:cNvPr id="61" name="Google Shape;61;p15"/>
            <p:cNvSpPr/>
            <p:nvPr/>
          </p:nvSpPr>
          <p:spPr>
            <a:xfrm>
              <a:off x="1754719" y="3369716"/>
              <a:ext cx="1961443" cy="697455"/>
            </a:xfrm>
            <a:custGeom>
              <a:avLst/>
              <a:gdLst/>
              <a:ahLst/>
              <a:cxnLst/>
              <a:rect l="l" t="t" r="r" b="b"/>
              <a:pathLst>
                <a:path w="20420" h="7261" extrusionOk="0">
                  <a:moveTo>
                    <a:pt x="20420" y="1"/>
                  </a:moveTo>
                  <a:lnTo>
                    <a:pt x="0" y="1063"/>
                  </a:lnTo>
                  <a:lnTo>
                    <a:pt x="3127" y="7260"/>
                  </a:lnTo>
                  <a:lnTo>
                    <a:pt x="17047" y="7067"/>
                  </a:lnTo>
                  <a:lnTo>
                    <a:pt x="20420" y="1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834119" y="1351401"/>
              <a:ext cx="3283736" cy="2133093"/>
            </a:xfrm>
            <a:custGeom>
              <a:avLst/>
              <a:gdLst/>
              <a:ahLst/>
              <a:cxnLst/>
              <a:rect l="l" t="t" r="r" b="b"/>
              <a:pathLst>
                <a:path w="34186" h="22207" extrusionOk="0">
                  <a:moveTo>
                    <a:pt x="22389" y="1"/>
                  </a:moveTo>
                  <a:cubicBezTo>
                    <a:pt x="21443" y="1"/>
                    <a:pt x="20392" y="53"/>
                    <a:pt x="19227" y="158"/>
                  </a:cubicBezTo>
                  <a:cubicBezTo>
                    <a:pt x="0" y="1902"/>
                    <a:pt x="14503" y="22207"/>
                    <a:pt x="14503" y="22207"/>
                  </a:cubicBezTo>
                  <a:lnTo>
                    <a:pt x="25540" y="22131"/>
                  </a:lnTo>
                  <a:cubicBezTo>
                    <a:pt x="29731" y="8105"/>
                    <a:pt x="34186" y="1"/>
                    <a:pt x="22389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989634" y="1396931"/>
              <a:ext cx="2969252" cy="2079303"/>
            </a:xfrm>
            <a:custGeom>
              <a:avLst/>
              <a:gdLst/>
              <a:ahLst/>
              <a:cxnLst/>
              <a:rect l="l" t="t" r="r" b="b"/>
              <a:pathLst>
                <a:path w="30912" h="21647" extrusionOk="0">
                  <a:moveTo>
                    <a:pt x="19745" y="0"/>
                  </a:moveTo>
                  <a:cubicBezTo>
                    <a:pt x="18998" y="0"/>
                    <a:pt x="18185" y="44"/>
                    <a:pt x="17300" y="133"/>
                  </a:cubicBezTo>
                  <a:cubicBezTo>
                    <a:pt x="0" y="1870"/>
                    <a:pt x="14198" y="21647"/>
                    <a:pt x="14198" y="21647"/>
                  </a:cubicBezTo>
                  <a:lnTo>
                    <a:pt x="22103" y="21500"/>
                  </a:lnTo>
                  <a:cubicBezTo>
                    <a:pt x="27194" y="9678"/>
                    <a:pt x="30911" y="0"/>
                    <a:pt x="19745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676914" y="1436218"/>
              <a:ext cx="2418857" cy="1436310"/>
            </a:xfrm>
            <a:custGeom>
              <a:avLst/>
              <a:gdLst/>
              <a:ahLst/>
              <a:cxnLst/>
              <a:rect l="l" t="t" r="r" b="b"/>
              <a:pathLst>
                <a:path w="25182" h="14953" extrusionOk="0">
                  <a:moveTo>
                    <a:pt x="12809" y="0"/>
                  </a:moveTo>
                  <a:cubicBezTo>
                    <a:pt x="12487" y="0"/>
                    <a:pt x="12147" y="10"/>
                    <a:pt x="11790" y="31"/>
                  </a:cubicBezTo>
                  <a:cubicBezTo>
                    <a:pt x="0" y="724"/>
                    <a:pt x="2093" y="14009"/>
                    <a:pt x="8224" y="14932"/>
                  </a:cubicBezTo>
                  <a:cubicBezTo>
                    <a:pt x="8316" y="14946"/>
                    <a:pt x="8412" y="14953"/>
                    <a:pt x="8511" y="14953"/>
                  </a:cubicBezTo>
                  <a:cubicBezTo>
                    <a:pt x="13160" y="14953"/>
                    <a:pt x="25182" y="0"/>
                    <a:pt x="12809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928484" y="3314772"/>
              <a:ext cx="1585484" cy="359534"/>
            </a:xfrm>
            <a:custGeom>
              <a:avLst/>
              <a:gdLst/>
              <a:ahLst/>
              <a:cxnLst/>
              <a:rect l="l" t="t" r="r" b="b"/>
              <a:pathLst>
                <a:path w="16506" h="3743" extrusionOk="0">
                  <a:moveTo>
                    <a:pt x="7425" y="0"/>
                  </a:moveTo>
                  <a:cubicBezTo>
                    <a:pt x="3749" y="0"/>
                    <a:pt x="147" y="998"/>
                    <a:pt x="1" y="3387"/>
                  </a:cubicBezTo>
                  <a:lnTo>
                    <a:pt x="15061" y="3742"/>
                  </a:lnTo>
                  <a:cubicBezTo>
                    <a:pt x="16505" y="1487"/>
                    <a:pt x="11910" y="0"/>
                    <a:pt x="7425" y="0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989960" y="1547354"/>
              <a:ext cx="102395" cy="348680"/>
            </a:xfrm>
            <a:custGeom>
              <a:avLst/>
              <a:gdLst/>
              <a:ahLst/>
              <a:cxnLst/>
              <a:rect l="l" t="t" r="r" b="b"/>
              <a:pathLst>
                <a:path w="1066" h="3630" extrusionOk="0">
                  <a:moveTo>
                    <a:pt x="1066" y="1"/>
                  </a:moveTo>
                  <a:lnTo>
                    <a:pt x="599" y="234"/>
                  </a:lnTo>
                  <a:cubicBezTo>
                    <a:pt x="599" y="234"/>
                    <a:pt x="1" y="1450"/>
                    <a:pt x="399" y="3630"/>
                  </a:cubicBezTo>
                  <a:cubicBezTo>
                    <a:pt x="399" y="3630"/>
                    <a:pt x="487" y="528"/>
                    <a:pt x="1066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2185626" y="1459367"/>
              <a:ext cx="91829" cy="352138"/>
            </a:xfrm>
            <a:custGeom>
              <a:avLst/>
              <a:gdLst/>
              <a:ahLst/>
              <a:cxnLst/>
              <a:rect l="l" t="t" r="r" b="b"/>
              <a:pathLst>
                <a:path w="956" h="3666" extrusionOk="0">
                  <a:moveTo>
                    <a:pt x="956" y="1"/>
                  </a:moveTo>
                  <a:lnTo>
                    <a:pt x="509" y="264"/>
                  </a:lnTo>
                  <a:cubicBezTo>
                    <a:pt x="509" y="264"/>
                    <a:pt x="1" y="1517"/>
                    <a:pt x="555" y="3665"/>
                  </a:cubicBezTo>
                  <a:cubicBezTo>
                    <a:pt x="555" y="3665"/>
                    <a:pt x="419" y="563"/>
                    <a:pt x="956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2364578" y="1401542"/>
              <a:ext cx="91925" cy="352234"/>
            </a:xfrm>
            <a:custGeom>
              <a:avLst/>
              <a:gdLst/>
              <a:ahLst/>
              <a:cxnLst/>
              <a:rect l="l" t="t" r="r" b="b"/>
              <a:pathLst>
                <a:path w="957" h="3667" extrusionOk="0">
                  <a:moveTo>
                    <a:pt x="956" y="0"/>
                  </a:moveTo>
                  <a:lnTo>
                    <a:pt x="507" y="265"/>
                  </a:lnTo>
                  <a:cubicBezTo>
                    <a:pt x="507" y="265"/>
                    <a:pt x="0" y="1517"/>
                    <a:pt x="553" y="3666"/>
                  </a:cubicBezTo>
                  <a:cubicBezTo>
                    <a:pt x="553" y="3666"/>
                    <a:pt x="417" y="564"/>
                    <a:pt x="956" y="0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2884721" y="1369555"/>
              <a:ext cx="86353" cy="354251"/>
            </a:xfrm>
            <a:custGeom>
              <a:avLst/>
              <a:gdLst/>
              <a:ahLst/>
              <a:cxnLst/>
              <a:rect l="l" t="t" r="r" b="b"/>
              <a:pathLst>
                <a:path w="899" h="3688" extrusionOk="0">
                  <a:moveTo>
                    <a:pt x="1" y="1"/>
                  </a:moveTo>
                  <a:lnTo>
                    <a:pt x="1" y="1"/>
                  </a:lnTo>
                  <a:cubicBezTo>
                    <a:pt x="520" y="598"/>
                    <a:pt x="203" y="3687"/>
                    <a:pt x="203" y="3687"/>
                  </a:cubicBezTo>
                  <a:cubicBezTo>
                    <a:pt x="898" y="1576"/>
                    <a:pt x="360" y="108"/>
                    <a:pt x="360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063961" y="1381466"/>
              <a:ext cx="86353" cy="353963"/>
            </a:xfrm>
            <a:custGeom>
              <a:avLst/>
              <a:gdLst/>
              <a:ahLst/>
              <a:cxnLst/>
              <a:rect l="l" t="t" r="r" b="b"/>
              <a:pathLst>
                <a:path w="899" h="3685" extrusionOk="0">
                  <a:moveTo>
                    <a:pt x="0" y="0"/>
                  </a:moveTo>
                  <a:cubicBezTo>
                    <a:pt x="521" y="596"/>
                    <a:pt x="203" y="3685"/>
                    <a:pt x="203" y="3685"/>
                  </a:cubicBezTo>
                  <a:cubicBezTo>
                    <a:pt x="899" y="1575"/>
                    <a:pt x="448" y="292"/>
                    <a:pt x="448" y="29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305542" y="1434489"/>
              <a:ext cx="86257" cy="354059"/>
            </a:xfrm>
            <a:custGeom>
              <a:avLst/>
              <a:gdLst/>
              <a:ahLst/>
              <a:cxnLst/>
              <a:rect l="l" t="t" r="r" b="b"/>
              <a:pathLst>
                <a:path w="898" h="3686" extrusionOk="0">
                  <a:moveTo>
                    <a:pt x="0" y="1"/>
                  </a:moveTo>
                  <a:lnTo>
                    <a:pt x="0" y="1"/>
                  </a:lnTo>
                  <a:cubicBezTo>
                    <a:pt x="520" y="596"/>
                    <a:pt x="202" y="3685"/>
                    <a:pt x="202" y="3685"/>
                  </a:cubicBezTo>
                  <a:cubicBezTo>
                    <a:pt x="898" y="1575"/>
                    <a:pt x="447" y="293"/>
                    <a:pt x="447" y="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682965" y="1919664"/>
              <a:ext cx="250031" cy="592948"/>
            </a:xfrm>
            <a:custGeom>
              <a:avLst/>
              <a:gdLst/>
              <a:ahLst/>
              <a:cxnLst/>
              <a:rect l="l" t="t" r="r" b="b"/>
              <a:pathLst>
                <a:path w="2603" h="6173" extrusionOk="0">
                  <a:moveTo>
                    <a:pt x="1476" y="0"/>
                  </a:moveTo>
                  <a:cubicBezTo>
                    <a:pt x="1" y="2060"/>
                    <a:pt x="1444" y="6154"/>
                    <a:pt x="1449" y="6173"/>
                  </a:cubicBezTo>
                  <a:lnTo>
                    <a:pt x="1449" y="6173"/>
                  </a:lnTo>
                  <a:cubicBezTo>
                    <a:pt x="746" y="2714"/>
                    <a:pt x="2603" y="2064"/>
                    <a:pt x="2603" y="2064"/>
                  </a:cubicBezTo>
                  <a:cubicBezTo>
                    <a:pt x="1379" y="1993"/>
                    <a:pt x="1476" y="0"/>
                    <a:pt x="1476" y="0"/>
                  </a:cubicBezTo>
                  <a:close/>
                  <a:moveTo>
                    <a:pt x="1449" y="6173"/>
                  </a:moveTo>
                  <a:cubicBezTo>
                    <a:pt x="1449" y="6173"/>
                    <a:pt x="1449" y="6173"/>
                    <a:pt x="1449" y="6173"/>
                  </a:cubicBezTo>
                  <a:cubicBezTo>
                    <a:pt x="1449" y="6173"/>
                    <a:pt x="1449" y="6173"/>
                    <a:pt x="1449" y="6173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482669" y="1659354"/>
              <a:ext cx="248782" cy="588721"/>
            </a:xfrm>
            <a:custGeom>
              <a:avLst/>
              <a:gdLst/>
              <a:ahLst/>
              <a:cxnLst/>
              <a:rect l="l" t="t" r="r" b="b"/>
              <a:pathLst>
                <a:path w="2590" h="6129" extrusionOk="0">
                  <a:moveTo>
                    <a:pt x="1635" y="0"/>
                  </a:moveTo>
                  <a:cubicBezTo>
                    <a:pt x="1924" y="3515"/>
                    <a:pt x="0" y="3953"/>
                    <a:pt x="0" y="3953"/>
                  </a:cubicBezTo>
                  <a:cubicBezTo>
                    <a:pt x="1207" y="4160"/>
                    <a:pt x="876" y="6129"/>
                    <a:pt x="876" y="6129"/>
                  </a:cubicBezTo>
                  <a:cubicBezTo>
                    <a:pt x="2590" y="4242"/>
                    <a:pt x="1635" y="1"/>
                    <a:pt x="1635" y="0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168624" y="2053661"/>
              <a:ext cx="1179555" cy="88563"/>
            </a:xfrm>
            <a:custGeom>
              <a:avLst/>
              <a:gdLst/>
              <a:ahLst/>
              <a:cxnLst/>
              <a:rect l="l" t="t" r="r" b="b"/>
              <a:pathLst>
                <a:path w="12280" h="922" extrusionOk="0">
                  <a:moveTo>
                    <a:pt x="12280" y="1"/>
                  </a:moveTo>
                  <a:cubicBezTo>
                    <a:pt x="12280" y="1"/>
                    <a:pt x="12280" y="1"/>
                    <a:pt x="12280" y="1"/>
                  </a:cubicBezTo>
                  <a:lnTo>
                    <a:pt x="12280" y="1"/>
                  </a:lnTo>
                  <a:cubicBezTo>
                    <a:pt x="12280" y="1"/>
                    <a:pt x="12280" y="1"/>
                    <a:pt x="12280" y="1"/>
                  </a:cubicBezTo>
                  <a:cubicBezTo>
                    <a:pt x="12280" y="1"/>
                    <a:pt x="12280" y="1"/>
                    <a:pt x="12280" y="1"/>
                  </a:cubicBezTo>
                  <a:close/>
                  <a:moveTo>
                    <a:pt x="12280" y="1"/>
                  </a:moveTo>
                  <a:cubicBezTo>
                    <a:pt x="8976" y="566"/>
                    <a:pt x="5136" y="676"/>
                    <a:pt x="2641" y="676"/>
                  </a:cubicBezTo>
                  <a:cubicBezTo>
                    <a:pt x="1045" y="676"/>
                    <a:pt x="0" y="631"/>
                    <a:pt x="0" y="631"/>
                  </a:cubicBezTo>
                  <a:lnTo>
                    <a:pt x="0" y="631"/>
                  </a:lnTo>
                  <a:cubicBezTo>
                    <a:pt x="1418" y="840"/>
                    <a:pt x="2829" y="921"/>
                    <a:pt x="4162" y="921"/>
                  </a:cubicBezTo>
                  <a:cubicBezTo>
                    <a:pt x="8635" y="921"/>
                    <a:pt x="12233" y="11"/>
                    <a:pt x="12280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208141" y="2932376"/>
              <a:ext cx="652310" cy="861037"/>
            </a:xfrm>
            <a:custGeom>
              <a:avLst/>
              <a:gdLst/>
              <a:ahLst/>
              <a:cxnLst/>
              <a:rect l="l" t="t" r="r" b="b"/>
              <a:pathLst>
                <a:path w="6791" h="8964" extrusionOk="0">
                  <a:moveTo>
                    <a:pt x="3990" y="0"/>
                  </a:moveTo>
                  <a:cubicBezTo>
                    <a:pt x="2931" y="0"/>
                    <a:pt x="1687" y="596"/>
                    <a:pt x="1130" y="2457"/>
                  </a:cubicBezTo>
                  <a:cubicBezTo>
                    <a:pt x="187" y="5602"/>
                    <a:pt x="1" y="8578"/>
                    <a:pt x="706" y="8923"/>
                  </a:cubicBezTo>
                  <a:cubicBezTo>
                    <a:pt x="762" y="8950"/>
                    <a:pt x="827" y="8964"/>
                    <a:pt x="901" y="8964"/>
                  </a:cubicBezTo>
                  <a:cubicBezTo>
                    <a:pt x="1697" y="8964"/>
                    <a:pt x="3472" y="7389"/>
                    <a:pt x="5090" y="5076"/>
                  </a:cubicBezTo>
                  <a:cubicBezTo>
                    <a:pt x="6790" y="2646"/>
                    <a:pt x="6208" y="788"/>
                    <a:pt x="5138" y="255"/>
                  </a:cubicBezTo>
                  <a:cubicBezTo>
                    <a:pt x="4827" y="101"/>
                    <a:pt x="4424" y="0"/>
                    <a:pt x="3990" y="0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583259" y="2959944"/>
              <a:ext cx="615136" cy="905510"/>
            </a:xfrm>
            <a:custGeom>
              <a:avLst/>
              <a:gdLst/>
              <a:ahLst/>
              <a:cxnLst/>
              <a:rect l="l" t="t" r="r" b="b"/>
              <a:pathLst>
                <a:path w="6404" h="9427" extrusionOk="0">
                  <a:moveTo>
                    <a:pt x="2899" y="1"/>
                  </a:moveTo>
                  <a:cubicBezTo>
                    <a:pt x="2676" y="1"/>
                    <a:pt x="2466" y="36"/>
                    <a:pt x="2279" y="103"/>
                  </a:cubicBezTo>
                  <a:cubicBezTo>
                    <a:pt x="1154" y="505"/>
                    <a:pt x="0" y="2230"/>
                    <a:pt x="1346" y="4613"/>
                  </a:cubicBezTo>
                  <a:cubicBezTo>
                    <a:pt x="2870" y="7316"/>
                    <a:pt x="4750" y="9427"/>
                    <a:pt x="5575" y="9427"/>
                  </a:cubicBezTo>
                  <a:cubicBezTo>
                    <a:pt x="5624" y="9427"/>
                    <a:pt x="5668" y="9420"/>
                    <a:pt x="5709" y="9405"/>
                  </a:cubicBezTo>
                  <a:cubicBezTo>
                    <a:pt x="6403" y="9151"/>
                    <a:pt x="6365" y="6174"/>
                    <a:pt x="5835" y="3139"/>
                  </a:cubicBezTo>
                  <a:cubicBezTo>
                    <a:pt x="5441" y="889"/>
                    <a:pt x="4014" y="1"/>
                    <a:pt x="2899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786225" y="2991930"/>
              <a:ext cx="381627" cy="881305"/>
            </a:xfrm>
            <a:custGeom>
              <a:avLst/>
              <a:gdLst/>
              <a:ahLst/>
              <a:cxnLst/>
              <a:rect l="l" t="t" r="r" b="b"/>
              <a:pathLst>
                <a:path w="3973" h="9175" extrusionOk="0">
                  <a:moveTo>
                    <a:pt x="899" y="0"/>
                  </a:moveTo>
                  <a:cubicBezTo>
                    <a:pt x="575" y="0"/>
                    <a:pt x="265" y="102"/>
                    <a:pt x="0" y="261"/>
                  </a:cubicBezTo>
                  <a:cubicBezTo>
                    <a:pt x="1850" y="2303"/>
                    <a:pt x="2812" y="6657"/>
                    <a:pt x="3258" y="9173"/>
                  </a:cubicBezTo>
                  <a:cubicBezTo>
                    <a:pt x="3267" y="9174"/>
                    <a:pt x="3276" y="9174"/>
                    <a:pt x="3285" y="9174"/>
                  </a:cubicBezTo>
                  <a:cubicBezTo>
                    <a:pt x="3323" y="9174"/>
                    <a:pt x="3359" y="9169"/>
                    <a:pt x="3390" y="9155"/>
                  </a:cubicBezTo>
                  <a:cubicBezTo>
                    <a:pt x="3973" y="8926"/>
                    <a:pt x="3883" y="4635"/>
                    <a:pt x="3089" y="2269"/>
                  </a:cubicBezTo>
                  <a:cubicBezTo>
                    <a:pt x="2518" y="564"/>
                    <a:pt x="1665" y="0"/>
                    <a:pt x="899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335896" y="2966860"/>
              <a:ext cx="380954" cy="828859"/>
            </a:xfrm>
            <a:custGeom>
              <a:avLst/>
              <a:gdLst/>
              <a:ahLst/>
              <a:cxnLst/>
              <a:rect l="l" t="t" r="r" b="b"/>
              <a:pathLst>
                <a:path w="3966" h="8629" extrusionOk="0">
                  <a:moveTo>
                    <a:pt x="3340" y="0"/>
                  </a:moveTo>
                  <a:cubicBezTo>
                    <a:pt x="2649" y="0"/>
                    <a:pt x="1574" y="546"/>
                    <a:pt x="795" y="2864"/>
                  </a:cubicBezTo>
                  <a:cubicBezTo>
                    <a:pt x="1" y="5219"/>
                    <a:pt x="141" y="8388"/>
                    <a:pt x="738" y="8628"/>
                  </a:cubicBezTo>
                  <a:cubicBezTo>
                    <a:pt x="997" y="7317"/>
                    <a:pt x="1449" y="5721"/>
                    <a:pt x="2101" y="4088"/>
                  </a:cubicBezTo>
                  <a:cubicBezTo>
                    <a:pt x="2685" y="2629"/>
                    <a:pt x="3342" y="1353"/>
                    <a:pt x="3966" y="346"/>
                  </a:cubicBezTo>
                  <a:cubicBezTo>
                    <a:pt x="3907" y="195"/>
                    <a:pt x="3823" y="97"/>
                    <a:pt x="3714" y="59"/>
                  </a:cubicBezTo>
                  <a:cubicBezTo>
                    <a:pt x="3610" y="23"/>
                    <a:pt x="3483" y="0"/>
                    <a:pt x="3340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475811" y="1470605"/>
              <a:ext cx="392673" cy="103259"/>
            </a:xfrm>
            <a:custGeom>
              <a:avLst/>
              <a:gdLst/>
              <a:ahLst/>
              <a:cxnLst/>
              <a:rect l="l" t="t" r="r" b="b"/>
              <a:pathLst>
                <a:path w="4088" h="1075" extrusionOk="0">
                  <a:moveTo>
                    <a:pt x="2757" y="1"/>
                  </a:moveTo>
                  <a:cubicBezTo>
                    <a:pt x="2513" y="1"/>
                    <a:pt x="2245" y="18"/>
                    <a:pt x="1967" y="54"/>
                  </a:cubicBezTo>
                  <a:cubicBezTo>
                    <a:pt x="861" y="197"/>
                    <a:pt x="0" y="584"/>
                    <a:pt x="43" y="919"/>
                  </a:cubicBezTo>
                  <a:cubicBezTo>
                    <a:pt x="58" y="1033"/>
                    <a:pt x="167" y="1075"/>
                    <a:pt x="349" y="1075"/>
                  </a:cubicBezTo>
                  <a:cubicBezTo>
                    <a:pt x="699" y="1075"/>
                    <a:pt x="1318" y="919"/>
                    <a:pt x="2047" y="824"/>
                  </a:cubicBezTo>
                  <a:cubicBezTo>
                    <a:pt x="3151" y="681"/>
                    <a:pt x="4087" y="736"/>
                    <a:pt x="4044" y="402"/>
                  </a:cubicBezTo>
                  <a:cubicBezTo>
                    <a:pt x="4012" y="151"/>
                    <a:pt x="3484" y="1"/>
                    <a:pt x="2757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217997" y="3547034"/>
              <a:ext cx="1109339" cy="509284"/>
            </a:xfrm>
            <a:custGeom>
              <a:avLst/>
              <a:gdLst/>
              <a:ahLst/>
              <a:cxnLst/>
              <a:rect l="l" t="t" r="r" b="b"/>
              <a:pathLst>
                <a:path w="11549" h="5302" extrusionOk="0">
                  <a:moveTo>
                    <a:pt x="11548" y="0"/>
                  </a:moveTo>
                  <a:lnTo>
                    <a:pt x="0" y="780"/>
                  </a:lnTo>
                  <a:lnTo>
                    <a:pt x="740" y="5301"/>
                  </a:lnTo>
                  <a:lnTo>
                    <a:pt x="10435" y="5169"/>
                  </a:lnTo>
                  <a:lnTo>
                    <a:pt x="11548" y="0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188027" y="3583631"/>
              <a:ext cx="546937" cy="502464"/>
            </a:xfrm>
            <a:custGeom>
              <a:avLst/>
              <a:gdLst/>
              <a:ahLst/>
              <a:cxnLst/>
              <a:rect l="l" t="t" r="r" b="b"/>
              <a:pathLst>
                <a:path w="5694" h="5231" extrusionOk="0">
                  <a:moveTo>
                    <a:pt x="0" y="0"/>
                  </a:moveTo>
                  <a:lnTo>
                    <a:pt x="2239" y="5231"/>
                  </a:lnTo>
                  <a:lnTo>
                    <a:pt x="5693" y="4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169393" y="3379802"/>
              <a:ext cx="1185991" cy="328796"/>
            </a:xfrm>
            <a:custGeom>
              <a:avLst/>
              <a:gdLst/>
              <a:ahLst/>
              <a:cxnLst/>
              <a:rect l="l" t="t" r="r" b="b"/>
              <a:pathLst>
                <a:path w="12347" h="3423" extrusionOk="0">
                  <a:moveTo>
                    <a:pt x="5298" y="1"/>
                  </a:moveTo>
                  <a:cubicBezTo>
                    <a:pt x="2311" y="1"/>
                    <a:pt x="40" y="1058"/>
                    <a:pt x="21" y="1830"/>
                  </a:cubicBezTo>
                  <a:cubicBezTo>
                    <a:pt x="1" y="2629"/>
                    <a:pt x="2532" y="3339"/>
                    <a:pt x="5675" y="3418"/>
                  </a:cubicBezTo>
                  <a:cubicBezTo>
                    <a:pt x="5807" y="3421"/>
                    <a:pt x="5940" y="3422"/>
                    <a:pt x="6073" y="3422"/>
                  </a:cubicBezTo>
                  <a:cubicBezTo>
                    <a:pt x="9105" y="3422"/>
                    <a:pt x="12309" y="2582"/>
                    <a:pt x="12326" y="1817"/>
                  </a:cubicBezTo>
                  <a:cubicBezTo>
                    <a:pt x="12346" y="1020"/>
                    <a:pt x="8759" y="82"/>
                    <a:pt x="5615" y="5"/>
                  </a:cubicBezTo>
                  <a:cubicBezTo>
                    <a:pt x="5509" y="2"/>
                    <a:pt x="5403" y="1"/>
                    <a:pt x="5298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180823" y="3334944"/>
              <a:ext cx="1034801" cy="262134"/>
            </a:xfrm>
            <a:custGeom>
              <a:avLst/>
              <a:gdLst/>
              <a:ahLst/>
              <a:cxnLst/>
              <a:rect l="l" t="t" r="r" b="b"/>
              <a:pathLst>
                <a:path w="10773" h="2729" extrusionOk="0">
                  <a:moveTo>
                    <a:pt x="4882" y="1"/>
                  </a:moveTo>
                  <a:cubicBezTo>
                    <a:pt x="2119" y="1"/>
                    <a:pt x="36" y="811"/>
                    <a:pt x="18" y="1415"/>
                  </a:cubicBezTo>
                  <a:cubicBezTo>
                    <a:pt x="1" y="2048"/>
                    <a:pt x="2390" y="2632"/>
                    <a:pt x="5353" y="2718"/>
                  </a:cubicBezTo>
                  <a:cubicBezTo>
                    <a:pt x="5600" y="2725"/>
                    <a:pt x="5843" y="2728"/>
                    <a:pt x="6082" y="2728"/>
                  </a:cubicBezTo>
                  <a:cubicBezTo>
                    <a:pt x="8704" y="2728"/>
                    <a:pt x="10739" y="2307"/>
                    <a:pt x="10754" y="1726"/>
                  </a:cubicBezTo>
                  <a:cubicBezTo>
                    <a:pt x="10773" y="1093"/>
                    <a:pt x="8259" y="92"/>
                    <a:pt x="5293" y="7"/>
                  </a:cubicBezTo>
                  <a:cubicBezTo>
                    <a:pt x="5155" y="3"/>
                    <a:pt x="5017" y="1"/>
                    <a:pt x="4882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2182360" y="3338786"/>
              <a:ext cx="916077" cy="179911"/>
            </a:xfrm>
            <a:custGeom>
              <a:avLst/>
              <a:gdLst/>
              <a:ahLst/>
              <a:cxnLst/>
              <a:rect l="l" t="t" r="r" b="b"/>
              <a:pathLst>
                <a:path w="9537" h="1873" extrusionOk="0">
                  <a:moveTo>
                    <a:pt x="4872" y="0"/>
                  </a:moveTo>
                  <a:cubicBezTo>
                    <a:pt x="2697" y="0"/>
                    <a:pt x="487" y="374"/>
                    <a:pt x="51" y="1332"/>
                  </a:cubicBezTo>
                  <a:cubicBezTo>
                    <a:pt x="0" y="1703"/>
                    <a:pt x="1721" y="1873"/>
                    <a:pt x="3709" y="1873"/>
                  </a:cubicBezTo>
                  <a:cubicBezTo>
                    <a:pt x="6368" y="1873"/>
                    <a:pt x="9503" y="1570"/>
                    <a:pt x="9519" y="1042"/>
                  </a:cubicBezTo>
                  <a:cubicBezTo>
                    <a:pt x="9537" y="437"/>
                    <a:pt x="7225" y="0"/>
                    <a:pt x="4872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2248543" y="3368851"/>
              <a:ext cx="230052" cy="93269"/>
            </a:xfrm>
            <a:custGeom>
              <a:avLst/>
              <a:gdLst/>
              <a:ahLst/>
              <a:cxnLst/>
              <a:rect l="l" t="t" r="r" b="b"/>
              <a:pathLst>
                <a:path w="2395" h="971" extrusionOk="0">
                  <a:moveTo>
                    <a:pt x="2265" y="1"/>
                  </a:moveTo>
                  <a:cubicBezTo>
                    <a:pt x="2150" y="1"/>
                    <a:pt x="1953" y="39"/>
                    <a:pt x="1686" y="99"/>
                  </a:cubicBezTo>
                  <a:cubicBezTo>
                    <a:pt x="945" y="268"/>
                    <a:pt x="0" y="696"/>
                    <a:pt x="50" y="918"/>
                  </a:cubicBezTo>
                  <a:cubicBezTo>
                    <a:pt x="59" y="955"/>
                    <a:pt x="95" y="971"/>
                    <a:pt x="152" y="971"/>
                  </a:cubicBezTo>
                  <a:cubicBezTo>
                    <a:pt x="400" y="971"/>
                    <a:pt x="1050" y="669"/>
                    <a:pt x="1608" y="471"/>
                  </a:cubicBezTo>
                  <a:cubicBezTo>
                    <a:pt x="2066" y="309"/>
                    <a:pt x="2332" y="202"/>
                    <a:pt x="2375" y="82"/>
                  </a:cubicBezTo>
                  <a:cubicBezTo>
                    <a:pt x="2395" y="25"/>
                    <a:pt x="2356" y="1"/>
                    <a:pt x="2265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984869" y="4005698"/>
              <a:ext cx="1451679" cy="92117"/>
            </a:xfrm>
            <a:custGeom>
              <a:avLst/>
              <a:gdLst/>
              <a:ahLst/>
              <a:cxnLst/>
              <a:rect l="l" t="t" r="r" b="b"/>
              <a:pathLst>
                <a:path w="15113" h="959" extrusionOk="0">
                  <a:moveTo>
                    <a:pt x="15112" y="1"/>
                  </a:moveTo>
                  <a:lnTo>
                    <a:pt x="1" y="102"/>
                  </a:lnTo>
                  <a:lnTo>
                    <a:pt x="240" y="959"/>
                  </a:lnTo>
                  <a:lnTo>
                    <a:pt x="15091" y="734"/>
                  </a:lnTo>
                  <a:lnTo>
                    <a:pt x="15112" y="1"/>
                  </a:ln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2016375" y="3580269"/>
              <a:ext cx="51005" cy="90580"/>
            </a:xfrm>
            <a:custGeom>
              <a:avLst/>
              <a:gdLst/>
              <a:ahLst/>
              <a:cxnLst/>
              <a:rect l="l" t="t" r="r" b="b"/>
              <a:pathLst>
                <a:path w="531" h="943" extrusionOk="0">
                  <a:moveTo>
                    <a:pt x="311" y="1"/>
                  </a:moveTo>
                  <a:lnTo>
                    <a:pt x="1" y="79"/>
                  </a:lnTo>
                  <a:lnTo>
                    <a:pt x="220" y="943"/>
                  </a:lnTo>
                  <a:lnTo>
                    <a:pt x="530" y="864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351515" y="2064131"/>
              <a:ext cx="58401" cy="135726"/>
            </a:xfrm>
            <a:custGeom>
              <a:avLst/>
              <a:gdLst/>
              <a:ahLst/>
              <a:cxnLst/>
              <a:rect l="l" t="t" r="r" b="b"/>
              <a:pathLst>
                <a:path w="608" h="1413" extrusionOk="0">
                  <a:moveTo>
                    <a:pt x="319" y="1"/>
                  </a:moveTo>
                  <a:cubicBezTo>
                    <a:pt x="161" y="1"/>
                    <a:pt x="22" y="312"/>
                    <a:pt x="12" y="698"/>
                  </a:cubicBezTo>
                  <a:cubicBezTo>
                    <a:pt x="0" y="1089"/>
                    <a:pt x="122" y="1406"/>
                    <a:pt x="284" y="1412"/>
                  </a:cubicBezTo>
                  <a:cubicBezTo>
                    <a:pt x="285" y="1412"/>
                    <a:pt x="286" y="1412"/>
                    <a:pt x="287" y="1412"/>
                  </a:cubicBezTo>
                  <a:cubicBezTo>
                    <a:pt x="446" y="1412"/>
                    <a:pt x="584" y="1102"/>
                    <a:pt x="596" y="715"/>
                  </a:cubicBezTo>
                  <a:cubicBezTo>
                    <a:pt x="607" y="324"/>
                    <a:pt x="486" y="6"/>
                    <a:pt x="324" y="1"/>
                  </a:cubicBezTo>
                  <a:cubicBezTo>
                    <a:pt x="322" y="1"/>
                    <a:pt x="321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060311" y="2034835"/>
              <a:ext cx="58401" cy="135822"/>
            </a:xfrm>
            <a:custGeom>
              <a:avLst/>
              <a:gdLst/>
              <a:ahLst/>
              <a:cxnLst/>
              <a:rect l="l" t="t" r="r" b="b"/>
              <a:pathLst>
                <a:path w="608" h="1414" extrusionOk="0">
                  <a:moveTo>
                    <a:pt x="321" y="1"/>
                  </a:moveTo>
                  <a:cubicBezTo>
                    <a:pt x="162" y="1"/>
                    <a:pt x="22" y="311"/>
                    <a:pt x="11" y="699"/>
                  </a:cubicBezTo>
                  <a:cubicBezTo>
                    <a:pt x="1" y="1089"/>
                    <a:pt x="122" y="1408"/>
                    <a:pt x="284" y="1414"/>
                  </a:cubicBezTo>
                  <a:cubicBezTo>
                    <a:pt x="285" y="1414"/>
                    <a:pt x="286" y="1414"/>
                    <a:pt x="288" y="1414"/>
                  </a:cubicBezTo>
                  <a:cubicBezTo>
                    <a:pt x="446" y="1414"/>
                    <a:pt x="585" y="1103"/>
                    <a:pt x="596" y="715"/>
                  </a:cubicBezTo>
                  <a:cubicBezTo>
                    <a:pt x="608" y="326"/>
                    <a:pt x="486" y="6"/>
                    <a:pt x="324" y="1"/>
                  </a:cubicBezTo>
                  <a:cubicBezTo>
                    <a:pt x="323" y="1"/>
                    <a:pt x="322" y="1"/>
                    <a:pt x="321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418504" y="3084239"/>
              <a:ext cx="352714" cy="489400"/>
            </a:xfrm>
            <a:custGeom>
              <a:avLst/>
              <a:gdLst/>
              <a:ahLst/>
              <a:cxnLst/>
              <a:rect l="l" t="t" r="r" b="b"/>
              <a:pathLst>
                <a:path w="3672" h="5095" extrusionOk="0">
                  <a:moveTo>
                    <a:pt x="2535" y="1"/>
                  </a:moveTo>
                  <a:cubicBezTo>
                    <a:pt x="2038" y="1"/>
                    <a:pt x="1033" y="943"/>
                    <a:pt x="536" y="2249"/>
                  </a:cubicBezTo>
                  <a:cubicBezTo>
                    <a:pt x="1" y="3646"/>
                    <a:pt x="250" y="4928"/>
                    <a:pt x="700" y="5077"/>
                  </a:cubicBezTo>
                  <a:cubicBezTo>
                    <a:pt x="735" y="5089"/>
                    <a:pt x="772" y="5095"/>
                    <a:pt x="810" y="5095"/>
                  </a:cubicBezTo>
                  <a:cubicBezTo>
                    <a:pt x="1901" y="5095"/>
                    <a:pt x="3671" y="354"/>
                    <a:pt x="2634" y="15"/>
                  </a:cubicBezTo>
                  <a:cubicBezTo>
                    <a:pt x="2604" y="6"/>
                    <a:pt x="2571" y="1"/>
                    <a:pt x="2535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655878" y="3313523"/>
              <a:ext cx="347815" cy="463369"/>
            </a:xfrm>
            <a:custGeom>
              <a:avLst/>
              <a:gdLst/>
              <a:ahLst/>
              <a:cxnLst/>
              <a:rect l="l" t="t" r="r" b="b"/>
              <a:pathLst>
                <a:path w="3621" h="4824" extrusionOk="0">
                  <a:moveTo>
                    <a:pt x="3023" y="0"/>
                  </a:moveTo>
                  <a:lnTo>
                    <a:pt x="0" y="914"/>
                  </a:lnTo>
                  <a:lnTo>
                    <a:pt x="1815" y="4823"/>
                  </a:lnTo>
                  <a:lnTo>
                    <a:pt x="3620" y="4339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732146" y="3397380"/>
              <a:ext cx="228323" cy="223424"/>
            </a:xfrm>
            <a:custGeom>
              <a:avLst/>
              <a:gdLst/>
              <a:ahLst/>
              <a:cxnLst/>
              <a:rect l="l" t="t" r="r" b="b"/>
              <a:pathLst>
                <a:path w="2377" h="2326" extrusionOk="0">
                  <a:moveTo>
                    <a:pt x="2038" y="1"/>
                  </a:moveTo>
                  <a:lnTo>
                    <a:pt x="1" y="917"/>
                  </a:lnTo>
                  <a:lnTo>
                    <a:pt x="628" y="2326"/>
                  </a:lnTo>
                  <a:lnTo>
                    <a:pt x="2377" y="2147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718026" y="3537525"/>
              <a:ext cx="373846" cy="141009"/>
            </a:xfrm>
            <a:custGeom>
              <a:avLst/>
              <a:gdLst/>
              <a:ahLst/>
              <a:cxnLst/>
              <a:rect l="l" t="t" r="r" b="b"/>
              <a:pathLst>
                <a:path w="3892" h="1468" extrusionOk="0">
                  <a:moveTo>
                    <a:pt x="3741" y="0"/>
                  </a:moveTo>
                  <a:lnTo>
                    <a:pt x="0" y="666"/>
                  </a:lnTo>
                  <a:lnTo>
                    <a:pt x="319" y="1468"/>
                  </a:lnTo>
                  <a:lnTo>
                    <a:pt x="3891" y="623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718026" y="3566533"/>
              <a:ext cx="196144" cy="112000"/>
            </a:xfrm>
            <a:custGeom>
              <a:avLst/>
              <a:gdLst/>
              <a:ahLst/>
              <a:cxnLst/>
              <a:rect l="l" t="t" r="r" b="b"/>
              <a:pathLst>
                <a:path w="2042" h="1166" extrusionOk="0">
                  <a:moveTo>
                    <a:pt x="2042" y="1"/>
                  </a:moveTo>
                  <a:lnTo>
                    <a:pt x="0" y="364"/>
                  </a:lnTo>
                  <a:lnTo>
                    <a:pt x="319" y="1166"/>
                  </a:lnTo>
                  <a:lnTo>
                    <a:pt x="2020" y="764"/>
                  </a:lnTo>
                  <a:lnTo>
                    <a:pt x="2042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625428" y="3272700"/>
              <a:ext cx="355692" cy="182697"/>
            </a:xfrm>
            <a:custGeom>
              <a:avLst/>
              <a:gdLst/>
              <a:ahLst/>
              <a:cxnLst/>
              <a:rect l="l" t="t" r="r" b="b"/>
              <a:pathLst>
                <a:path w="3703" h="1902" extrusionOk="0">
                  <a:moveTo>
                    <a:pt x="3449" y="0"/>
                  </a:moveTo>
                  <a:lnTo>
                    <a:pt x="1" y="955"/>
                  </a:lnTo>
                  <a:lnTo>
                    <a:pt x="180" y="1901"/>
                  </a:lnTo>
                  <a:lnTo>
                    <a:pt x="3703" y="740"/>
                  </a:lnTo>
                  <a:lnTo>
                    <a:pt x="3449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663082" y="3260693"/>
              <a:ext cx="268282" cy="124295"/>
            </a:xfrm>
            <a:custGeom>
              <a:avLst/>
              <a:gdLst/>
              <a:ahLst/>
              <a:cxnLst/>
              <a:rect l="l" t="t" r="r" b="b"/>
              <a:pathLst>
                <a:path w="2793" h="1294" extrusionOk="0">
                  <a:moveTo>
                    <a:pt x="2578" y="1"/>
                  </a:moveTo>
                  <a:lnTo>
                    <a:pt x="1" y="715"/>
                  </a:lnTo>
                  <a:lnTo>
                    <a:pt x="51" y="1293"/>
                  </a:lnTo>
                  <a:lnTo>
                    <a:pt x="2792" y="563"/>
                  </a:lnTo>
                  <a:lnTo>
                    <a:pt x="2578" y="1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514656" y="3001920"/>
              <a:ext cx="134957" cy="79437"/>
            </a:xfrm>
            <a:custGeom>
              <a:avLst/>
              <a:gdLst/>
              <a:ahLst/>
              <a:cxnLst/>
              <a:rect l="l" t="t" r="r" b="b"/>
              <a:pathLst>
                <a:path w="1405" h="827" extrusionOk="0">
                  <a:moveTo>
                    <a:pt x="1105" y="1"/>
                  </a:moveTo>
                  <a:cubicBezTo>
                    <a:pt x="960" y="1"/>
                    <a:pt x="765" y="52"/>
                    <a:pt x="569" y="152"/>
                  </a:cubicBezTo>
                  <a:cubicBezTo>
                    <a:pt x="222" y="330"/>
                    <a:pt x="1" y="589"/>
                    <a:pt x="74" y="734"/>
                  </a:cubicBezTo>
                  <a:cubicBezTo>
                    <a:pt x="107" y="796"/>
                    <a:pt x="190" y="827"/>
                    <a:pt x="301" y="827"/>
                  </a:cubicBezTo>
                  <a:cubicBezTo>
                    <a:pt x="447" y="827"/>
                    <a:pt x="640" y="775"/>
                    <a:pt x="837" y="675"/>
                  </a:cubicBezTo>
                  <a:cubicBezTo>
                    <a:pt x="1183" y="497"/>
                    <a:pt x="1405" y="238"/>
                    <a:pt x="1332" y="94"/>
                  </a:cubicBezTo>
                  <a:cubicBezTo>
                    <a:pt x="1300" y="31"/>
                    <a:pt x="1217" y="1"/>
                    <a:pt x="1105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511832" y="3354731"/>
              <a:ext cx="57729" cy="24110"/>
            </a:xfrm>
            <a:custGeom>
              <a:avLst/>
              <a:gdLst/>
              <a:ahLst/>
              <a:cxnLst/>
              <a:rect l="l" t="t" r="r" b="b"/>
              <a:pathLst>
                <a:path w="601" h="251" extrusionOk="0">
                  <a:moveTo>
                    <a:pt x="367" y="0"/>
                  </a:moveTo>
                  <a:cubicBezTo>
                    <a:pt x="342" y="0"/>
                    <a:pt x="314" y="2"/>
                    <a:pt x="287" y="5"/>
                  </a:cubicBezTo>
                  <a:cubicBezTo>
                    <a:pt x="126" y="22"/>
                    <a:pt x="0" y="93"/>
                    <a:pt x="8" y="158"/>
                  </a:cubicBezTo>
                  <a:cubicBezTo>
                    <a:pt x="14" y="213"/>
                    <a:pt x="109" y="250"/>
                    <a:pt x="235" y="250"/>
                  </a:cubicBezTo>
                  <a:cubicBezTo>
                    <a:pt x="260" y="250"/>
                    <a:pt x="287" y="249"/>
                    <a:pt x="314" y="246"/>
                  </a:cubicBezTo>
                  <a:cubicBezTo>
                    <a:pt x="476" y="229"/>
                    <a:pt x="600" y="158"/>
                    <a:pt x="593" y="93"/>
                  </a:cubicBezTo>
                  <a:cubicBezTo>
                    <a:pt x="587" y="38"/>
                    <a:pt x="492" y="0"/>
                    <a:pt x="367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635033" y="3305935"/>
              <a:ext cx="350505" cy="153880"/>
            </a:xfrm>
            <a:custGeom>
              <a:avLst/>
              <a:gdLst/>
              <a:ahLst/>
              <a:cxnLst/>
              <a:rect l="l" t="t" r="r" b="b"/>
              <a:pathLst>
                <a:path w="3649" h="1602" extrusionOk="0">
                  <a:moveTo>
                    <a:pt x="3484" y="1"/>
                  </a:moveTo>
                  <a:lnTo>
                    <a:pt x="1" y="1094"/>
                  </a:lnTo>
                  <a:lnTo>
                    <a:pt x="67" y="1601"/>
                  </a:lnTo>
                  <a:lnTo>
                    <a:pt x="3648" y="42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690362" y="3130538"/>
              <a:ext cx="105564" cy="182024"/>
            </a:xfrm>
            <a:custGeom>
              <a:avLst/>
              <a:gdLst/>
              <a:ahLst/>
              <a:cxnLst/>
              <a:rect l="l" t="t" r="r" b="b"/>
              <a:pathLst>
                <a:path w="1099" h="1895" extrusionOk="0">
                  <a:moveTo>
                    <a:pt x="227" y="0"/>
                  </a:moveTo>
                  <a:lnTo>
                    <a:pt x="0" y="112"/>
                  </a:lnTo>
                  <a:lnTo>
                    <a:pt x="872" y="1894"/>
                  </a:lnTo>
                  <a:lnTo>
                    <a:pt x="1098" y="17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530332" y="3129385"/>
              <a:ext cx="188172" cy="85201"/>
            </a:xfrm>
            <a:custGeom>
              <a:avLst/>
              <a:gdLst/>
              <a:ahLst/>
              <a:cxnLst/>
              <a:rect l="l" t="t" r="r" b="b"/>
              <a:pathLst>
                <a:path w="1959" h="887" extrusionOk="0">
                  <a:moveTo>
                    <a:pt x="1877" y="1"/>
                  </a:moveTo>
                  <a:lnTo>
                    <a:pt x="0" y="649"/>
                  </a:lnTo>
                  <a:lnTo>
                    <a:pt x="83" y="887"/>
                  </a:lnTo>
                  <a:lnTo>
                    <a:pt x="1958" y="240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216306" y="2545849"/>
              <a:ext cx="77036" cy="52638"/>
            </a:xfrm>
            <a:custGeom>
              <a:avLst/>
              <a:gdLst/>
              <a:ahLst/>
              <a:cxnLst/>
              <a:rect l="l" t="t" r="r" b="b"/>
              <a:pathLst>
                <a:path w="802" h="548" extrusionOk="0">
                  <a:moveTo>
                    <a:pt x="221" y="0"/>
                  </a:moveTo>
                  <a:cubicBezTo>
                    <a:pt x="156" y="0"/>
                    <a:pt x="99" y="43"/>
                    <a:pt x="47" y="181"/>
                  </a:cubicBezTo>
                  <a:cubicBezTo>
                    <a:pt x="0" y="309"/>
                    <a:pt x="97" y="467"/>
                    <a:pt x="269" y="531"/>
                  </a:cubicBezTo>
                  <a:cubicBezTo>
                    <a:pt x="299" y="542"/>
                    <a:pt x="331" y="547"/>
                    <a:pt x="363" y="547"/>
                  </a:cubicBezTo>
                  <a:cubicBezTo>
                    <a:pt x="514" y="547"/>
                    <a:pt x="675" y="439"/>
                    <a:pt x="706" y="331"/>
                  </a:cubicBezTo>
                  <a:cubicBezTo>
                    <a:pt x="802" y="3"/>
                    <a:pt x="623" y="142"/>
                    <a:pt x="453" y="80"/>
                  </a:cubicBezTo>
                  <a:cubicBezTo>
                    <a:pt x="365" y="47"/>
                    <a:pt x="289" y="0"/>
                    <a:pt x="221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335896" y="2651894"/>
              <a:ext cx="60034" cy="65413"/>
            </a:xfrm>
            <a:custGeom>
              <a:avLst/>
              <a:gdLst/>
              <a:ahLst/>
              <a:cxnLst/>
              <a:rect l="l" t="t" r="r" b="b"/>
              <a:pathLst>
                <a:path w="625" h="681" extrusionOk="0">
                  <a:moveTo>
                    <a:pt x="297" y="0"/>
                  </a:moveTo>
                  <a:cubicBezTo>
                    <a:pt x="171" y="0"/>
                    <a:pt x="56" y="123"/>
                    <a:pt x="29" y="291"/>
                  </a:cubicBezTo>
                  <a:cubicBezTo>
                    <a:pt x="1" y="470"/>
                    <a:pt x="175" y="667"/>
                    <a:pt x="311" y="677"/>
                  </a:cubicBezTo>
                  <a:cubicBezTo>
                    <a:pt x="339" y="679"/>
                    <a:pt x="363" y="680"/>
                    <a:pt x="384" y="680"/>
                  </a:cubicBezTo>
                  <a:cubicBezTo>
                    <a:pt x="625" y="680"/>
                    <a:pt x="480" y="544"/>
                    <a:pt x="506" y="379"/>
                  </a:cubicBezTo>
                  <a:cubicBezTo>
                    <a:pt x="535" y="198"/>
                    <a:pt x="625" y="50"/>
                    <a:pt x="327" y="3"/>
                  </a:cubicBezTo>
                  <a:cubicBezTo>
                    <a:pt x="317" y="1"/>
                    <a:pt x="307" y="0"/>
                    <a:pt x="29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368747" y="2729795"/>
              <a:ext cx="65606" cy="47163"/>
            </a:xfrm>
            <a:custGeom>
              <a:avLst/>
              <a:gdLst/>
              <a:ahLst/>
              <a:cxnLst/>
              <a:rect l="l" t="t" r="r" b="b"/>
              <a:pathLst>
                <a:path w="683" h="491" extrusionOk="0">
                  <a:moveTo>
                    <a:pt x="191" y="0"/>
                  </a:moveTo>
                  <a:cubicBezTo>
                    <a:pt x="156" y="0"/>
                    <a:pt x="116" y="20"/>
                    <a:pt x="68" y="69"/>
                  </a:cubicBezTo>
                  <a:cubicBezTo>
                    <a:pt x="1" y="138"/>
                    <a:pt x="37" y="287"/>
                    <a:pt x="151" y="400"/>
                  </a:cubicBezTo>
                  <a:cubicBezTo>
                    <a:pt x="212" y="462"/>
                    <a:pt x="301" y="490"/>
                    <a:pt x="380" y="490"/>
                  </a:cubicBezTo>
                  <a:cubicBezTo>
                    <a:pt x="445" y="490"/>
                    <a:pt x="502" y="471"/>
                    <a:pt x="530" y="437"/>
                  </a:cubicBezTo>
                  <a:cubicBezTo>
                    <a:pt x="682" y="250"/>
                    <a:pt x="512" y="274"/>
                    <a:pt x="399" y="162"/>
                  </a:cubicBezTo>
                  <a:cubicBezTo>
                    <a:pt x="321" y="86"/>
                    <a:pt x="265" y="0"/>
                    <a:pt x="191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294688" y="2592244"/>
              <a:ext cx="65413" cy="83952"/>
            </a:xfrm>
            <a:custGeom>
              <a:avLst/>
              <a:gdLst/>
              <a:ahLst/>
              <a:cxnLst/>
              <a:rect l="l" t="t" r="r" b="b"/>
              <a:pathLst>
                <a:path w="681" h="874" extrusionOk="0">
                  <a:moveTo>
                    <a:pt x="269" y="0"/>
                  </a:moveTo>
                  <a:cubicBezTo>
                    <a:pt x="142" y="0"/>
                    <a:pt x="152" y="105"/>
                    <a:pt x="87" y="269"/>
                  </a:cubicBezTo>
                  <a:cubicBezTo>
                    <a:pt x="0" y="492"/>
                    <a:pt x="105" y="810"/>
                    <a:pt x="245" y="850"/>
                  </a:cubicBezTo>
                  <a:cubicBezTo>
                    <a:pt x="301" y="866"/>
                    <a:pt x="346" y="873"/>
                    <a:pt x="381" y="873"/>
                  </a:cubicBezTo>
                  <a:cubicBezTo>
                    <a:pt x="559" y="873"/>
                    <a:pt x="495" y="685"/>
                    <a:pt x="567" y="498"/>
                  </a:cubicBezTo>
                  <a:cubicBezTo>
                    <a:pt x="653" y="277"/>
                    <a:pt x="680" y="107"/>
                    <a:pt x="451" y="37"/>
                  </a:cubicBezTo>
                  <a:cubicBezTo>
                    <a:pt x="370" y="12"/>
                    <a:pt x="312" y="0"/>
                    <a:pt x="26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315244" y="2576106"/>
              <a:ext cx="29585" cy="19499"/>
            </a:xfrm>
            <a:custGeom>
              <a:avLst/>
              <a:gdLst/>
              <a:ahLst/>
              <a:cxnLst/>
              <a:rect l="l" t="t" r="r" b="b"/>
              <a:pathLst>
                <a:path w="308" h="203" extrusionOk="0">
                  <a:moveTo>
                    <a:pt x="263" y="1"/>
                  </a:moveTo>
                  <a:cubicBezTo>
                    <a:pt x="239" y="1"/>
                    <a:pt x="205" y="17"/>
                    <a:pt x="165" y="17"/>
                  </a:cubicBezTo>
                  <a:cubicBezTo>
                    <a:pt x="163" y="17"/>
                    <a:pt x="161" y="17"/>
                    <a:pt x="160" y="17"/>
                  </a:cubicBezTo>
                  <a:cubicBezTo>
                    <a:pt x="131" y="16"/>
                    <a:pt x="103" y="11"/>
                    <a:pt x="79" y="11"/>
                  </a:cubicBezTo>
                  <a:cubicBezTo>
                    <a:pt x="36" y="11"/>
                    <a:pt x="6" y="26"/>
                    <a:pt x="2" y="99"/>
                  </a:cubicBezTo>
                  <a:cubicBezTo>
                    <a:pt x="1" y="152"/>
                    <a:pt x="64" y="198"/>
                    <a:pt x="145" y="202"/>
                  </a:cubicBezTo>
                  <a:cubicBezTo>
                    <a:pt x="147" y="202"/>
                    <a:pt x="149" y="202"/>
                    <a:pt x="150" y="202"/>
                  </a:cubicBezTo>
                  <a:cubicBezTo>
                    <a:pt x="231" y="202"/>
                    <a:pt x="307" y="131"/>
                    <a:pt x="303" y="80"/>
                  </a:cubicBezTo>
                  <a:cubicBezTo>
                    <a:pt x="300" y="17"/>
                    <a:pt x="286" y="1"/>
                    <a:pt x="26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336568" y="2642769"/>
              <a:ext cx="29297" cy="19499"/>
            </a:xfrm>
            <a:custGeom>
              <a:avLst/>
              <a:gdLst/>
              <a:ahLst/>
              <a:cxnLst/>
              <a:rect l="l" t="t" r="r" b="b"/>
              <a:pathLst>
                <a:path w="305" h="203" extrusionOk="0">
                  <a:moveTo>
                    <a:pt x="263" y="1"/>
                  </a:moveTo>
                  <a:cubicBezTo>
                    <a:pt x="239" y="1"/>
                    <a:pt x="205" y="18"/>
                    <a:pt x="165" y="18"/>
                  </a:cubicBezTo>
                  <a:cubicBezTo>
                    <a:pt x="163" y="18"/>
                    <a:pt x="161" y="18"/>
                    <a:pt x="160" y="18"/>
                  </a:cubicBezTo>
                  <a:cubicBezTo>
                    <a:pt x="131" y="16"/>
                    <a:pt x="103" y="11"/>
                    <a:pt x="79" y="11"/>
                  </a:cubicBezTo>
                  <a:cubicBezTo>
                    <a:pt x="36" y="11"/>
                    <a:pt x="6" y="26"/>
                    <a:pt x="2" y="99"/>
                  </a:cubicBezTo>
                  <a:cubicBezTo>
                    <a:pt x="1" y="152"/>
                    <a:pt x="64" y="198"/>
                    <a:pt x="145" y="202"/>
                  </a:cubicBezTo>
                  <a:cubicBezTo>
                    <a:pt x="148" y="202"/>
                    <a:pt x="150" y="203"/>
                    <a:pt x="152" y="203"/>
                  </a:cubicBezTo>
                  <a:cubicBezTo>
                    <a:pt x="230" y="203"/>
                    <a:pt x="304" y="131"/>
                    <a:pt x="303" y="81"/>
                  </a:cubicBezTo>
                  <a:cubicBezTo>
                    <a:pt x="300" y="17"/>
                    <a:pt x="286" y="1"/>
                    <a:pt x="26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339930" y="2614913"/>
              <a:ext cx="29201" cy="19307"/>
            </a:xfrm>
            <a:custGeom>
              <a:avLst/>
              <a:gdLst/>
              <a:ahLst/>
              <a:cxnLst/>
              <a:rect l="l" t="t" r="r" b="b"/>
              <a:pathLst>
                <a:path w="304" h="201" extrusionOk="0">
                  <a:moveTo>
                    <a:pt x="261" y="0"/>
                  </a:moveTo>
                  <a:cubicBezTo>
                    <a:pt x="238" y="0"/>
                    <a:pt x="205" y="16"/>
                    <a:pt x="166" y="16"/>
                  </a:cubicBezTo>
                  <a:cubicBezTo>
                    <a:pt x="164" y="16"/>
                    <a:pt x="161" y="16"/>
                    <a:pt x="159" y="16"/>
                  </a:cubicBezTo>
                  <a:cubicBezTo>
                    <a:pt x="130" y="15"/>
                    <a:pt x="102" y="10"/>
                    <a:pt x="79" y="10"/>
                  </a:cubicBezTo>
                  <a:cubicBezTo>
                    <a:pt x="35" y="10"/>
                    <a:pt x="5" y="25"/>
                    <a:pt x="2" y="99"/>
                  </a:cubicBezTo>
                  <a:cubicBezTo>
                    <a:pt x="0" y="150"/>
                    <a:pt x="62" y="196"/>
                    <a:pt x="145" y="200"/>
                  </a:cubicBezTo>
                  <a:cubicBezTo>
                    <a:pt x="146" y="200"/>
                    <a:pt x="148" y="200"/>
                    <a:pt x="149" y="200"/>
                  </a:cubicBezTo>
                  <a:cubicBezTo>
                    <a:pt x="229" y="200"/>
                    <a:pt x="304" y="131"/>
                    <a:pt x="302" y="79"/>
                  </a:cubicBezTo>
                  <a:cubicBezTo>
                    <a:pt x="299" y="16"/>
                    <a:pt x="285" y="0"/>
                    <a:pt x="261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274708" y="2588690"/>
              <a:ext cx="29201" cy="19403"/>
            </a:xfrm>
            <a:custGeom>
              <a:avLst/>
              <a:gdLst/>
              <a:ahLst/>
              <a:cxnLst/>
              <a:rect l="l" t="t" r="r" b="b"/>
              <a:pathLst>
                <a:path w="304" h="202" extrusionOk="0">
                  <a:moveTo>
                    <a:pt x="262" y="1"/>
                  </a:moveTo>
                  <a:cubicBezTo>
                    <a:pt x="239" y="1"/>
                    <a:pt x="206" y="17"/>
                    <a:pt x="167" y="17"/>
                  </a:cubicBezTo>
                  <a:cubicBezTo>
                    <a:pt x="164" y="17"/>
                    <a:pt x="162" y="17"/>
                    <a:pt x="159" y="17"/>
                  </a:cubicBezTo>
                  <a:cubicBezTo>
                    <a:pt x="131" y="16"/>
                    <a:pt x="104" y="11"/>
                    <a:pt x="80" y="11"/>
                  </a:cubicBezTo>
                  <a:cubicBezTo>
                    <a:pt x="37" y="11"/>
                    <a:pt x="6" y="26"/>
                    <a:pt x="2" y="100"/>
                  </a:cubicBezTo>
                  <a:cubicBezTo>
                    <a:pt x="1" y="151"/>
                    <a:pt x="64" y="197"/>
                    <a:pt x="145" y="201"/>
                  </a:cubicBezTo>
                  <a:cubicBezTo>
                    <a:pt x="147" y="201"/>
                    <a:pt x="148" y="201"/>
                    <a:pt x="150" y="201"/>
                  </a:cubicBezTo>
                  <a:cubicBezTo>
                    <a:pt x="231" y="201"/>
                    <a:pt x="304" y="130"/>
                    <a:pt x="303" y="80"/>
                  </a:cubicBezTo>
                  <a:cubicBezTo>
                    <a:pt x="300" y="17"/>
                    <a:pt x="286" y="1"/>
                    <a:pt x="262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373165" y="2718268"/>
              <a:ext cx="29393" cy="19403"/>
            </a:xfrm>
            <a:custGeom>
              <a:avLst/>
              <a:gdLst/>
              <a:ahLst/>
              <a:cxnLst/>
              <a:rect l="l" t="t" r="r" b="b"/>
              <a:pathLst>
                <a:path w="306" h="202" extrusionOk="0">
                  <a:moveTo>
                    <a:pt x="263" y="1"/>
                  </a:moveTo>
                  <a:cubicBezTo>
                    <a:pt x="239" y="1"/>
                    <a:pt x="205" y="18"/>
                    <a:pt x="164" y="18"/>
                  </a:cubicBezTo>
                  <a:cubicBezTo>
                    <a:pt x="163" y="18"/>
                    <a:pt x="161" y="18"/>
                    <a:pt x="159" y="18"/>
                  </a:cubicBezTo>
                  <a:cubicBezTo>
                    <a:pt x="130" y="16"/>
                    <a:pt x="103" y="11"/>
                    <a:pt x="79" y="11"/>
                  </a:cubicBezTo>
                  <a:cubicBezTo>
                    <a:pt x="36" y="11"/>
                    <a:pt x="6" y="26"/>
                    <a:pt x="2" y="99"/>
                  </a:cubicBezTo>
                  <a:cubicBezTo>
                    <a:pt x="1" y="151"/>
                    <a:pt x="64" y="198"/>
                    <a:pt x="145" y="201"/>
                  </a:cubicBezTo>
                  <a:cubicBezTo>
                    <a:pt x="148" y="201"/>
                    <a:pt x="151" y="201"/>
                    <a:pt x="154" y="201"/>
                  </a:cubicBezTo>
                  <a:cubicBezTo>
                    <a:pt x="234" y="201"/>
                    <a:pt x="305" y="132"/>
                    <a:pt x="303" y="79"/>
                  </a:cubicBezTo>
                  <a:cubicBezTo>
                    <a:pt x="301" y="16"/>
                    <a:pt x="287" y="1"/>
                    <a:pt x="26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197191" y="2555262"/>
              <a:ext cx="47451" cy="25455"/>
            </a:xfrm>
            <a:custGeom>
              <a:avLst/>
              <a:gdLst/>
              <a:ahLst/>
              <a:cxnLst/>
              <a:rect l="l" t="t" r="r" b="b"/>
              <a:pathLst>
                <a:path w="494" h="265" extrusionOk="0">
                  <a:moveTo>
                    <a:pt x="117" y="1"/>
                  </a:moveTo>
                  <a:cubicBezTo>
                    <a:pt x="60" y="1"/>
                    <a:pt x="19" y="22"/>
                    <a:pt x="9" y="108"/>
                  </a:cubicBezTo>
                  <a:cubicBezTo>
                    <a:pt x="0" y="179"/>
                    <a:pt x="100" y="249"/>
                    <a:pt x="229" y="263"/>
                  </a:cubicBezTo>
                  <a:cubicBezTo>
                    <a:pt x="240" y="264"/>
                    <a:pt x="251" y="265"/>
                    <a:pt x="261" y="265"/>
                  </a:cubicBezTo>
                  <a:cubicBezTo>
                    <a:pt x="382" y="265"/>
                    <a:pt x="493" y="186"/>
                    <a:pt x="493" y="120"/>
                  </a:cubicBezTo>
                  <a:cubicBezTo>
                    <a:pt x="493" y="30"/>
                    <a:pt x="468" y="10"/>
                    <a:pt x="425" y="10"/>
                  </a:cubicBezTo>
                  <a:cubicBezTo>
                    <a:pt x="393" y="10"/>
                    <a:pt x="350" y="21"/>
                    <a:pt x="301" y="21"/>
                  </a:cubicBezTo>
                  <a:cubicBezTo>
                    <a:pt x="291" y="21"/>
                    <a:pt x="280" y="21"/>
                    <a:pt x="269" y="20"/>
                  </a:cubicBezTo>
                  <a:cubicBezTo>
                    <a:pt x="213" y="13"/>
                    <a:pt x="160" y="1"/>
                    <a:pt x="117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747265" y="2566885"/>
              <a:ext cx="655575" cy="389887"/>
            </a:xfrm>
            <a:custGeom>
              <a:avLst/>
              <a:gdLst/>
              <a:ahLst/>
              <a:cxnLst/>
              <a:rect l="l" t="t" r="r" b="b"/>
              <a:pathLst>
                <a:path w="6825" h="4059" extrusionOk="0">
                  <a:moveTo>
                    <a:pt x="4490" y="1"/>
                  </a:moveTo>
                  <a:cubicBezTo>
                    <a:pt x="2956" y="1"/>
                    <a:pt x="75" y="1420"/>
                    <a:pt x="37" y="2729"/>
                  </a:cubicBezTo>
                  <a:cubicBezTo>
                    <a:pt x="0" y="4059"/>
                    <a:pt x="2166" y="3904"/>
                    <a:pt x="3682" y="3947"/>
                  </a:cubicBezTo>
                  <a:cubicBezTo>
                    <a:pt x="4032" y="3958"/>
                    <a:pt x="4385" y="3972"/>
                    <a:pt x="4720" y="3972"/>
                  </a:cubicBezTo>
                  <a:cubicBezTo>
                    <a:pt x="5833" y="3972"/>
                    <a:pt x="6756" y="3809"/>
                    <a:pt x="6787" y="2786"/>
                  </a:cubicBezTo>
                  <a:cubicBezTo>
                    <a:pt x="6824" y="1458"/>
                    <a:pt x="6074" y="45"/>
                    <a:pt x="4560" y="2"/>
                  </a:cubicBezTo>
                  <a:cubicBezTo>
                    <a:pt x="4537" y="1"/>
                    <a:pt x="4514" y="1"/>
                    <a:pt x="4490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160017" y="2523564"/>
              <a:ext cx="24878" cy="18635"/>
            </a:xfrm>
            <a:custGeom>
              <a:avLst/>
              <a:gdLst/>
              <a:ahLst/>
              <a:cxnLst/>
              <a:rect l="l" t="t" r="r" b="b"/>
              <a:pathLst>
                <a:path w="259" h="194" extrusionOk="0">
                  <a:moveTo>
                    <a:pt x="160" y="1"/>
                  </a:moveTo>
                  <a:cubicBezTo>
                    <a:pt x="115" y="1"/>
                    <a:pt x="76" y="68"/>
                    <a:pt x="1" y="108"/>
                  </a:cubicBezTo>
                  <a:cubicBezTo>
                    <a:pt x="85" y="131"/>
                    <a:pt x="162" y="159"/>
                    <a:pt x="231" y="194"/>
                  </a:cubicBezTo>
                  <a:cubicBezTo>
                    <a:pt x="253" y="145"/>
                    <a:pt x="258" y="98"/>
                    <a:pt x="241" y="69"/>
                  </a:cubicBezTo>
                  <a:cubicBezTo>
                    <a:pt x="208" y="19"/>
                    <a:pt x="183" y="1"/>
                    <a:pt x="160" y="1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746785" y="2545657"/>
              <a:ext cx="687562" cy="411019"/>
            </a:xfrm>
            <a:custGeom>
              <a:avLst/>
              <a:gdLst/>
              <a:ahLst/>
              <a:cxnLst/>
              <a:rect l="l" t="t" r="r" b="b"/>
              <a:pathLst>
                <a:path w="7158" h="4279" extrusionOk="0">
                  <a:moveTo>
                    <a:pt x="5108" y="1"/>
                  </a:moveTo>
                  <a:cubicBezTo>
                    <a:pt x="5054" y="1"/>
                    <a:pt x="5006" y="30"/>
                    <a:pt x="4961" y="118"/>
                  </a:cubicBezTo>
                  <a:lnTo>
                    <a:pt x="4955" y="118"/>
                  </a:lnTo>
                  <a:cubicBezTo>
                    <a:pt x="4901" y="111"/>
                    <a:pt x="4850" y="100"/>
                    <a:pt x="4808" y="100"/>
                  </a:cubicBezTo>
                  <a:cubicBezTo>
                    <a:pt x="4791" y="100"/>
                    <a:pt x="4775" y="102"/>
                    <a:pt x="4761" y="107"/>
                  </a:cubicBezTo>
                  <a:cubicBezTo>
                    <a:pt x="4852" y="185"/>
                    <a:pt x="4914" y="277"/>
                    <a:pt x="4941" y="380"/>
                  </a:cubicBezTo>
                  <a:cubicBezTo>
                    <a:pt x="5091" y="989"/>
                    <a:pt x="3982" y="1787"/>
                    <a:pt x="2462" y="2162"/>
                  </a:cubicBezTo>
                  <a:cubicBezTo>
                    <a:pt x="1935" y="2292"/>
                    <a:pt x="1429" y="2354"/>
                    <a:pt x="985" y="2354"/>
                  </a:cubicBezTo>
                  <a:cubicBezTo>
                    <a:pt x="725" y="2354"/>
                    <a:pt x="486" y="2333"/>
                    <a:pt x="279" y="2291"/>
                  </a:cubicBezTo>
                  <a:cubicBezTo>
                    <a:pt x="133" y="2509"/>
                    <a:pt x="45" y="2731"/>
                    <a:pt x="38" y="2948"/>
                  </a:cubicBezTo>
                  <a:cubicBezTo>
                    <a:pt x="1" y="4278"/>
                    <a:pt x="2168" y="4124"/>
                    <a:pt x="3683" y="4167"/>
                  </a:cubicBezTo>
                  <a:cubicBezTo>
                    <a:pt x="4030" y="4176"/>
                    <a:pt x="4380" y="4191"/>
                    <a:pt x="4713" y="4191"/>
                  </a:cubicBezTo>
                  <a:cubicBezTo>
                    <a:pt x="5830" y="4191"/>
                    <a:pt x="6758" y="4030"/>
                    <a:pt x="6788" y="3006"/>
                  </a:cubicBezTo>
                  <a:cubicBezTo>
                    <a:pt x="6794" y="2799"/>
                    <a:pt x="6781" y="2592"/>
                    <a:pt x="6749" y="2389"/>
                  </a:cubicBezTo>
                  <a:lnTo>
                    <a:pt x="6749" y="2389"/>
                  </a:lnTo>
                  <a:cubicBezTo>
                    <a:pt x="6784" y="2399"/>
                    <a:pt x="6820" y="2404"/>
                    <a:pt x="6854" y="2404"/>
                  </a:cubicBezTo>
                  <a:cubicBezTo>
                    <a:pt x="6917" y="2404"/>
                    <a:pt x="6973" y="2386"/>
                    <a:pt x="7001" y="2353"/>
                  </a:cubicBezTo>
                  <a:cubicBezTo>
                    <a:pt x="7157" y="2167"/>
                    <a:pt x="6987" y="2191"/>
                    <a:pt x="6872" y="2081"/>
                  </a:cubicBezTo>
                  <a:cubicBezTo>
                    <a:pt x="6834" y="2041"/>
                    <a:pt x="6798" y="2001"/>
                    <a:pt x="6763" y="1968"/>
                  </a:cubicBezTo>
                  <a:cubicBezTo>
                    <a:pt x="6799" y="1943"/>
                    <a:pt x="6826" y="1908"/>
                    <a:pt x="6824" y="1879"/>
                  </a:cubicBezTo>
                  <a:cubicBezTo>
                    <a:pt x="6822" y="1815"/>
                    <a:pt x="6807" y="1799"/>
                    <a:pt x="6784" y="1799"/>
                  </a:cubicBezTo>
                  <a:cubicBezTo>
                    <a:pt x="6760" y="1799"/>
                    <a:pt x="6726" y="1816"/>
                    <a:pt x="6685" y="1816"/>
                  </a:cubicBezTo>
                  <a:cubicBezTo>
                    <a:pt x="6684" y="1816"/>
                    <a:pt x="6682" y="1816"/>
                    <a:pt x="6680" y="1816"/>
                  </a:cubicBezTo>
                  <a:cubicBezTo>
                    <a:pt x="6655" y="1815"/>
                    <a:pt x="6629" y="1810"/>
                    <a:pt x="6606" y="1810"/>
                  </a:cubicBezTo>
                  <a:lnTo>
                    <a:pt x="6595" y="1779"/>
                  </a:lnTo>
                  <a:cubicBezTo>
                    <a:pt x="6722" y="1747"/>
                    <a:pt x="6616" y="1626"/>
                    <a:pt x="6639" y="1482"/>
                  </a:cubicBezTo>
                  <a:cubicBezTo>
                    <a:pt x="6668" y="1302"/>
                    <a:pt x="6758" y="1153"/>
                    <a:pt x="6460" y="1107"/>
                  </a:cubicBezTo>
                  <a:cubicBezTo>
                    <a:pt x="6458" y="1107"/>
                    <a:pt x="6455" y="1107"/>
                    <a:pt x="6452" y="1107"/>
                  </a:cubicBezTo>
                  <a:cubicBezTo>
                    <a:pt x="6447" y="1107"/>
                    <a:pt x="6442" y="1107"/>
                    <a:pt x="6437" y="1107"/>
                  </a:cubicBezTo>
                  <a:cubicBezTo>
                    <a:pt x="6440" y="1102"/>
                    <a:pt x="6443" y="1096"/>
                    <a:pt x="6443" y="1092"/>
                  </a:cubicBezTo>
                  <a:cubicBezTo>
                    <a:pt x="6440" y="1028"/>
                    <a:pt x="6426" y="1012"/>
                    <a:pt x="6402" y="1012"/>
                  </a:cubicBezTo>
                  <a:cubicBezTo>
                    <a:pt x="6378" y="1012"/>
                    <a:pt x="6344" y="1029"/>
                    <a:pt x="6304" y="1029"/>
                  </a:cubicBezTo>
                  <a:cubicBezTo>
                    <a:pt x="6303" y="1029"/>
                    <a:pt x="6301" y="1029"/>
                    <a:pt x="6300" y="1029"/>
                  </a:cubicBezTo>
                  <a:cubicBezTo>
                    <a:pt x="6285" y="1029"/>
                    <a:pt x="6271" y="1027"/>
                    <a:pt x="6257" y="1024"/>
                  </a:cubicBezTo>
                  <a:cubicBezTo>
                    <a:pt x="6261" y="1010"/>
                    <a:pt x="6265" y="996"/>
                    <a:pt x="6271" y="984"/>
                  </a:cubicBezTo>
                  <a:cubicBezTo>
                    <a:pt x="6280" y="960"/>
                    <a:pt x="6287" y="938"/>
                    <a:pt x="6295" y="917"/>
                  </a:cubicBezTo>
                  <a:cubicBezTo>
                    <a:pt x="6305" y="920"/>
                    <a:pt x="6313" y="921"/>
                    <a:pt x="6320" y="921"/>
                  </a:cubicBezTo>
                  <a:cubicBezTo>
                    <a:pt x="6321" y="921"/>
                    <a:pt x="6323" y="921"/>
                    <a:pt x="6324" y="921"/>
                  </a:cubicBezTo>
                  <a:cubicBezTo>
                    <a:pt x="6403" y="921"/>
                    <a:pt x="6479" y="850"/>
                    <a:pt x="6477" y="800"/>
                  </a:cubicBezTo>
                  <a:cubicBezTo>
                    <a:pt x="6474" y="737"/>
                    <a:pt x="6460" y="721"/>
                    <a:pt x="6436" y="721"/>
                  </a:cubicBezTo>
                  <a:cubicBezTo>
                    <a:pt x="6413" y="721"/>
                    <a:pt x="6380" y="737"/>
                    <a:pt x="6341" y="737"/>
                  </a:cubicBezTo>
                  <a:cubicBezTo>
                    <a:pt x="6339" y="737"/>
                    <a:pt x="6336" y="737"/>
                    <a:pt x="6334" y="737"/>
                  </a:cubicBezTo>
                  <a:lnTo>
                    <a:pt x="6331" y="737"/>
                  </a:lnTo>
                  <a:cubicBezTo>
                    <a:pt x="6331" y="638"/>
                    <a:pt x="6287" y="563"/>
                    <a:pt x="6152" y="522"/>
                  </a:cubicBezTo>
                  <a:cubicBezTo>
                    <a:pt x="6138" y="519"/>
                    <a:pt x="6124" y="513"/>
                    <a:pt x="6112" y="509"/>
                  </a:cubicBezTo>
                  <a:cubicBezTo>
                    <a:pt x="6172" y="492"/>
                    <a:pt x="6222" y="437"/>
                    <a:pt x="6221" y="394"/>
                  </a:cubicBezTo>
                  <a:cubicBezTo>
                    <a:pt x="6218" y="332"/>
                    <a:pt x="6204" y="316"/>
                    <a:pt x="6181" y="316"/>
                  </a:cubicBezTo>
                  <a:cubicBezTo>
                    <a:pt x="6156" y="316"/>
                    <a:pt x="6123" y="333"/>
                    <a:pt x="6083" y="333"/>
                  </a:cubicBezTo>
                  <a:cubicBezTo>
                    <a:pt x="6081" y="333"/>
                    <a:pt x="6079" y="333"/>
                    <a:pt x="6078" y="333"/>
                  </a:cubicBezTo>
                  <a:cubicBezTo>
                    <a:pt x="6049" y="331"/>
                    <a:pt x="6021" y="327"/>
                    <a:pt x="5997" y="327"/>
                  </a:cubicBezTo>
                  <a:cubicBezTo>
                    <a:pt x="5954" y="327"/>
                    <a:pt x="5924" y="341"/>
                    <a:pt x="5920" y="415"/>
                  </a:cubicBezTo>
                  <a:cubicBezTo>
                    <a:pt x="5919" y="442"/>
                    <a:pt x="5935" y="466"/>
                    <a:pt x="5962" y="485"/>
                  </a:cubicBezTo>
                  <a:cubicBezTo>
                    <a:pt x="5869" y="490"/>
                    <a:pt x="5854" y="556"/>
                    <a:pt x="5820" y="666"/>
                  </a:cubicBezTo>
                  <a:cubicBezTo>
                    <a:pt x="5794" y="648"/>
                    <a:pt x="5770" y="629"/>
                    <a:pt x="5744" y="609"/>
                  </a:cubicBezTo>
                  <a:cubicBezTo>
                    <a:pt x="5777" y="585"/>
                    <a:pt x="5799" y="552"/>
                    <a:pt x="5797" y="526"/>
                  </a:cubicBezTo>
                  <a:cubicBezTo>
                    <a:pt x="5794" y="462"/>
                    <a:pt x="5780" y="446"/>
                    <a:pt x="5756" y="446"/>
                  </a:cubicBezTo>
                  <a:cubicBezTo>
                    <a:pt x="5732" y="446"/>
                    <a:pt x="5699" y="463"/>
                    <a:pt x="5659" y="463"/>
                  </a:cubicBezTo>
                  <a:cubicBezTo>
                    <a:pt x="5657" y="463"/>
                    <a:pt x="5656" y="463"/>
                    <a:pt x="5654" y="463"/>
                  </a:cubicBezTo>
                  <a:cubicBezTo>
                    <a:pt x="5625" y="462"/>
                    <a:pt x="5597" y="458"/>
                    <a:pt x="5573" y="458"/>
                  </a:cubicBezTo>
                  <a:cubicBezTo>
                    <a:pt x="5553" y="458"/>
                    <a:pt x="5535" y="461"/>
                    <a:pt x="5522" y="472"/>
                  </a:cubicBezTo>
                  <a:cubicBezTo>
                    <a:pt x="5514" y="466"/>
                    <a:pt x="5505" y="463"/>
                    <a:pt x="5497" y="457"/>
                  </a:cubicBezTo>
                  <a:cubicBezTo>
                    <a:pt x="5542" y="420"/>
                    <a:pt x="5578" y="377"/>
                    <a:pt x="5592" y="330"/>
                  </a:cubicBezTo>
                  <a:cubicBezTo>
                    <a:pt x="5687" y="4"/>
                    <a:pt x="5508" y="143"/>
                    <a:pt x="5339" y="80"/>
                  </a:cubicBezTo>
                  <a:cubicBezTo>
                    <a:pt x="5251" y="47"/>
                    <a:pt x="5175" y="1"/>
                    <a:pt x="5108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964255" y="2582542"/>
              <a:ext cx="69256" cy="43801"/>
            </a:xfrm>
            <a:custGeom>
              <a:avLst/>
              <a:gdLst/>
              <a:ahLst/>
              <a:cxnLst/>
              <a:rect l="l" t="t" r="r" b="b"/>
              <a:pathLst>
                <a:path w="721" h="456" extrusionOk="0">
                  <a:moveTo>
                    <a:pt x="582" y="0"/>
                  </a:moveTo>
                  <a:cubicBezTo>
                    <a:pt x="524" y="0"/>
                    <a:pt x="452" y="72"/>
                    <a:pt x="344" y="101"/>
                  </a:cubicBezTo>
                  <a:cubicBezTo>
                    <a:pt x="168" y="146"/>
                    <a:pt x="0" y="142"/>
                    <a:pt x="55" y="347"/>
                  </a:cubicBezTo>
                  <a:cubicBezTo>
                    <a:pt x="72" y="416"/>
                    <a:pt x="162" y="455"/>
                    <a:pt x="277" y="455"/>
                  </a:cubicBezTo>
                  <a:cubicBezTo>
                    <a:pt x="322" y="455"/>
                    <a:pt x="370" y="449"/>
                    <a:pt x="420" y="437"/>
                  </a:cubicBezTo>
                  <a:cubicBezTo>
                    <a:pt x="594" y="393"/>
                    <a:pt x="720" y="209"/>
                    <a:pt x="686" y="118"/>
                  </a:cubicBezTo>
                  <a:cubicBezTo>
                    <a:pt x="652" y="30"/>
                    <a:pt x="620" y="0"/>
                    <a:pt x="582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120058" y="2688587"/>
              <a:ext cx="65510" cy="35060"/>
            </a:xfrm>
            <a:custGeom>
              <a:avLst/>
              <a:gdLst/>
              <a:ahLst/>
              <a:cxnLst/>
              <a:rect l="l" t="t" r="r" b="b"/>
              <a:pathLst>
                <a:path w="682" h="365" extrusionOk="0">
                  <a:moveTo>
                    <a:pt x="585" y="0"/>
                  </a:moveTo>
                  <a:cubicBezTo>
                    <a:pt x="536" y="0"/>
                    <a:pt x="470" y="23"/>
                    <a:pt x="391" y="23"/>
                  </a:cubicBezTo>
                  <a:cubicBezTo>
                    <a:pt x="381" y="23"/>
                    <a:pt x="371" y="22"/>
                    <a:pt x="361" y="22"/>
                  </a:cubicBezTo>
                  <a:cubicBezTo>
                    <a:pt x="290" y="16"/>
                    <a:pt x="222" y="4"/>
                    <a:pt x="166" y="4"/>
                  </a:cubicBezTo>
                  <a:cubicBezTo>
                    <a:pt x="78" y="4"/>
                    <a:pt x="17" y="33"/>
                    <a:pt x="7" y="162"/>
                  </a:cubicBezTo>
                  <a:cubicBezTo>
                    <a:pt x="0" y="259"/>
                    <a:pt x="142" y="349"/>
                    <a:pt x="322" y="364"/>
                  </a:cubicBezTo>
                  <a:cubicBezTo>
                    <a:pt x="331" y="365"/>
                    <a:pt x="341" y="365"/>
                    <a:pt x="350" y="365"/>
                  </a:cubicBezTo>
                  <a:cubicBezTo>
                    <a:pt x="520" y="365"/>
                    <a:pt x="681" y="243"/>
                    <a:pt x="679" y="149"/>
                  </a:cubicBezTo>
                  <a:cubicBezTo>
                    <a:pt x="674" y="28"/>
                    <a:pt x="640" y="0"/>
                    <a:pt x="585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889524" y="2610110"/>
              <a:ext cx="61571" cy="42456"/>
            </a:xfrm>
            <a:custGeom>
              <a:avLst/>
              <a:gdLst/>
              <a:ahLst/>
              <a:cxnLst/>
              <a:rect l="l" t="t" r="r" b="b"/>
              <a:pathLst>
                <a:path w="641" h="442" extrusionOk="0">
                  <a:moveTo>
                    <a:pt x="510" y="0"/>
                  </a:moveTo>
                  <a:cubicBezTo>
                    <a:pt x="458" y="0"/>
                    <a:pt x="397" y="67"/>
                    <a:pt x="304" y="91"/>
                  </a:cubicBezTo>
                  <a:cubicBezTo>
                    <a:pt x="148" y="131"/>
                    <a:pt x="1" y="121"/>
                    <a:pt x="54" y="328"/>
                  </a:cubicBezTo>
                  <a:cubicBezTo>
                    <a:pt x="73" y="399"/>
                    <a:pt x="161" y="442"/>
                    <a:pt x="269" y="442"/>
                  </a:cubicBezTo>
                  <a:cubicBezTo>
                    <a:pt x="305" y="442"/>
                    <a:pt x="342" y="437"/>
                    <a:pt x="380" y="428"/>
                  </a:cubicBezTo>
                  <a:cubicBezTo>
                    <a:pt x="533" y="388"/>
                    <a:pt x="641" y="213"/>
                    <a:pt x="606" y="120"/>
                  </a:cubicBezTo>
                  <a:cubicBezTo>
                    <a:pt x="574" y="29"/>
                    <a:pt x="544" y="0"/>
                    <a:pt x="510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918533" y="2592628"/>
              <a:ext cx="65606" cy="47163"/>
            </a:xfrm>
            <a:custGeom>
              <a:avLst/>
              <a:gdLst/>
              <a:ahLst/>
              <a:cxnLst/>
              <a:rect l="l" t="t" r="r" b="b"/>
              <a:pathLst>
                <a:path w="683" h="491" extrusionOk="0">
                  <a:moveTo>
                    <a:pt x="192" y="0"/>
                  </a:moveTo>
                  <a:cubicBezTo>
                    <a:pt x="156" y="0"/>
                    <a:pt x="116" y="20"/>
                    <a:pt x="68" y="69"/>
                  </a:cubicBezTo>
                  <a:cubicBezTo>
                    <a:pt x="1" y="139"/>
                    <a:pt x="37" y="288"/>
                    <a:pt x="151" y="399"/>
                  </a:cubicBezTo>
                  <a:cubicBezTo>
                    <a:pt x="213" y="463"/>
                    <a:pt x="303" y="491"/>
                    <a:pt x="382" y="491"/>
                  </a:cubicBezTo>
                  <a:cubicBezTo>
                    <a:pt x="446" y="491"/>
                    <a:pt x="503" y="472"/>
                    <a:pt x="531" y="438"/>
                  </a:cubicBezTo>
                  <a:cubicBezTo>
                    <a:pt x="682" y="249"/>
                    <a:pt x="512" y="275"/>
                    <a:pt x="400" y="162"/>
                  </a:cubicBezTo>
                  <a:cubicBezTo>
                    <a:pt x="323" y="85"/>
                    <a:pt x="266" y="0"/>
                    <a:pt x="192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776946" y="2699442"/>
              <a:ext cx="61571" cy="42456"/>
            </a:xfrm>
            <a:custGeom>
              <a:avLst/>
              <a:gdLst/>
              <a:ahLst/>
              <a:cxnLst/>
              <a:rect l="l" t="t" r="r" b="b"/>
              <a:pathLst>
                <a:path w="641" h="442" extrusionOk="0">
                  <a:moveTo>
                    <a:pt x="510" y="1"/>
                  </a:moveTo>
                  <a:cubicBezTo>
                    <a:pt x="458" y="1"/>
                    <a:pt x="397" y="68"/>
                    <a:pt x="304" y="92"/>
                  </a:cubicBezTo>
                  <a:cubicBezTo>
                    <a:pt x="149" y="131"/>
                    <a:pt x="0" y="122"/>
                    <a:pt x="53" y="328"/>
                  </a:cubicBezTo>
                  <a:cubicBezTo>
                    <a:pt x="73" y="398"/>
                    <a:pt x="158" y="441"/>
                    <a:pt x="264" y="441"/>
                  </a:cubicBezTo>
                  <a:cubicBezTo>
                    <a:pt x="301" y="441"/>
                    <a:pt x="340" y="436"/>
                    <a:pt x="380" y="425"/>
                  </a:cubicBezTo>
                  <a:cubicBezTo>
                    <a:pt x="533" y="388"/>
                    <a:pt x="640" y="214"/>
                    <a:pt x="607" y="121"/>
                  </a:cubicBezTo>
                  <a:cubicBezTo>
                    <a:pt x="574" y="30"/>
                    <a:pt x="544" y="1"/>
                    <a:pt x="510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805859" y="2682152"/>
              <a:ext cx="65606" cy="47067"/>
            </a:xfrm>
            <a:custGeom>
              <a:avLst/>
              <a:gdLst/>
              <a:ahLst/>
              <a:cxnLst/>
              <a:rect l="l" t="t" r="r" b="b"/>
              <a:pathLst>
                <a:path w="683" h="490" extrusionOk="0">
                  <a:moveTo>
                    <a:pt x="192" y="0"/>
                  </a:moveTo>
                  <a:cubicBezTo>
                    <a:pt x="157" y="0"/>
                    <a:pt x="118" y="20"/>
                    <a:pt x="70" y="69"/>
                  </a:cubicBezTo>
                  <a:cubicBezTo>
                    <a:pt x="0" y="139"/>
                    <a:pt x="37" y="288"/>
                    <a:pt x="152" y="401"/>
                  </a:cubicBezTo>
                  <a:cubicBezTo>
                    <a:pt x="214" y="462"/>
                    <a:pt x="305" y="489"/>
                    <a:pt x="384" y="489"/>
                  </a:cubicBezTo>
                  <a:cubicBezTo>
                    <a:pt x="447" y="489"/>
                    <a:pt x="504" y="471"/>
                    <a:pt x="531" y="438"/>
                  </a:cubicBezTo>
                  <a:cubicBezTo>
                    <a:pt x="683" y="250"/>
                    <a:pt x="514" y="275"/>
                    <a:pt x="401" y="162"/>
                  </a:cubicBezTo>
                  <a:cubicBezTo>
                    <a:pt x="323" y="86"/>
                    <a:pt x="267" y="0"/>
                    <a:pt x="192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102096" y="2532401"/>
              <a:ext cx="96535" cy="54943"/>
            </a:xfrm>
            <a:custGeom>
              <a:avLst/>
              <a:gdLst/>
              <a:ahLst/>
              <a:cxnLst/>
              <a:rect l="l" t="t" r="r" b="b"/>
              <a:pathLst>
                <a:path w="1005" h="572" extrusionOk="0">
                  <a:moveTo>
                    <a:pt x="308" y="1"/>
                  </a:moveTo>
                  <a:cubicBezTo>
                    <a:pt x="208" y="1"/>
                    <a:pt x="134" y="49"/>
                    <a:pt x="95" y="185"/>
                  </a:cubicBezTo>
                  <a:cubicBezTo>
                    <a:pt x="1" y="510"/>
                    <a:pt x="111" y="461"/>
                    <a:pt x="335" y="544"/>
                  </a:cubicBezTo>
                  <a:cubicBezTo>
                    <a:pt x="387" y="563"/>
                    <a:pt x="445" y="572"/>
                    <a:pt x="503" y="572"/>
                  </a:cubicBezTo>
                  <a:cubicBezTo>
                    <a:pt x="692" y="572"/>
                    <a:pt x="883" y="482"/>
                    <a:pt x="911" y="375"/>
                  </a:cubicBezTo>
                  <a:cubicBezTo>
                    <a:pt x="1004" y="29"/>
                    <a:pt x="780" y="143"/>
                    <a:pt x="555" y="59"/>
                  </a:cubicBezTo>
                  <a:cubicBezTo>
                    <a:pt x="462" y="25"/>
                    <a:pt x="379" y="1"/>
                    <a:pt x="308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184800" y="2591091"/>
              <a:ext cx="96439" cy="54943"/>
            </a:xfrm>
            <a:custGeom>
              <a:avLst/>
              <a:gdLst/>
              <a:ahLst/>
              <a:cxnLst/>
              <a:rect l="l" t="t" r="r" b="b"/>
              <a:pathLst>
                <a:path w="1004" h="572" extrusionOk="0">
                  <a:moveTo>
                    <a:pt x="309" y="0"/>
                  </a:moveTo>
                  <a:cubicBezTo>
                    <a:pt x="209" y="0"/>
                    <a:pt x="134" y="48"/>
                    <a:pt x="95" y="183"/>
                  </a:cubicBezTo>
                  <a:cubicBezTo>
                    <a:pt x="0" y="508"/>
                    <a:pt x="111" y="461"/>
                    <a:pt x="335" y="543"/>
                  </a:cubicBezTo>
                  <a:cubicBezTo>
                    <a:pt x="388" y="563"/>
                    <a:pt x="446" y="571"/>
                    <a:pt x="504" y="571"/>
                  </a:cubicBezTo>
                  <a:cubicBezTo>
                    <a:pt x="692" y="571"/>
                    <a:pt x="882" y="481"/>
                    <a:pt x="911" y="375"/>
                  </a:cubicBezTo>
                  <a:cubicBezTo>
                    <a:pt x="1004" y="27"/>
                    <a:pt x="779" y="142"/>
                    <a:pt x="556" y="57"/>
                  </a:cubicBezTo>
                  <a:cubicBezTo>
                    <a:pt x="463" y="24"/>
                    <a:pt x="380" y="0"/>
                    <a:pt x="30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838518" y="2645266"/>
              <a:ext cx="59554" cy="56672"/>
            </a:xfrm>
            <a:custGeom>
              <a:avLst/>
              <a:gdLst/>
              <a:ahLst/>
              <a:cxnLst/>
              <a:rect l="l" t="t" r="r" b="b"/>
              <a:pathLst>
                <a:path w="620" h="590" extrusionOk="0">
                  <a:moveTo>
                    <a:pt x="448" y="0"/>
                  </a:moveTo>
                  <a:cubicBezTo>
                    <a:pt x="392" y="0"/>
                    <a:pt x="336" y="77"/>
                    <a:pt x="247" y="108"/>
                  </a:cubicBezTo>
                  <a:cubicBezTo>
                    <a:pt x="97" y="158"/>
                    <a:pt x="1" y="224"/>
                    <a:pt x="77" y="408"/>
                  </a:cubicBezTo>
                  <a:cubicBezTo>
                    <a:pt x="133" y="549"/>
                    <a:pt x="169" y="590"/>
                    <a:pt x="213" y="590"/>
                  </a:cubicBezTo>
                  <a:cubicBezTo>
                    <a:pt x="250" y="590"/>
                    <a:pt x="295" y="559"/>
                    <a:pt x="364" y="536"/>
                  </a:cubicBezTo>
                  <a:cubicBezTo>
                    <a:pt x="513" y="486"/>
                    <a:pt x="619" y="259"/>
                    <a:pt x="572" y="149"/>
                  </a:cubicBezTo>
                  <a:cubicBezTo>
                    <a:pt x="524" y="37"/>
                    <a:pt x="486" y="0"/>
                    <a:pt x="448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976839" y="2581966"/>
              <a:ext cx="29393" cy="19403"/>
            </a:xfrm>
            <a:custGeom>
              <a:avLst/>
              <a:gdLst/>
              <a:ahLst/>
              <a:cxnLst/>
              <a:rect l="l" t="t" r="r" b="b"/>
              <a:pathLst>
                <a:path w="306" h="202" extrusionOk="0">
                  <a:moveTo>
                    <a:pt x="262" y="1"/>
                  </a:moveTo>
                  <a:cubicBezTo>
                    <a:pt x="239" y="1"/>
                    <a:pt x="206" y="17"/>
                    <a:pt x="167" y="17"/>
                  </a:cubicBezTo>
                  <a:cubicBezTo>
                    <a:pt x="165" y="17"/>
                    <a:pt x="162" y="17"/>
                    <a:pt x="160" y="16"/>
                  </a:cubicBezTo>
                  <a:cubicBezTo>
                    <a:pt x="131" y="15"/>
                    <a:pt x="104" y="11"/>
                    <a:pt x="81" y="11"/>
                  </a:cubicBezTo>
                  <a:cubicBezTo>
                    <a:pt x="37" y="11"/>
                    <a:pt x="6" y="25"/>
                    <a:pt x="2" y="100"/>
                  </a:cubicBezTo>
                  <a:cubicBezTo>
                    <a:pt x="1" y="151"/>
                    <a:pt x="62" y="198"/>
                    <a:pt x="145" y="201"/>
                  </a:cubicBezTo>
                  <a:cubicBezTo>
                    <a:pt x="148" y="201"/>
                    <a:pt x="151" y="201"/>
                    <a:pt x="154" y="201"/>
                  </a:cubicBezTo>
                  <a:cubicBezTo>
                    <a:pt x="233" y="201"/>
                    <a:pt x="306" y="129"/>
                    <a:pt x="303" y="79"/>
                  </a:cubicBezTo>
                  <a:cubicBezTo>
                    <a:pt x="300" y="16"/>
                    <a:pt x="286" y="1"/>
                    <a:pt x="262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232924" y="2706934"/>
              <a:ext cx="29393" cy="19403"/>
            </a:xfrm>
            <a:custGeom>
              <a:avLst/>
              <a:gdLst/>
              <a:ahLst/>
              <a:cxnLst/>
              <a:rect l="l" t="t" r="r" b="b"/>
              <a:pathLst>
                <a:path w="306" h="202" extrusionOk="0">
                  <a:moveTo>
                    <a:pt x="263" y="1"/>
                  </a:moveTo>
                  <a:cubicBezTo>
                    <a:pt x="239" y="1"/>
                    <a:pt x="206" y="17"/>
                    <a:pt x="167" y="17"/>
                  </a:cubicBezTo>
                  <a:cubicBezTo>
                    <a:pt x="164" y="17"/>
                    <a:pt x="162" y="17"/>
                    <a:pt x="159" y="17"/>
                  </a:cubicBezTo>
                  <a:cubicBezTo>
                    <a:pt x="131" y="16"/>
                    <a:pt x="104" y="12"/>
                    <a:pt x="80" y="12"/>
                  </a:cubicBezTo>
                  <a:cubicBezTo>
                    <a:pt x="37" y="12"/>
                    <a:pt x="5" y="26"/>
                    <a:pt x="2" y="100"/>
                  </a:cubicBezTo>
                  <a:cubicBezTo>
                    <a:pt x="0" y="151"/>
                    <a:pt x="63" y="197"/>
                    <a:pt x="145" y="201"/>
                  </a:cubicBezTo>
                  <a:cubicBezTo>
                    <a:pt x="147" y="201"/>
                    <a:pt x="148" y="202"/>
                    <a:pt x="150" y="202"/>
                  </a:cubicBezTo>
                  <a:cubicBezTo>
                    <a:pt x="231" y="202"/>
                    <a:pt x="305" y="130"/>
                    <a:pt x="302" y="80"/>
                  </a:cubicBezTo>
                  <a:cubicBezTo>
                    <a:pt x="300" y="17"/>
                    <a:pt x="286" y="1"/>
                    <a:pt x="26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853119" y="2637774"/>
              <a:ext cx="29393" cy="19307"/>
            </a:xfrm>
            <a:custGeom>
              <a:avLst/>
              <a:gdLst/>
              <a:ahLst/>
              <a:cxnLst/>
              <a:rect l="l" t="t" r="r" b="b"/>
              <a:pathLst>
                <a:path w="306" h="201" extrusionOk="0">
                  <a:moveTo>
                    <a:pt x="261" y="0"/>
                  </a:moveTo>
                  <a:cubicBezTo>
                    <a:pt x="238" y="0"/>
                    <a:pt x="205" y="15"/>
                    <a:pt x="167" y="15"/>
                  </a:cubicBezTo>
                  <a:cubicBezTo>
                    <a:pt x="164" y="15"/>
                    <a:pt x="162" y="15"/>
                    <a:pt x="159" y="15"/>
                  </a:cubicBezTo>
                  <a:cubicBezTo>
                    <a:pt x="131" y="14"/>
                    <a:pt x="104" y="10"/>
                    <a:pt x="80" y="10"/>
                  </a:cubicBezTo>
                  <a:cubicBezTo>
                    <a:pt x="37" y="10"/>
                    <a:pt x="6" y="24"/>
                    <a:pt x="2" y="98"/>
                  </a:cubicBezTo>
                  <a:cubicBezTo>
                    <a:pt x="0" y="150"/>
                    <a:pt x="62" y="197"/>
                    <a:pt x="145" y="200"/>
                  </a:cubicBezTo>
                  <a:cubicBezTo>
                    <a:pt x="147" y="200"/>
                    <a:pt x="150" y="200"/>
                    <a:pt x="152" y="200"/>
                  </a:cubicBezTo>
                  <a:cubicBezTo>
                    <a:pt x="231" y="200"/>
                    <a:pt x="305" y="128"/>
                    <a:pt x="303" y="78"/>
                  </a:cubicBezTo>
                  <a:cubicBezTo>
                    <a:pt x="300" y="16"/>
                    <a:pt x="285" y="0"/>
                    <a:pt x="261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049073" y="2570055"/>
              <a:ext cx="47163" cy="25455"/>
            </a:xfrm>
            <a:custGeom>
              <a:avLst/>
              <a:gdLst/>
              <a:ahLst/>
              <a:cxnLst/>
              <a:rect l="l" t="t" r="r" b="b"/>
              <a:pathLst>
                <a:path w="491" h="265" extrusionOk="0">
                  <a:moveTo>
                    <a:pt x="117" y="0"/>
                  </a:moveTo>
                  <a:cubicBezTo>
                    <a:pt x="59" y="0"/>
                    <a:pt x="18" y="22"/>
                    <a:pt x="9" y="109"/>
                  </a:cubicBezTo>
                  <a:cubicBezTo>
                    <a:pt x="0" y="178"/>
                    <a:pt x="98" y="248"/>
                    <a:pt x="228" y="262"/>
                  </a:cubicBezTo>
                  <a:cubicBezTo>
                    <a:pt x="239" y="264"/>
                    <a:pt x="250" y="264"/>
                    <a:pt x="261" y="264"/>
                  </a:cubicBezTo>
                  <a:cubicBezTo>
                    <a:pt x="379" y="264"/>
                    <a:pt x="489" y="183"/>
                    <a:pt x="490" y="119"/>
                  </a:cubicBezTo>
                  <a:cubicBezTo>
                    <a:pt x="491" y="29"/>
                    <a:pt x="465" y="9"/>
                    <a:pt x="423" y="9"/>
                  </a:cubicBezTo>
                  <a:cubicBezTo>
                    <a:pt x="390" y="9"/>
                    <a:pt x="347" y="20"/>
                    <a:pt x="298" y="20"/>
                  </a:cubicBezTo>
                  <a:cubicBezTo>
                    <a:pt x="288" y="20"/>
                    <a:pt x="277" y="20"/>
                    <a:pt x="267" y="19"/>
                  </a:cubicBezTo>
                  <a:cubicBezTo>
                    <a:pt x="212" y="12"/>
                    <a:pt x="160" y="0"/>
                    <a:pt x="11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137348" y="2523660"/>
              <a:ext cx="49468" cy="36021"/>
            </a:xfrm>
            <a:custGeom>
              <a:avLst/>
              <a:gdLst/>
              <a:ahLst/>
              <a:cxnLst/>
              <a:rect l="l" t="t" r="r" b="b"/>
              <a:pathLst>
                <a:path w="515" h="375" extrusionOk="0">
                  <a:moveTo>
                    <a:pt x="396" y="0"/>
                  </a:moveTo>
                  <a:cubicBezTo>
                    <a:pt x="351" y="0"/>
                    <a:pt x="312" y="68"/>
                    <a:pt x="235" y="107"/>
                  </a:cubicBezTo>
                  <a:cubicBezTo>
                    <a:pt x="119" y="165"/>
                    <a:pt x="0" y="190"/>
                    <a:pt x="69" y="326"/>
                  </a:cubicBezTo>
                  <a:cubicBezTo>
                    <a:pt x="86" y="358"/>
                    <a:pt x="127" y="375"/>
                    <a:pt x="178" y="375"/>
                  </a:cubicBezTo>
                  <a:cubicBezTo>
                    <a:pt x="225" y="375"/>
                    <a:pt x="282" y="361"/>
                    <a:pt x="337" y="333"/>
                  </a:cubicBezTo>
                  <a:cubicBezTo>
                    <a:pt x="454" y="271"/>
                    <a:pt x="514" y="125"/>
                    <a:pt x="477" y="68"/>
                  </a:cubicBezTo>
                  <a:cubicBezTo>
                    <a:pt x="444" y="18"/>
                    <a:pt x="419" y="0"/>
                    <a:pt x="39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135139" y="2659098"/>
              <a:ext cx="49372" cy="36021"/>
            </a:xfrm>
            <a:custGeom>
              <a:avLst/>
              <a:gdLst/>
              <a:ahLst/>
              <a:cxnLst/>
              <a:rect l="l" t="t" r="r" b="b"/>
              <a:pathLst>
                <a:path w="514" h="375" extrusionOk="0">
                  <a:moveTo>
                    <a:pt x="396" y="0"/>
                  </a:moveTo>
                  <a:cubicBezTo>
                    <a:pt x="351" y="0"/>
                    <a:pt x="312" y="68"/>
                    <a:pt x="235" y="107"/>
                  </a:cubicBezTo>
                  <a:cubicBezTo>
                    <a:pt x="118" y="165"/>
                    <a:pt x="1" y="190"/>
                    <a:pt x="68" y="326"/>
                  </a:cubicBezTo>
                  <a:cubicBezTo>
                    <a:pt x="85" y="358"/>
                    <a:pt x="126" y="375"/>
                    <a:pt x="178" y="375"/>
                  </a:cubicBezTo>
                  <a:cubicBezTo>
                    <a:pt x="226" y="375"/>
                    <a:pt x="282" y="361"/>
                    <a:pt x="337" y="333"/>
                  </a:cubicBezTo>
                  <a:cubicBezTo>
                    <a:pt x="453" y="273"/>
                    <a:pt x="513" y="127"/>
                    <a:pt x="476" y="68"/>
                  </a:cubicBezTo>
                  <a:cubicBezTo>
                    <a:pt x="444" y="18"/>
                    <a:pt x="419" y="0"/>
                    <a:pt x="39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246564" y="2637486"/>
              <a:ext cx="49564" cy="36117"/>
            </a:xfrm>
            <a:custGeom>
              <a:avLst/>
              <a:gdLst/>
              <a:ahLst/>
              <a:cxnLst/>
              <a:rect l="l" t="t" r="r" b="b"/>
              <a:pathLst>
                <a:path w="516" h="376" extrusionOk="0">
                  <a:moveTo>
                    <a:pt x="396" y="1"/>
                  </a:moveTo>
                  <a:cubicBezTo>
                    <a:pt x="351" y="1"/>
                    <a:pt x="312" y="70"/>
                    <a:pt x="235" y="108"/>
                  </a:cubicBezTo>
                  <a:cubicBezTo>
                    <a:pt x="117" y="167"/>
                    <a:pt x="0" y="190"/>
                    <a:pt x="69" y="326"/>
                  </a:cubicBezTo>
                  <a:cubicBezTo>
                    <a:pt x="86" y="359"/>
                    <a:pt x="127" y="376"/>
                    <a:pt x="179" y="376"/>
                  </a:cubicBezTo>
                  <a:cubicBezTo>
                    <a:pt x="226" y="376"/>
                    <a:pt x="283" y="362"/>
                    <a:pt x="338" y="333"/>
                  </a:cubicBezTo>
                  <a:cubicBezTo>
                    <a:pt x="454" y="273"/>
                    <a:pt x="515" y="128"/>
                    <a:pt x="475" y="68"/>
                  </a:cubicBezTo>
                  <a:cubicBezTo>
                    <a:pt x="443" y="19"/>
                    <a:pt x="419" y="1"/>
                    <a:pt x="396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694722" y="2767737"/>
              <a:ext cx="733284" cy="628104"/>
            </a:xfrm>
            <a:custGeom>
              <a:avLst/>
              <a:gdLst/>
              <a:ahLst/>
              <a:cxnLst/>
              <a:rect l="l" t="t" r="r" b="b"/>
              <a:pathLst>
                <a:path w="7634" h="6539" extrusionOk="0">
                  <a:moveTo>
                    <a:pt x="0" y="1"/>
                  </a:moveTo>
                  <a:lnTo>
                    <a:pt x="500" y="5745"/>
                  </a:lnTo>
                  <a:lnTo>
                    <a:pt x="5712" y="6539"/>
                  </a:lnTo>
                  <a:lnTo>
                    <a:pt x="7633" y="4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3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694722" y="2767737"/>
              <a:ext cx="109695" cy="560289"/>
            </a:xfrm>
            <a:custGeom>
              <a:avLst/>
              <a:gdLst/>
              <a:ahLst/>
              <a:cxnLst/>
              <a:rect l="l" t="t" r="r" b="b"/>
              <a:pathLst>
                <a:path w="1142" h="5833" extrusionOk="0">
                  <a:moveTo>
                    <a:pt x="0" y="1"/>
                  </a:moveTo>
                  <a:lnTo>
                    <a:pt x="500" y="5745"/>
                  </a:lnTo>
                  <a:lnTo>
                    <a:pt x="1141" y="5833"/>
                  </a:lnTo>
                  <a:lnTo>
                    <a:pt x="962" y="1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899898" y="2789638"/>
              <a:ext cx="124968" cy="561826"/>
            </a:xfrm>
            <a:custGeom>
              <a:avLst/>
              <a:gdLst/>
              <a:ahLst/>
              <a:cxnLst/>
              <a:rect l="l" t="t" r="r" b="b"/>
              <a:pathLst>
                <a:path w="1301" h="5849" extrusionOk="0">
                  <a:moveTo>
                    <a:pt x="166" y="0"/>
                  </a:moveTo>
                  <a:lnTo>
                    <a:pt x="0" y="5748"/>
                  </a:lnTo>
                  <a:lnTo>
                    <a:pt x="696" y="5848"/>
                  </a:lnTo>
                  <a:lnTo>
                    <a:pt x="1300" y="6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038026" y="2800492"/>
              <a:ext cx="210264" cy="574217"/>
            </a:xfrm>
            <a:custGeom>
              <a:avLst/>
              <a:gdLst/>
              <a:ahLst/>
              <a:cxnLst/>
              <a:rect l="l" t="t" r="r" b="b"/>
              <a:pathLst>
                <a:path w="2189" h="5978" extrusionOk="0">
                  <a:moveTo>
                    <a:pt x="1054" y="0"/>
                  </a:moveTo>
                  <a:lnTo>
                    <a:pt x="1" y="5861"/>
                  </a:lnTo>
                  <a:lnTo>
                    <a:pt x="831" y="5977"/>
                  </a:lnTo>
                  <a:lnTo>
                    <a:pt x="2188" y="68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202762" y="2808368"/>
              <a:ext cx="227458" cy="587568"/>
            </a:xfrm>
            <a:custGeom>
              <a:avLst/>
              <a:gdLst/>
              <a:ahLst/>
              <a:cxnLst/>
              <a:rect l="l" t="t" r="r" b="b"/>
              <a:pathLst>
                <a:path w="2368" h="6117" extrusionOk="0">
                  <a:moveTo>
                    <a:pt x="1737" y="0"/>
                  </a:moveTo>
                  <a:lnTo>
                    <a:pt x="1" y="6034"/>
                  </a:lnTo>
                  <a:lnTo>
                    <a:pt x="469" y="6117"/>
                  </a:lnTo>
                  <a:lnTo>
                    <a:pt x="2367" y="53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733049" y="2975985"/>
              <a:ext cx="644913" cy="423026"/>
            </a:xfrm>
            <a:custGeom>
              <a:avLst/>
              <a:gdLst/>
              <a:ahLst/>
              <a:cxnLst/>
              <a:rect l="l" t="t" r="r" b="b"/>
              <a:pathLst>
                <a:path w="6714" h="4404" extrusionOk="0">
                  <a:moveTo>
                    <a:pt x="6713" y="0"/>
                  </a:moveTo>
                  <a:lnTo>
                    <a:pt x="6713" y="0"/>
                  </a:lnTo>
                  <a:cubicBezTo>
                    <a:pt x="4602" y="2360"/>
                    <a:pt x="614" y="2443"/>
                    <a:pt x="64" y="2443"/>
                  </a:cubicBezTo>
                  <a:cubicBezTo>
                    <a:pt x="23" y="2443"/>
                    <a:pt x="1" y="2442"/>
                    <a:pt x="1" y="2442"/>
                  </a:cubicBezTo>
                  <a:lnTo>
                    <a:pt x="1" y="2442"/>
                  </a:lnTo>
                  <a:lnTo>
                    <a:pt x="101" y="3576"/>
                  </a:lnTo>
                  <a:lnTo>
                    <a:pt x="5369" y="4403"/>
                  </a:lnTo>
                  <a:lnTo>
                    <a:pt x="6713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691649" y="2759092"/>
              <a:ext cx="739816" cy="634731"/>
            </a:xfrm>
            <a:custGeom>
              <a:avLst/>
              <a:gdLst/>
              <a:ahLst/>
              <a:cxnLst/>
              <a:rect l="l" t="t" r="r" b="b"/>
              <a:pathLst>
                <a:path w="7702" h="6608" extrusionOk="0">
                  <a:moveTo>
                    <a:pt x="1" y="1"/>
                  </a:moveTo>
                  <a:lnTo>
                    <a:pt x="60" y="356"/>
                  </a:lnTo>
                  <a:lnTo>
                    <a:pt x="3998" y="1687"/>
                  </a:lnTo>
                  <a:lnTo>
                    <a:pt x="3195" y="6239"/>
                  </a:lnTo>
                  <a:lnTo>
                    <a:pt x="5801" y="6607"/>
                  </a:lnTo>
                  <a:lnTo>
                    <a:pt x="7701" y="5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676664" y="2742090"/>
              <a:ext cx="780447" cy="79630"/>
            </a:xfrm>
            <a:custGeom>
              <a:avLst/>
              <a:gdLst/>
              <a:ahLst/>
              <a:cxnLst/>
              <a:rect l="l" t="t" r="r" b="b"/>
              <a:pathLst>
                <a:path w="8125" h="829" extrusionOk="0">
                  <a:moveTo>
                    <a:pt x="12" y="0"/>
                  </a:moveTo>
                  <a:lnTo>
                    <a:pt x="1" y="389"/>
                  </a:lnTo>
                  <a:lnTo>
                    <a:pt x="8047" y="829"/>
                  </a:lnTo>
                  <a:lnTo>
                    <a:pt x="8125" y="55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746977" y="2856012"/>
              <a:ext cx="48508" cy="311314"/>
            </a:xfrm>
            <a:custGeom>
              <a:avLst/>
              <a:gdLst/>
              <a:ahLst/>
              <a:cxnLst/>
              <a:rect l="l" t="t" r="r" b="b"/>
              <a:pathLst>
                <a:path w="505" h="3241" extrusionOk="0">
                  <a:moveTo>
                    <a:pt x="405" y="1"/>
                  </a:moveTo>
                  <a:lnTo>
                    <a:pt x="0" y="48"/>
                  </a:lnTo>
                  <a:lnTo>
                    <a:pt x="301" y="3240"/>
                  </a:lnTo>
                  <a:lnTo>
                    <a:pt x="504" y="3217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707844" y="3263479"/>
              <a:ext cx="214203" cy="78189"/>
            </a:xfrm>
            <a:custGeom>
              <a:avLst/>
              <a:gdLst/>
              <a:ahLst/>
              <a:cxnLst/>
              <a:rect l="l" t="t" r="r" b="b"/>
              <a:pathLst>
                <a:path w="2230" h="814" extrusionOk="0">
                  <a:moveTo>
                    <a:pt x="2072" y="0"/>
                  </a:moveTo>
                  <a:lnTo>
                    <a:pt x="0" y="576"/>
                  </a:lnTo>
                  <a:lnTo>
                    <a:pt x="63" y="814"/>
                  </a:lnTo>
                  <a:lnTo>
                    <a:pt x="2229" y="325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934286" y="2631530"/>
              <a:ext cx="40727" cy="21997"/>
            </a:xfrm>
            <a:custGeom>
              <a:avLst/>
              <a:gdLst/>
              <a:ahLst/>
              <a:cxnLst/>
              <a:rect l="l" t="t" r="r" b="b"/>
              <a:pathLst>
                <a:path w="424" h="229" extrusionOk="0">
                  <a:moveTo>
                    <a:pt x="364" y="1"/>
                  </a:moveTo>
                  <a:cubicBezTo>
                    <a:pt x="333" y="1"/>
                    <a:pt x="292" y="15"/>
                    <a:pt x="243" y="15"/>
                  </a:cubicBezTo>
                  <a:cubicBezTo>
                    <a:pt x="237" y="15"/>
                    <a:pt x="231" y="15"/>
                    <a:pt x="225" y="14"/>
                  </a:cubicBezTo>
                  <a:cubicBezTo>
                    <a:pt x="181" y="11"/>
                    <a:pt x="140" y="4"/>
                    <a:pt x="105" y="4"/>
                  </a:cubicBezTo>
                  <a:cubicBezTo>
                    <a:pt x="49" y="4"/>
                    <a:pt x="11" y="22"/>
                    <a:pt x="4" y="102"/>
                  </a:cubicBezTo>
                  <a:cubicBezTo>
                    <a:pt x="0" y="163"/>
                    <a:pt x="87" y="219"/>
                    <a:pt x="202" y="228"/>
                  </a:cubicBezTo>
                  <a:cubicBezTo>
                    <a:pt x="207" y="228"/>
                    <a:pt x="211" y="228"/>
                    <a:pt x="216" y="228"/>
                  </a:cubicBezTo>
                  <a:cubicBezTo>
                    <a:pt x="323" y="228"/>
                    <a:pt x="424" y="152"/>
                    <a:pt x="421" y="93"/>
                  </a:cubicBezTo>
                  <a:cubicBezTo>
                    <a:pt x="419" y="18"/>
                    <a:pt x="398" y="1"/>
                    <a:pt x="364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804610" y="2712217"/>
              <a:ext cx="40727" cy="21901"/>
            </a:xfrm>
            <a:custGeom>
              <a:avLst/>
              <a:gdLst/>
              <a:ahLst/>
              <a:cxnLst/>
              <a:rect l="l" t="t" r="r" b="b"/>
              <a:pathLst>
                <a:path w="424" h="228" extrusionOk="0">
                  <a:moveTo>
                    <a:pt x="365" y="0"/>
                  </a:moveTo>
                  <a:cubicBezTo>
                    <a:pt x="335" y="0"/>
                    <a:pt x="294" y="14"/>
                    <a:pt x="246" y="14"/>
                  </a:cubicBezTo>
                  <a:cubicBezTo>
                    <a:pt x="240" y="14"/>
                    <a:pt x="233" y="14"/>
                    <a:pt x="226" y="13"/>
                  </a:cubicBezTo>
                  <a:cubicBezTo>
                    <a:pt x="182" y="10"/>
                    <a:pt x="140" y="3"/>
                    <a:pt x="105" y="3"/>
                  </a:cubicBezTo>
                  <a:cubicBezTo>
                    <a:pt x="50" y="3"/>
                    <a:pt x="11" y="21"/>
                    <a:pt x="6" y="102"/>
                  </a:cubicBezTo>
                  <a:cubicBezTo>
                    <a:pt x="0" y="162"/>
                    <a:pt x="87" y="218"/>
                    <a:pt x="202" y="227"/>
                  </a:cubicBezTo>
                  <a:cubicBezTo>
                    <a:pt x="207" y="227"/>
                    <a:pt x="211" y="227"/>
                    <a:pt x="216" y="227"/>
                  </a:cubicBezTo>
                  <a:cubicBezTo>
                    <a:pt x="323" y="227"/>
                    <a:pt x="424" y="151"/>
                    <a:pt x="422" y="92"/>
                  </a:cubicBezTo>
                  <a:cubicBezTo>
                    <a:pt x="420" y="18"/>
                    <a:pt x="399" y="0"/>
                    <a:pt x="365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942931" y="2619043"/>
              <a:ext cx="29393" cy="27568"/>
            </a:xfrm>
            <a:custGeom>
              <a:avLst/>
              <a:gdLst/>
              <a:ahLst/>
              <a:cxnLst/>
              <a:rect l="l" t="t" r="r" b="b"/>
              <a:pathLst>
                <a:path w="306" h="287" extrusionOk="0">
                  <a:moveTo>
                    <a:pt x="171" y="0"/>
                  </a:moveTo>
                  <a:cubicBezTo>
                    <a:pt x="137" y="0"/>
                    <a:pt x="143" y="57"/>
                    <a:pt x="110" y="99"/>
                  </a:cubicBezTo>
                  <a:cubicBezTo>
                    <a:pt x="63" y="156"/>
                    <a:pt x="0" y="189"/>
                    <a:pt x="96" y="268"/>
                  </a:cubicBezTo>
                  <a:cubicBezTo>
                    <a:pt x="112" y="280"/>
                    <a:pt x="131" y="287"/>
                    <a:pt x="152" y="287"/>
                  </a:cubicBezTo>
                  <a:cubicBezTo>
                    <a:pt x="188" y="287"/>
                    <a:pt x="229" y="267"/>
                    <a:pt x="258" y="230"/>
                  </a:cubicBezTo>
                  <a:cubicBezTo>
                    <a:pt x="305" y="173"/>
                    <a:pt x="284" y="67"/>
                    <a:pt x="239" y="34"/>
                  </a:cubicBezTo>
                  <a:cubicBezTo>
                    <a:pt x="206" y="10"/>
                    <a:pt x="186" y="0"/>
                    <a:pt x="171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51582" y="2655352"/>
              <a:ext cx="29393" cy="27568"/>
            </a:xfrm>
            <a:custGeom>
              <a:avLst/>
              <a:gdLst/>
              <a:ahLst/>
              <a:cxnLst/>
              <a:rect l="l" t="t" r="r" b="b"/>
              <a:pathLst>
                <a:path w="306" h="287" extrusionOk="0">
                  <a:moveTo>
                    <a:pt x="172" y="0"/>
                  </a:moveTo>
                  <a:cubicBezTo>
                    <a:pt x="138" y="0"/>
                    <a:pt x="144" y="56"/>
                    <a:pt x="111" y="97"/>
                  </a:cubicBezTo>
                  <a:cubicBezTo>
                    <a:pt x="64" y="154"/>
                    <a:pt x="1" y="189"/>
                    <a:pt x="97" y="267"/>
                  </a:cubicBezTo>
                  <a:cubicBezTo>
                    <a:pt x="112" y="280"/>
                    <a:pt x="131" y="287"/>
                    <a:pt x="152" y="287"/>
                  </a:cubicBezTo>
                  <a:cubicBezTo>
                    <a:pt x="189" y="287"/>
                    <a:pt x="230" y="267"/>
                    <a:pt x="260" y="230"/>
                  </a:cubicBezTo>
                  <a:cubicBezTo>
                    <a:pt x="306" y="173"/>
                    <a:pt x="286" y="66"/>
                    <a:pt x="240" y="33"/>
                  </a:cubicBezTo>
                  <a:cubicBezTo>
                    <a:pt x="207" y="10"/>
                    <a:pt x="186" y="0"/>
                    <a:pt x="172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011899" y="2634412"/>
              <a:ext cx="29297" cy="27568"/>
            </a:xfrm>
            <a:custGeom>
              <a:avLst/>
              <a:gdLst/>
              <a:ahLst/>
              <a:cxnLst/>
              <a:rect l="l" t="t" r="r" b="b"/>
              <a:pathLst>
                <a:path w="305" h="287" extrusionOk="0">
                  <a:moveTo>
                    <a:pt x="171" y="1"/>
                  </a:moveTo>
                  <a:cubicBezTo>
                    <a:pt x="136" y="1"/>
                    <a:pt x="142" y="57"/>
                    <a:pt x="110" y="98"/>
                  </a:cubicBezTo>
                  <a:cubicBezTo>
                    <a:pt x="62" y="155"/>
                    <a:pt x="1" y="189"/>
                    <a:pt x="95" y="268"/>
                  </a:cubicBezTo>
                  <a:cubicBezTo>
                    <a:pt x="111" y="280"/>
                    <a:pt x="129" y="287"/>
                    <a:pt x="150" y="287"/>
                  </a:cubicBezTo>
                  <a:cubicBezTo>
                    <a:pt x="187" y="287"/>
                    <a:pt x="228" y="266"/>
                    <a:pt x="259" y="229"/>
                  </a:cubicBezTo>
                  <a:cubicBezTo>
                    <a:pt x="304" y="171"/>
                    <a:pt x="284" y="65"/>
                    <a:pt x="239" y="33"/>
                  </a:cubicBezTo>
                  <a:cubicBezTo>
                    <a:pt x="206" y="10"/>
                    <a:pt x="185" y="1"/>
                    <a:pt x="171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070397" y="2593877"/>
              <a:ext cx="29105" cy="27568"/>
            </a:xfrm>
            <a:custGeom>
              <a:avLst/>
              <a:gdLst/>
              <a:ahLst/>
              <a:cxnLst/>
              <a:rect l="l" t="t" r="r" b="b"/>
              <a:pathLst>
                <a:path w="303" h="287" extrusionOk="0">
                  <a:moveTo>
                    <a:pt x="169" y="0"/>
                  </a:moveTo>
                  <a:cubicBezTo>
                    <a:pt x="134" y="0"/>
                    <a:pt x="140" y="56"/>
                    <a:pt x="108" y="97"/>
                  </a:cubicBezTo>
                  <a:cubicBezTo>
                    <a:pt x="60" y="154"/>
                    <a:pt x="0" y="189"/>
                    <a:pt x="93" y="268"/>
                  </a:cubicBezTo>
                  <a:cubicBezTo>
                    <a:pt x="108" y="280"/>
                    <a:pt x="127" y="286"/>
                    <a:pt x="147" y="286"/>
                  </a:cubicBezTo>
                  <a:cubicBezTo>
                    <a:pt x="184" y="286"/>
                    <a:pt x="225" y="266"/>
                    <a:pt x="255" y="227"/>
                  </a:cubicBezTo>
                  <a:cubicBezTo>
                    <a:pt x="302" y="172"/>
                    <a:pt x="282" y="67"/>
                    <a:pt x="236" y="33"/>
                  </a:cubicBezTo>
                  <a:cubicBezTo>
                    <a:pt x="204" y="10"/>
                    <a:pt x="183" y="0"/>
                    <a:pt x="169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141478" y="2646323"/>
              <a:ext cx="29201" cy="27664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171" y="1"/>
                  </a:moveTo>
                  <a:cubicBezTo>
                    <a:pt x="137" y="1"/>
                    <a:pt x="143" y="57"/>
                    <a:pt x="109" y="98"/>
                  </a:cubicBezTo>
                  <a:cubicBezTo>
                    <a:pt x="63" y="155"/>
                    <a:pt x="0" y="190"/>
                    <a:pt x="95" y="268"/>
                  </a:cubicBezTo>
                  <a:cubicBezTo>
                    <a:pt x="110" y="281"/>
                    <a:pt x="130" y="287"/>
                    <a:pt x="151" y="287"/>
                  </a:cubicBezTo>
                  <a:cubicBezTo>
                    <a:pt x="188" y="287"/>
                    <a:pt x="229" y="268"/>
                    <a:pt x="258" y="231"/>
                  </a:cubicBezTo>
                  <a:cubicBezTo>
                    <a:pt x="304" y="172"/>
                    <a:pt x="284" y="67"/>
                    <a:pt x="238" y="34"/>
                  </a:cubicBezTo>
                  <a:cubicBezTo>
                    <a:pt x="206" y="10"/>
                    <a:pt x="185" y="1"/>
                    <a:pt x="171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2991823" y="2593685"/>
              <a:ext cx="29393" cy="27472"/>
            </a:xfrm>
            <a:custGeom>
              <a:avLst/>
              <a:gdLst/>
              <a:ahLst/>
              <a:cxnLst/>
              <a:rect l="l" t="t" r="r" b="b"/>
              <a:pathLst>
                <a:path w="306" h="286" extrusionOk="0">
                  <a:moveTo>
                    <a:pt x="172" y="0"/>
                  </a:moveTo>
                  <a:cubicBezTo>
                    <a:pt x="138" y="0"/>
                    <a:pt x="144" y="57"/>
                    <a:pt x="111" y="98"/>
                  </a:cubicBezTo>
                  <a:cubicBezTo>
                    <a:pt x="64" y="155"/>
                    <a:pt x="1" y="188"/>
                    <a:pt x="97" y="267"/>
                  </a:cubicBezTo>
                  <a:cubicBezTo>
                    <a:pt x="112" y="280"/>
                    <a:pt x="131" y="286"/>
                    <a:pt x="152" y="286"/>
                  </a:cubicBezTo>
                  <a:cubicBezTo>
                    <a:pt x="189" y="286"/>
                    <a:pt x="230" y="266"/>
                    <a:pt x="260" y="228"/>
                  </a:cubicBezTo>
                  <a:cubicBezTo>
                    <a:pt x="306" y="171"/>
                    <a:pt x="284" y="65"/>
                    <a:pt x="240" y="33"/>
                  </a:cubicBezTo>
                  <a:cubicBezTo>
                    <a:pt x="207" y="10"/>
                    <a:pt x="187" y="0"/>
                    <a:pt x="172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2979624" y="2602906"/>
              <a:ext cx="37942" cy="23726"/>
            </a:xfrm>
            <a:custGeom>
              <a:avLst/>
              <a:gdLst/>
              <a:ahLst/>
              <a:cxnLst/>
              <a:rect l="l" t="t" r="r" b="b"/>
              <a:pathLst>
                <a:path w="395" h="247" extrusionOk="0">
                  <a:moveTo>
                    <a:pt x="101" y="0"/>
                  </a:moveTo>
                  <a:cubicBezTo>
                    <a:pt x="75" y="0"/>
                    <a:pt x="50" y="16"/>
                    <a:pt x="26" y="62"/>
                  </a:cubicBezTo>
                  <a:cubicBezTo>
                    <a:pt x="0" y="112"/>
                    <a:pt x="45" y="188"/>
                    <a:pt x="124" y="228"/>
                  </a:cubicBezTo>
                  <a:cubicBezTo>
                    <a:pt x="149" y="241"/>
                    <a:pt x="176" y="246"/>
                    <a:pt x="204" y="246"/>
                  </a:cubicBezTo>
                  <a:cubicBezTo>
                    <a:pt x="266" y="246"/>
                    <a:pt x="325" y="218"/>
                    <a:pt x="340" y="182"/>
                  </a:cubicBezTo>
                  <a:cubicBezTo>
                    <a:pt x="394" y="53"/>
                    <a:pt x="304" y="96"/>
                    <a:pt x="224" y="55"/>
                  </a:cubicBezTo>
                  <a:cubicBezTo>
                    <a:pt x="177" y="31"/>
                    <a:pt x="138" y="0"/>
                    <a:pt x="101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133794" y="2548635"/>
              <a:ext cx="29105" cy="27568"/>
            </a:xfrm>
            <a:custGeom>
              <a:avLst/>
              <a:gdLst/>
              <a:ahLst/>
              <a:cxnLst/>
              <a:rect l="l" t="t" r="r" b="b"/>
              <a:pathLst>
                <a:path w="303" h="287" extrusionOk="0">
                  <a:moveTo>
                    <a:pt x="169" y="1"/>
                  </a:moveTo>
                  <a:cubicBezTo>
                    <a:pt x="134" y="1"/>
                    <a:pt x="140" y="56"/>
                    <a:pt x="108" y="97"/>
                  </a:cubicBezTo>
                  <a:cubicBezTo>
                    <a:pt x="60" y="154"/>
                    <a:pt x="0" y="189"/>
                    <a:pt x="93" y="268"/>
                  </a:cubicBezTo>
                  <a:cubicBezTo>
                    <a:pt x="109" y="280"/>
                    <a:pt x="128" y="287"/>
                    <a:pt x="149" y="287"/>
                  </a:cubicBezTo>
                  <a:cubicBezTo>
                    <a:pt x="185" y="287"/>
                    <a:pt x="226" y="267"/>
                    <a:pt x="256" y="230"/>
                  </a:cubicBezTo>
                  <a:cubicBezTo>
                    <a:pt x="302" y="170"/>
                    <a:pt x="281" y="66"/>
                    <a:pt x="236" y="33"/>
                  </a:cubicBezTo>
                  <a:cubicBezTo>
                    <a:pt x="204" y="10"/>
                    <a:pt x="183" y="1"/>
                    <a:pt x="169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220532" y="2600793"/>
              <a:ext cx="29201" cy="27472"/>
            </a:xfrm>
            <a:custGeom>
              <a:avLst/>
              <a:gdLst/>
              <a:ahLst/>
              <a:cxnLst/>
              <a:rect l="l" t="t" r="r" b="b"/>
              <a:pathLst>
                <a:path w="304" h="286" extrusionOk="0">
                  <a:moveTo>
                    <a:pt x="172" y="0"/>
                  </a:moveTo>
                  <a:cubicBezTo>
                    <a:pt x="137" y="0"/>
                    <a:pt x="143" y="56"/>
                    <a:pt x="109" y="97"/>
                  </a:cubicBezTo>
                  <a:cubicBezTo>
                    <a:pt x="64" y="154"/>
                    <a:pt x="1" y="188"/>
                    <a:pt x="95" y="267"/>
                  </a:cubicBezTo>
                  <a:cubicBezTo>
                    <a:pt x="110" y="280"/>
                    <a:pt x="129" y="286"/>
                    <a:pt x="150" y="286"/>
                  </a:cubicBezTo>
                  <a:cubicBezTo>
                    <a:pt x="187" y="286"/>
                    <a:pt x="229" y="266"/>
                    <a:pt x="258" y="228"/>
                  </a:cubicBezTo>
                  <a:cubicBezTo>
                    <a:pt x="304" y="171"/>
                    <a:pt x="284" y="64"/>
                    <a:pt x="238" y="32"/>
                  </a:cubicBezTo>
                  <a:cubicBezTo>
                    <a:pt x="206" y="9"/>
                    <a:pt x="186" y="0"/>
                    <a:pt x="172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3130624" y="2546233"/>
              <a:ext cx="44858" cy="21901"/>
            </a:xfrm>
            <a:custGeom>
              <a:avLst/>
              <a:gdLst/>
              <a:ahLst/>
              <a:cxnLst/>
              <a:rect l="l" t="t" r="r" b="b"/>
              <a:pathLst>
                <a:path w="467" h="228" extrusionOk="0">
                  <a:moveTo>
                    <a:pt x="101" y="1"/>
                  </a:moveTo>
                  <a:cubicBezTo>
                    <a:pt x="58" y="1"/>
                    <a:pt x="26" y="19"/>
                    <a:pt x="13" y="79"/>
                  </a:cubicBezTo>
                  <a:cubicBezTo>
                    <a:pt x="0" y="135"/>
                    <a:pt x="89" y="200"/>
                    <a:pt x="208" y="222"/>
                  </a:cubicBezTo>
                  <a:cubicBezTo>
                    <a:pt x="226" y="226"/>
                    <a:pt x="244" y="228"/>
                    <a:pt x="262" y="228"/>
                  </a:cubicBezTo>
                  <a:cubicBezTo>
                    <a:pt x="362" y="228"/>
                    <a:pt x="454" y="178"/>
                    <a:pt x="458" y="131"/>
                  </a:cubicBezTo>
                  <a:cubicBezTo>
                    <a:pt x="466" y="45"/>
                    <a:pt x="433" y="37"/>
                    <a:pt x="378" y="37"/>
                  </a:cubicBezTo>
                  <a:cubicBezTo>
                    <a:pt x="365" y="37"/>
                    <a:pt x="350" y="37"/>
                    <a:pt x="335" y="37"/>
                  </a:cubicBezTo>
                  <a:cubicBezTo>
                    <a:pt x="311" y="37"/>
                    <a:pt x="285" y="36"/>
                    <a:pt x="258" y="31"/>
                  </a:cubicBezTo>
                  <a:cubicBezTo>
                    <a:pt x="198" y="19"/>
                    <a:pt x="144" y="1"/>
                    <a:pt x="101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210639" y="2608189"/>
              <a:ext cx="44954" cy="21804"/>
            </a:xfrm>
            <a:custGeom>
              <a:avLst/>
              <a:gdLst/>
              <a:ahLst/>
              <a:cxnLst/>
              <a:rect l="l" t="t" r="r" b="b"/>
              <a:pathLst>
                <a:path w="468" h="227" extrusionOk="0">
                  <a:moveTo>
                    <a:pt x="101" y="0"/>
                  </a:moveTo>
                  <a:cubicBezTo>
                    <a:pt x="57" y="0"/>
                    <a:pt x="26" y="18"/>
                    <a:pt x="12" y="78"/>
                  </a:cubicBezTo>
                  <a:cubicBezTo>
                    <a:pt x="0" y="134"/>
                    <a:pt x="88" y="197"/>
                    <a:pt x="208" y="222"/>
                  </a:cubicBezTo>
                  <a:cubicBezTo>
                    <a:pt x="226" y="225"/>
                    <a:pt x="244" y="227"/>
                    <a:pt x="262" y="227"/>
                  </a:cubicBezTo>
                  <a:cubicBezTo>
                    <a:pt x="363" y="227"/>
                    <a:pt x="455" y="177"/>
                    <a:pt x="460" y="130"/>
                  </a:cubicBezTo>
                  <a:cubicBezTo>
                    <a:pt x="468" y="45"/>
                    <a:pt x="436" y="36"/>
                    <a:pt x="382" y="36"/>
                  </a:cubicBezTo>
                  <a:cubicBezTo>
                    <a:pt x="367" y="36"/>
                    <a:pt x="351" y="36"/>
                    <a:pt x="334" y="36"/>
                  </a:cubicBezTo>
                  <a:cubicBezTo>
                    <a:pt x="311" y="36"/>
                    <a:pt x="286" y="35"/>
                    <a:pt x="260" y="30"/>
                  </a:cubicBezTo>
                  <a:cubicBezTo>
                    <a:pt x="199" y="18"/>
                    <a:pt x="144" y="0"/>
                    <a:pt x="101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130432" y="2660347"/>
              <a:ext cx="45050" cy="21804"/>
            </a:xfrm>
            <a:custGeom>
              <a:avLst/>
              <a:gdLst/>
              <a:ahLst/>
              <a:cxnLst/>
              <a:rect l="l" t="t" r="r" b="b"/>
              <a:pathLst>
                <a:path w="469" h="227" extrusionOk="0">
                  <a:moveTo>
                    <a:pt x="102" y="0"/>
                  </a:moveTo>
                  <a:cubicBezTo>
                    <a:pt x="59" y="0"/>
                    <a:pt x="27" y="18"/>
                    <a:pt x="14" y="78"/>
                  </a:cubicBezTo>
                  <a:cubicBezTo>
                    <a:pt x="1" y="134"/>
                    <a:pt x="88" y="195"/>
                    <a:pt x="208" y="221"/>
                  </a:cubicBezTo>
                  <a:cubicBezTo>
                    <a:pt x="228" y="225"/>
                    <a:pt x="247" y="227"/>
                    <a:pt x="266" y="227"/>
                  </a:cubicBezTo>
                  <a:cubicBezTo>
                    <a:pt x="366" y="227"/>
                    <a:pt x="456" y="178"/>
                    <a:pt x="460" y="131"/>
                  </a:cubicBezTo>
                  <a:cubicBezTo>
                    <a:pt x="469" y="43"/>
                    <a:pt x="433" y="37"/>
                    <a:pt x="376" y="37"/>
                  </a:cubicBezTo>
                  <a:cubicBezTo>
                    <a:pt x="366" y="37"/>
                    <a:pt x="355" y="37"/>
                    <a:pt x="344" y="37"/>
                  </a:cubicBezTo>
                  <a:cubicBezTo>
                    <a:pt x="318" y="37"/>
                    <a:pt x="290" y="36"/>
                    <a:pt x="260" y="29"/>
                  </a:cubicBezTo>
                  <a:cubicBezTo>
                    <a:pt x="200" y="18"/>
                    <a:pt x="145" y="0"/>
                    <a:pt x="102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3068476" y="2606364"/>
              <a:ext cx="44954" cy="21804"/>
            </a:xfrm>
            <a:custGeom>
              <a:avLst/>
              <a:gdLst/>
              <a:ahLst/>
              <a:cxnLst/>
              <a:rect l="l" t="t" r="r" b="b"/>
              <a:pathLst>
                <a:path w="468" h="227" extrusionOk="0">
                  <a:moveTo>
                    <a:pt x="101" y="1"/>
                  </a:moveTo>
                  <a:cubicBezTo>
                    <a:pt x="58" y="1"/>
                    <a:pt x="26" y="19"/>
                    <a:pt x="13" y="77"/>
                  </a:cubicBezTo>
                  <a:cubicBezTo>
                    <a:pt x="0" y="133"/>
                    <a:pt x="88" y="196"/>
                    <a:pt x="208" y="221"/>
                  </a:cubicBezTo>
                  <a:cubicBezTo>
                    <a:pt x="228" y="225"/>
                    <a:pt x="249" y="227"/>
                    <a:pt x="269" y="227"/>
                  </a:cubicBezTo>
                  <a:cubicBezTo>
                    <a:pt x="367" y="227"/>
                    <a:pt x="455" y="179"/>
                    <a:pt x="460" y="132"/>
                  </a:cubicBezTo>
                  <a:cubicBezTo>
                    <a:pt x="468" y="46"/>
                    <a:pt x="434" y="37"/>
                    <a:pt x="378" y="37"/>
                  </a:cubicBezTo>
                  <a:cubicBezTo>
                    <a:pt x="364" y="37"/>
                    <a:pt x="349" y="38"/>
                    <a:pt x="333" y="38"/>
                  </a:cubicBezTo>
                  <a:cubicBezTo>
                    <a:pt x="310" y="38"/>
                    <a:pt x="285" y="37"/>
                    <a:pt x="259" y="32"/>
                  </a:cubicBezTo>
                  <a:cubicBezTo>
                    <a:pt x="199" y="19"/>
                    <a:pt x="144" y="1"/>
                    <a:pt x="101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5"/>
          <p:cNvSpPr txBox="1">
            <a:spLocks noGrp="1"/>
          </p:cNvSpPr>
          <p:nvPr>
            <p:ph type="ctrTitle"/>
          </p:nvPr>
        </p:nvSpPr>
        <p:spPr>
          <a:xfrm>
            <a:off x="451381" y="537988"/>
            <a:ext cx="5085246" cy="3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" sz="5400" b="1" dirty="0"/>
              <a:t>ROCKBUSTER STEALTH</a:t>
            </a:r>
            <a:br>
              <a:rPr lang="en" sz="5400" b="1" dirty="0">
                <a:solidFill>
                  <a:srgbClr val="EFC570"/>
                </a:solidFill>
              </a:rPr>
            </a:br>
            <a:r>
              <a:rPr lang="en" sz="3200" b="1" dirty="0">
                <a:solidFill>
                  <a:schemeClr val="accent6"/>
                </a:solidFill>
              </a:rPr>
              <a:t>Data Analysis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58" name="Google Shape;158;p15"/>
          <p:cNvCxnSpPr/>
          <p:nvPr/>
        </p:nvCxnSpPr>
        <p:spPr>
          <a:xfrm>
            <a:off x="2350725" y="4073590"/>
            <a:ext cx="384900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9" name="Google Shape;159;p15"/>
          <p:cNvGrpSpPr/>
          <p:nvPr/>
        </p:nvGrpSpPr>
        <p:grpSpPr>
          <a:xfrm>
            <a:off x="8008450" y="2044600"/>
            <a:ext cx="677125" cy="426908"/>
            <a:chOff x="6826125" y="2280575"/>
            <a:chExt cx="677125" cy="426908"/>
          </a:xfrm>
        </p:grpSpPr>
        <p:sp>
          <p:nvSpPr>
            <p:cNvPr id="160" name="Google Shape;160;p15"/>
            <p:cNvSpPr/>
            <p:nvPr/>
          </p:nvSpPr>
          <p:spPr>
            <a:xfrm>
              <a:off x="6867997" y="2335225"/>
              <a:ext cx="635253" cy="372258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6826164" y="2280575"/>
              <a:ext cx="658686" cy="271998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6892688" y="2305974"/>
              <a:ext cx="565189" cy="19269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7024792" y="2325160"/>
              <a:ext cx="57246" cy="135370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7163265" y="2293471"/>
              <a:ext cx="57207" cy="135409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7303743" y="2290601"/>
              <a:ext cx="57286" cy="135370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6826125" y="2320010"/>
              <a:ext cx="161005" cy="232563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6892688" y="2375249"/>
              <a:ext cx="20602" cy="72069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5"/>
          <p:cNvGrpSpPr/>
          <p:nvPr/>
        </p:nvGrpSpPr>
        <p:grpSpPr>
          <a:xfrm>
            <a:off x="8422675" y="4178625"/>
            <a:ext cx="338496" cy="262948"/>
            <a:chOff x="7978975" y="2229150"/>
            <a:chExt cx="338496" cy="262948"/>
          </a:xfrm>
        </p:grpSpPr>
        <p:sp>
          <p:nvSpPr>
            <p:cNvPr id="169" name="Google Shape;169;p15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5"/>
          <p:cNvGrpSpPr/>
          <p:nvPr/>
        </p:nvGrpSpPr>
        <p:grpSpPr>
          <a:xfrm>
            <a:off x="6319580" y="624154"/>
            <a:ext cx="725612" cy="598673"/>
            <a:chOff x="6630755" y="948704"/>
            <a:chExt cx="725612" cy="598673"/>
          </a:xfrm>
        </p:grpSpPr>
        <p:sp>
          <p:nvSpPr>
            <p:cNvPr id="178" name="Google Shape;178;p15"/>
            <p:cNvSpPr/>
            <p:nvPr/>
          </p:nvSpPr>
          <p:spPr>
            <a:xfrm>
              <a:off x="7153348" y="1153907"/>
              <a:ext cx="192211" cy="29893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7105991" y="1147431"/>
              <a:ext cx="56292" cy="39651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6739651" y="959775"/>
              <a:ext cx="213085" cy="49491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6934977" y="984231"/>
              <a:ext cx="56545" cy="57558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6640415" y="950405"/>
              <a:ext cx="715953" cy="594288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6976582" y="1147177"/>
              <a:ext cx="175859" cy="142178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6630755" y="948704"/>
              <a:ext cx="396071" cy="336198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632383" y="1152821"/>
              <a:ext cx="441076" cy="131831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6682598" y="1003406"/>
              <a:ext cx="306134" cy="247309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7023035" y="1230785"/>
              <a:ext cx="325887" cy="316589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7023035" y="1380924"/>
              <a:ext cx="325561" cy="166453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7060370" y="1282954"/>
              <a:ext cx="253387" cy="229474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6692149" y="1012342"/>
              <a:ext cx="282582" cy="229112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691173" y="1010677"/>
              <a:ext cx="208636" cy="128322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7068511" y="1290660"/>
              <a:ext cx="232296" cy="21077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067968" y="1292433"/>
              <a:ext cx="160013" cy="78288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6741822" y="1106260"/>
              <a:ext cx="187761" cy="50251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7093980" y="1366960"/>
              <a:ext cx="153393" cy="77601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6753001" y="960824"/>
              <a:ext cx="24384" cy="25035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7323205" y="1412001"/>
              <a:ext cx="24745" cy="24999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5"/>
          <p:cNvGrpSpPr/>
          <p:nvPr/>
        </p:nvGrpSpPr>
        <p:grpSpPr>
          <a:xfrm rot="1013249">
            <a:off x="4691734" y="2043805"/>
            <a:ext cx="278635" cy="413717"/>
            <a:chOff x="7711080" y="1325775"/>
            <a:chExt cx="278628" cy="413707"/>
          </a:xfrm>
        </p:grpSpPr>
        <p:sp>
          <p:nvSpPr>
            <p:cNvPr id="199" name="Google Shape;199;p15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5"/>
          <p:cNvGrpSpPr/>
          <p:nvPr/>
        </p:nvGrpSpPr>
        <p:grpSpPr>
          <a:xfrm>
            <a:off x="5144670" y="1970893"/>
            <a:ext cx="92925" cy="59613"/>
            <a:chOff x="12118732" y="6826968"/>
            <a:chExt cx="92925" cy="59613"/>
          </a:xfrm>
        </p:grpSpPr>
        <p:sp>
          <p:nvSpPr>
            <p:cNvPr id="209" name="Google Shape;209;p15"/>
            <p:cNvSpPr/>
            <p:nvPr/>
          </p:nvSpPr>
          <p:spPr>
            <a:xfrm>
              <a:off x="12118732" y="6827585"/>
              <a:ext cx="92925" cy="58996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12127200" y="6826968"/>
              <a:ext cx="41499" cy="24114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2134603" y="6835043"/>
              <a:ext cx="45817" cy="25629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15"/>
          <p:cNvGrpSpPr/>
          <p:nvPr/>
        </p:nvGrpSpPr>
        <p:grpSpPr>
          <a:xfrm>
            <a:off x="4038373" y="3978100"/>
            <a:ext cx="109300" cy="87933"/>
            <a:chOff x="12383923" y="3862425"/>
            <a:chExt cx="109300" cy="87933"/>
          </a:xfrm>
        </p:grpSpPr>
        <p:sp>
          <p:nvSpPr>
            <p:cNvPr id="213" name="Google Shape;213;p15"/>
            <p:cNvSpPr/>
            <p:nvPr/>
          </p:nvSpPr>
          <p:spPr>
            <a:xfrm>
              <a:off x="12383923" y="3875155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2412243" y="3862425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12413645" y="3885923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5"/>
          <p:cNvGrpSpPr/>
          <p:nvPr/>
        </p:nvGrpSpPr>
        <p:grpSpPr>
          <a:xfrm>
            <a:off x="628648" y="1214440"/>
            <a:ext cx="85017" cy="67184"/>
            <a:chOff x="12253761" y="4348078"/>
            <a:chExt cx="85017" cy="67184"/>
          </a:xfrm>
        </p:grpSpPr>
        <p:sp>
          <p:nvSpPr>
            <p:cNvPr id="217" name="Google Shape;217;p15"/>
            <p:cNvSpPr/>
            <p:nvPr/>
          </p:nvSpPr>
          <p:spPr>
            <a:xfrm>
              <a:off x="12253761" y="4359518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12279221" y="4348078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12277034" y="4366080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15"/>
          <p:cNvGrpSpPr/>
          <p:nvPr/>
        </p:nvGrpSpPr>
        <p:grpSpPr>
          <a:xfrm>
            <a:off x="376342" y="624150"/>
            <a:ext cx="8400465" cy="3623773"/>
            <a:chOff x="428167" y="585475"/>
            <a:chExt cx="8400465" cy="3623773"/>
          </a:xfrm>
        </p:grpSpPr>
        <p:sp>
          <p:nvSpPr>
            <p:cNvPr id="221" name="Google Shape;221;p15"/>
            <p:cNvSpPr/>
            <p:nvPr/>
          </p:nvSpPr>
          <p:spPr>
            <a:xfrm>
              <a:off x="509025" y="3924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731880" y="1826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542971" y="40349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538038" y="2475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461575" y="1040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28167" y="5854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8666921" y="16066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8286280" y="2953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5"/>
          <p:cNvGrpSpPr/>
          <p:nvPr/>
        </p:nvGrpSpPr>
        <p:grpSpPr>
          <a:xfrm>
            <a:off x="8526702" y="1192568"/>
            <a:ext cx="130442" cy="110926"/>
            <a:chOff x="11999102" y="3312393"/>
            <a:chExt cx="130442" cy="110926"/>
          </a:xfrm>
        </p:grpSpPr>
        <p:sp>
          <p:nvSpPr>
            <p:cNvPr id="230" name="Google Shape;230;p15"/>
            <p:cNvSpPr/>
            <p:nvPr/>
          </p:nvSpPr>
          <p:spPr>
            <a:xfrm>
              <a:off x="11999102" y="3340657"/>
              <a:ext cx="130442" cy="82662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2021702" y="3352153"/>
              <a:ext cx="75484" cy="35386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12059724" y="3312393"/>
              <a:ext cx="61015" cy="38583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12043181" y="3370043"/>
              <a:ext cx="35330" cy="34938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12058210" y="3349125"/>
              <a:ext cx="64099" cy="65670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15"/>
          <p:cNvGrpSpPr/>
          <p:nvPr/>
        </p:nvGrpSpPr>
        <p:grpSpPr>
          <a:xfrm>
            <a:off x="7921123" y="2645577"/>
            <a:ext cx="87317" cy="68810"/>
            <a:chOff x="12590073" y="3525665"/>
            <a:chExt cx="87317" cy="68810"/>
          </a:xfrm>
        </p:grpSpPr>
        <p:sp>
          <p:nvSpPr>
            <p:cNvPr id="236" name="Google Shape;236;p15"/>
            <p:cNvSpPr/>
            <p:nvPr/>
          </p:nvSpPr>
          <p:spPr>
            <a:xfrm>
              <a:off x="12590073" y="3538507"/>
              <a:ext cx="87317" cy="55968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12614972" y="3525665"/>
              <a:ext cx="42621" cy="3062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12613851" y="3544339"/>
              <a:ext cx="37125" cy="26021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12636170" y="3548153"/>
              <a:ext cx="36396" cy="38303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15"/>
          <p:cNvGrpSpPr/>
          <p:nvPr/>
        </p:nvGrpSpPr>
        <p:grpSpPr>
          <a:xfrm>
            <a:off x="7509998" y="2297815"/>
            <a:ext cx="163473" cy="132517"/>
            <a:chOff x="10700873" y="3440815"/>
            <a:chExt cx="163473" cy="132517"/>
          </a:xfrm>
        </p:grpSpPr>
        <p:sp>
          <p:nvSpPr>
            <p:cNvPr id="241" name="Google Shape;241;p15"/>
            <p:cNvSpPr/>
            <p:nvPr/>
          </p:nvSpPr>
          <p:spPr>
            <a:xfrm>
              <a:off x="10712089" y="3458817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10732727" y="3480295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0778768" y="3506541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0778712" y="3479454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10700873" y="3500652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10776020" y="3440815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10800976" y="3495100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0818417" y="3487698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15"/>
          <p:cNvGrpSpPr/>
          <p:nvPr/>
        </p:nvGrpSpPr>
        <p:grpSpPr>
          <a:xfrm>
            <a:off x="5638861" y="691315"/>
            <a:ext cx="140368" cy="135321"/>
            <a:chOff x="9525061" y="4508390"/>
            <a:chExt cx="140368" cy="135321"/>
          </a:xfrm>
        </p:grpSpPr>
        <p:sp>
          <p:nvSpPr>
            <p:cNvPr id="250" name="Google Shape;250;p15"/>
            <p:cNvSpPr/>
            <p:nvPr/>
          </p:nvSpPr>
          <p:spPr>
            <a:xfrm>
              <a:off x="9538240" y="45256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9557868" y="45483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9602900" y="45748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9598414" y="45599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9525061" y="45737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9594881" y="45083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15"/>
          <p:cNvGrpSpPr/>
          <p:nvPr/>
        </p:nvGrpSpPr>
        <p:grpSpPr>
          <a:xfrm>
            <a:off x="8149436" y="624140"/>
            <a:ext cx="85017" cy="67184"/>
            <a:chOff x="9816311" y="6692990"/>
            <a:chExt cx="85017" cy="67184"/>
          </a:xfrm>
        </p:grpSpPr>
        <p:sp>
          <p:nvSpPr>
            <p:cNvPr id="257" name="Google Shape;257;p15"/>
            <p:cNvSpPr/>
            <p:nvPr/>
          </p:nvSpPr>
          <p:spPr>
            <a:xfrm>
              <a:off x="9816311" y="6704431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9841771" y="6692990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9839584" y="6710992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D5F4-22CC-7A5D-FAFE-8774D4EE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80B6C-6484-9660-D1CC-4124199B1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550" y="1769100"/>
            <a:ext cx="8238900" cy="2682000"/>
          </a:xfrm>
        </p:spPr>
        <p:txBody>
          <a:bodyPr/>
          <a:lstStyle/>
          <a:p>
            <a:r>
              <a:rPr lang="en-US" sz="1800" b="1" dirty="0">
                <a:sym typeface="Yeseva One"/>
              </a:rPr>
              <a:t>Most Profitable Regions: </a:t>
            </a:r>
            <a:r>
              <a:rPr lang="en-US" sz="1800" b="1" dirty="0">
                <a:solidFill>
                  <a:schemeClr val="accent5"/>
                </a:solidFill>
                <a:latin typeface="Yeseva One"/>
                <a:sym typeface="Yeseva One"/>
              </a:rPr>
              <a:t>Asia, North America, South America</a:t>
            </a:r>
          </a:p>
          <a:p>
            <a:pPr marL="139700" indent="0">
              <a:buNone/>
            </a:pPr>
            <a:endParaRPr lang="en-US" sz="1800" b="1" dirty="0">
              <a:solidFill>
                <a:schemeClr val="accent5"/>
              </a:solidFill>
              <a:latin typeface="Yeseva One"/>
              <a:sym typeface="Yeseva One"/>
            </a:endParaRPr>
          </a:p>
          <a:p>
            <a:r>
              <a:rPr lang="en-US" sz="1800" b="1" dirty="0">
                <a:sym typeface="Yeseva One"/>
              </a:rPr>
              <a:t>Countries with high Customers Count: </a:t>
            </a:r>
            <a:r>
              <a:rPr lang="en-US" sz="1800" b="1" dirty="0">
                <a:solidFill>
                  <a:schemeClr val="accent5"/>
                </a:solidFill>
                <a:latin typeface="Yeseva One"/>
                <a:sym typeface="Yeseva One"/>
              </a:rPr>
              <a:t>India and China </a:t>
            </a:r>
          </a:p>
          <a:p>
            <a:pPr marL="139700" indent="0">
              <a:buNone/>
            </a:pPr>
            <a:endParaRPr lang="en-US" sz="1800" b="1" dirty="0">
              <a:solidFill>
                <a:schemeClr val="accent5"/>
              </a:solidFill>
              <a:latin typeface="Yeseva One"/>
              <a:sym typeface="Yeseva One"/>
            </a:endParaRPr>
          </a:p>
          <a:p>
            <a:r>
              <a:rPr lang="en-US" sz="1800" b="1" dirty="0">
                <a:sym typeface="Yeseva One"/>
              </a:rPr>
              <a:t>Most favorite Genre : </a:t>
            </a:r>
            <a:r>
              <a:rPr lang="en-US" sz="1800" b="1" dirty="0">
                <a:solidFill>
                  <a:schemeClr val="accent5"/>
                </a:solidFill>
                <a:latin typeface="Yeseva One"/>
                <a:sym typeface="Yeseva One"/>
              </a:rPr>
              <a:t>Sports, Sci-Fi, Animation, Drama, Comedy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160B279E-7CB8-CA72-2725-27BCAFC4B6D7}"/>
              </a:ext>
            </a:extLst>
          </p:cNvPr>
          <p:cNvSpPr txBox="1">
            <a:spLocks/>
          </p:cNvSpPr>
          <p:nvPr/>
        </p:nvSpPr>
        <p:spPr>
          <a:xfrm>
            <a:off x="615720" y="692400"/>
            <a:ext cx="7708500" cy="63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Yeseva One"/>
              <a:buNone/>
              <a:defRPr sz="2800" b="1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353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0" name="Google Shape;3720;p44"/>
          <p:cNvSpPr/>
          <p:nvPr/>
        </p:nvSpPr>
        <p:spPr>
          <a:xfrm>
            <a:off x="457200" y="2027700"/>
            <a:ext cx="8238900" cy="758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1" name="Google Shape;3721;p44"/>
          <p:cNvSpPr/>
          <p:nvPr/>
        </p:nvSpPr>
        <p:spPr>
          <a:xfrm>
            <a:off x="457200" y="3001850"/>
            <a:ext cx="8238900" cy="758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2" name="Google Shape;3722;p44"/>
          <p:cNvSpPr/>
          <p:nvPr/>
        </p:nvSpPr>
        <p:spPr>
          <a:xfrm>
            <a:off x="507287" y="3876845"/>
            <a:ext cx="8238900" cy="758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4" name="Google Shape;3724;p44"/>
          <p:cNvSpPr txBox="1"/>
          <p:nvPr/>
        </p:nvSpPr>
        <p:spPr>
          <a:xfrm>
            <a:off x="466662" y="2098748"/>
            <a:ext cx="3284855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b="1" dirty="0" err="1">
                <a:solidFill>
                  <a:srgbClr val="EFC570"/>
                </a:solidFill>
                <a:latin typeface="Kumbh Sans"/>
              </a:rPr>
              <a:t>Rockbuster</a:t>
            </a:r>
            <a:r>
              <a:rPr lang="en-US" b="1" dirty="0">
                <a:solidFill>
                  <a:srgbClr val="EFC570"/>
                </a:solidFill>
                <a:latin typeface="Kumbh Sans"/>
              </a:rPr>
              <a:t> should continue to promote online services in Asia regions specifically </a:t>
            </a:r>
            <a:r>
              <a:rPr lang="en-US" b="1" dirty="0">
                <a:solidFill>
                  <a:srgbClr val="F7E7C6"/>
                </a:solidFill>
                <a:latin typeface="Kumbh Sans"/>
              </a:rPr>
              <a:t>India and China</a:t>
            </a:r>
            <a:r>
              <a:rPr lang="en-US" b="1" dirty="0">
                <a:solidFill>
                  <a:srgbClr val="EFC570"/>
                </a:solidFill>
                <a:latin typeface="Kumbh Sans"/>
              </a:rPr>
              <a:t>. </a:t>
            </a:r>
            <a:endParaRPr b="1" dirty="0">
              <a:solidFill>
                <a:srgbClr val="EFC570"/>
              </a:solidFill>
              <a:latin typeface="Kumbh Sans"/>
              <a:sym typeface="Kumbh Sans"/>
            </a:endParaRPr>
          </a:p>
        </p:txBody>
      </p:sp>
      <p:sp>
        <p:nvSpPr>
          <p:cNvPr id="3725" name="Google Shape;3725;p44"/>
          <p:cNvSpPr txBox="1"/>
          <p:nvPr/>
        </p:nvSpPr>
        <p:spPr>
          <a:xfrm>
            <a:off x="447900" y="3019999"/>
            <a:ext cx="3468894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 err="1">
                <a:solidFill>
                  <a:srgbClr val="EFC570"/>
                </a:solidFill>
                <a:latin typeface="Kumbh Sans"/>
              </a:rPr>
              <a:t>Rockbuster</a:t>
            </a:r>
            <a:r>
              <a:rPr lang="en-US" b="1" dirty="0">
                <a:solidFill>
                  <a:srgbClr val="EFC570"/>
                </a:solidFill>
                <a:latin typeface="Kumbh Sans"/>
              </a:rPr>
              <a:t>  can provide subscription offers or discount on rental to our </a:t>
            </a:r>
            <a:r>
              <a:rPr lang="en-US" b="1" dirty="0">
                <a:solidFill>
                  <a:srgbClr val="F7E7C6"/>
                </a:solidFill>
                <a:latin typeface="Kumbh Sans"/>
              </a:rPr>
              <a:t>High value customers</a:t>
            </a:r>
            <a:r>
              <a:rPr lang="en-US" b="1" dirty="0">
                <a:solidFill>
                  <a:srgbClr val="EFC570"/>
                </a:solidFill>
                <a:latin typeface="Kumbh Sans"/>
              </a:rPr>
              <a:t>.</a:t>
            </a:r>
          </a:p>
        </p:txBody>
      </p:sp>
      <p:sp>
        <p:nvSpPr>
          <p:cNvPr id="3727" name="Google Shape;3727;p44"/>
          <p:cNvSpPr txBox="1"/>
          <p:nvPr/>
        </p:nvSpPr>
        <p:spPr>
          <a:xfrm>
            <a:off x="4941417" y="1973100"/>
            <a:ext cx="3567688" cy="80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EFC570"/>
                </a:solidFill>
                <a:latin typeface="Kumbh Sans"/>
                <a:sym typeface="Kumbh Sans"/>
              </a:rPr>
              <a:t>It is recommended to </a:t>
            </a:r>
            <a:r>
              <a:rPr lang="en-US" b="1" dirty="0">
                <a:solidFill>
                  <a:srgbClr val="EFC570"/>
                </a:solidFill>
                <a:latin typeface="Kumbh Sans"/>
              </a:rPr>
              <a:t>increase promotional services in region </a:t>
            </a:r>
            <a:r>
              <a:rPr lang="en" b="1" dirty="0">
                <a:solidFill>
                  <a:srgbClr val="EFC570"/>
                </a:solidFill>
                <a:latin typeface="Kumbh Sans"/>
                <a:sym typeface="Kumbh Sans"/>
              </a:rPr>
              <a:t> like </a:t>
            </a:r>
            <a:r>
              <a:rPr lang="en" b="1" dirty="0">
                <a:solidFill>
                  <a:srgbClr val="F7E7C6"/>
                </a:solidFill>
                <a:latin typeface="Kumbh Sans"/>
                <a:sym typeface="Kumbh Sans"/>
              </a:rPr>
              <a:t>Africa.</a:t>
            </a:r>
            <a:endParaRPr b="1" dirty="0">
              <a:solidFill>
                <a:srgbClr val="F7E7C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728" name="Google Shape;3728;p44"/>
          <p:cNvSpPr txBox="1"/>
          <p:nvPr/>
        </p:nvSpPr>
        <p:spPr>
          <a:xfrm>
            <a:off x="5101714" y="3019999"/>
            <a:ext cx="3594236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7E7C6"/>
                </a:solidFill>
                <a:latin typeface="Kumbh Sans"/>
              </a:rPr>
              <a:t>Inventory</a:t>
            </a:r>
            <a:r>
              <a:rPr lang="en-US" b="1" dirty="0">
                <a:solidFill>
                  <a:srgbClr val="EFC570"/>
                </a:solidFill>
                <a:latin typeface="Kumbh Sans"/>
              </a:rPr>
              <a:t> related to the Movies with highest revenue should increase. </a:t>
            </a:r>
          </a:p>
        </p:txBody>
      </p:sp>
      <p:sp>
        <p:nvSpPr>
          <p:cNvPr id="3729" name="Google Shape;3729;p44"/>
          <p:cNvSpPr txBox="1"/>
          <p:nvPr/>
        </p:nvSpPr>
        <p:spPr>
          <a:xfrm>
            <a:off x="2560634" y="3827333"/>
            <a:ext cx="4018316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rgbClr val="EFC570"/>
                </a:solidFill>
                <a:latin typeface="Kumbh Sans"/>
              </a:rPr>
              <a:t>We can recommend </a:t>
            </a:r>
            <a:r>
              <a:rPr lang="en-US" b="1" dirty="0">
                <a:solidFill>
                  <a:srgbClr val="F7E7C6"/>
                </a:solidFill>
                <a:latin typeface="Kumbh Sans"/>
              </a:rPr>
              <a:t>subscription offers</a:t>
            </a:r>
            <a:r>
              <a:rPr lang="en-US" b="1" dirty="0">
                <a:solidFill>
                  <a:srgbClr val="EFC570"/>
                </a:solidFill>
                <a:latin typeface="Kumbh Sans"/>
              </a:rPr>
              <a:t> or discount on rental to our High value customers</a:t>
            </a:r>
          </a:p>
        </p:txBody>
      </p:sp>
      <p:sp>
        <p:nvSpPr>
          <p:cNvPr id="3732" name="Google Shape;3732;p44"/>
          <p:cNvSpPr/>
          <p:nvPr/>
        </p:nvSpPr>
        <p:spPr>
          <a:xfrm>
            <a:off x="4215375" y="2027700"/>
            <a:ext cx="722400" cy="1757362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7E7C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3737" name="Google Shape;3737;p44"/>
          <p:cNvGrpSpPr/>
          <p:nvPr/>
        </p:nvGrpSpPr>
        <p:grpSpPr>
          <a:xfrm>
            <a:off x="4438570" y="2259469"/>
            <a:ext cx="276003" cy="320900"/>
            <a:chOff x="4450928" y="2317707"/>
            <a:chExt cx="231449" cy="269099"/>
          </a:xfrm>
        </p:grpSpPr>
        <p:sp>
          <p:nvSpPr>
            <p:cNvPr id="3738" name="Google Shape;3738;p44"/>
            <p:cNvSpPr/>
            <p:nvPr/>
          </p:nvSpPr>
          <p:spPr>
            <a:xfrm>
              <a:off x="4500437" y="2467206"/>
              <a:ext cx="132457" cy="119573"/>
            </a:xfrm>
            <a:custGeom>
              <a:avLst/>
              <a:gdLst/>
              <a:ahLst/>
              <a:cxnLst/>
              <a:rect l="l" t="t" r="r" b="b"/>
              <a:pathLst>
                <a:path w="4904" h="4427" extrusionOk="0">
                  <a:moveTo>
                    <a:pt x="165" y="1"/>
                  </a:moveTo>
                  <a:cubicBezTo>
                    <a:pt x="124" y="1"/>
                    <a:pt x="84" y="17"/>
                    <a:pt x="55" y="50"/>
                  </a:cubicBezTo>
                  <a:cubicBezTo>
                    <a:pt x="1" y="109"/>
                    <a:pt x="4" y="202"/>
                    <a:pt x="64" y="257"/>
                  </a:cubicBezTo>
                  <a:lnTo>
                    <a:pt x="4640" y="4388"/>
                  </a:lnTo>
                  <a:cubicBezTo>
                    <a:pt x="4670" y="4412"/>
                    <a:pt x="4704" y="4426"/>
                    <a:pt x="4740" y="4426"/>
                  </a:cubicBezTo>
                  <a:cubicBezTo>
                    <a:pt x="4780" y="4426"/>
                    <a:pt x="4819" y="4411"/>
                    <a:pt x="4849" y="4378"/>
                  </a:cubicBezTo>
                  <a:cubicBezTo>
                    <a:pt x="4903" y="4319"/>
                    <a:pt x="4899" y="4226"/>
                    <a:pt x="4839" y="4170"/>
                  </a:cubicBezTo>
                  <a:lnTo>
                    <a:pt x="264" y="39"/>
                  </a:lnTo>
                  <a:cubicBezTo>
                    <a:pt x="235" y="13"/>
                    <a:pt x="200" y="1"/>
                    <a:pt x="165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44"/>
            <p:cNvSpPr/>
            <p:nvPr/>
          </p:nvSpPr>
          <p:spPr>
            <a:xfrm>
              <a:off x="4500410" y="2467260"/>
              <a:ext cx="132484" cy="119546"/>
            </a:xfrm>
            <a:custGeom>
              <a:avLst/>
              <a:gdLst/>
              <a:ahLst/>
              <a:cxnLst/>
              <a:rect l="l" t="t" r="r" b="b"/>
              <a:pathLst>
                <a:path w="4905" h="4426" extrusionOk="0">
                  <a:moveTo>
                    <a:pt x="4740" y="0"/>
                  </a:moveTo>
                  <a:cubicBezTo>
                    <a:pt x="4705" y="0"/>
                    <a:pt x="4670" y="13"/>
                    <a:pt x="4641" y="40"/>
                  </a:cubicBezTo>
                  <a:lnTo>
                    <a:pt x="65" y="4169"/>
                  </a:lnTo>
                  <a:cubicBezTo>
                    <a:pt x="5" y="4224"/>
                    <a:pt x="0" y="4317"/>
                    <a:pt x="56" y="4378"/>
                  </a:cubicBezTo>
                  <a:cubicBezTo>
                    <a:pt x="86" y="4410"/>
                    <a:pt x="126" y="4426"/>
                    <a:pt x="165" y="4426"/>
                  </a:cubicBezTo>
                  <a:cubicBezTo>
                    <a:pt x="199" y="4426"/>
                    <a:pt x="235" y="4415"/>
                    <a:pt x="265" y="4387"/>
                  </a:cubicBezTo>
                  <a:lnTo>
                    <a:pt x="4840" y="258"/>
                  </a:lnTo>
                  <a:cubicBezTo>
                    <a:pt x="4900" y="203"/>
                    <a:pt x="4904" y="110"/>
                    <a:pt x="4850" y="49"/>
                  </a:cubicBezTo>
                  <a:cubicBezTo>
                    <a:pt x="4821" y="17"/>
                    <a:pt x="4781" y="0"/>
                    <a:pt x="4740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44"/>
            <p:cNvSpPr/>
            <p:nvPr/>
          </p:nvSpPr>
          <p:spPr>
            <a:xfrm>
              <a:off x="4450928" y="2317707"/>
              <a:ext cx="231449" cy="269074"/>
            </a:xfrm>
            <a:custGeom>
              <a:avLst/>
              <a:gdLst/>
              <a:ahLst/>
              <a:cxnLst/>
              <a:rect l="l" t="t" r="r" b="b"/>
              <a:pathLst>
                <a:path w="8569" h="9962" extrusionOk="0">
                  <a:moveTo>
                    <a:pt x="7743" y="298"/>
                  </a:moveTo>
                  <a:cubicBezTo>
                    <a:pt x="7798" y="298"/>
                    <a:pt x="7843" y="343"/>
                    <a:pt x="7843" y="397"/>
                  </a:cubicBezTo>
                  <a:lnTo>
                    <a:pt x="7843" y="4489"/>
                  </a:lnTo>
                  <a:lnTo>
                    <a:pt x="7840" y="4489"/>
                  </a:lnTo>
                  <a:cubicBezTo>
                    <a:pt x="7779" y="4505"/>
                    <a:pt x="7712" y="4520"/>
                    <a:pt x="7645" y="4534"/>
                  </a:cubicBezTo>
                  <a:lnTo>
                    <a:pt x="7645" y="3009"/>
                  </a:lnTo>
                  <a:lnTo>
                    <a:pt x="7645" y="654"/>
                  </a:lnTo>
                  <a:lnTo>
                    <a:pt x="7645" y="397"/>
                  </a:lnTo>
                  <a:cubicBezTo>
                    <a:pt x="7645" y="343"/>
                    <a:pt x="7689" y="298"/>
                    <a:pt x="7743" y="298"/>
                  </a:cubicBezTo>
                  <a:close/>
                  <a:moveTo>
                    <a:pt x="839" y="296"/>
                  </a:moveTo>
                  <a:cubicBezTo>
                    <a:pt x="893" y="296"/>
                    <a:pt x="939" y="341"/>
                    <a:pt x="939" y="396"/>
                  </a:cubicBezTo>
                  <a:lnTo>
                    <a:pt x="939" y="653"/>
                  </a:lnTo>
                  <a:lnTo>
                    <a:pt x="939" y="3007"/>
                  </a:lnTo>
                  <a:lnTo>
                    <a:pt x="939" y="4561"/>
                  </a:lnTo>
                  <a:cubicBezTo>
                    <a:pt x="869" y="4547"/>
                    <a:pt x="802" y="4531"/>
                    <a:pt x="739" y="4519"/>
                  </a:cubicBezTo>
                  <a:lnTo>
                    <a:pt x="739" y="396"/>
                  </a:lnTo>
                  <a:cubicBezTo>
                    <a:pt x="739" y="341"/>
                    <a:pt x="785" y="296"/>
                    <a:pt x="839" y="296"/>
                  </a:cubicBezTo>
                  <a:close/>
                  <a:moveTo>
                    <a:pt x="7351" y="3157"/>
                  </a:moveTo>
                  <a:lnTo>
                    <a:pt x="7351" y="4586"/>
                  </a:lnTo>
                  <a:cubicBezTo>
                    <a:pt x="6555" y="4715"/>
                    <a:pt x="5387" y="4788"/>
                    <a:pt x="4181" y="4788"/>
                  </a:cubicBezTo>
                  <a:cubicBezTo>
                    <a:pt x="3678" y="4788"/>
                    <a:pt x="3169" y="4776"/>
                    <a:pt x="2677" y="4749"/>
                  </a:cubicBezTo>
                  <a:cubicBezTo>
                    <a:pt x="2675" y="4749"/>
                    <a:pt x="2673" y="4749"/>
                    <a:pt x="2671" y="4749"/>
                  </a:cubicBezTo>
                  <a:cubicBezTo>
                    <a:pt x="2593" y="4749"/>
                    <a:pt x="2526" y="4810"/>
                    <a:pt x="2521" y="4889"/>
                  </a:cubicBezTo>
                  <a:cubicBezTo>
                    <a:pt x="2518" y="4972"/>
                    <a:pt x="2581" y="5042"/>
                    <a:pt x="2662" y="5045"/>
                  </a:cubicBezTo>
                  <a:cubicBezTo>
                    <a:pt x="3124" y="5070"/>
                    <a:pt x="3642" y="5084"/>
                    <a:pt x="4174" y="5084"/>
                  </a:cubicBezTo>
                  <a:cubicBezTo>
                    <a:pt x="5571" y="5084"/>
                    <a:pt x="7068" y="4991"/>
                    <a:pt x="7913" y="4775"/>
                  </a:cubicBezTo>
                  <a:cubicBezTo>
                    <a:pt x="7937" y="4769"/>
                    <a:pt x="7962" y="4766"/>
                    <a:pt x="7987" y="4766"/>
                  </a:cubicBezTo>
                  <a:cubicBezTo>
                    <a:pt x="8050" y="4766"/>
                    <a:pt x="8112" y="4786"/>
                    <a:pt x="8162" y="4827"/>
                  </a:cubicBezTo>
                  <a:cubicBezTo>
                    <a:pt x="8232" y="4881"/>
                    <a:pt x="8272" y="4965"/>
                    <a:pt x="8272" y="5054"/>
                  </a:cubicBezTo>
                  <a:lnTo>
                    <a:pt x="8271" y="5143"/>
                  </a:lnTo>
                  <a:cubicBezTo>
                    <a:pt x="8154" y="5221"/>
                    <a:pt x="7827" y="5356"/>
                    <a:pt x="6909" y="5465"/>
                  </a:cubicBezTo>
                  <a:cubicBezTo>
                    <a:pt x="6185" y="5554"/>
                    <a:pt x="5251" y="5602"/>
                    <a:pt x="4280" y="5605"/>
                  </a:cubicBezTo>
                  <a:cubicBezTo>
                    <a:pt x="4233" y="5605"/>
                    <a:pt x="4186" y="5605"/>
                    <a:pt x="4139" y="5605"/>
                  </a:cubicBezTo>
                  <a:cubicBezTo>
                    <a:pt x="3217" y="5605"/>
                    <a:pt x="2341" y="5562"/>
                    <a:pt x="1651" y="5485"/>
                  </a:cubicBezTo>
                  <a:cubicBezTo>
                    <a:pt x="739" y="5381"/>
                    <a:pt x="413" y="5250"/>
                    <a:pt x="296" y="5174"/>
                  </a:cubicBezTo>
                  <a:lnTo>
                    <a:pt x="296" y="5087"/>
                  </a:lnTo>
                  <a:cubicBezTo>
                    <a:pt x="296" y="4995"/>
                    <a:pt x="339" y="4911"/>
                    <a:pt x="411" y="4855"/>
                  </a:cubicBezTo>
                  <a:cubicBezTo>
                    <a:pt x="463" y="4813"/>
                    <a:pt x="526" y="4792"/>
                    <a:pt x="590" y="4792"/>
                  </a:cubicBezTo>
                  <a:cubicBezTo>
                    <a:pt x="614" y="4792"/>
                    <a:pt x="638" y="4794"/>
                    <a:pt x="662" y="4800"/>
                  </a:cubicBezTo>
                  <a:cubicBezTo>
                    <a:pt x="970" y="4875"/>
                    <a:pt x="1379" y="4937"/>
                    <a:pt x="1882" y="4984"/>
                  </a:cubicBezTo>
                  <a:cubicBezTo>
                    <a:pt x="1887" y="4984"/>
                    <a:pt x="1891" y="4985"/>
                    <a:pt x="1896" y="4985"/>
                  </a:cubicBezTo>
                  <a:cubicBezTo>
                    <a:pt x="1971" y="4985"/>
                    <a:pt x="2036" y="4928"/>
                    <a:pt x="2044" y="4852"/>
                  </a:cubicBezTo>
                  <a:cubicBezTo>
                    <a:pt x="2051" y="4771"/>
                    <a:pt x="1991" y="4699"/>
                    <a:pt x="1911" y="4691"/>
                  </a:cubicBezTo>
                  <a:cubicBezTo>
                    <a:pt x="1662" y="4668"/>
                    <a:pt x="1437" y="4640"/>
                    <a:pt x="1236" y="4609"/>
                  </a:cubicBezTo>
                  <a:lnTo>
                    <a:pt x="1236" y="3157"/>
                  </a:lnTo>
                  <a:close/>
                  <a:moveTo>
                    <a:pt x="6192" y="5831"/>
                  </a:moveTo>
                  <a:lnTo>
                    <a:pt x="4285" y="7551"/>
                  </a:lnTo>
                  <a:lnTo>
                    <a:pt x="2397" y="5846"/>
                  </a:lnTo>
                  <a:lnTo>
                    <a:pt x="2397" y="5846"/>
                  </a:lnTo>
                  <a:cubicBezTo>
                    <a:pt x="3147" y="5896"/>
                    <a:pt x="3860" y="5901"/>
                    <a:pt x="4193" y="5901"/>
                  </a:cubicBezTo>
                  <a:lnTo>
                    <a:pt x="4283" y="5901"/>
                  </a:lnTo>
                  <a:cubicBezTo>
                    <a:pt x="4564" y="5899"/>
                    <a:pt x="5357" y="5891"/>
                    <a:pt x="6192" y="5831"/>
                  </a:cubicBezTo>
                  <a:close/>
                  <a:moveTo>
                    <a:pt x="839" y="0"/>
                  </a:moveTo>
                  <a:cubicBezTo>
                    <a:pt x="621" y="0"/>
                    <a:pt x="444" y="178"/>
                    <a:pt x="444" y="396"/>
                  </a:cubicBezTo>
                  <a:lnTo>
                    <a:pt x="444" y="4519"/>
                  </a:lnTo>
                  <a:cubicBezTo>
                    <a:pt x="367" y="4537"/>
                    <a:pt x="294" y="4575"/>
                    <a:pt x="230" y="4623"/>
                  </a:cubicBezTo>
                  <a:cubicBezTo>
                    <a:pt x="86" y="4737"/>
                    <a:pt x="2" y="4905"/>
                    <a:pt x="2" y="5087"/>
                  </a:cubicBezTo>
                  <a:lnTo>
                    <a:pt x="0" y="5244"/>
                  </a:lnTo>
                  <a:cubicBezTo>
                    <a:pt x="0" y="5283"/>
                    <a:pt x="16" y="5322"/>
                    <a:pt x="44" y="5348"/>
                  </a:cubicBezTo>
                  <a:cubicBezTo>
                    <a:pt x="290" y="5596"/>
                    <a:pt x="1076" y="5734"/>
                    <a:pt x="1913" y="5810"/>
                  </a:cubicBezTo>
                  <a:lnTo>
                    <a:pt x="4062" y="7750"/>
                  </a:lnTo>
                  <a:lnTo>
                    <a:pt x="1896" y="9705"/>
                  </a:lnTo>
                  <a:cubicBezTo>
                    <a:pt x="1835" y="9759"/>
                    <a:pt x="1829" y="9852"/>
                    <a:pt x="1885" y="9913"/>
                  </a:cubicBezTo>
                  <a:cubicBezTo>
                    <a:pt x="1914" y="9946"/>
                    <a:pt x="1957" y="9961"/>
                    <a:pt x="1995" y="9961"/>
                  </a:cubicBezTo>
                  <a:cubicBezTo>
                    <a:pt x="2030" y="9961"/>
                    <a:pt x="2065" y="9951"/>
                    <a:pt x="2093" y="9923"/>
                  </a:cubicBezTo>
                  <a:lnTo>
                    <a:pt x="4283" y="7946"/>
                  </a:lnTo>
                  <a:lnTo>
                    <a:pt x="6472" y="9923"/>
                  </a:lnTo>
                  <a:cubicBezTo>
                    <a:pt x="6501" y="9947"/>
                    <a:pt x="6535" y="9961"/>
                    <a:pt x="6571" y="9961"/>
                  </a:cubicBezTo>
                  <a:cubicBezTo>
                    <a:pt x="6612" y="9961"/>
                    <a:pt x="6651" y="9946"/>
                    <a:pt x="6680" y="9913"/>
                  </a:cubicBezTo>
                  <a:cubicBezTo>
                    <a:pt x="6735" y="9852"/>
                    <a:pt x="6730" y="9759"/>
                    <a:pt x="6669" y="9705"/>
                  </a:cubicBezTo>
                  <a:lnTo>
                    <a:pt x="4503" y="7750"/>
                  </a:lnTo>
                  <a:lnTo>
                    <a:pt x="6669" y="5795"/>
                  </a:lnTo>
                  <a:lnTo>
                    <a:pt x="6676" y="5789"/>
                  </a:lnTo>
                  <a:cubicBezTo>
                    <a:pt x="7502" y="5706"/>
                    <a:pt x="8276" y="5563"/>
                    <a:pt x="8521" y="5316"/>
                  </a:cubicBezTo>
                  <a:cubicBezTo>
                    <a:pt x="8549" y="5288"/>
                    <a:pt x="8565" y="5252"/>
                    <a:pt x="8565" y="5213"/>
                  </a:cubicBezTo>
                  <a:lnTo>
                    <a:pt x="8567" y="5054"/>
                  </a:lnTo>
                  <a:cubicBezTo>
                    <a:pt x="8568" y="4874"/>
                    <a:pt x="8487" y="4705"/>
                    <a:pt x="8342" y="4593"/>
                  </a:cubicBezTo>
                  <a:cubicBezTo>
                    <a:pt x="8280" y="4545"/>
                    <a:pt x="8210" y="4511"/>
                    <a:pt x="8139" y="4491"/>
                  </a:cubicBezTo>
                  <a:lnTo>
                    <a:pt x="8139" y="396"/>
                  </a:lnTo>
                  <a:cubicBezTo>
                    <a:pt x="8139" y="178"/>
                    <a:pt x="7961" y="0"/>
                    <a:pt x="7743" y="0"/>
                  </a:cubicBezTo>
                  <a:cubicBezTo>
                    <a:pt x="7525" y="0"/>
                    <a:pt x="7348" y="178"/>
                    <a:pt x="7348" y="396"/>
                  </a:cubicBezTo>
                  <a:lnTo>
                    <a:pt x="7348" y="505"/>
                  </a:lnTo>
                  <a:lnTo>
                    <a:pt x="2045" y="505"/>
                  </a:lnTo>
                  <a:cubicBezTo>
                    <a:pt x="1963" y="505"/>
                    <a:pt x="1897" y="570"/>
                    <a:pt x="1897" y="653"/>
                  </a:cubicBezTo>
                  <a:cubicBezTo>
                    <a:pt x="1897" y="733"/>
                    <a:pt x="1963" y="800"/>
                    <a:pt x="2045" y="800"/>
                  </a:cubicBezTo>
                  <a:lnTo>
                    <a:pt x="7348" y="800"/>
                  </a:lnTo>
                  <a:lnTo>
                    <a:pt x="7348" y="2860"/>
                  </a:lnTo>
                  <a:lnTo>
                    <a:pt x="1234" y="2860"/>
                  </a:lnTo>
                  <a:lnTo>
                    <a:pt x="1234" y="653"/>
                  </a:lnTo>
                  <a:lnTo>
                    <a:pt x="1234" y="396"/>
                  </a:lnTo>
                  <a:cubicBezTo>
                    <a:pt x="1234" y="178"/>
                    <a:pt x="1057" y="0"/>
                    <a:pt x="83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44"/>
            <p:cNvSpPr/>
            <p:nvPr/>
          </p:nvSpPr>
          <p:spPr>
            <a:xfrm>
              <a:off x="4495900" y="2353900"/>
              <a:ext cx="16503" cy="25714"/>
            </a:xfrm>
            <a:custGeom>
              <a:avLst/>
              <a:gdLst/>
              <a:ahLst/>
              <a:cxnLst/>
              <a:rect l="l" t="t" r="r" b="b"/>
              <a:pathLst>
                <a:path w="611" h="952" extrusionOk="0">
                  <a:moveTo>
                    <a:pt x="304" y="148"/>
                  </a:moveTo>
                  <a:cubicBezTo>
                    <a:pt x="390" y="148"/>
                    <a:pt x="441" y="197"/>
                    <a:pt x="441" y="298"/>
                  </a:cubicBezTo>
                  <a:lnTo>
                    <a:pt x="441" y="653"/>
                  </a:lnTo>
                  <a:cubicBezTo>
                    <a:pt x="441" y="754"/>
                    <a:pt x="390" y="802"/>
                    <a:pt x="304" y="802"/>
                  </a:cubicBezTo>
                  <a:lnTo>
                    <a:pt x="170" y="802"/>
                  </a:lnTo>
                  <a:lnTo>
                    <a:pt x="170" y="148"/>
                  </a:lnTo>
                  <a:close/>
                  <a:moveTo>
                    <a:pt x="75" y="0"/>
                  </a:moveTo>
                  <a:cubicBezTo>
                    <a:pt x="30" y="0"/>
                    <a:pt x="0" y="27"/>
                    <a:pt x="0" y="53"/>
                  </a:cubicBezTo>
                  <a:lnTo>
                    <a:pt x="0" y="900"/>
                  </a:lnTo>
                  <a:cubicBezTo>
                    <a:pt x="0" y="927"/>
                    <a:pt x="30" y="951"/>
                    <a:pt x="75" y="951"/>
                  </a:cubicBezTo>
                  <a:lnTo>
                    <a:pt x="304" y="951"/>
                  </a:lnTo>
                  <a:cubicBezTo>
                    <a:pt x="475" y="951"/>
                    <a:pt x="611" y="872"/>
                    <a:pt x="611" y="654"/>
                  </a:cubicBezTo>
                  <a:lnTo>
                    <a:pt x="611" y="299"/>
                  </a:lnTo>
                  <a:cubicBezTo>
                    <a:pt x="611" y="83"/>
                    <a:pt x="475" y="0"/>
                    <a:pt x="30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44"/>
            <p:cNvSpPr/>
            <p:nvPr/>
          </p:nvSpPr>
          <p:spPr>
            <a:xfrm>
              <a:off x="4516238" y="2353900"/>
              <a:ext cx="4619" cy="25660"/>
            </a:xfrm>
            <a:custGeom>
              <a:avLst/>
              <a:gdLst/>
              <a:ahLst/>
              <a:cxnLst/>
              <a:rect l="l" t="t" r="r" b="b"/>
              <a:pathLst>
                <a:path w="171" h="950" extrusionOk="0">
                  <a:moveTo>
                    <a:pt x="85" y="0"/>
                  </a:moveTo>
                  <a:cubicBezTo>
                    <a:pt x="41" y="0"/>
                    <a:pt x="1" y="16"/>
                    <a:pt x="1" y="53"/>
                  </a:cubicBezTo>
                  <a:lnTo>
                    <a:pt x="1" y="897"/>
                  </a:lnTo>
                  <a:cubicBezTo>
                    <a:pt x="1" y="933"/>
                    <a:pt x="41" y="950"/>
                    <a:pt x="85" y="950"/>
                  </a:cubicBezTo>
                  <a:cubicBezTo>
                    <a:pt x="125" y="950"/>
                    <a:pt x="169" y="933"/>
                    <a:pt x="169" y="897"/>
                  </a:cubicBezTo>
                  <a:lnTo>
                    <a:pt x="169" y="53"/>
                  </a:lnTo>
                  <a:cubicBezTo>
                    <a:pt x="170" y="16"/>
                    <a:pt x="127" y="0"/>
                    <a:pt x="85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44"/>
            <p:cNvSpPr/>
            <p:nvPr/>
          </p:nvSpPr>
          <p:spPr>
            <a:xfrm>
              <a:off x="4525043" y="2353846"/>
              <a:ext cx="16908" cy="25903"/>
            </a:xfrm>
            <a:custGeom>
              <a:avLst/>
              <a:gdLst/>
              <a:ahLst/>
              <a:cxnLst/>
              <a:rect l="l" t="t" r="r" b="b"/>
              <a:pathLst>
                <a:path w="626" h="959" extrusionOk="0">
                  <a:moveTo>
                    <a:pt x="311" y="150"/>
                  </a:moveTo>
                  <a:cubicBezTo>
                    <a:pt x="395" y="150"/>
                    <a:pt x="450" y="188"/>
                    <a:pt x="450" y="289"/>
                  </a:cubicBezTo>
                  <a:cubicBezTo>
                    <a:pt x="450" y="392"/>
                    <a:pt x="395" y="427"/>
                    <a:pt x="311" y="427"/>
                  </a:cubicBezTo>
                  <a:lnTo>
                    <a:pt x="170" y="427"/>
                  </a:lnTo>
                  <a:lnTo>
                    <a:pt x="170" y="150"/>
                  </a:lnTo>
                  <a:close/>
                  <a:moveTo>
                    <a:pt x="55" y="1"/>
                  </a:moveTo>
                  <a:cubicBezTo>
                    <a:pt x="22" y="1"/>
                    <a:pt x="0" y="26"/>
                    <a:pt x="0" y="54"/>
                  </a:cubicBezTo>
                  <a:lnTo>
                    <a:pt x="0" y="897"/>
                  </a:lnTo>
                  <a:cubicBezTo>
                    <a:pt x="0" y="933"/>
                    <a:pt x="42" y="950"/>
                    <a:pt x="84" y="950"/>
                  </a:cubicBezTo>
                  <a:cubicBezTo>
                    <a:pt x="126" y="950"/>
                    <a:pt x="167" y="933"/>
                    <a:pt x="167" y="897"/>
                  </a:cubicBezTo>
                  <a:lnTo>
                    <a:pt x="167" y="560"/>
                  </a:lnTo>
                  <a:lnTo>
                    <a:pt x="276" y="560"/>
                  </a:lnTo>
                  <a:lnTo>
                    <a:pt x="461" y="918"/>
                  </a:lnTo>
                  <a:cubicBezTo>
                    <a:pt x="475" y="943"/>
                    <a:pt x="497" y="958"/>
                    <a:pt x="520" y="958"/>
                  </a:cubicBezTo>
                  <a:cubicBezTo>
                    <a:pt x="568" y="958"/>
                    <a:pt x="624" y="913"/>
                    <a:pt x="624" y="871"/>
                  </a:cubicBezTo>
                  <a:cubicBezTo>
                    <a:pt x="626" y="866"/>
                    <a:pt x="624" y="857"/>
                    <a:pt x="618" y="849"/>
                  </a:cubicBezTo>
                  <a:lnTo>
                    <a:pt x="450" y="535"/>
                  </a:lnTo>
                  <a:cubicBezTo>
                    <a:pt x="546" y="505"/>
                    <a:pt x="618" y="423"/>
                    <a:pt x="618" y="273"/>
                  </a:cubicBezTo>
                  <a:cubicBezTo>
                    <a:pt x="618" y="68"/>
                    <a:pt x="479" y="1"/>
                    <a:pt x="31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44"/>
            <p:cNvSpPr/>
            <p:nvPr/>
          </p:nvSpPr>
          <p:spPr>
            <a:xfrm>
              <a:off x="4545004" y="2353900"/>
              <a:ext cx="15963" cy="25632"/>
            </a:xfrm>
            <a:custGeom>
              <a:avLst/>
              <a:gdLst/>
              <a:ahLst/>
              <a:cxnLst/>
              <a:rect l="l" t="t" r="r" b="b"/>
              <a:pathLst>
                <a:path w="591" h="949" extrusionOk="0">
                  <a:moveTo>
                    <a:pt x="74" y="0"/>
                  </a:moveTo>
                  <a:cubicBezTo>
                    <a:pt x="38" y="0"/>
                    <a:pt x="0" y="19"/>
                    <a:pt x="0" y="53"/>
                  </a:cubicBezTo>
                  <a:lnTo>
                    <a:pt x="0" y="895"/>
                  </a:lnTo>
                  <a:cubicBezTo>
                    <a:pt x="0" y="931"/>
                    <a:pt x="36" y="948"/>
                    <a:pt x="74" y="948"/>
                  </a:cubicBezTo>
                  <a:lnTo>
                    <a:pt x="537" y="948"/>
                  </a:lnTo>
                  <a:cubicBezTo>
                    <a:pt x="575" y="948"/>
                    <a:pt x="590" y="911"/>
                    <a:pt x="590" y="877"/>
                  </a:cubicBezTo>
                  <a:cubicBezTo>
                    <a:pt x="590" y="838"/>
                    <a:pt x="570" y="802"/>
                    <a:pt x="537" y="802"/>
                  </a:cubicBezTo>
                  <a:lnTo>
                    <a:pt x="170" y="802"/>
                  </a:lnTo>
                  <a:lnTo>
                    <a:pt x="170" y="542"/>
                  </a:lnTo>
                  <a:lnTo>
                    <a:pt x="366" y="542"/>
                  </a:lnTo>
                  <a:cubicBezTo>
                    <a:pt x="403" y="542"/>
                    <a:pt x="419" y="506"/>
                    <a:pt x="419" y="477"/>
                  </a:cubicBezTo>
                  <a:cubicBezTo>
                    <a:pt x="419" y="442"/>
                    <a:pt x="399" y="410"/>
                    <a:pt x="366" y="410"/>
                  </a:cubicBezTo>
                  <a:lnTo>
                    <a:pt x="170" y="410"/>
                  </a:lnTo>
                  <a:lnTo>
                    <a:pt x="170" y="148"/>
                  </a:lnTo>
                  <a:lnTo>
                    <a:pt x="537" y="148"/>
                  </a:lnTo>
                  <a:cubicBezTo>
                    <a:pt x="570" y="148"/>
                    <a:pt x="590" y="114"/>
                    <a:pt x="590" y="72"/>
                  </a:cubicBezTo>
                  <a:cubicBezTo>
                    <a:pt x="590" y="38"/>
                    <a:pt x="572" y="0"/>
                    <a:pt x="53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44"/>
            <p:cNvSpPr/>
            <p:nvPr/>
          </p:nvSpPr>
          <p:spPr>
            <a:xfrm>
              <a:off x="4563046" y="2353846"/>
              <a:ext cx="16503" cy="25903"/>
            </a:xfrm>
            <a:custGeom>
              <a:avLst/>
              <a:gdLst/>
              <a:ahLst/>
              <a:cxnLst/>
              <a:rect l="l" t="t" r="r" b="b"/>
              <a:pathLst>
                <a:path w="611" h="959" extrusionOk="0">
                  <a:moveTo>
                    <a:pt x="299" y="1"/>
                  </a:moveTo>
                  <a:cubicBezTo>
                    <a:pt x="135" y="1"/>
                    <a:pt x="0" y="80"/>
                    <a:pt x="0" y="298"/>
                  </a:cubicBezTo>
                  <a:lnTo>
                    <a:pt x="0" y="661"/>
                  </a:lnTo>
                  <a:cubicBezTo>
                    <a:pt x="0" y="879"/>
                    <a:pt x="134" y="958"/>
                    <a:pt x="299" y="958"/>
                  </a:cubicBezTo>
                  <a:cubicBezTo>
                    <a:pt x="479" y="958"/>
                    <a:pt x="610" y="858"/>
                    <a:pt x="610" y="701"/>
                  </a:cubicBezTo>
                  <a:cubicBezTo>
                    <a:pt x="610" y="637"/>
                    <a:pt x="584" y="620"/>
                    <a:pt x="525" y="620"/>
                  </a:cubicBezTo>
                  <a:cubicBezTo>
                    <a:pt x="479" y="620"/>
                    <a:pt x="445" y="633"/>
                    <a:pt x="441" y="672"/>
                  </a:cubicBezTo>
                  <a:cubicBezTo>
                    <a:pt x="437" y="726"/>
                    <a:pt x="428" y="810"/>
                    <a:pt x="308" y="810"/>
                  </a:cubicBezTo>
                  <a:cubicBezTo>
                    <a:pt x="220" y="810"/>
                    <a:pt x="170" y="762"/>
                    <a:pt x="170" y="661"/>
                  </a:cubicBezTo>
                  <a:lnTo>
                    <a:pt x="170" y="301"/>
                  </a:lnTo>
                  <a:cubicBezTo>
                    <a:pt x="170" y="200"/>
                    <a:pt x="220" y="150"/>
                    <a:pt x="307" y="150"/>
                  </a:cubicBezTo>
                  <a:cubicBezTo>
                    <a:pt x="430" y="150"/>
                    <a:pt x="439" y="239"/>
                    <a:pt x="441" y="279"/>
                  </a:cubicBezTo>
                  <a:cubicBezTo>
                    <a:pt x="442" y="318"/>
                    <a:pt x="478" y="332"/>
                    <a:pt x="525" y="332"/>
                  </a:cubicBezTo>
                  <a:cubicBezTo>
                    <a:pt x="581" y="332"/>
                    <a:pt x="609" y="315"/>
                    <a:pt x="609" y="248"/>
                  </a:cubicBezTo>
                  <a:cubicBezTo>
                    <a:pt x="609" y="99"/>
                    <a:pt x="479" y="1"/>
                    <a:pt x="299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44"/>
            <p:cNvSpPr/>
            <p:nvPr/>
          </p:nvSpPr>
          <p:spPr>
            <a:xfrm>
              <a:off x="4580981" y="2353900"/>
              <a:ext cx="17692" cy="25660"/>
            </a:xfrm>
            <a:custGeom>
              <a:avLst/>
              <a:gdLst/>
              <a:ahLst/>
              <a:cxnLst/>
              <a:rect l="l" t="t" r="r" b="b"/>
              <a:pathLst>
                <a:path w="655" h="950" extrusionOk="0">
                  <a:moveTo>
                    <a:pt x="54" y="0"/>
                  </a:moveTo>
                  <a:cubicBezTo>
                    <a:pt x="16" y="0"/>
                    <a:pt x="1" y="39"/>
                    <a:pt x="1" y="77"/>
                  </a:cubicBezTo>
                  <a:cubicBezTo>
                    <a:pt x="1" y="117"/>
                    <a:pt x="21" y="153"/>
                    <a:pt x="54" y="153"/>
                  </a:cubicBezTo>
                  <a:lnTo>
                    <a:pt x="243" y="153"/>
                  </a:lnTo>
                  <a:lnTo>
                    <a:pt x="243" y="899"/>
                  </a:lnTo>
                  <a:cubicBezTo>
                    <a:pt x="243" y="933"/>
                    <a:pt x="285" y="950"/>
                    <a:pt x="328" y="950"/>
                  </a:cubicBezTo>
                  <a:cubicBezTo>
                    <a:pt x="368" y="950"/>
                    <a:pt x="412" y="933"/>
                    <a:pt x="412" y="899"/>
                  </a:cubicBezTo>
                  <a:lnTo>
                    <a:pt x="412" y="153"/>
                  </a:lnTo>
                  <a:lnTo>
                    <a:pt x="600" y="153"/>
                  </a:lnTo>
                  <a:cubicBezTo>
                    <a:pt x="633" y="153"/>
                    <a:pt x="653" y="116"/>
                    <a:pt x="653" y="77"/>
                  </a:cubicBezTo>
                  <a:cubicBezTo>
                    <a:pt x="654" y="39"/>
                    <a:pt x="639" y="0"/>
                    <a:pt x="601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44"/>
            <p:cNvSpPr/>
            <p:nvPr/>
          </p:nvSpPr>
          <p:spPr>
            <a:xfrm>
              <a:off x="4600482" y="2353900"/>
              <a:ext cx="16476" cy="25876"/>
            </a:xfrm>
            <a:custGeom>
              <a:avLst/>
              <a:gdLst/>
              <a:ahLst/>
              <a:cxnLst/>
              <a:rect l="l" t="t" r="r" b="b"/>
              <a:pathLst>
                <a:path w="610" h="958" extrusionOk="0">
                  <a:moveTo>
                    <a:pt x="304" y="148"/>
                  </a:moveTo>
                  <a:cubicBezTo>
                    <a:pt x="388" y="148"/>
                    <a:pt x="440" y="195"/>
                    <a:pt x="440" y="299"/>
                  </a:cubicBezTo>
                  <a:lnTo>
                    <a:pt x="440" y="660"/>
                  </a:lnTo>
                  <a:cubicBezTo>
                    <a:pt x="440" y="763"/>
                    <a:pt x="388" y="810"/>
                    <a:pt x="304" y="810"/>
                  </a:cubicBezTo>
                  <a:cubicBezTo>
                    <a:pt x="219" y="810"/>
                    <a:pt x="170" y="763"/>
                    <a:pt x="170" y="660"/>
                  </a:cubicBezTo>
                  <a:lnTo>
                    <a:pt x="170" y="299"/>
                  </a:lnTo>
                  <a:cubicBezTo>
                    <a:pt x="170" y="195"/>
                    <a:pt x="219" y="148"/>
                    <a:pt x="304" y="148"/>
                  </a:cubicBezTo>
                  <a:close/>
                  <a:moveTo>
                    <a:pt x="304" y="0"/>
                  </a:moveTo>
                  <a:cubicBezTo>
                    <a:pt x="133" y="0"/>
                    <a:pt x="1" y="80"/>
                    <a:pt x="1" y="299"/>
                  </a:cubicBezTo>
                  <a:lnTo>
                    <a:pt x="1" y="660"/>
                  </a:lnTo>
                  <a:cubicBezTo>
                    <a:pt x="1" y="878"/>
                    <a:pt x="133" y="958"/>
                    <a:pt x="304" y="958"/>
                  </a:cubicBezTo>
                  <a:cubicBezTo>
                    <a:pt x="476" y="958"/>
                    <a:pt x="609" y="878"/>
                    <a:pt x="609" y="660"/>
                  </a:cubicBezTo>
                  <a:lnTo>
                    <a:pt x="609" y="299"/>
                  </a:lnTo>
                  <a:cubicBezTo>
                    <a:pt x="608" y="83"/>
                    <a:pt x="476" y="0"/>
                    <a:pt x="30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44"/>
            <p:cNvSpPr/>
            <p:nvPr/>
          </p:nvSpPr>
          <p:spPr>
            <a:xfrm>
              <a:off x="4620847" y="2353846"/>
              <a:ext cx="16881" cy="25903"/>
            </a:xfrm>
            <a:custGeom>
              <a:avLst/>
              <a:gdLst/>
              <a:ahLst/>
              <a:cxnLst/>
              <a:rect l="l" t="t" r="r" b="b"/>
              <a:pathLst>
                <a:path w="625" h="959" extrusionOk="0">
                  <a:moveTo>
                    <a:pt x="311" y="150"/>
                  </a:moveTo>
                  <a:cubicBezTo>
                    <a:pt x="394" y="150"/>
                    <a:pt x="448" y="188"/>
                    <a:pt x="448" y="289"/>
                  </a:cubicBezTo>
                  <a:cubicBezTo>
                    <a:pt x="448" y="392"/>
                    <a:pt x="394" y="427"/>
                    <a:pt x="311" y="427"/>
                  </a:cubicBezTo>
                  <a:lnTo>
                    <a:pt x="168" y="427"/>
                  </a:lnTo>
                  <a:lnTo>
                    <a:pt x="168" y="150"/>
                  </a:lnTo>
                  <a:close/>
                  <a:moveTo>
                    <a:pt x="55" y="1"/>
                  </a:moveTo>
                  <a:cubicBezTo>
                    <a:pt x="20" y="1"/>
                    <a:pt x="0" y="26"/>
                    <a:pt x="0" y="54"/>
                  </a:cubicBezTo>
                  <a:lnTo>
                    <a:pt x="0" y="897"/>
                  </a:lnTo>
                  <a:cubicBezTo>
                    <a:pt x="0" y="933"/>
                    <a:pt x="42" y="950"/>
                    <a:pt x="83" y="950"/>
                  </a:cubicBezTo>
                  <a:cubicBezTo>
                    <a:pt x="126" y="950"/>
                    <a:pt x="167" y="933"/>
                    <a:pt x="167" y="897"/>
                  </a:cubicBezTo>
                  <a:lnTo>
                    <a:pt x="167" y="560"/>
                  </a:lnTo>
                  <a:lnTo>
                    <a:pt x="276" y="560"/>
                  </a:lnTo>
                  <a:lnTo>
                    <a:pt x="461" y="918"/>
                  </a:lnTo>
                  <a:cubicBezTo>
                    <a:pt x="475" y="943"/>
                    <a:pt x="495" y="958"/>
                    <a:pt x="518" y="958"/>
                  </a:cubicBezTo>
                  <a:cubicBezTo>
                    <a:pt x="568" y="958"/>
                    <a:pt x="624" y="913"/>
                    <a:pt x="624" y="871"/>
                  </a:cubicBezTo>
                  <a:cubicBezTo>
                    <a:pt x="624" y="866"/>
                    <a:pt x="624" y="857"/>
                    <a:pt x="618" y="849"/>
                  </a:cubicBezTo>
                  <a:lnTo>
                    <a:pt x="448" y="535"/>
                  </a:lnTo>
                  <a:cubicBezTo>
                    <a:pt x="546" y="505"/>
                    <a:pt x="618" y="423"/>
                    <a:pt x="618" y="273"/>
                  </a:cubicBezTo>
                  <a:cubicBezTo>
                    <a:pt x="618" y="68"/>
                    <a:pt x="480" y="1"/>
                    <a:pt x="31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9" name="Google Shape;3749;p44"/>
          <p:cNvGrpSpPr/>
          <p:nvPr/>
        </p:nvGrpSpPr>
        <p:grpSpPr>
          <a:xfrm>
            <a:off x="4416222" y="3235918"/>
            <a:ext cx="320709" cy="277677"/>
            <a:chOff x="3072859" y="1999803"/>
            <a:chExt cx="268939" cy="232853"/>
          </a:xfrm>
        </p:grpSpPr>
        <p:sp>
          <p:nvSpPr>
            <p:cNvPr id="3750" name="Google Shape;3750;p44"/>
            <p:cNvSpPr/>
            <p:nvPr/>
          </p:nvSpPr>
          <p:spPr>
            <a:xfrm>
              <a:off x="3072859" y="1999803"/>
              <a:ext cx="268939" cy="232853"/>
            </a:xfrm>
            <a:custGeom>
              <a:avLst/>
              <a:gdLst/>
              <a:ahLst/>
              <a:cxnLst/>
              <a:rect l="l" t="t" r="r" b="b"/>
              <a:pathLst>
                <a:path w="9957" h="8621" extrusionOk="0">
                  <a:moveTo>
                    <a:pt x="9589" y="2278"/>
                  </a:moveTo>
                  <a:cubicBezTo>
                    <a:pt x="9594" y="2278"/>
                    <a:pt x="9597" y="2282"/>
                    <a:pt x="9597" y="2286"/>
                  </a:cubicBezTo>
                  <a:lnTo>
                    <a:pt x="9597" y="2465"/>
                  </a:lnTo>
                  <a:lnTo>
                    <a:pt x="7975" y="2465"/>
                  </a:lnTo>
                  <a:lnTo>
                    <a:pt x="7975" y="2286"/>
                  </a:lnTo>
                  <a:cubicBezTo>
                    <a:pt x="7975" y="2282"/>
                    <a:pt x="7978" y="2278"/>
                    <a:pt x="7983" y="2278"/>
                  </a:cubicBezTo>
                  <a:close/>
                  <a:moveTo>
                    <a:pt x="9446" y="2760"/>
                  </a:moveTo>
                  <a:lnTo>
                    <a:pt x="9353" y="3420"/>
                  </a:lnTo>
                  <a:lnTo>
                    <a:pt x="8224" y="3420"/>
                  </a:lnTo>
                  <a:lnTo>
                    <a:pt x="8131" y="2760"/>
                  </a:lnTo>
                  <a:close/>
                  <a:moveTo>
                    <a:pt x="1921" y="3697"/>
                  </a:moveTo>
                  <a:cubicBezTo>
                    <a:pt x="1986" y="3697"/>
                    <a:pt x="2041" y="3752"/>
                    <a:pt x="2041" y="3817"/>
                  </a:cubicBezTo>
                  <a:lnTo>
                    <a:pt x="2041" y="3861"/>
                  </a:lnTo>
                  <a:cubicBezTo>
                    <a:pt x="2041" y="3926"/>
                    <a:pt x="1986" y="3981"/>
                    <a:pt x="1921" y="3981"/>
                  </a:cubicBezTo>
                  <a:lnTo>
                    <a:pt x="411" y="3981"/>
                  </a:lnTo>
                  <a:cubicBezTo>
                    <a:pt x="344" y="3981"/>
                    <a:pt x="290" y="3926"/>
                    <a:pt x="290" y="3861"/>
                  </a:cubicBezTo>
                  <a:lnTo>
                    <a:pt x="290" y="3817"/>
                  </a:lnTo>
                  <a:cubicBezTo>
                    <a:pt x="290" y="3752"/>
                    <a:pt x="344" y="3697"/>
                    <a:pt x="411" y="3697"/>
                  </a:cubicBezTo>
                  <a:close/>
                  <a:moveTo>
                    <a:pt x="9541" y="3714"/>
                  </a:moveTo>
                  <a:cubicBezTo>
                    <a:pt x="9606" y="3714"/>
                    <a:pt x="9662" y="3769"/>
                    <a:pt x="9662" y="3834"/>
                  </a:cubicBezTo>
                  <a:lnTo>
                    <a:pt x="9662" y="3878"/>
                  </a:lnTo>
                  <a:cubicBezTo>
                    <a:pt x="9662" y="3946"/>
                    <a:pt x="9606" y="3998"/>
                    <a:pt x="9541" y="3998"/>
                  </a:cubicBezTo>
                  <a:lnTo>
                    <a:pt x="8033" y="3998"/>
                  </a:lnTo>
                  <a:cubicBezTo>
                    <a:pt x="7968" y="3998"/>
                    <a:pt x="7913" y="3943"/>
                    <a:pt x="7913" y="3878"/>
                  </a:cubicBezTo>
                  <a:lnTo>
                    <a:pt x="7913" y="3834"/>
                  </a:lnTo>
                  <a:cubicBezTo>
                    <a:pt x="7913" y="3769"/>
                    <a:pt x="7968" y="3714"/>
                    <a:pt x="8033" y="3714"/>
                  </a:cubicBezTo>
                  <a:close/>
                  <a:moveTo>
                    <a:pt x="1687" y="4275"/>
                  </a:moveTo>
                  <a:cubicBezTo>
                    <a:pt x="1689" y="4275"/>
                    <a:pt x="1689" y="4883"/>
                    <a:pt x="1689" y="4883"/>
                  </a:cubicBezTo>
                  <a:cubicBezTo>
                    <a:pt x="1689" y="4945"/>
                    <a:pt x="1638" y="4997"/>
                    <a:pt x="1575" y="4997"/>
                  </a:cubicBezTo>
                  <a:lnTo>
                    <a:pt x="752" y="4997"/>
                  </a:lnTo>
                  <a:cubicBezTo>
                    <a:pt x="690" y="4997"/>
                    <a:pt x="638" y="4945"/>
                    <a:pt x="638" y="4883"/>
                  </a:cubicBezTo>
                  <a:lnTo>
                    <a:pt x="638" y="4275"/>
                  </a:lnTo>
                  <a:close/>
                  <a:moveTo>
                    <a:pt x="9312" y="4293"/>
                  </a:moveTo>
                  <a:lnTo>
                    <a:pt x="9312" y="4903"/>
                  </a:lnTo>
                  <a:cubicBezTo>
                    <a:pt x="9312" y="4966"/>
                    <a:pt x="9261" y="5016"/>
                    <a:pt x="9199" y="5016"/>
                  </a:cubicBezTo>
                  <a:lnTo>
                    <a:pt x="8374" y="5016"/>
                  </a:lnTo>
                  <a:cubicBezTo>
                    <a:pt x="8321" y="5016"/>
                    <a:pt x="8277" y="4978"/>
                    <a:pt x="8265" y="4928"/>
                  </a:cubicBezTo>
                  <a:lnTo>
                    <a:pt x="8265" y="4293"/>
                  </a:lnTo>
                  <a:close/>
                  <a:moveTo>
                    <a:pt x="8554" y="7906"/>
                  </a:moveTo>
                  <a:lnTo>
                    <a:pt x="8554" y="7912"/>
                  </a:lnTo>
                  <a:lnTo>
                    <a:pt x="8556" y="7912"/>
                  </a:lnTo>
                  <a:cubicBezTo>
                    <a:pt x="8556" y="8139"/>
                    <a:pt x="8372" y="8328"/>
                    <a:pt x="8142" y="8328"/>
                  </a:cubicBezTo>
                  <a:lnTo>
                    <a:pt x="1789" y="8328"/>
                  </a:lnTo>
                  <a:cubicBezTo>
                    <a:pt x="1560" y="8328"/>
                    <a:pt x="1373" y="8142"/>
                    <a:pt x="1373" y="7912"/>
                  </a:cubicBezTo>
                  <a:lnTo>
                    <a:pt x="1373" y="7906"/>
                  </a:lnTo>
                  <a:close/>
                  <a:moveTo>
                    <a:pt x="3530" y="1"/>
                  </a:moveTo>
                  <a:cubicBezTo>
                    <a:pt x="2469" y="1"/>
                    <a:pt x="1728" y="654"/>
                    <a:pt x="1728" y="1590"/>
                  </a:cubicBezTo>
                  <a:cubicBezTo>
                    <a:pt x="1728" y="1671"/>
                    <a:pt x="1793" y="1738"/>
                    <a:pt x="1876" y="1738"/>
                  </a:cubicBezTo>
                  <a:cubicBezTo>
                    <a:pt x="1958" y="1738"/>
                    <a:pt x="2024" y="1671"/>
                    <a:pt x="2024" y="1590"/>
                  </a:cubicBezTo>
                  <a:cubicBezTo>
                    <a:pt x="2024" y="695"/>
                    <a:pt x="2780" y="296"/>
                    <a:pt x="3532" y="296"/>
                  </a:cubicBezTo>
                  <a:lnTo>
                    <a:pt x="6466" y="296"/>
                  </a:lnTo>
                  <a:cubicBezTo>
                    <a:pt x="7216" y="296"/>
                    <a:pt x="7974" y="696"/>
                    <a:pt x="7974" y="1590"/>
                  </a:cubicBezTo>
                  <a:lnTo>
                    <a:pt x="7974" y="1985"/>
                  </a:lnTo>
                  <a:cubicBezTo>
                    <a:pt x="7812" y="1993"/>
                    <a:pt x="7683" y="2125"/>
                    <a:pt x="7683" y="2286"/>
                  </a:cubicBezTo>
                  <a:lnTo>
                    <a:pt x="7683" y="2612"/>
                  </a:lnTo>
                  <a:cubicBezTo>
                    <a:pt x="7683" y="2695"/>
                    <a:pt x="7750" y="2760"/>
                    <a:pt x="7831" y="2760"/>
                  </a:cubicBezTo>
                  <a:lnTo>
                    <a:pt x="7834" y="2760"/>
                  </a:lnTo>
                  <a:lnTo>
                    <a:pt x="7929" y="3436"/>
                  </a:lnTo>
                  <a:cubicBezTo>
                    <a:pt x="7751" y="3482"/>
                    <a:pt x="7619" y="3644"/>
                    <a:pt x="7619" y="3836"/>
                  </a:cubicBezTo>
                  <a:lnTo>
                    <a:pt x="7619" y="3879"/>
                  </a:lnTo>
                  <a:cubicBezTo>
                    <a:pt x="7619" y="4085"/>
                    <a:pt x="7771" y="4258"/>
                    <a:pt x="7969" y="4287"/>
                  </a:cubicBezTo>
                  <a:lnTo>
                    <a:pt x="7969" y="4902"/>
                  </a:lnTo>
                  <a:cubicBezTo>
                    <a:pt x="7969" y="4919"/>
                    <a:pt x="7971" y="4933"/>
                    <a:pt x="7974" y="4949"/>
                  </a:cubicBezTo>
                  <a:lnTo>
                    <a:pt x="7974" y="6897"/>
                  </a:lnTo>
                  <a:lnTo>
                    <a:pt x="3605" y="6897"/>
                  </a:lnTo>
                  <a:cubicBezTo>
                    <a:pt x="3524" y="6897"/>
                    <a:pt x="3457" y="6963"/>
                    <a:pt x="3457" y="7045"/>
                  </a:cubicBezTo>
                  <a:cubicBezTo>
                    <a:pt x="3457" y="7126"/>
                    <a:pt x="3524" y="7193"/>
                    <a:pt x="3605" y="7193"/>
                  </a:cubicBezTo>
                  <a:lnTo>
                    <a:pt x="8078" y="7193"/>
                  </a:lnTo>
                  <a:cubicBezTo>
                    <a:pt x="8092" y="7196"/>
                    <a:pt x="8106" y="7198"/>
                    <a:pt x="8119" y="7198"/>
                  </a:cubicBezTo>
                  <a:cubicBezTo>
                    <a:pt x="8133" y="7198"/>
                    <a:pt x="8145" y="7196"/>
                    <a:pt x="8157" y="7193"/>
                  </a:cubicBezTo>
                  <a:cubicBezTo>
                    <a:pt x="8380" y="7198"/>
                    <a:pt x="8561" y="7381"/>
                    <a:pt x="8561" y="7607"/>
                  </a:cubicBezTo>
                  <a:lnTo>
                    <a:pt x="8561" y="7613"/>
                  </a:lnTo>
                  <a:lnTo>
                    <a:pt x="1379" y="7613"/>
                  </a:lnTo>
                  <a:lnTo>
                    <a:pt x="1379" y="7607"/>
                  </a:lnTo>
                  <a:cubicBezTo>
                    <a:pt x="1379" y="7380"/>
                    <a:pt x="1564" y="7193"/>
                    <a:pt x="1795" y="7193"/>
                  </a:cubicBezTo>
                  <a:lnTo>
                    <a:pt x="2869" y="7193"/>
                  </a:lnTo>
                  <a:cubicBezTo>
                    <a:pt x="2950" y="7193"/>
                    <a:pt x="3017" y="7126"/>
                    <a:pt x="3017" y="7045"/>
                  </a:cubicBezTo>
                  <a:cubicBezTo>
                    <a:pt x="3017" y="6963"/>
                    <a:pt x="2950" y="6897"/>
                    <a:pt x="2869" y="6897"/>
                  </a:cubicBezTo>
                  <a:lnTo>
                    <a:pt x="2028" y="6897"/>
                  </a:lnTo>
                  <a:lnTo>
                    <a:pt x="2028" y="4261"/>
                  </a:lnTo>
                  <a:cubicBezTo>
                    <a:pt x="2207" y="4214"/>
                    <a:pt x="2340" y="4052"/>
                    <a:pt x="2340" y="3859"/>
                  </a:cubicBezTo>
                  <a:lnTo>
                    <a:pt x="2340" y="3817"/>
                  </a:lnTo>
                  <a:cubicBezTo>
                    <a:pt x="2340" y="3624"/>
                    <a:pt x="2207" y="3461"/>
                    <a:pt x="2028" y="3417"/>
                  </a:cubicBezTo>
                  <a:lnTo>
                    <a:pt x="2028" y="2471"/>
                  </a:lnTo>
                  <a:cubicBezTo>
                    <a:pt x="2028" y="2390"/>
                    <a:pt x="1961" y="2323"/>
                    <a:pt x="1880" y="2323"/>
                  </a:cubicBezTo>
                  <a:cubicBezTo>
                    <a:pt x="1798" y="2323"/>
                    <a:pt x="1733" y="2390"/>
                    <a:pt x="1733" y="2471"/>
                  </a:cubicBezTo>
                  <a:lnTo>
                    <a:pt x="1733" y="3403"/>
                  </a:lnTo>
                  <a:lnTo>
                    <a:pt x="414" y="3403"/>
                  </a:lnTo>
                  <a:cubicBezTo>
                    <a:pt x="185" y="3403"/>
                    <a:pt x="0" y="3590"/>
                    <a:pt x="0" y="3817"/>
                  </a:cubicBezTo>
                  <a:lnTo>
                    <a:pt x="0" y="3861"/>
                  </a:lnTo>
                  <a:cubicBezTo>
                    <a:pt x="0" y="4066"/>
                    <a:pt x="153" y="4237"/>
                    <a:pt x="350" y="4268"/>
                  </a:cubicBezTo>
                  <a:lnTo>
                    <a:pt x="350" y="4883"/>
                  </a:lnTo>
                  <a:cubicBezTo>
                    <a:pt x="350" y="5107"/>
                    <a:pt x="534" y="5289"/>
                    <a:pt x="757" y="5289"/>
                  </a:cubicBezTo>
                  <a:lnTo>
                    <a:pt x="1582" y="5289"/>
                  </a:lnTo>
                  <a:cubicBezTo>
                    <a:pt x="1635" y="5289"/>
                    <a:pt x="1686" y="5280"/>
                    <a:pt x="1731" y="5261"/>
                  </a:cubicBezTo>
                  <a:lnTo>
                    <a:pt x="1731" y="6899"/>
                  </a:lnTo>
                  <a:cubicBezTo>
                    <a:pt x="1370" y="6930"/>
                    <a:pt x="1084" y="7235"/>
                    <a:pt x="1084" y="7605"/>
                  </a:cubicBezTo>
                  <a:lnTo>
                    <a:pt x="1084" y="7912"/>
                  </a:lnTo>
                  <a:cubicBezTo>
                    <a:pt x="1084" y="8304"/>
                    <a:pt x="1401" y="8620"/>
                    <a:pt x="1792" y="8620"/>
                  </a:cubicBezTo>
                  <a:lnTo>
                    <a:pt x="8147" y="8620"/>
                  </a:lnTo>
                  <a:cubicBezTo>
                    <a:pt x="8537" y="8620"/>
                    <a:pt x="8855" y="8301"/>
                    <a:pt x="8855" y="7912"/>
                  </a:cubicBezTo>
                  <a:lnTo>
                    <a:pt x="8855" y="7605"/>
                  </a:lnTo>
                  <a:cubicBezTo>
                    <a:pt x="8855" y="7255"/>
                    <a:pt x="8599" y="6966"/>
                    <a:pt x="8266" y="6907"/>
                  </a:cubicBezTo>
                  <a:lnTo>
                    <a:pt x="8266" y="5294"/>
                  </a:lnTo>
                  <a:cubicBezTo>
                    <a:pt x="8302" y="5303"/>
                    <a:pt x="8338" y="5310"/>
                    <a:pt x="8375" y="5310"/>
                  </a:cubicBezTo>
                  <a:lnTo>
                    <a:pt x="9200" y="5310"/>
                  </a:lnTo>
                  <a:cubicBezTo>
                    <a:pt x="9424" y="5310"/>
                    <a:pt x="9606" y="5126"/>
                    <a:pt x="9606" y="4903"/>
                  </a:cubicBezTo>
                  <a:lnTo>
                    <a:pt x="9606" y="4289"/>
                  </a:lnTo>
                  <a:cubicBezTo>
                    <a:pt x="9806" y="4258"/>
                    <a:pt x="9957" y="4086"/>
                    <a:pt x="9957" y="3879"/>
                  </a:cubicBezTo>
                  <a:lnTo>
                    <a:pt x="9957" y="3837"/>
                  </a:lnTo>
                  <a:cubicBezTo>
                    <a:pt x="9955" y="3644"/>
                    <a:pt x="9826" y="3482"/>
                    <a:pt x="9648" y="3436"/>
                  </a:cubicBezTo>
                  <a:lnTo>
                    <a:pt x="9743" y="2760"/>
                  </a:lnTo>
                  <a:lnTo>
                    <a:pt x="9745" y="2760"/>
                  </a:lnTo>
                  <a:cubicBezTo>
                    <a:pt x="9827" y="2760"/>
                    <a:pt x="9893" y="2695"/>
                    <a:pt x="9893" y="2612"/>
                  </a:cubicBezTo>
                  <a:lnTo>
                    <a:pt x="9893" y="2286"/>
                  </a:lnTo>
                  <a:cubicBezTo>
                    <a:pt x="9893" y="2119"/>
                    <a:pt x="9757" y="1985"/>
                    <a:pt x="9592" y="1985"/>
                  </a:cubicBezTo>
                  <a:lnTo>
                    <a:pt x="8936" y="1985"/>
                  </a:lnTo>
                  <a:lnTo>
                    <a:pt x="8936" y="1542"/>
                  </a:lnTo>
                  <a:lnTo>
                    <a:pt x="9309" y="1289"/>
                  </a:lnTo>
                  <a:cubicBezTo>
                    <a:pt x="9378" y="1246"/>
                    <a:pt x="9395" y="1154"/>
                    <a:pt x="9351" y="1086"/>
                  </a:cubicBezTo>
                  <a:cubicBezTo>
                    <a:pt x="9323" y="1043"/>
                    <a:pt x="9277" y="1020"/>
                    <a:pt x="9229" y="1020"/>
                  </a:cubicBezTo>
                  <a:cubicBezTo>
                    <a:pt x="9200" y="1020"/>
                    <a:pt x="9171" y="1028"/>
                    <a:pt x="9146" y="1045"/>
                  </a:cubicBezTo>
                  <a:lnTo>
                    <a:pt x="8707" y="1341"/>
                  </a:lnTo>
                  <a:cubicBezTo>
                    <a:pt x="8666" y="1367"/>
                    <a:pt x="8640" y="1414"/>
                    <a:pt x="8640" y="1464"/>
                  </a:cubicBezTo>
                  <a:lnTo>
                    <a:pt x="8640" y="1985"/>
                  </a:lnTo>
                  <a:lnTo>
                    <a:pt x="8266" y="1985"/>
                  </a:lnTo>
                  <a:lnTo>
                    <a:pt x="8266" y="1590"/>
                  </a:lnTo>
                  <a:cubicBezTo>
                    <a:pt x="8266" y="654"/>
                    <a:pt x="7526" y="1"/>
                    <a:pt x="6466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44"/>
            <p:cNvSpPr/>
            <p:nvPr/>
          </p:nvSpPr>
          <p:spPr>
            <a:xfrm>
              <a:off x="3167070" y="2033349"/>
              <a:ext cx="88377" cy="57531"/>
            </a:xfrm>
            <a:custGeom>
              <a:avLst/>
              <a:gdLst/>
              <a:ahLst/>
              <a:cxnLst/>
              <a:rect l="l" t="t" r="r" b="b"/>
              <a:pathLst>
                <a:path w="3272" h="2130" extrusionOk="0">
                  <a:moveTo>
                    <a:pt x="495" y="1"/>
                  </a:moveTo>
                  <a:cubicBezTo>
                    <a:pt x="223" y="1"/>
                    <a:pt x="0" y="223"/>
                    <a:pt x="0" y="496"/>
                  </a:cubicBezTo>
                  <a:cubicBezTo>
                    <a:pt x="0" y="577"/>
                    <a:pt x="67" y="644"/>
                    <a:pt x="148" y="644"/>
                  </a:cubicBezTo>
                  <a:cubicBezTo>
                    <a:pt x="231" y="644"/>
                    <a:pt x="296" y="577"/>
                    <a:pt x="296" y="496"/>
                  </a:cubicBezTo>
                  <a:cubicBezTo>
                    <a:pt x="296" y="385"/>
                    <a:pt x="386" y="295"/>
                    <a:pt x="497" y="295"/>
                  </a:cubicBezTo>
                  <a:lnTo>
                    <a:pt x="2778" y="295"/>
                  </a:lnTo>
                  <a:cubicBezTo>
                    <a:pt x="2890" y="295"/>
                    <a:pt x="2979" y="385"/>
                    <a:pt x="2979" y="496"/>
                  </a:cubicBezTo>
                  <a:lnTo>
                    <a:pt x="2979" y="1635"/>
                  </a:lnTo>
                  <a:cubicBezTo>
                    <a:pt x="2979" y="1747"/>
                    <a:pt x="2890" y="1836"/>
                    <a:pt x="2778" y="1836"/>
                  </a:cubicBezTo>
                  <a:lnTo>
                    <a:pt x="497" y="1836"/>
                  </a:lnTo>
                  <a:cubicBezTo>
                    <a:pt x="386" y="1836"/>
                    <a:pt x="296" y="1747"/>
                    <a:pt x="296" y="1635"/>
                  </a:cubicBezTo>
                  <a:lnTo>
                    <a:pt x="296" y="1227"/>
                  </a:lnTo>
                  <a:cubicBezTo>
                    <a:pt x="296" y="1145"/>
                    <a:pt x="231" y="1079"/>
                    <a:pt x="148" y="1079"/>
                  </a:cubicBezTo>
                  <a:cubicBezTo>
                    <a:pt x="67" y="1079"/>
                    <a:pt x="0" y="1145"/>
                    <a:pt x="0" y="1227"/>
                  </a:cubicBezTo>
                  <a:lnTo>
                    <a:pt x="0" y="1635"/>
                  </a:lnTo>
                  <a:cubicBezTo>
                    <a:pt x="0" y="1907"/>
                    <a:pt x="223" y="2130"/>
                    <a:pt x="495" y="2130"/>
                  </a:cubicBezTo>
                  <a:lnTo>
                    <a:pt x="2777" y="2130"/>
                  </a:lnTo>
                  <a:cubicBezTo>
                    <a:pt x="3049" y="2130"/>
                    <a:pt x="3272" y="1907"/>
                    <a:pt x="3272" y="1635"/>
                  </a:cubicBezTo>
                  <a:lnTo>
                    <a:pt x="3272" y="496"/>
                  </a:lnTo>
                  <a:cubicBezTo>
                    <a:pt x="3272" y="223"/>
                    <a:pt x="3049" y="1"/>
                    <a:pt x="2777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2" name="Google Shape;3752;p44"/>
          <p:cNvGrpSpPr/>
          <p:nvPr/>
        </p:nvGrpSpPr>
        <p:grpSpPr>
          <a:xfrm>
            <a:off x="3464857" y="1352817"/>
            <a:ext cx="1184229" cy="906657"/>
            <a:chOff x="680600" y="708943"/>
            <a:chExt cx="1985629" cy="1520216"/>
          </a:xfrm>
        </p:grpSpPr>
        <p:sp>
          <p:nvSpPr>
            <p:cNvPr id="3753" name="Google Shape;3753;p44"/>
            <p:cNvSpPr/>
            <p:nvPr/>
          </p:nvSpPr>
          <p:spPr>
            <a:xfrm>
              <a:off x="1182783" y="851683"/>
              <a:ext cx="872546" cy="346924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44"/>
            <p:cNvSpPr/>
            <p:nvPr/>
          </p:nvSpPr>
          <p:spPr>
            <a:xfrm>
              <a:off x="1172309" y="850928"/>
              <a:ext cx="872492" cy="346978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44"/>
            <p:cNvSpPr/>
            <p:nvPr/>
          </p:nvSpPr>
          <p:spPr>
            <a:xfrm>
              <a:off x="2194761" y="1341827"/>
              <a:ext cx="200294" cy="234522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44"/>
            <p:cNvSpPr/>
            <p:nvPr/>
          </p:nvSpPr>
          <p:spPr>
            <a:xfrm>
              <a:off x="2194437" y="1341827"/>
              <a:ext cx="159479" cy="130596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44"/>
            <p:cNvSpPr/>
            <p:nvPr/>
          </p:nvSpPr>
          <p:spPr>
            <a:xfrm>
              <a:off x="2249989" y="1467184"/>
              <a:ext cx="153540" cy="112402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44"/>
            <p:cNvSpPr/>
            <p:nvPr/>
          </p:nvSpPr>
          <p:spPr>
            <a:xfrm>
              <a:off x="2129761" y="1307600"/>
              <a:ext cx="243268" cy="402315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063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44"/>
            <p:cNvSpPr/>
            <p:nvPr/>
          </p:nvSpPr>
          <p:spPr>
            <a:xfrm>
              <a:off x="2188822" y="1455739"/>
              <a:ext cx="161261" cy="214222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44"/>
            <p:cNvSpPr/>
            <p:nvPr/>
          </p:nvSpPr>
          <p:spPr>
            <a:xfrm>
              <a:off x="2126845" y="1307600"/>
              <a:ext cx="161855" cy="198134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44"/>
            <p:cNvSpPr/>
            <p:nvPr/>
          </p:nvSpPr>
          <p:spPr>
            <a:xfrm>
              <a:off x="1856265" y="973261"/>
              <a:ext cx="222914" cy="365063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44"/>
            <p:cNvSpPr/>
            <p:nvPr/>
          </p:nvSpPr>
          <p:spPr>
            <a:xfrm>
              <a:off x="1641021" y="831708"/>
              <a:ext cx="504621" cy="394865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44"/>
            <p:cNvSpPr/>
            <p:nvPr/>
          </p:nvSpPr>
          <p:spPr>
            <a:xfrm>
              <a:off x="1632059" y="816538"/>
              <a:ext cx="504621" cy="394865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44"/>
            <p:cNvSpPr/>
            <p:nvPr/>
          </p:nvSpPr>
          <p:spPr>
            <a:xfrm>
              <a:off x="1648579" y="879702"/>
              <a:ext cx="488101" cy="331807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44"/>
            <p:cNvSpPr/>
            <p:nvPr/>
          </p:nvSpPr>
          <p:spPr>
            <a:xfrm>
              <a:off x="1718761" y="816538"/>
              <a:ext cx="414084" cy="365927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44"/>
            <p:cNvSpPr/>
            <p:nvPr/>
          </p:nvSpPr>
          <p:spPr>
            <a:xfrm>
              <a:off x="1739870" y="943245"/>
              <a:ext cx="275930" cy="216058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44"/>
            <p:cNvSpPr/>
            <p:nvPr/>
          </p:nvSpPr>
          <p:spPr>
            <a:xfrm>
              <a:off x="878677" y="1378484"/>
              <a:ext cx="619669" cy="804954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44"/>
            <p:cNvSpPr/>
            <p:nvPr/>
          </p:nvSpPr>
          <p:spPr>
            <a:xfrm>
              <a:off x="1063958" y="1356134"/>
              <a:ext cx="319012" cy="361878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44"/>
            <p:cNvSpPr/>
            <p:nvPr/>
          </p:nvSpPr>
          <p:spPr>
            <a:xfrm>
              <a:off x="1360021" y="1989936"/>
              <a:ext cx="304112" cy="239219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4"/>
            <p:cNvSpPr/>
            <p:nvPr/>
          </p:nvSpPr>
          <p:spPr>
            <a:xfrm>
              <a:off x="1160324" y="1135977"/>
              <a:ext cx="1248677" cy="1080452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4"/>
            <p:cNvSpPr/>
            <p:nvPr/>
          </p:nvSpPr>
          <p:spPr>
            <a:xfrm>
              <a:off x="1154980" y="1129390"/>
              <a:ext cx="1025385" cy="666152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4"/>
            <p:cNvSpPr/>
            <p:nvPr/>
          </p:nvSpPr>
          <p:spPr>
            <a:xfrm>
              <a:off x="1209614" y="1180623"/>
              <a:ext cx="1149826" cy="995098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44"/>
            <p:cNvSpPr/>
            <p:nvPr/>
          </p:nvSpPr>
          <p:spPr>
            <a:xfrm>
              <a:off x="1160324" y="1135977"/>
              <a:ext cx="1157384" cy="735256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44"/>
            <p:cNvSpPr/>
            <p:nvPr/>
          </p:nvSpPr>
          <p:spPr>
            <a:xfrm>
              <a:off x="1025304" y="1328439"/>
              <a:ext cx="158507" cy="130812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44"/>
            <p:cNvSpPr/>
            <p:nvPr/>
          </p:nvSpPr>
          <p:spPr>
            <a:xfrm>
              <a:off x="1044145" y="1344041"/>
              <a:ext cx="120770" cy="99661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44"/>
            <p:cNvSpPr/>
            <p:nvPr/>
          </p:nvSpPr>
          <p:spPr>
            <a:xfrm>
              <a:off x="2323033" y="1042742"/>
              <a:ext cx="329972" cy="545004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44"/>
            <p:cNvSpPr/>
            <p:nvPr/>
          </p:nvSpPr>
          <p:spPr>
            <a:xfrm>
              <a:off x="2323033" y="1042742"/>
              <a:ext cx="220701" cy="347086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44"/>
            <p:cNvSpPr/>
            <p:nvPr/>
          </p:nvSpPr>
          <p:spPr>
            <a:xfrm>
              <a:off x="2331562" y="1200382"/>
              <a:ext cx="212171" cy="189442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44"/>
            <p:cNvSpPr/>
            <p:nvPr/>
          </p:nvSpPr>
          <p:spPr>
            <a:xfrm>
              <a:off x="2428792" y="1042742"/>
              <a:ext cx="224210" cy="545004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44"/>
            <p:cNvSpPr/>
            <p:nvPr/>
          </p:nvSpPr>
          <p:spPr>
            <a:xfrm>
              <a:off x="852331" y="1200274"/>
              <a:ext cx="534314" cy="418133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44"/>
            <p:cNvSpPr/>
            <p:nvPr/>
          </p:nvSpPr>
          <p:spPr>
            <a:xfrm>
              <a:off x="847418" y="1185698"/>
              <a:ext cx="534368" cy="418133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44"/>
            <p:cNvSpPr/>
            <p:nvPr/>
          </p:nvSpPr>
          <p:spPr>
            <a:xfrm>
              <a:off x="866854" y="1281956"/>
              <a:ext cx="514933" cy="321873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44"/>
            <p:cNvSpPr/>
            <p:nvPr/>
          </p:nvSpPr>
          <p:spPr>
            <a:xfrm>
              <a:off x="924295" y="1185752"/>
              <a:ext cx="449824" cy="366251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44"/>
            <p:cNvSpPr/>
            <p:nvPr/>
          </p:nvSpPr>
          <p:spPr>
            <a:xfrm>
              <a:off x="973963" y="1324498"/>
              <a:ext cx="274203" cy="214600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44"/>
            <p:cNvSpPr/>
            <p:nvPr/>
          </p:nvSpPr>
          <p:spPr>
            <a:xfrm>
              <a:off x="683839" y="1061583"/>
              <a:ext cx="838210" cy="658594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44"/>
            <p:cNvSpPr/>
            <p:nvPr/>
          </p:nvSpPr>
          <p:spPr>
            <a:xfrm>
              <a:off x="680600" y="1044955"/>
              <a:ext cx="838048" cy="658647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44"/>
            <p:cNvSpPr/>
            <p:nvPr/>
          </p:nvSpPr>
          <p:spPr>
            <a:xfrm>
              <a:off x="681788" y="1056940"/>
              <a:ext cx="838210" cy="658648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44"/>
            <p:cNvSpPr/>
            <p:nvPr/>
          </p:nvSpPr>
          <p:spPr>
            <a:xfrm>
              <a:off x="1506918" y="723789"/>
              <a:ext cx="755231" cy="593647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44"/>
            <p:cNvSpPr/>
            <p:nvPr/>
          </p:nvSpPr>
          <p:spPr>
            <a:xfrm>
              <a:off x="1503841" y="708943"/>
              <a:ext cx="755339" cy="593593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44"/>
            <p:cNvSpPr/>
            <p:nvPr/>
          </p:nvSpPr>
          <p:spPr>
            <a:xfrm>
              <a:off x="1504974" y="719686"/>
              <a:ext cx="755393" cy="593539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44"/>
            <p:cNvSpPr/>
            <p:nvPr/>
          </p:nvSpPr>
          <p:spPr>
            <a:xfrm>
              <a:off x="1826680" y="947078"/>
              <a:ext cx="137344" cy="113158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44"/>
            <p:cNvSpPr/>
            <p:nvPr/>
          </p:nvSpPr>
          <p:spPr>
            <a:xfrm>
              <a:off x="1827220" y="951666"/>
              <a:ext cx="137290" cy="113158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44"/>
            <p:cNvSpPr/>
            <p:nvPr/>
          </p:nvSpPr>
          <p:spPr>
            <a:xfrm>
              <a:off x="1842336" y="964029"/>
              <a:ext cx="104466" cy="86272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44"/>
            <p:cNvSpPr/>
            <p:nvPr/>
          </p:nvSpPr>
          <p:spPr>
            <a:xfrm>
              <a:off x="1850920" y="971210"/>
              <a:ext cx="85678" cy="51774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44"/>
            <p:cNvSpPr/>
            <p:nvPr/>
          </p:nvSpPr>
          <p:spPr>
            <a:xfrm>
              <a:off x="1033888" y="1312243"/>
              <a:ext cx="154782" cy="127842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4"/>
            <p:cNvSpPr/>
            <p:nvPr/>
          </p:nvSpPr>
          <p:spPr>
            <a:xfrm>
              <a:off x="1034428" y="1317533"/>
              <a:ext cx="154836" cy="127788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44"/>
            <p:cNvSpPr/>
            <p:nvPr/>
          </p:nvSpPr>
          <p:spPr>
            <a:xfrm>
              <a:off x="1051326" y="1331624"/>
              <a:ext cx="118017" cy="97285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44"/>
            <p:cNvSpPr/>
            <p:nvPr/>
          </p:nvSpPr>
          <p:spPr>
            <a:xfrm>
              <a:off x="1061259" y="1339668"/>
              <a:ext cx="96584" cy="58522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44"/>
            <p:cNvSpPr/>
            <p:nvPr/>
          </p:nvSpPr>
          <p:spPr>
            <a:xfrm>
              <a:off x="1360776" y="1726805"/>
              <a:ext cx="128760" cy="82169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4"/>
            <p:cNvSpPr/>
            <p:nvPr/>
          </p:nvSpPr>
          <p:spPr>
            <a:xfrm>
              <a:off x="1392251" y="1771614"/>
              <a:ext cx="122174" cy="89943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44"/>
            <p:cNvSpPr/>
            <p:nvPr/>
          </p:nvSpPr>
          <p:spPr>
            <a:xfrm>
              <a:off x="1428584" y="1819986"/>
              <a:ext cx="119366" cy="94640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44"/>
            <p:cNvSpPr/>
            <p:nvPr/>
          </p:nvSpPr>
          <p:spPr>
            <a:xfrm>
              <a:off x="1359535" y="1740410"/>
              <a:ext cx="128760" cy="82169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4"/>
            <p:cNvSpPr/>
            <p:nvPr/>
          </p:nvSpPr>
          <p:spPr>
            <a:xfrm>
              <a:off x="1391009" y="1785219"/>
              <a:ext cx="122228" cy="89943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4"/>
            <p:cNvSpPr/>
            <p:nvPr/>
          </p:nvSpPr>
          <p:spPr>
            <a:xfrm>
              <a:off x="1427342" y="1833483"/>
              <a:ext cx="119366" cy="94748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4"/>
            <p:cNvSpPr/>
            <p:nvPr/>
          </p:nvSpPr>
          <p:spPr>
            <a:xfrm>
              <a:off x="1444779" y="1731664"/>
              <a:ext cx="964217" cy="49749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44"/>
            <p:cNvSpPr/>
            <p:nvPr/>
          </p:nvSpPr>
          <p:spPr>
            <a:xfrm>
              <a:off x="721630" y="1224892"/>
              <a:ext cx="798205" cy="490692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44"/>
            <p:cNvSpPr/>
            <p:nvPr/>
          </p:nvSpPr>
          <p:spPr>
            <a:xfrm>
              <a:off x="1213501" y="1063365"/>
              <a:ext cx="299577" cy="597264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4"/>
            <p:cNvSpPr/>
            <p:nvPr/>
          </p:nvSpPr>
          <p:spPr>
            <a:xfrm>
              <a:off x="682004" y="1080694"/>
              <a:ext cx="321388" cy="63079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44"/>
            <p:cNvSpPr/>
            <p:nvPr/>
          </p:nvSpPr>
          <p:spPr>
            <a:xfrm>
              <a:off x="1213501" y="1063365"/>
              <a:ext cx="29099" cy="77148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44"/>
            <p:cNvSpPr/>
            <p:nvPr/>
          </p:nvSpPr>
          <p:spPr>
            <a:xfrm>
              <a:off x="1238389" y="1295453"/>
              <a:ext cx="41462" cy="704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44"/>
            <p:cNvSpPr/>
            <p:nvPr/>
          </p:nvSpPr>
          <p:spPr>
            <a:xfrm>
              <a:off x="1254045" y="1468966"/>
              <a:ext cx="74341" cy="191710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44"/>
            <p:cNvSpPr/>
            <p:nvPr/>
          </p:nvSpPr>
          <p:spPr>
            <a:xfrm>
              <a:off x="1538446" y="909179"/>
              <a:ext cx="718034" cy="404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44"/>
            <p:cNvSpPr/>
            <p:nvPr/>
          </p:nvSpPr>
          <p:spPr>
            <a:xfrm>
              <a:off x="1504974" y="740471"/>
              <a:ext cx="288563" cy="561794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44"/>
            <p:cNvSpPr/>
            <p:nvPr/>
          </p:nvSpPr>
          <p:spPr>
            <a:xfrm>
              <a:off x="1963158" y="722386"/>
              <a:ext cx="294556" cy="55720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44"/>
            <p:cNvSpPr/>
            <p:nvPr/>
          </p:nvSpPr>
          <p:spPr>
            <a:xfrm>
              <a:off x="1980542" y="941247"/>
              <a:ext cx="88216" cy="338340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4"/>
            <p:cNvSpPr/>
            <p:nvPr/>
          </p:nvSpPr>
          <p:spPr>
            <a:xfrm>
              <a:off x="1962996" y="722332"/>
              <a:ext cx="41138" cy="87838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4"/>
            <p:cNvSpPr/>
            <p:nvPr/>
          </p:nvSpPr>
          <p:spPr>
            <a:xfrm>
              <a:off x="1904799" y="979793"/>
              <a:ext cx="24942" cy="19597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4"/>
            <p:cNvSpPr/>
            <p:nvPr/>
          </p:nvSpPr>
          <p:spPr>
            <a:xfrm>
              <a:off x="1120428" y="1350357"/>
              <a:ext cx="30665" cy="24240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4"/>
            <p:cNvSpPr/>
            <p:nvPr/>
          </p:nvSpPr>
          <p:spPr>
            <a:xfrm>
              <a:off x="1844604" y="1397271"/>
              <a:ext cx="522869" cy="570216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rgbClr val="063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4"/>
            <p:cNvSpPr/>
            <p:nvPr/>
          </p:nvSpPr>
          <p:spPr>
            <a:xfrm>
              <a:off x="2039819" y="1746780"/>
              <a:ext cx="118611" cy="133781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44"/>
            <p:cNvSpPr/>
            <p:nvPr/>
          </p:nvSpPr>
          <p:spPr>
            <a:xfrm>
              <a:off x="2125118" y="1816909"/>
              <a:ext cx="40545" cy="29963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44"/>
            <p:cNvSpPr/>
            <p:nvPr/>
          </p:nvSpPr>
          <p:spPr>
            <a:xfrm>
              <a:off x="2046244" y="1749102"/>
              <a:ext cx="91077" cy="90915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44"/>
            <p:cNvSpPr/>
            <p:nvPr/>
          </p:nvSpPr>
          <p:spPr>
            <a:xfrm>
              <a:off x="2118640" y="1803682"/>
              <a:ext cx="50370" cy="31961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44"/>
            <p:cNvSpPr/>
            <p:nvPr/>
          </p:nvSpPr>
          <p:spPr>
            <a:xfrm>
              <a:off x="2060766" y="1758225"/>
              <a:ext cx="64569" cy="64299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44"/>
            <p:cNvSpPr/>
            <p:nvPr/>
          </p:nvSpPr>
          <p:spPr>
            <a:xfrm>
              <a:off x="2064383" y="1767565"/>
              <a:ext cx="64353" cy="64353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44"/>
            <p:cNvSpPr/>
            <p:nvPr/>
          </p:nvSpPr>
          <p:spPr>
            <a:xfrm>
              <a:off x="1535585" y="2055745"/>
              <a:ext cx="65541" cy="57497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44"/>
            <p:cNvSpPr/>
            <p:nvPr/>
          </p:nvSpPr>
          <p:spPr>
            <a:xfrm>
              <a:off x="1542819" y="2062062"/>
              <a:ext cx="51018" cy="44864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44"/>
            <p:cNvSpPr/>
            <p:nvPr/>
          </p:nvSpPr>
          <p:spPr>
            <a:xfrm>
              <a:off x="1844604" y="1397271"/>
              <a:ext cx="359179" cy="570216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44"/>
            <p:cNvSpPr/>
            <p:nvPr/>
          </p:nvSpPr>
          <p:spPr>
            <a:xfrm>
              <a:off x="2170035" y="1395328"/>
              <a:ext cx="111322" cy="228961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44"/>
            <p:cNvSpPr/>
            <p:nvPr/>
          </p:nvSpPr>
          <p:spPr>
            <a:xfrm>
              <a:off x="1360399" y="1374813"/>
              <a:ext cx="874975" cy="723702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44"/>
            <p:cNvSpPr/>
            <p:nvPr/>
          </p:nvSpPr>
          <p:spPr>
            <a:xfrm>
              <a:off x="1340747" y="1362720"/>
              <a:ext cx="891118" cy="729533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44"/>
            <p:cNvSpPr/>
            <p:nvPr/>
          </p:nvSpPr>
          <p:spPr>
            <a:xfrm>
              <a:off x="2029616" y="1425236"/>
              <a:ext cx="84922" cy="46645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44"/>
            <p:cNvSpPr/>
            <p:nvPr/>
          </p:nvSpPr>
          <p:spPr>
            <a:xfrm>
              <a:off x="2342576" y="1297936"/>
              <a:ext cx="258600" cy="164284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44"/>
            <p:cNvSpPr/>
            <p:nvPr/>
          </p:nvSpPr>
          <p:spPr>
            <a:xfrm>
              <a:off x="2296363" y="1320988"/>
              <a:ext cx="124819" cy="224318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44"/>
            <p:cNvSpPr/>
            <p:nvPr/>
          </p:nvSpPr>
          <p:spPr>
            <a:xfrm>
              <a:off x="2431330" y="1020499"/>
              <a:ext cx="234900" cy="581769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44"/>
            <p:cNvSpPr/>
            <p:nvPr/>
          </p:nvSpPr>
          <p:spPr>
            <a:xfrm>
              <a:off x="2443477" y="1018934"/>
              <a:ext cx="141177" cy="336180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44"/>
            <p:cNvSpPr/>
            <p:nvPr/>
          </p:nvSpPr>
          <p:spPr>
            <a:xfrm>
              <a:off x="1399107" y="1839313"/>
              <a:ext cx="578476" cy="389844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44"/>
            <p:cNvSpPr/>
            <p:nvPr/>
          </p:nvSpPr>
          <p:spPr>
            <a:xfrm>
              <a:off x="2326164" y="1389119"/>
              <a:ext cx="65541" cy="86164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44"/>
            <p:cNvSpPr/>
            <p:nvPr/>
          </p:nvSpPr>
          <p:spPr>
            <a:xfrm>
              <a:off x="1861987" y="1841095"/>
              <a:ext cx="113752" cy="127680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44"/>
            <p:cNvSpPr/>
            <p:nvPr/>
          </p:nvSpPr>
          <p:spPr>
            <a:xfrm>
              <a:off x="1922614" y="1832133"/>
              <a:ext cx="27588" cy="39519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44"/>
            <p:cNvSpPr/>
            <p:nvPr/>
          </p:nvSpPr>
          <p:spPr>
            <a:xfrm>
              <a:off x="1868304" y="1843308"/>
              <a:ext cx="87568" cy="87298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44"/>
            <p:cNvSpPr/>
            <p:nvPr/>
          </p:nvSpPr>
          <p:spPr>
            <a:xfrm>
              <a:off x="1882448" y="1853134"/>
              <a:ext cx="61870" cy="61708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44"/>
            <p:cNvSpPr/>
            <p:nvPr/>
          </p:nvSpPr>
          <p:spPr>
            <a:xfrm>
              <a:off x="1886012" y="1861232"/>
              <a:ext cx="62086" cy="61654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44"/>
            <p:cNvSpPr/>
            <p:nvPr/>
          </p:nvSpPr>
          <p:spPr>
            <a:xfrm>
              <a:off x="1918295" y="1828786"/>
              <a:ext cx="24510" cy="3784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5" name="Google Shape;3845;p44"/>
          <p:cNvGrpSpPr/>
          <p:nvPr/>
        </p:nvGrpSpPr>
        <p:grpSpPr>
          <a:xfrm>
            <a:off x="550825" y="324288"/>
            <a:ext cx="8041791" cy="4286364"/>
            <a:chOff x="602650" y="9963"/>
            <a:chExt cx="8041791" cy="4286364"/>
          </a:xfrm>
        </p:grpSpPr>
        <p:sp>
          <p:nvSpPr>
            <p:cNvPr id="3846" name="Google Shape;3846;p44"/>
            <p:cNvSpPr/>
            <p:nvPr/>
          </p:nvSpPr>
          <p:spPr>
            <a:xfrm>
              <a:off x="3747525" y="38719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44"/>
            <p:cNvSpPr/>
            <p:nvPr/>
          </p:nvSpPr>
          <p:spPr>
            <a:xfrm>
              <a:off x="1112880" y="24935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44"/>
            <p:cNvSpPr/>
            <p:nvPr/>
          </p:nvSpPr>
          <p:spPr>
            <a:xfrm>
              <a:off x="5302308" y="29732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44"/>
            <p:cNvSpPr/>
            <p:nvPr/>
          </p:nvSpPr>
          <p:spPr>
            <a:xfrm>
              <a:off x="5871275" y="12050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44"/>
            <p:cNvSpPr/>
            <p:nvPr/>
          </p:nvSpPr>
          <p:spPr>
            <a:xfrm>
              <a:off x="3067705" y="99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44"/>
            <p:cNvSpPr/>
            <p:nvPr/>
          </p:nvSpPr>
          <p:spPr>
            <a:xfrm>
              <a:off x="602650" y="12050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44"/>
            <p:cNvSpPr/>
            <p:nvPr/>
          </p:nvSpPr>
          <p:spPr>
            <a:xfrm>
              <a:off x="7934646" y="28494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44"/>
            <p:cNvSpPr/>
            <p:nvPr/>
          </p:nvSpPr>
          <p:spPr>
            <a:xfrm>
              <a:off x="4818025" y="897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44"/>
            <p:cNvSpPr/>
            <p:nvPr/>
          </p:nvSpPr>
          <p:spPr>
            <a:xfrm>
              <a:off x="8482730" y="4121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5" name="Google Shape;3855;p44"/>
          <p:cNvGrpSpPr/>
          <p:nvPr/>
        </p:nvGrpSpPr>
        <p:grpSpPr>
          <a:xfrm>
            <a:off x="8357600" y="1352825"/>
            <a:ext cx="338496" cy="262948"/>
            <a:chOff x="7978975" y="2229150"/>
            <a:chExt cx="338496" cy="262948"/>
          </a:xfrm>
        </p:grpSpPr>
        <p:sp>
          <p:nvSpPr>
            <p:cNvPr id="3856" name="Google Shape;3856;p44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44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44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44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44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44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44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44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4" name="Google Shape;3864;p44"/>
          <p:cNvGrpSpPr/>
          <p:nvPr/>
        </p:nvGrpSpPr>
        <p:grpSpPr>
          <a:xfrm>
            <a:off x="4841198" y="3760555"/>
            <a:ext cx="551973" cy="455411"/>
            <a:chOff x="6630755" y="948704"/>
            <a:chExt cx="725612" cy="598673"/>
          </a:xfrm>
        </p:grpSpPr>
        <p:sp>
          <p:nvSpPr>
            <p:cNvPr id="3865" name="Google Shape;3865;p44"/>
            <p:cNvSpPr/>
            <p:nvPr/>
          </p:nvSpPr>
          <p:spPr>
            <a:xfrm>
              <a:off x="7153348" y="1153907"/>
              <a:ext cx="192211" cy="29893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44"/>
            <p:cNvSpPr/>
            <p:nvPr/>
          </p:nvSpPr>
          <p:spPr>
            <a:xfrm>
              <a:off x="7105991" y="1147431"/>
              <a:ext cx="56292" cy="39651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44"/>
            <p:cNvSpPr/>
            <p:nvPr/>
          </p:nvSpPr>
          <p:spPr>
            <a:xfrm>
              <a:off x="6739651" y="959775"/>
              <a:ext cx="213085" cy="49491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44"/>
            <p:cNvSpPr/>
            <p:nvPr/>
          </p:nvSpPr>
          <p:spPr>
            <a:xfrm>
              <a:off x="6934977" y="984231"/>
              <a:ext cx="56545" cy="57558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44"/>
            <p:cNvSpPr/>
            <p:nvPr/>
          </p:nvSpPr>
          <p:spPr>
            <a:xfrm>
              <a:off x="6640415" y="950405"/>
              <a:ext cx="715953" cy="594288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44"/>
            <p:cNvSpPr/>
            <p:nvPr/>
          </p:nvSpPr>
          <p:spPr>
            <a:xfrm>
              <a:off x="6976582" y="1147177"/>
              <a:ext cx="175859" cy="142178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44"/>
            <p:cNvSpPr/>
            <p:nvPr/>
          </p:nvSpPr>
          <p:spPr>
            <a:xfrm>
              <a:off x="6630755" y="948704"/>
              <a:ext cx="396071" cy="336198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44"/>
            <p:cNvSpPr/>
            <p:nvPr/>
          </p:nvSpPr>
          <p:spPr>
            <a:xfrm>
              <a:off x="6632383" y="1152821"/>
              <a:ext cx="441076" cy="131831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44"/>
            <p:cNvSpPr/>
            <p:nvPr/>
          </p:nvSpPr>
          <p:spPr>
            <a:xfrm>
              <a:off x="6682598" y="1003406"/>
              <a:ext cx="306134" cy="247309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44"/>
            <p:cNvSpPr/>
            <p:nvPr/>
          </p:nvSpPr>
          <p:spPr>
            <a:xfrm>
              <a:off x="7023035" y="1230785"/>
              <a:ext cx="325887" cy="316589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44"/>
            <p:cNvSpPr/>
            <p:nvPr/>
          </p:nvSpPr>
          <p:spPr>
            <a:xfrm>
              <a:off x="7023035" y="1380924"/>
              <a:ext cx="325561" cy="166453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44"/>
            <p:cNvSpPr/>
            <p:nvPr/>
          </p:nvSpPr>
          <p:spPr>
            <a:xfrm>
              <a:off x="7060370" y="1282954"/>
              <a:ext cx="253387" cy="229474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44"/>
            <p:cNvSpPr/>
            <p:nvPr/>
          </p:nvSpPr>
          <p:spPr>
            <a:xfrm>
              <a:off x="6692149" y="1012342"/>
              <a:ext cx="282582" cy="229112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44"/>
            <p:cNvSpPr/>
            <p:nvPr/>
          </p:nvSpPr>
          <p:spPr>
            <a:xfrm>
              <a:off x="6691173" y="1010677"/>
              <a:ext cx="208636" cy="128322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44"/>
            <p:cNvSpPr/>
            <p:nvPr/>
          </p:nvSpPr>
          <p:spPr>
            <a:xfrm>
              <a:off x="7068511" y="1290660"/>
              <a:ext cx="232296" cy="21077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44"/>
            <p:cNvSpPr/>
            <p:nvPr/>
          </p:nvSpPr>
          <p:spPr>
            <a:xfrm>
              <a:off x="7067968" y="1292433"/>
              <a:ext cx="160013" cy="78288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44"/>
            <p:cNvSpPr/>
            <p:nvPr/>
          </p:nvSpPr>
          <p:spPr>
            <a:xfrm>
              <a:off x="6741822" y="1106260"/>
              <a:ext cx="187761" cy="50251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44"/>
            <p:cNvSpPr/>
            <p:nvPr/>
          </p:nvSpPr>
          <p:spPr>
            <a:xfrm>
              <a:off x="7093980" y="1366960"/>
              <a:ext cx="153393" cy="77601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44"/>
            <p:cNvSpPr/>
            <p:nvPr/>
          </p:nvSpPr>
          <p:spPr>
            <a:xfrm>
              <a:off x="6753001" y="960824"/>
              <a:ext cx="24384" cy="25035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44"/>
            <p:cNvSpPr/>
            <p:nvPr/>
          </p:nvSpPr>
          <p:spPr>
            <a:xfrm>
              <a:off x="7323205" y="1412001"/>
              <a:ext cx="24745" cy="24999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5" name="Google Shape;3885;p44"/>
          <p:cNvGrpSpPr/>
          <p:nvPr/>
        </p:nvGrpSpPr>
        <p:grpSpPr>
          <a:xfrm>
            <a:off x="3817468" y="2873886"/>
            <a:ext cx="278628" cy="413707"/>
            <a:chOff x="7711080" y="1325775"/>
            <a:chExt cx="278628" cy="413707"/>
          </a:xfrm>
        </p:grpSpPr>
        <p:sp>
          <p:nvSpPr>
            <p:cNvPr id="3886" name="Google Shape;3886;p44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44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44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44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44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44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44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44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44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itle 11">
            <a:extLst>
              <a:ext uri="{FF2B5EF4-FFF2-40B4-BE49-F238E27FC236}">
                <a16:creationId xmlns:a16="http://schemas.microsoft.com/office/drawing/2014/main" id="{9F10B560-17CE-7FD6-2103-F928ED38CA5B}"/>
              </a:ext>
            </a:extLst>
          </p:cNvPr>
          <p:cNvSpPr txBox="1">
            <a:spLocks/>
          </p:cNvSpPr>
          <p:nvPr/>
        </p:nvSpPr>
        <p:spPr>
          <a:xfrm>
            <a:off x="874800" y="692400"/>
            <a:ext cx="7708500" cy="63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Yeseva One"/>
              <a:buNone/>
              <a:defRPr sz="2800" b="1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/>
              <a:t>RECOMMENDATIONS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8"/>
          <p:cNvSpPr/>
          <p:nvPr/>
        </p:nvSpPr>
        <p:spPr>
          <a:xfrm flipH="1">
            <a:off x="1022275" y="1378150"/>
            <a:ext cx="3313200" cy="3313200"/>
          </a:xfrm>
          <a:prstGeom prst="donut">
            <a:avLst>
              <a:gd name="adj" fmla="val 11263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18"/>
          <p:cNvGrpSpPr/>
          <p:nvPr/>
        </p:nvGrpSpPr>
        <p:grpSpPr>
          <a:xfrm>
            <a:off x="1894901" y="1975290"/>
            <a:ext cx="1610415" cy="1698941"/>
            <a:chOff x="6826125" y="3100000"/>
            <a:chExt cx="1425146" cy="1503488"/>
          </a:xfrm>
        </p:grpSpPr>
        <p:sp>
          <p:nvSpPr>
            <p:cNvPr id="508" name="Google Shape;508;p18"/>
            <p:cNvSpPr/>
            <p:nvPr/>
          </p:nvSpPr>
          <p:spPr>
            <a:xfrm>
              <a:off x="6826125" y="3465398"/>
              <a:ext cx="1283659" cy="113809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6883278" y="3502139"/>
              <a:ext cx="1175761" cy="1040786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7062901" y="3461884"/>
              <a:ext cx="1057322" cy="696734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7049982" y="3410053"/>
              <a:ext cx="1069466" cy="711875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7226556" y="3100000"/>
              <a:ext cx="1024715" cy="893616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7270170" y="3128938"/>
              <a:ext cx="960121" cy="852689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7270170" y="3202369"/>
              <a:ext cx="911702" cy="779259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7358586" y="3138498"/>
              <a:ext cx="170786" cy="313977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7581616" y="3340860"/>
              <a:ext cx="162208" cy="284523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7802786" y="3540844"/>
              <a:ext cx="153320" cy="256360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7994243" y="3713027"/>
              <a:ext cx="145103" cy="233106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7071789" y="3432842"/>
              <a:ext cx="1034482" cy="674100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7071789" y="3527150"/>
              <a:ext cx="996139" cy="579793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7083984" y="3491339"/>
              <a:ext cx="284626" cy="186392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7342257" y="3638924"/>
              <a:ext cx="267470" cy="169081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7599237" y="3785166"/>
              <a:ext cx="249849" cy="152751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7822164" y="3911668"/>
              <a:ext cx="234553" cy="139057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7918125" y="3851362"/>
              <a:ext cx="244164" cy="187167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7935230" y="3859062"/>
              <a:ext cx="215330" cy="167117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8029692" y="3859062"/>
              <a:ext cx="120764" cy="88519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7982047" y="3932596"/>
              <a:ext cx="42374" cy="41753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8032844" y="3961431"/>
              <a:ext cx="46301" cy="45629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8078732" y="3880146"/>
              <a:ext cx="48730" cy="45681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7992124" y="3941071"/>
              <a:ext cx="23719" cy="23719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8043592" y="3971301"/>
              <a:ext cx="25734" cy="25631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8090617" y="3890016"/>
              <a:ext cx="26406" cy="25372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7053341" y="4048350"/>
              <a:ext cx="646609" cy="361363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7132145" y="4117078"/>
              <a:ext cx="53690" cy="80561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7099693" y="3826248"/>
              <a:ext cx="749753" cy="417017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6895783" y="3442661"/>
              <a:ext cx="1355280" cy="1160776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7772866" y="4127982"/>
              <a:ext cx="217087" cy="382912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18"/>
          <p:cNvGrpSpPr/>
          <p:nvPr/>
        </p:nvGrpSpPr>
        <p:grpSpPr>
          <a:xfrm flipH="1">
            <a:off x="2149874" y="3260805"/>
            <a:ext cx="1305797" cy="559677"/>
            <a:chOff x="3389875" y="1324800"/>
            <a:chExt cx="786625" cy="337175"/>
          </a:xfrm>
        </p:grpSpPr>
        <p:sp>
          <p:nvSpPr>
            <p:cNvPr id="540" name="Google Shape;540;p18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3474950" y="1412625"/>
              <a:ext cx="43700" cy="68525"/>
            </a:xfrm>
            <a:custGeom>
              <a:avLst/>
              <a:gdLst/>
              <a:ahLst/>
              <a:cxnLst/>
              <a:rect l="l" t="t" r="r" b="b"/>
              <a:pathLst>
                <a:path w="1748" h="2741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645"/>
                    <a:pt x="1747" y="2741"/>
                    <a:pt x="1747" y="2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3725500" y="1528775"/>
              <a:ext cx="18400" cy="54450"/>
            </a:xfrm>
            <a:custGeom>
              <a:avLst/>
              <a:gdLst/>
              <a:ahLst/>
              <a:cxnLst/>
              <a:rect l="l" t="t" r="r" b="b"/>
              <a:pathLst>
                <a:path w="736" h="2178" extrusionOk="0">
                  <a:moveTo>
                    <a:pt x="735" y="0"/>
                  </a:moveTo>
                  <a:cubicBezTo>
                    <a:pt x="436" y="262"/>
                    <a:pt x="1" y="2177"/>
                    <a:pt x="1" y="2177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18"/>
          <p:cNvGrpSpPr/>
          <p:nvPr/>
        </p:nvGrpSpPr>
        <p:grpSpPr>
          <a:xfrm>
            <a:off x="4763141" y="3640252"/>
            <a:ext cx="3197852" cy="842548"/>
            <a:chOff x="4763141" y="3640252"/>
            <a:chExt cx="3197852" cy="842548"/>
          </a:xfrm>
        </p:grpSpPr>
        <p:sp>
          <p:nvSpPr>
            <p:cNvPr id="562" name="Google Shape;562;p18"/>
            <p:cNvSpPr txBox="1"/>
            <p:nvPr/>
          </p:nvSpPr>
          <p:spPr>
            <a:xfrm>
              <a:off x="4852446" y="4080500"/>
              <a:ext cx="3018029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800" b="1" dirty="0">
                  <a:solidFill>
                    <a:srgbClr val="EFC570"/>
                  </a:solidFill>
                  <a:latin typeface="Kumbh San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Task3.10 | Tableau Public</a:t>
              </a:r>
              <a:endParaRPr lang="en-US" sz="1800" b="1" dirty="0">
                <a:solidFill>
                  <a:srgbClr val="EFC570"/>
                </a:solidFill>
                <a:latin typeface="Kumbh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7E7C6"/>
                  </a:solidFill>
                  <a:latin typeface="Kumbh Sans"/>
                  <a:ea typeface="Kumbh Sans"/>
                  <a:cs typeface="Kumbh Sans"/>
                  <a:sym typeface="Kumbh Sans"/>
                </a:rPr>
                <a:t> </a:t>
              </a:r>
              <a:endParaRPr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endParaRPr>
            </a:p>
          </p:txBody>
        </p:sp>
        <p:sp>
          <p:nvSpPr>
            <p:cNvPr id="563" name="Google Shape;563;p18"/>
            <p:cNvSpPr txBox="1"/>
            <p:nvPr/>
          </p:nvSpPr>
          <p:spPr>
            <a:xfrm>
              <a:off x="4763141" y="3640252"/>
              <a:ext cx="3197852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7E7C6"/>
                  </a:solidFill>
                  <a:latin typeface="Kumbh Sans"/>
                  <a:sym typeface="Yeseva One"/>
                </a:rPr>
                <a:t>Tableau Visualization Link:</a:t>
              </a:r>
              <a:endParaRPr sz="1800" b="1" dirty="0">
                <a:solidFill>
                  <a:srgbClr val="F7E7C6"/>
                </a:solidFill>
                <a:latin typeface="Kumbh Sans"/>
                <a:sym typeface="Yeseva One"/>
              </a:endParaRPr>
            </a:p>
          </p:txBody>
        </p:sp>
      </p:grpSp>
      <p:grpSp>
        <p:nvGrpSpPr>
          <p:cNvPr id="564" name="Google Shape;564;p18"/>
          <p:cNvGrpSpPr/>
          <p:nvPr/>
        </p:nvGrpSpPr>
        <p:grpSpPr>
          <a:xfrm>
            <a:off x="4748946" y="1515211"/>
            <a:ext cx="3802721" cy="774279"/>
            <a:chOff x="5121531" y="1504275"/>
            <a:chExt cx="3062381" cy="774279"/>
          </a:xfrm>
        </p:grpSpPr>
        <p:sp>
          <p:nvSpPr>
            <p:cNvPr id="565" name="Google Shape;565;p18"/>
            <p:cNvSpPr txBox="1"/>
            <p:nvPr/>
          </p:nvSpPr>
          <p:spPr>
            <a:xfrm>
              <a:off x="5145097" y="1876854"/>
              <a:ext cx="3038815" cy="40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EFC570"/>
                  </a:solidFill>
                  <a:latin typeface="Kumbh Sans"/>
                  <a:sym typeface="Yeseva One"/>
                </a:rPr>
                <a:t> Swati</a:t>
              </a:r>
              <a:r>
                <a:rPr lang="en-US" sz="1800" dirty="0">
                  <a:solidFill>
                    <a:srgbClr val="F7E7C6"/>
                  </a:solidFill>
                  <a:latin typeface="Yeseva One"/>
                  <a:ea typeface="Yeseva One"/>
                  <a:cs typeface="Yeseva One"/>
                  <a:sym typeface="Yeseva One"/>
                </a:rPr>
                <a:t> </a:t>
              </a:r>
              <a:r>
                <a:rPr lang="en-US" sz="1800" b="1" dirty="0">
                  <a:solidFill>
                    <a:srgbClr val="EFC570"/>
                  </a:solidFill>
                  <a:latin typeface="Kumbh Sans"/>
                  <a:sym typeface="Yeseva One"/>
                </a:rPr>
                <a:t>Gaikwad</a:t>
              </a:r>
              <a:endParaRPr sz="1800"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endParaRPr>
            </a:p>
          </p:txBody>
        </p:sp>
        <p:sp>
          <p:nvSpPr>
            <p:cNvPr id="566" name="Google Shape;566;p18"/>
            <p:cNvSpPr txBox="1"/>
            <p:nvPr/>
          </p:nvSpPr>
          <p:spPr>
            <a:xfrm>
              <a:off x="5121531" y="1504275"/>
              <a:ext cx="2436516" cy="4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F7E7C6"/>
                  </a:solidFill>
                  <a:latin typeface="Kumbh Sans"/>
                  <a:sym typeface="Yeseva One"/>
                </a:rPr>
                <a:t> </a:t>
              </a:r>
              <a:r>
                <a:rPr lang="en-US" sz="1800" b="1" dirty="0">
                  <a:solidFill>
                    <a:srgbClr val="F7E7C6"/>
                  </a:solidFill>
                  <a:latin typeface="Kumbh Sans"/>
                  <a:sym typeface="Yeseva One"/>
                </a:rPr>
                <a:t>Presented</a:t>
              </a:r>
              <a:r>
                <a:rPr lang="en-US" sz="1800" dirty="0">
                  <a:solidFill>
                    <a:srgbClr val="F7E7C6"/>
                  </a:solidFill>
                  <a:latin typeface="Yeseva One"/>
                  <a:ea typeface="Yeseva One"/>
                  <a:cs typeface="Yeseva One"/>
                  <a:sym typeface="Yeseva One"/>
                </a:rPr>
                <a:t> </a:t>
              </a:r>
              <a:r>
                <a:rPr lang="en-US" sz="1800" b="1" dirty="0">
                  <a:solidFill>
                    <a:srgbClr val="F7E7C6"/>
                  </a:solidFill>
                  <a:latin typeface="Kumbh Sans"/>
                  <a:sym typeface="Yeseva One"/>
                </a:rPr>
                <a:t>by:</a:t>
              </a:r>
              <a:endParaRPr sz="1800" b="1" dirty="0">
                <a:solidFill>
                  <a:srgbClr val="F7E7C6"/>
                </a:solidFill>
                <a:latin typeface="Kumbh Sans"/>
                <a:sym typeface="Yeseva One"/>
              </a:endParaRPr>
            </a:p>
          </p:txBody>
        </p:sp>
      </p:grpSp>
      <p:cxnSp>
        <p:nvCxnSpPr>
          <p:cNvPr id="567" name="Google Shape;567;p18"/>
          <p:cNvCxnSpPr/>
          <p:nvPr/>
        </p:nvCxnSpPr>
        <p:spPr>
          <a:xfrm>
            <a:off x="4853250" y="1934280"/>
            <a:ext cx="2512500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8" name="Google Shape;568;p18"/>
          <p:cNvGrpSpPr/>
          <p:nvPr/>
        </p:nvGrpSpPr>
        <p:grpSpPr>
          <a:xfrm>
            <a:off x="4813889" y="2517260"/>
            <a:ext cx="3125855" cy="849850"/>
            <a:chOff x="4744620" y="2567100"/>
            <a:chExt cx="3125855" cy="849850"/>
          </a:xfrm>
        </p:grpSpPr>
        <p:sp>
          <p:nvSpPr>
            <p:cNvPr id="569" name="Google Shape;569;p18"/>
            <p:cNvSpPr txBox="1"/>
            <p:nvPr/>
          </p:nvSpPr>
          <p:spPr>
            <a:xfrm>
              <a:off x="4744620" y="3014650"/>
              <a:ext cx="3125855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EFC570"/>
                  </a:solidFill>
                  <a:latin typeface="Kumbh Sans"/>
                  <a:ea typeface="Kumbh Sans"/>
                  <a:cs typeface="Kumbh Sans"/>
                  <a:sym typeface="Kumbh Sans"/>
                </a:rPr>
                <a:t>swati.y.gaikwad@gmail.com</a:t>
              </a:r>
              <a:endParaRPr sz="1800"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endParaRPr>
            </a:p>
          </p:txBody>
        </p:sp>
        <p:sp>
          <p:nvSpPr>
            <p:cNvPr id="570" name="Google Shape;570;p18"/>
            <p:cNvSpPr txBox="1"/>
            <p:nvPr/>
          </p:nvSpPr>
          <p:spPr>
            <a:xfrm>
              <a:off x="5099975" y="2567100"/>
              <a:ext cx="21123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EFC570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</p:grpSp>
      <p:cxnSp>
        <p:nvCxnSpPr>
          <p:cNvPr id="571" name="Google Shape;571;p18"/>
          <p:cNvCxnSpPr/>
          <p:nvPr/>
        </p:nvCxnSpPr>
        <p:spPr>
          <a:xfrm>
            <a:off x="4853250" y="2996551"/>
            <a:ext cx="2512500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18"/>
          <p:cNvCxnSpPr/>
          <p:nvPr/>
        </p:nvCxnSpPr>
        <p:spPr>
          <a:xfrm>
            <a:off x="4853250" y="4069851"/>
            <a:ext cx="2512500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3" name="Google Shape;573;p18"/>
          <p:cNvGrpSpPr/>
          <p:nvPr/>
        </p:nvGrpSpPr>
        <p:grpSpPr>
          <a:xfrm>
            <a:off x="552450" y="4119525"/>
            <a:ext cx="677125" cy="426908"/>
            <a:chOff x="6826125" y="2280575"/>
            <a:chExt cx="677125" cy="426908"/>
          </a:xfrm>
        </p:grpSpPr>
        <p:sp>
          <p:nvSpPr>
            <p:cNvPr id="574" name="Google Shape;574;p18"/>
            <p:cNvSpPr/>
            <p:nvPr/>
          </p:nvSpPr>
          <p:spPr>
            <a:xfrm>
              <a:off x="6867997" y="2335225"/>
              <a:ext cx="635253" cy="372258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6826164" y="2280575"/>
              <a:ext cx="658686" cy="271998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6892688" y="2305974"/>
              <a:ext cx="565189" cy="19269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7024792" y="2325160"/>
              <a:ext cx="57246" cy="135370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7163265" y="2293471"/>
              <a:ext cx="57207" cy="135409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7303743" y="2290601"/>
              <a:ext cx="57286" cy="135370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6826125" y="2320010"/>
              <a:ext cx="161005" cy="232563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6892688" y="2375249"/>
              <a:ext cx="20602" cy="72069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18"/>
          <p:cNvGrpSpPr/>
          <p:nvPr/>
        </p:nvGrpSpPr>
        <p:grpSpPr>
          <a:xfrm>
            <a:off x="8357450" y="1714450"/>
            <a:ext cx="338496" cy="262948"/>
            <a:chOff x="7978975" y="2229150"/>
            <a:chExt cx="338496" cy="262948"/>
          </a:xfrm>
        </p:grpSpPr>
        <p:sp>
          <p:nvSpPr>
            <p:cNvPr id="583" name="Google Shape;583;p18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18"/>
          <p:cNvGrpSpPr/>
          <p:nvPr/>
        </p:nvGrpSpPr>
        <p:grpSpPr>
          <a:xfrm>
            <a:off x="4437342" y="1449600"/>
            <a:ext cx="278628" cy="413707"/>
            <a:chOff x="7711080" y="1325775"/>
            <a:chExt cx="278628" cy="413707"/>
          </a:xfrm>
        </p:grpSpPr>
        <p:sp>
          <p:nvSpPr>
            <p:cNvPr id="592" name="Google Shape;592;p18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8"/>
          <p:cNvGrpSpPr/>
          <p:nvPr/>
        </p:nvGrpSpPr>
        <p:grpSpPr>
          <a:xfrm>
            <a:off x="7949157" y="3653653"/>
            <a:ext cx="519842" cy="853707"/>
            <a:chOff x="3774825" y="2347750"/>
            <a:chExt cx="337450" cy="554175"/>
          </a:xfrm>
        </p:grpSpPr>
        <p:sp>
          <p:nvSpPr>
            <p:cNvPr id="602" name="Google Shape;602;p18"/>
            <p:cNvSpPr/>
            <p:nvPr/>
          </p:nvSpPr>
          <p:spPr>
            <a:xfrm>
              <a:off x="3807225" y="2370000"/>
              <a:ext cx="81100" cy="193575"/>
            </a:xfrm>
            <a:custGeom>
              <a:avLst/>
              <a:gdLst/>
              <a:ahLst/>
              <a:cxnLst/>
              <a:rect l="l" t="t" r="r" b="b"/>
              <a:pathLst>
                <a:path w="3244" h="7743" extrusionOk="0">
                  <a:moveTo>
                    <a:pt x="0" y="1"/>
                  </a:moveTo>
                  <a:lnTo>
                    <a:pt x="2646" y="7742"/>
                  </a:lnTo>
                  <a:lnTo>
                    <a:pt x="3244" y="7506"/>
                  </a:lnTo>
                  <a:lnTo>
                    <a:pt x="626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3821925" y="2353800"/>
              <a:ext cx="135850" cy="21675"/>
            </a:xfrm>
            <a:custGeom>
              <a:avLst/>
              <a:gdLst/>
              <a:ahLst/>
              <a:cxnLst/>
              <a:rect l="l" t="t" r="r" b="b"/>
              <a:pathLst>
                <a:path w="5434" h="867" extrusionOk="0">
                  <a:moveTo>
                    <a:pt x="0" y="0"/>
                  </a:moveTo>
                  <a:lnTo>
                    <a:pt x="231" y="667"/>
                  </a:lnTo>
                  <a:lnTo>
                    <a:pt x="5289" y="866"/>
                  </a:lnTo>
                  <a:lnTo>
                    <a:pt x="543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3796400" y="2506350"/>
              <a:ext cx="305975" cy="383650"/>
            </a:xfrm>
            <a:custGeom>
              <a:avLst/>
              <a:gdLst/>
              <a:ahLst/>
              <a:cxnLst/>
              <a:rect l="l" t="t" r="r" b="b"/>
              <a:pathLst>
                <a:path w="12239" h="15346" extrusionOk="0">
                  <a:moveTo>
                    <a:pt x="7264" y="1"/>
                  </a:moveTo>
                  <a:lnTo>
                    <a:pt x="1" y="4639"/>
                  </a:lnTo>
                  <a:lnTo>
                    <a:pt x="7363" y="15345"/>
                  </a:lnTo>
                  <a:lnTo>
                    <a:pt x="12239" y="1264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3939250" y="2506350"/>
              <a:ext cx="163125" cy="383675"/>
            </a:xfrm>
            <a:custGeom>
              <a:avLst/>
              <a:gdLst/>
              <a:ahLst/>
              <a:cxnLst/>
              <a:rect l="l" t="t" r="r" b="b"/>
              <a:pathLst>
                <a:path w="6525" h="15347" extrusionOk="0">
                  <a:moveTo>
                    <a:pt x="1550" y="1"/>
                  </a:moveTo>
                  <a:lnTo>
                    <a:pt x="2274" y="1840"/>
                  </a:lnTo>
                  <a:lnTo>
                    <a:pt x="2274" y="1840"/>
                  </a:lnTo>
                  <a:cubicBezTo>
                    <a:pt x="2064" y="1262"/>
                    <a:pt x="1824" y="650"/>
                    <a:pt x="1550" y="1"/>
                  </a:cubicBezTo>
                  <a:close/>
                  <a:moveTo>
                    <a:pt x="2274" y="1840"/>
                  </a:moveTo>
                  <a:lnTo>
                    <a:pt x="2274" y="1840"/>
                  </a:lnTo>
                  <a:cubicBezTo>
                    <a:pt x="6042" y="12206"/>
                    <a:pt x="0" y="11364"/>
                    <a:pt x="1649" y="15347"/>
                  </a:cubicBezTo>
                  <a:lnTo>
                    <a:pt x="6525" y="12641"/>
                  </a:lnTo>
                  <a:lnTo>
                    <a:pt x="2274" y="1840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3970825" y="2717175"/>
              <a:ext cx="49250" cy="59425"/>
            </a:xfrm>
            <a:custGeom>
              <a:avLst/>
              <a:gdLst/>
              <a:ahLst/>
              <a:cxnLst/>
              <a:rect l="l" t="t" r="r" b="b"/>
              <a:pathLst>
                <a:path w="1970" h="2377" extrusionOk="0">
                  <a:moveTo>
                    <a:pt x="1363" y="0"/>
                  </a:moveTo>
                  <a:cubicBezTo>
                    <a:pt x="721" y="0"/>
                    <a:pt x="1" y="1876"/>
                    <a:pt x="554" y="2311"/>
                  </a:cubicBezTo>
                  <a:cubicBezTo>
                    <a:pt x="611" y="2356"/>
                    <a:pt x="673" y="2377"/>
                    <a:pt x="738" y="2377"/>
                  </a:cubicBezTo>
                  <a:cubicBezTo>
                    <a:pt x="1056" y="2377"/>
                    <a:pt x="1447" y="1892"/>
                    <a:pt x="1685" y="1417"/>
                  </a:cubicBezTo>
                  <a:cubicBezTo>
                    <a:pt x="1969" y="844"/>
                    <a:pt x="1892" y="226"/>
                    <a:pt x="1510" y="35"/>
                  </a:cubicBezTo>
                  <a:cubicBezTo>
                    <a:pt x="1462" y="11"/>
                    <a:pt x="1413" y="0"/>
                    <a:pt x="1363" y="0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4006800" y="2694100"/>
              <a:ext cx="15275" cy="18200"/>
            </a:xfrm>
            <a:custGeom>
              <a:avLst/>
              <a:gdLst/>
              <a:ahLst/>
              <a:cxnLst/>
              <a:rect l="l" t="t" r="r" b="b"/>
              <a:pathLst>
                <a:path w="611" h="728" extrusionOk="0">
                  <a:moveTo>
                    <a:pt x="343" y="0"/>
                  </a:moveTo>
                  <a:cubicBezTo>
                    <a:pt x="213" y="0"/>
                    <a:pt x="84" y="126"/>
                    <a:pt x="45" y="305"/>
                  </a:cubicBezTo>
                  <a:cubicBezTo>
                    <a:pt x="1" y="503"/>
                    <a:pt x="81" y="691"/>
                    <a:pt x="227" y="722"/>
                  </a:cubicBezTo>
                  <a:cubicBezTo>
                    <a:pt x="241" y="725"/>
                    <a:pt x="256" y="727"/>
                    <a:pt x="271" y="727"/>
                  </a:cubicBezTo>
                  <a:cubicBezTo>
                    <a:pt x="400" y="727"/>
                    <a:pt x="528" y="600"/>
                    <a:pt x="566" y="421"/>
                  </a:cubicBezTo>
                  <a:cubicBezTo>
                    <a:pt x="611" y="224"/>
                    <a:pt x="529" y="38"/>
                    <a:pt x="386" y="5"/>
                  </a:cubicBezTo>
                  <a:cubicBezTo>
                    <a:pt x="372" y="2"/>
                    <a:pt x="357" y="0"/>
                    <a:pt x="343" y="0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3988775" y="2694450"/>
              <a:ext cx="10475" cy="12200"/>
            </a:xfrm>
            <a:custGeom>
              <a:avLst/>
              <a:gdLst/>
              <a:ahLst/>
              <a:cxnLst/>
              <a:rect l="l" t="t" r="r" b="b"/>
              <a:pathLst>
                <a:path w="419" h="488" extrusionOk="0">
                  <a:moveTo>
                    <a:pt x="234" y="1"/>
                  </a:moveTo>
                  <a:cubicBezTo>
                    <a:pt x="145" y="1"/>
                    <a:pt x="59" y="85"/>
                    <a:pt x="30" y="206"/>
                  </a:cubicBezTo>
                  <a:cubicBezTo>
                    <a:pt x="0" y="337"/>
                    <a:pt x="56" y="463"/>
                    <a:pt x="152" y="485"/>
                  </a:cubicBezTo>
                  <a:cubicBezTo>
                    <a:pt x="162" y="487"/>
                    <a:pt x="172" y="488"/>
                    <a:pt x="182" y="488"/>
                  </a:cubicBezTo>
                  <a:cubicBezTo>
                    <a:pt x="271" y="488"/>
                    <a:pt x="358" y="404"/>
                    <a:pt x="385" y="283"/>
                  </a:cubicBezTo>
                  <a:cubicBezTo>
                    <a:pt x="418" y="150"/>
                    <a:pt x="362" y="25"/>
                    <a:pt x="264" y="4"/>
                  </a:cubicBezTo>
                  <a:cubicBezTo>
                    <a:pt x="254" y="2"/>
                    <a:pt x="244" y="1"/>
                    <a:pt x="234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3956550" y="2766325"/>
              <a:ext cx="10475" cy="12225"/>
            </a:xfrm>
            <a:custGeom>
              <a:avLst/>
              <a:gdLst/>
              <a:ahLst/>
              <a:cxnLst/>
              <a:rect l="l" t="t" r="r" b="b"/>
              <a:pathLst>
                <a:path w="419" h="489" extrusionOk="0">
                  <a:moveTo>
                    <a:pt x="236" y="0"/>
                  </a:moveTo>
                  <a:cubicBezTo>
                    <a:pt x="147" y="0"/>
                    <a:pt x="59" y="85"/>
                    <a:pt x="31" y="207"/>
                  </a:cubicBezTo>
                  <a:cubicBezTo>
                    <a:pt x="1" y="338"/>
                    <a:pt x="57" y="464"/>
                    <a:pt x="153" y="486"/>
                  </a:cubicBezTo>
                  <a:cubicBezTo>
                    <a:pt x="162" y="488"/>
                    <a:pt x="172" y="489"/>
                    <a:pt x="182" y="489"/>
                  </a:cubicBezTo>
                  <a:cubicBezTo>
                    <a:pt x="271" y="489"/>
                    <a:pt x="359" y="404"/>
                    <a:pt x="386" y="284"/>
                  </a:cubicBezTo>
                  <a:cubicBezTo>
                    <a:pt x="419" y="151"/>
                    <a:pt x="363" y="26"/>
                    <a:pt x="264" y="3"/>
                  </a:cubicBezTo>
                  <a:cubicBezTo>
                    <a:pt x="255" y="1"/>
                    <a:pt x="246" y="0"/>
                    <a:pt x="236" y="0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4008525" y="2779225"/>
              <a:ext cx="10875" cy="13275"/>
            </a:xfrm>
            <a:custGeom>
              <a:avLst/>
              <a:gdLst/>
              <a:ahLst/>
              <a:cxnLst/>
              <a:rect l="l" t="t" r="r" b="b"/>
              <a:pathLst>
                <a:path w="435" h="531" extrusionOk="0">
                  <a:moveTo>
                    <a:pt x="272" y="0"/>
                  </a:moveTo>
                  <a:cubicBezTo>
                    <a:pt x="188" y="0"/>
                    <a:pt x="96" y="84"/>
                    <a:pt x="52" y="207"/>
                  </a:cubicBezTo>
                  <a:cubicBezTo>
                    <a:pt x="0" y="350"/>
                    <a:pt x="32" y="492"/>
                    <a:pt x="124" y="524"/>
                  </a:cubicBezTo>
                  <a:cubicBezTo>
                    <a:pt x="136" y="528"/>
                    <a:pt x="150" y="530"/>
                    <a:pt x="163" y="530"/>
                  </a:cubicBezTo>
                  <a:cubicBezTo>
                    <a:pt x="246" y="530"/>
                    <a:pt x="338" y="446"/>
                    <a:pt x="383" y="323"/>
                  </a:cubicBezTo>
                  <a:cubicBezTo>
                    <a:pt x="434" y="180"/>
                    <a:pt x="403" y="40"/>
                    <a:pt x="311" y="7"/>
                  </a:cubicBezTo>
                  <a:cubicBezTo>
                    <a:pt x="298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4015900" y="2795575"/>
              <a:ext cx="5925" cy="7200"/>
            </a:xfrm>
            <a:custGeom>
              <a:avLst/>
              <a:gdLst/>
              <a:ahLst/>
              <a:cxnLst/>
              <a:rect l="l" t="t" r="r" b="b"/>
              <a:pathLst>
                <a:path w="237" h="288" extrusionOk="0">
                  <a:moveTo>
                    <a:pt x="150" y="1"/>
                  </a:moveTo>
                  <a:cubicBezTo>
                    <a:pt x="105" y="1"/>
                    <a:pt x="54" y="45"/>
                    <a:pt x="29" y="112"/>
                  </a:cubicBezTo>
                  <a:cubicBezTo>
                    <a:pt x="0" y="189"/>
                    <a:pt x="18" y="266"/>
                    <a:pt x="68" y="283"/>
                  </a:cubicBezTo>
                  <a:cubicBezTo>
                    <a:pt x="75" y="286"/>
                    <a:pt x="82" y="287"/>
                    <a:pt x="90" y="287"/>
                  </a:cubicBezTo>
                  <a:cubicBezTo>
                    <a:pt x="135" y="287"/>
                    <a:pt x="185" y="242"/>
                    <a:pt x="209" y="176"/>
                  </a:cubicBezTo>
                  <a:cubicBezTo>
                    <a:pt x="237" y="99"/>
                    <a:pt x="221" y="23"/>
                    <a:pt x="171" y="4"/>
                  </a:cubicBezTo>
                  <a:cubicBezTo>
                    <a:pt x="164" y="2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3961750" y="2846625"/>
              <a:ext cx="4850" cy="7450"/>
            </a:xfrm>
            <a:custGeom>
              <a:avLst/>
              <a:gdLst/>
              <a:ahLst/>
              <a:cxnLst/>
              <a:rect l="l" t="t" r="r" b="b"/>
              <a:pathLst>
                <a:path w="194" h="298" extrusionOk="0">
                  <a:moveTo>
                    <a:pt x="95" y="1"/>
                  </a:moveTo>
                  <a:cubicBezTo>
                    <a:pt x="94" y="1"/>
                    <a:pt x="92" y="1"/>
                    <a:pt x="91" y="1"/>
                  </a:cubicBezTo>
                  <a:cubicBezTo>
                    <a:pt x="39" y="4"/>
                    <a:pt x="0" y="72"/>
                    <a:pt x="5" y="154"/>
                  </a:cubicBezTo>
                  <a:cubicBezTo>
                    <a:pt x="7" y="234"/>
                    <a:pt x="51" y="297"/>
                    <a:pt x="100" y="297"/>
                  </a:cubicBezTo>
                  <a:cubicBezTo>
                    <a:pt x="102" y="297"/>
                    <a:pt x="103" y="297"/>
                    <a:pt x="105" y="297"/>
                  </a:cubicBezTo>
                  <a:cubicBezTo>
                    <a:pt x="155" y="294"/>
                    <a:pt x="194" y="226"/>
                    <a:pt x="191" y="144"/>
                  </a:cubicBezTo>
                  <a:cubicBezTo>
                    <a:pt x="185" y="63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A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3982650" y="2798850"/>
              <a:ext cx="33175" cy="48250"/>
            </a:xfrm>
            <a:custGeom>
              <a:avLst/>
              <a:gdLst/>
              <a:ahLst/>
              <a:cxnLst/>
              <a:rect l="l" t="t" r="r" b="b"/>
              <a:pathLst>
                <a:path w="1327" h="1930" extrusionOk="0">
                  <a:moveTo>
                    <a:pt x="976" y="0"/>
                  </a:moveTo>
                  <a:cubicBezTo>
                    <a:pt x="737" y="0"/>
                    <a:pt x="420" y="321"/>
                    <a:pt x="224" y="782"/>
                  </a:cubicBezTo>
                  <a:cubicBezTo>
                    <a:pt x="0" y="1305"/>
                    <a:pt x="19" y="1812"/>
                    <a:pt x="262" y="1912"/>
                  </a:cubicBezTo>
                  <a:cubicBezTo>
                    <a:pt x="291" y="1924"/>
                    <a:pt x="321" y="1929"/>
                    <a:pt x="353" y="1929"/>
                  </a:cubicBezTo>
                  <a:cubicBezTo>
                    <a:pt x="592" y="1929"/>
                    <a:pt x="909" y="1609"/>
                    <a:pt x="1107" y="1147"/>
                  </a:cubicBezTo>
                  <a:cubicBezTo>
                    <a:pt x="1326" y="625"/>
                    <a:pt x="1310" y="118"/>
                    <a:pt x="1067" y="18"/>
                  </a:cubicBezTo>
                  <a:cubicBezTo>
                    <a:pt x="1038" y="6"/>
                    <a:pt x="1008" y="0"/>
                    <a:pt x="976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4010025" y="2667475"/>
              <a:ext cx="9875" cy="12300"/>
            </a:xfrm>
            <a:custGeom>
              <a:avLst/>
              <a:gdLst/>
              <a:ahLst/>
              <a:cxnLst/>
              <a:rect l="l" t="t" r="r" b="b"/>
              <a:pathLst>
                <a:path w="395" h="492" extrusionOk="0">
                  <a:moveTo>
                    <a:pt x="187" y="1"/>
                  </a:moveTo>
                  <a:cubicBezTo>
                    <a:pt x="181" y="1"/>
                    <a:pt x="175" y="1"/>
                    <a:pt x="169" y="2"/>
                  </a:cubicBezTo>
                  <a:cubicBezTo>
                    <a:pt x="69" y="15"/>
                    <a:pt x="1" y="137"/>
                    <a:pt x="16" y="270"/>
                  </a:cubicBezTo>
                  <a:cubicBezTo>
                    <a:pt x="32" y="397"/>
                    <a:pt x="115" y="491"/>
                    <a:pt x="207" y="491"/>
                  </a:cubicBezTo>
                  <a:cubicBezTo>
                    <a:pt x="214" y="491"/>
                    <a:pt x="220" y="491"/>
                    <a:pt x="227" y="490"/>
                  </a:cubicBezTo>
                  <a:cubicBezTo>
                    <a:pt x="327" y="477"/>
                    <a:pt x="394" y="356"/>
                    <a:pt x="378" y="222"/>
                  </a:cubicBezTo>
                  <a:cubicBezTo>
                    <a:pt x="365" y="96"/>
                    <a:pt x="281" y="1"/>
                    <a:pt x="187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3944275" y="2506350"/>
              <a:ext cx="156150" cy="339775"/>
            </a:xfrm>
            <a:custGeom>
              <a:avLst/>
              <a:gdLst/>
              <a:ahLst/>
              <a:cxnLst/>
              <a:rect l="l" t="t" r="r" b="b"/>
              <a:pathLst>
                <a:path w="6246" h="13591" extrusionOk="0">
                  <a:moveTo>
                    <a:pt x="1349" y="1"/>
                  </a:moveTo>
                  <a:lnTo>
                    <a:pt x="1" y="1457"/>
                  </a:lnTo>
                  <a:lnTo>
                    <a:pt x="3926" y="13590"/>
                  </a:lnTo>
                  <a:lnTo>
                    <a:pt x="6245" y="1243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3820200" y="2547700"/>
              <a:ext cx="222800" cy="319725"/>
            </a:xfrm>
            <a:custGeom>
              <a:avLst/>
              <a:gdLst/>
              <a:ahLst/>
              <a:cxnLst/>
              <a:rect l="l" t="t" r="r" b="b"/>
              <a:pathLst>
                <a:path w="8912" h="12789" extrusionOk="0">
                  <a:moveTo>
                    <a:pt x="6755" y="0"/>
                  </a:moveTo>
                  <a:lnTo>
                    <a:pt x="104" y="3483"/>
                  </a:lnTo>
                  <a:lnTo>
                    <a:pt x="1" y="4366"/>
                  </a:lnTo>
                  <a:lnTo>
                    <a:pt x="1193" y="4187"/>
                  </a:lnTo>
                  <a:lnTo>
                    <a:pt x="7632" y="12788"/>
                  </a:lnTo>
                  <a:lnTo>
                    <a:pt x="8912" y="11999"/>
                  </a:lnTo>
                  <a:lnTo>
                    <a:pt x="5690" y="2074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3789575" y="2495625"/>
              <a:ext cx="180575" cy="124125"/>
            </a:xfrm>
            <a:custGeom>
              <a:avLst/>
              <a:gdLst/>
              <a:ahLst/>
              <a:cxnLst/>
              <a:rect l="l" t="t" r="r" b="b"/>
              <a:pathLst>
                <a:path w="7223" h="4965" extrusionOk="0">
                  <a:moveTo>
                    <a:pt x="6508" y="0"/>
                  </a:moveTo>
                  <a:lnTo>
                    <a:pt x="0" y="3508"/>
                  </a:lnTo>
                  <a:lnTo>
                    <a:pt x="629" y="4965"/>
                  </a:lnTo>
                  <a:lnTo>
                    <a:pt x="7222" y="1101"/>
                  </a:lnTo>
                  <a:lnTo>
                    <a:pt x="6508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3789575" y="2533625"/>
              <a:ext cx="135800" cy="86125"/>
            </a:xfrm>
            <a:custGeom>
              <a:avLst/>
              <a:gdLst/>
              <a:ahLst/>
              <a:cxnLst/>
              <a:rect l="l" t="t" r="r" b="b"/>
              <a:pathLst>
                <a:path w="5432" h="3445" extrusionOk="0">
                  <a:moveTo>
                    <a:pt x="3960" y="1"/>
                  </a:moveTo>
                  <a:lnTo>
                    <a:pt x="0" y="1988"/>
                  </a:lnTo>
                  <a:lnTo>
                    <a:pt x="629" y="3445"/>
                  </a:lnTo>
                  <a:lnTo>
                    <a:pt x="5432" y="884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3789575" y="2559325"/>
              <a:ext cx="69950" cy="60425"/>
            </a:xfrm>
            <a:custGeom>
              <a:avLst/>
              <a:gdLst/>
              <a:ahLst/>
              <a:cxnLst/>
              <a:rect l="l" t="t" r="r" b="b"/>
              <a:pathLst>
                <a:path w="2798" h="2417" extrusionOk="0">
                  <a:moveTo>
                    <a:pt x="1940" y="0"/>
                  </a:moveTo>
                  <a:lnTo>
                    <a:pt x="0" y="960"/>
                  </a:lnTo>
                  <a:lnTo>
                    <a:pt x="629" y="2417"/>
                  </a:lnTo>
                  <a:lnTo>
                    <a:pt x="2798" y="649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3798725" y="2559975"/>
              <a:ext cx="71150" cy="83875"/>
            </a:xfrm>
            <a:custGeom>
              <a:avLst/>
              <a:gdLst/>
              <a:ahLst/>
              <a:cxnLst/>
              <a:rect l="l" t="t" r="r" b="b"/>
              <a:pathLst>
                <a:path w="2846" h="3355" extrusionOk="0">
                  <a:moveTo>
                    <a:pt x="2377" y="0"/>
                  </a:moveTo>
                  <a:lnTo>
                    <a:pt x="1" y="1748"/>
                  </a:lnTo>
                  <a:lnTo>
                    <a:pt x="676" y="3354"/>
                  </a:lnTo>
                  <a:lnTo>
                    <a:pt x="2845" y="1588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3776250" y="2490250"/>
              <a:ext cx="231125" cy="175500"/>
            </a:xfrm>
            <a:custGeom>
              <a:avLst/>
              <a:gdLst/>
              <a:ahLst/>
              <a:cxnLst/>
              <a:rect l="l" t="t" r="r" b="b"/>
              <a:pathLst>
                <a:path w="9245" h="7020" extrusionOk="0">
                  <a:moveTo>
                    <a:pt x="8173" y="1"/>
                  </a:moveTo>
                  <a:lnTo>
                    <a:pt x="1" y="5566"/>
                  </a:lnTo>
                  <a:lnTo>
                    <a:pt x="1226" y="7019"/>
                  </a:lnTo>
                  <a:lnTo>
                    <a:pt x="9244" y="208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3806600" y="2360850"/>
              <a:ext cx="26875" cy="17725"/>
            </a:xfrm>
            <a:custGeom>
              <a:avLst/>
              <a:gdLst/>
              <a:ahLst/>
              <a:cxnLst/>
              <a:rect l="l" t="t" r="r" b="b"/>
              <a:pathLst>
                <a:path w="1075" h="709" extrusionOk="0">
                  <a:moveTo>
                    <a:pt x="363" y="0"/>
                  </a:moveTo>
                  <a:lnTo>
                    <a:pt x="1" y="83"/>
                  </a:lnTo>
                  <a:lnTo>
                    <a:pt x="578" y="709"/>
                  </a:lnTo>
                  <a:lnTo>
                    <a:pt x="1074" y="258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3808675" y="2354750"/>
              <a:ext cx="20150" cy="20925"/>
            </a:xfrm>
            <a:custGeom>
              <a:avLst/>
              <a:gdLst/>
              <a:ahLst/>
              <a:cxnLst/>
              <a:rect l="l" t="t" r="r" b="b"/>
              <a:pathLst>
                <a:path w="806" h="837" extrusionOk="0">
                  <a:moveTo>
                    <a:pt x="1" y="1"/>
                  </a:moveTo>
                  <a:lnTo>
                    <a:pt x="493" y="837"/>
                  </a:lnTo>
                  <a:lnTo>
                    <a:pt x="805" y="646"/>
                  </a:lnTo>
                  <a:lnTo>
                    <a:pt x="397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3817100" y="2347750"/>
              <a:ext cx="13425" cy="22825"/>
            </a:xfrm>
            <a:custGeom>
              <a:avLst/>
              <a:gdLst/>
              <a:ahLst/>
              <a:cxnLst/>
              <a:rect l="l" t="t" r="r" b="b"/>
              <a:pathLst>
                <a:path w="537" h="913" extrusionOk="0">
                  <a:moveTo>
                    <a:pt x="0" y="0"/>
                  </a:moveTo>
                  <a:lnTo>
                    <a:pt x="56" y="911"/>
                  </a:lnTo>
                  <a:lnTo>
                    <a:pt x="537" y="912"/>
                  </a:lnTo>
                  <a:lnTo>
                    <a:pt x="385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3965150" y="2810300"/>
              <a:ext cx="147125" cy="91625"/>
            </a:xfrm>
            <a:custGeom>
              <a:avLst/>
              <a:gdLst/>
              <a:ahLst/>
              <a:cxnLst/>
              <a:rect l="l" t="t" r="r" b="b"/>
              <a:pathLst>
                <a:path w="5885" h="3665" extrusionOk="0">
                  <a:moveTo>
                    <a:pt x="5645" y="1"/>
                  </a:moveTo>
                  <a:lnTo>
                    <a:pt x="0" y="3001"/>
                  </a:lnTo>
                  <a:lnTo>
                    <a:pt x="367" y="3664"/>
                  </a:lnTo>
                  <a:lnTo>
                    <a:pt x="5884" y="400"/>
                  </a:lnTo>
                  <a:lnTo>
                    <a:pt x="5645" y="1"/>
                  </a:ln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3776250" y="2577050"/>
              <a:ext cx="111775" cy="88700"/>
            </a:xfrm>
            <a:custGeom>
              <a:avLst/>
              <a:gdLst/>
              <a:ahLst/>
              <a:cxnLst/>
              <a:rect l="l" t="t" r="r" b="b"/>
              <a:pathLst>
                <a:path w="4471" h="3548" extrusionOk="0">
                  <a:moveTo>
                    <a:pt x="3060" y="0"/>
                  </a:moveTo>
                  <a:lnTo>
                    <a:pt x="1" y="2094"/>
                  </a:lnTo>
                  <a:lnTo>
                    <a:pt x="1226" y="3547"/>
                  </a:lnTo>
                  <a:lnTo>
                    <a:pt x="4470" y="1552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3774825" y="2629000"/>
              <a:ext cx="46725" cy="37350"/>
            </a:xfrm>
            <a:custGeom>
              <a:avLst/>
              <a:gdLst/>
              <a:ahLst/>
              <a:cxnLst/>
              <a:rect l="l" t="t" r="r" b="b"/>
              <a:pathLst>
                <a:path w="1869" h="1494" extrusionOk="0">
                  <a:moveTo>
                    <a:pt x="1" y="1"/>
                  </a:moveTo>
                  <a:lnTo>
                    <a:pt x="1260" y="1494"/>
                  </a:lnTo>
                  <a:lnTo>
                    <a:pt x="1869" y="1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3857750" y="2538675"/>
              <a:ext cx="105925" cy="74675"/>
            </a:xfrm>
            <a:custGeom>
              <a:avLst/>
              <a:gdLst/>
              <a:ahLst/>
              <a:cxnLst/>
              <a:rect l="l" t="t" r="r" b="b"/>
              <a:pathLst>
                <a:path w="4237" h="2987" extrusionOk="0">
                  <a:moveTo>
                    <a:pt x="3094" y="0"/>
                  </a:moveTo>
                  <a:lnTo>
                    <a:pt x="0" y="2033"/>
                  </a:lnTo>
                  <a:lnTo>
                    <a:pt x="845" y="2987"/>
                  </a:lnTo>
                  <a:lnTo>
                    <a:pt x="4236" y="898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3941100" y="2504525"/>
              <a:ext cx="35000" cy="30050"/>
            </a:xfrm>
            <a:custGeom>
              <a:avLst/>
              <a:gdLst/>
              <a:ahLst/>
              <a:cxnLst/>
              <a:rect l="l" t="t" r="r" b="b"/>
              <a:pathLst>
                <a:path w="1400" h="1202" extrusionOk="0">
                  <a:moveTo>
                    <a:pt x="1096" y="1"/>
                  </a:moveTo>
                  <a:lnTo>
                    <a:pt x="0" y="764"/>
                  </a:lnTo>
                  <a:lnTo>
                    <a:pt x="307" y="1202"/>
                  </a:lnTo>
                  <a:lnTo>
                    <a:pt x="1399" y="439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3940000" y="2354075"/>
              <a:ext cx="26400" cy="21575"/>
            </a:xfrm>
            <a:custGeom>
              <a:avLst/>
              <a:gdLst/>
              <a:ahLst/>
              <a:cxnLst/>
              <a:rect l="l" t="t" r="r" b="b"/>
              <a:pathLst>
                <a:path w="1056" h="863" extrusionOk="0">
                  <a:moveTo>
                    <a:pt x="630" y="1"/>
                  </a:moveTo>
                  <a:cubicBezTo>
                    <a:pt x="0" y="530"/>
                    <a:pt x="567" y="862"/>
                    <a:pt x="567" y="862"/>
                  </a:cubicBezTo>
                  <a:cubicBezTo>
                    <a:pt x="1055" y="472"/>
                    <a:pt x="630" y="1"/>
                    <a:pt x="63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18"/>
          <p:cNvGrpSpPr/>
          <p:nvPr/>
        </p:nvGrpSpPr>
        <p:grpSpPr>
          <a:xfrm>
            <a:off x="8468998" y="3748878"/>
            <a:ext cx="471693" cy="535743"/>
            <a:chOff x="7142373" y="3717990"/>
            <a:chExt cx="471693" cy="535743"/>
          </a:xfrm>
        </p:grpSpPr>
        <p:sp>
          <p:nvSpPr>
            <p:cNvPr id="632" name="Google Shape;632;p18"/>
            <p:cNvSpPr/>
            <p:nvPr/>
          </p:nvSpPr>
          <p:spPr>
            <a:xfrm>
              <a:off x="7486877" y="37352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7506505" y="37579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7551538" y="37844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7547051" y="37695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7473698" y="37833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7543518" y="37179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7153589" y="3994742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7174227" y="4016220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7220268" y="4042466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7220212" y="4015379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7142373" y="4036577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7217520" y="3976740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7242476" y="4031025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7259917" y="4023623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7364398" y="4178530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7392718" y="4165800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7394120" y="4189298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18"/>
          <p:cNvGrpSpPr/>
          <p:nvPr/>
        </p:nvGrpSpPr>
        <p:grpSpPr>
          <a:xfrm>
            <a:off x="499725" y="1170906"/>
            <a:ext cx="8282025" cy="3471691"/>
            <a:chOff x="499725" y="1170906"/>
            <a:chExt cx="8282025" cy="3471691"/>
          </a:xfrm>
        </p:grpSpPr>
        <p:grpSp>
          <p:nvGrpSpPr>
            <p:cNvPr id="650" name="Google Shape;650;p18"/>
            <p:cNvGrpSpPr/>
            <p:nvPr/>
          </p:nvGrpSpPr>
          <p:grpSpPr>
            <a:xfrm>
              <a:off x="499725" y="1170906"/>
              <a:ext cx="8282025" cy="3471691"/>
              <a:chOff x="551550" y="1075656"/>
              <a:chExt cx="8282025" cy="3471691"/>
            </a:xfrm>
          </p:grpSpPr>
          <p:sp>
            <p:nvSpPr>
              <p:cNvPr id="651" name="Google Shape;651;p18"/>
              <p:cNvSpPr/>
              <p:nvPr/>
            </p:nvSpPr>
            <p:spPr>
              <a:xfrm>
                <a:off x="551550" y="3365494"/>
                <a:ext cx="171587" cy="159791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3495" extrusionOk="0">
                    <a:moveTo>
                      <a:pt x="3086" y="0"/>
                    </a:moveTo>
                    <a:lnTo>
                      <a:pt x="1984" y="942"/>
                    </a:lnTo>
                    <a:lnTo>
                      <a:pt x="960" y="185"/>
                    </a:lnTo>
                    <a:lnTo>
                      <a:pt x="960" y="185"/>
                    </a:lnTo>
                    <a:lnTo>
                      <a:pt x="1368" y="1344"/>
                    </a:lnTo>
                    <a:lnTo>
                      <a:pt x="1" y="2517"/>
                    </a:lnTo>
                    <a:lnTo>
                      <a:pt x="1616" y="2193"/>
                    </a:lnTo>
                    <a:lnTo>
                      <a:pt x="2135" y="3494"/>
                    </a:lnTo>
                    <a:lnTo>
                      <a:pt x="2316" y="2258"/>
                    </a:lnTo>
                    <a:lnTo>
                      <a:pt x="3753" y="2366"/>
                    </a:lnTo>
                    <a:lnTo>
                      <a:pt x="3753" y="2366"/>
                    </a:lnTo>
                    <a:lnTo>
                      <a:pt x="2518" y="1399"/>
                    </a:lnTo>
                    <a:lnTo>
                      <a:pt x="3086" y="0"/>
                    </a:lnTo>
                    <a:close/>
                  </a:path>
                </a:pathLst>
              </a:custGeom>
              <a:solidFill>
                <a:srgbClr val="F7E7C6">
                  <a:alpha val="39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8"/>
              <p:cNvSpPr/>
              <p:nvPr/>
            </p:nvSpPr>
            <p:spPr>
              <a:xfrm>
                <a:off x="4317600" y="4387556"/>
                <a:ext cx="171587" cy="159791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3495" extrusionOk="0">
                    <a:moveTo>
                      <a:pt x="3086" y="0"/>
                    </a:moveTo>
                    <a:lnTo>
                      <a:pt x="1984" y="942"/>
                    </a:lnTo>
                    <a:lnTo>
                      <a:pt x="960" y="185"/>
                    </a:lnTo>
                    <a:lnTo>
                      <a:pt x="960" y="185"/>
                    </a:lnTo>
                    <a:lnTo>
                      <a:pt x="1368" y="1344"/>
                    </a:lnTo>
                    <a:lnTo>
                      <a:pt x="1" y="2517"/>
                    </a:lnTo>
                    <a:lnTo>
                      <a:pt x="1616" y="2193"/>
                    </a:lnTo>
                    <a:lnTo>
                      <a:pt x="2135" y="3494"/>
                    </a:lnTo>
                    <a:lnTo>
                      <a:pt x="2316" y="2258"/>
                    </a:lnTo>
                    <a:lnTo>
                      <a:pt x="3753" y="2366"/>
                    </a:lnTo>
                    <a:lnTo>
                      <a:pt x="3753" y="2366"/>
                    </a:lnTo>
                    <a:lnTo>
                      <a:pt x="2518" y="1399"/>
                    </a:lnTo>
                    <a:lnTo>
                      <a:pt x="3086" y="0"/>
                    </a:lnTo>
                    <a:close/>
                  </a:path>
                </a:pathLst>
              </a:custGeom>
              <a:solidFill>
                <a:srgbClr val="F7E7C6">
                  <a:alpha val="39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8"/>
              <p:cNvSpPr/>
              <p:nvPr/>
            </p:nvSpPr>
            <p:spPr>
              <a:xfrm>
                <a:off x="8661988" y="1075656"/>
                <a:ext cx="171587" cy="159791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3495" extrusionOk="0">
                    <a:moveTo>
                      <a:pt x="3086" y="0"/>
                    </a:moveTo>
                    <a:lnTo>
                      <a:pt x="1984" y="942"/>
                    </a:lnTo>
                    <a:lnTo>
                      <a:pt x="960" y="185"/>
                    </a:lnTo>
                    <a:lnTo>
                      <a:pt x="960" y="185"/>
                    </a:lnTo>
                    <a:lnTo>
                      <a:pt x="1368" y="1344"/>
                    </a:lnTo>
                    <a:lnTo>
                      <a:pt x="1" y="2517"/>
                    </a:lnTo>
                    <a:lnTo>
                      <a:pt x="1616" y="2193"/>
                    </a:lnTo>
                    <a:lnTo>
                      <a:pt x="2135" y="3494"/>
                    </a:lnTo>
                    <a:lnTo>
                      <a:pt x="2316" y="2258"/>
                    </a:lnTo>
                    <a:lnTo>
                      <a:pt x="3753" y="2366"/>
                    </a:lnTo>
                    <a:lnTo>
                      <a:pt x="3753" y="2366"/>
                    </a:lnTo>
                    <a:lnTo>
                      <a:pt x="2518" y="1399"/>
                    </a:lnTo>
                    <a:lnTo>
                      <a:pt x="3086" y="0"/>
                    </a:lnTo>
                    <a:close/>
                  </a:path>
                </a:pathLst>
              </a:custGeom>
              <a:solidFill>
                <a:srgbClr val="F7E7C6">
                  <a:alpha val="39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8"/>
              <p:cNvSpPr/>
              <p:nvPr/>
            </p:nvSpPr>
            <p:spPr>
              <a:xfrm>
                <a:off x="888896" y="1474043"/>
                <a:ext cx="161712" cy="17433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3813" extrusionOk="0">
                    <a:moveTo>
                      <a:pt x="1658" y="0"/>
                    </a:moveTo>
                    <a:lnTo>
                      <a:pt x="1271" y="1399"/>
                    </a:lnTo>
                    <a:lnTo>
                      <a:pt x="0" y="1345"/>
                    </a:lnTo>
                    <a:lnTo>
                      <a:pt x="0" y="1345"/>
                    </a:lnTo>
                    <a:lnTo>
                      <a:pt x="988" y="2075"/>
                    </a:lnTo>
                    <a:lnTo>
                      <a:pt x="514" y="3812"/>
                    </a:lnTo>
                    <a:lnTo>
                      <a:pt x="1668" y="2639"/>
                    </a:lnTo>
                    <a:lnTo>
                      <a:pt x="2829" y="3427"/>
                    </a:lnTo>
                    <a:lnTo>
                      <a:pt x="2284" y="2301"/>
                    </a:lnTo>
                    <a:lnTo>
                      <a:pt x="3536" y="1586"/>
                    </a:lnTo>
                    <a:lnTo>
                      <a:pt x="1973" y="1475"/>
                    </a:lnTo>
                    <a:lnTo>
                      <a:pt x="1658" y="0"/>
                    </a:lnTo>
                    <a:close/>
                  </a:path>
                </a:pathLst>
              </a:custGeom>
              <a:solidFill>
                <a:srgbClr val="F7E7C6">
                  <a:alpha val="39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>
                <a:off x="8090621" y="2559493"/>
                <a:ext cx="161712" cy="17433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3813" extrusionOk="0">
                    <a:moveTo>
                      <a:pt x="1658" y="0"/>
                    </a:moveTo>
                    <a:lnTo>
                      <a:pt x="1271" y="1399"/>
                    </a:lnTo>
                    <a:lnTo>
                      <a:pt x="0" y="1345"/>
                    </a:lnTo>
                    <a:lnTo>
                      <a:pt x="0" y="1345"/>
                    </a:lnTo>
                    <a:lnTo>
                      <a:pt x="988" y="2075"/>
                    </a:lnTo>
                    <a:lnTo>
                      <a:pt x="514" y="3812"/>
                    </a:lnTo>
                    <a:lnTo>
                      <a:pt x="1668" y="2639"/>
                    </a:lnTo>
                    <a:lnTo>
                      <a:pt x="2829" y="3427"/>
                    </a:lnTo>
                    <a:lnTo>
                      <a:pt x="2284" y="2301"/>
                    </a:lnTo>
                    <a:lnTo>
                      <a:pt x="3536" y="1586"/>
                    </a:lnTo>
                    <a:lnTo>
                      <a:pt x="1973" y="1475"/>
                    </a:lnTo>
                    <a:lnTo>
                      <a:pt x="1658" y="0"/>
                    </a:lnTo>
                    <a:close/>
                  </a:path>
                </a:pathLst>
              </a:custGeom>
              <a:solidFill>
                <a:srgbClr val="F7E7C6">
                  <a:alpha val="39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6" name="Google Shape;656;p18"/>
            <p:cNvSpPr/>
            <p:nvPr/>
          </p:nvSpPr>
          <p:spPr>
            <a:xfrm>
              <a:off x="4657763" y="3135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18"/>
          <p:cNvSpPr/>
          <p:nvPr/>
        </p:nvSpPr>
        <p:spPr>
          <a:xfrm rot="5400000" flipH="1">
            <a:off x="1023775" y="1384100"/>
            <a:ext cx="3310200" cy="3310200"/>
          </a:xfrm>
          <a:prstGeom prst="blockArc">
            <a:avLst>
              <a:gd name="adj1" fmla="val 5398552"/>
              <a:gd name="adj2" fmla="val 56"/>
              <a:gd name="adj3" fmla="val 32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8"/>
          <p:cNvSpPr/>
          <p:nvPr/>
        </p:nvSpPr>
        <p:spPr>
          <a:xfrm rot="5400000" flipH="1">
            <a:off x="1291825" y="1655200"/>
            <a:ext cx="2774100" cy="2759100"/>
          </a:xfrm>
          <a:prstGeom prst="blockArc">
            <a:avLst>
              <a:gd name="adj1" fmla="val 11260906"/>
              <a:gd name="adj2" fmla="val 6933"/>
              <a:gd name="adj3" fmla="val 3722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8"/>
          <p:cNvSpPr/>
          <p:nvPr/>
        </p:nvSpPr>
        <p:spPr>
          <a:xfrm rot="5400000" flipH="1">
            <a:off x="1147750" y="1515200"/>
            <a:ext cx="3040800" cy="3048000"/>
          </a:xfrm>
          <a:prstGeom prst="blockArc">
            <a:avLst>
              <a:gd name="adj1" fmla="val 17508688"/>
              <a:gd name="adj2" fmla="val 21582811"/>
              <a:gd name="adj3" fmla="val 3303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18"/>
          <p:cNvGrpSpPr/>
          <p:nvPr/>
        </p:nvGrpSpPr>
        <p:grpSpPr>
          <a:xfrm>
            <a:off x="4667324" y="1910298"/>
            <a:ext cx="100803" cy="97700"/>
            <a:chOff x="2038811" y="2185523"/>
            <a:chExt cx="100803" cy="97700"/>
          </a:xfrm>
        </p:grpSpPr>
        <p:sp>
          <p:nvSpPr>
            <p:cNvPr id="661" name="Google Shape;661;p18"/>
            <p:cNvSpPr/>
            <p:nvPr/>
          </p:nvSpPr>
          <p:spPr>
            <a:xfrm rot="-2442062">
              <a:off x="2046705" y="2206502"/>
              <a:ext cx="85016" cy="55743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 rot="-2442062">
              <a:off x="2055143" y="2198297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8"/>
            <p:cNvSpPr/>
            <p:nvPr/>
          </p:nvSpPr>
          <p:spPr>
            <a:xfrm rot="-2442062">
              <a:off x="2064230" y="2215569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18"/>
          <p:cNvGrpSpPr/>
          <p:nvPr/>
        </p:nvGrpSpPr>
        <p:grpSpPr>
          <a:xfrm>
            <a:off x="4109523" y="2246590"/>
            <a:ext cx="163473" cy="132517"/>
            <a:chOff x="10123961" y="1840202"/>
            <a:chExt cx="163473" cy="132517"/>
          </a:xfrm>
        </p:grpSpPr>
        <p:sp>
          <p:nvSpPr>
            <p:cNvPr id="665" name="Google Shape;665;p18"/>
            <p:cNvSpPr/>
            <p:nvPr/>
          </p:nvSpPr>
          <p:spPr>
            <a:xfrm>
              <a:off x="10135177" y="1858204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10155814" y="1879683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0201856" y="1905928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10201800" y="1878842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10123961" y="1900040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10199108" y="1840202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10224064" y="1894488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10241504" y="1887085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18"/>
          <p:cNvGrpSpPr/>
          <p:nvPr/>
        </p:nvGrpSpPr>
        <p:grpSpPr>
          <a:xfrm>
            <a:off x="1165598" y="4546415"/>
            <a:ext cx="163473" cy="132517"/>
            <a:chOff x="10123961" y="1840202"/>
            <a:chExt cx="163473" cy="132517"/>
          </a:xfrm>
        </p:grpSpPr>
        <p:sp>
          <p:nvSpPr>
            <p:cNvPr id="674" name="Google Shape;674;p18"/>
            <p:cNvSpPr/>
            <p:nvPr/>
          </p:nvSpPr>
          <p:spPr>
            <a:xfrm>
              <a:off x="10135177" y="1858204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10155814" y="1879683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10201856" y="1905928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10201800" y="1878842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10123961" y="1900040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10199108" y="1840202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10224064" y="1894488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10241504" y="1887085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18"/>
          <p:cNvGrpSpPr/>
          <p:nvPr/>
        </p:nvGrpSpPr>
        <p:grpSpPr>
          <a:xfrm>
            <a:off x="621586" y="3879823"/>
            <a:ext cx="100803" cy="97700"/>
            <a:chOff x="2038811" y="2185523"/>
            <a:chExt cx="100803" cy="97700"/>
          </a:xfrm>
        </p:grpSpPr>
        <p:sp>
          <p:nvSpPr>
            <p:cNvPr id="683" name="Google Shape;683;p18"/>
            <p:cNvSpPr/>
            <p:nvPr/>
          </p:nvSpPr>
          <p:spPr>
            <a:xfrm rot="-2442062">
              <a:off x="2046705" y="2206502"/>
              <a:ext cx="85016" cy="55743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 rot="-2442062">
              <a:off x="2055143" y="2198297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 rot="-2442062">
              <a:off x="2064230" y="2215569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18"/>
          <p:cNvSpPr txBox="1">
            <a:spLocks noGrp="1"/>
          </p:cNvSpPr>
          <p:nvPr>
            <p:ph type="title"/>
          </p:nvPr>
        </p:nvSpPr>
        <p:spPr>
          <a:xfrm>
            <a:off x="722400" y="357759"/>
            <a:ext cx="7708500" cy="901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YOU! </a:t>
            </a:r>
            <a:endParaRPr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A90D6-B77D-0A5A-2530-1EBE4BE79C97}"/>
              </a:ext>
            </a:extLst>
          </p:cNvPr>
          <p:cNvSpPr txBox="1"/>
          <p:nvPr/>
        </p:nvSpPr>
        <p:spPr>
          <a:xfrm>
            <a:off x="4654001" y="2636466"/>
            <a:ext cx="489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rPr>
              <a:t>  For any questions, feel free to contact at: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>
            <a:spLocks noGrp="1"/>
          </p:cNvSpPr>
          <p:nvPr>
            <p:ph type="body" idx="1"/>
          </p:nvPr>
        </p:nvSpPr>
        <p:spPr>
          <a:xfrm>
            <a:off x="457200" y="1404125"/>
            <a:ext cx="7968712" cy="2777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b="1" dirty="0">
                <a:solidFill>
                  <a:schemeClr val="accent5"/>
                </a:solidFill>
                <a:uFill>
                  <a:noFill/>
                </a:uFill>
              </a:rPr>
              <a:t>Rockbuster Stealth LLC </a:t>
            </a:r>
            <a:r>
              <a:rPr lang="en" dirty="0"/>
              <a:t>is </a:t>
            </a:r>
            <a:r>
              <a:rPr lang="en-US" dirty="0"/>
              <a:t> a movie rental company that used to have stores around the world</a:t>
            </a:r>
            <a:r>
              <a:rPr lang="en-US" sz="1400" b="0" i="0" u="none" strike="noStrike" baseline="0" dirty="0">
                <a:latin typeface="Roboto-Regular"/>
              </a:rPr>
              <a:t>. </a:t>
            </a:r>
            <a:r>
              <a:rPr lang="en" b="1" dirty="0">
                <a:solidFill>
                  <a:schemeClr val="accent5"/>
                </a:solidFill>
                <a:uFill>
                  <a:noFill/>
                </a:uFill>
              </a:rPr>
              <a:t>The</a:t>
            </a:r>
            <a:r>
              <a:rPr lang="en" dirty="0"/>
              <a:t> </a:t>
            </a:r>
            <a:r>
              <a:rPr lang="en" b="1" dirty="0">
                <a:solidFill>
                  <a:schemeClr val="accent5"/>
                </a:solidFill>
                <a:uFill>
                  <a:noFill/>
                </a:uFill>
              </a:rPr>
              <a:t>Rockbuster Stealth management team </a:t>
            </a:r>
            <a:r>
              <a:rPr lang="en" dirty="0"/>
              <a:t>is planning to use its existing movie licenses to </a:t>
            </a:r>
            <a:r>
              <a:rPr lang="en-US" dirty="0"/>
              <a:t>launch an online video rental service in order to stay competitive.  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>
                <a:solidFill>
                  <a:schemeClr val="accent5"/>
                </a:solidFill>
                <a:uFill>
                  <a:noFill/>
                </a:uFill>
              </a:rPr>
              <a:t>Stakeholders of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5"/>
                </a:solidFill>
                <a:uFill>
                  <a:noFill/>
                </a:uFill>
              </a:rPr>
              <a:t>Rockbuster</a:t>
            </a:r>
            <a:r>
              <a:rPr lang="en-US" b="1" dirty="0">
                <a:solidFill>
                  <a:schemeClr val="accent5"/>
                </a:solidFill>
                <a:uFill>
                  <a:noFill/>
                </a:uFill>
              </a:rPr>
              <a:t> Stealth </a:t>
            </a:r>
            <a:r>
              <a:rPr lang="en-US" dirty="0"/>
              <a:t>expect data –driven answers from following series of business questions which they can use for their 2020 company strategy. </a:t>
            </a:r>
          </a:p>
          <a:p>
            <a:pPr lvl="1"/>
            <a:r>
              <a:rPr lang="en-US" b="1" dirty="0">
                <a:solidFill>
                  <a:schemeClr val="accent5"/>
                </a:solidFill>
                <a:uFill>
                  <a:noFill/>
                </a:uFill>
              </a:rPr>
              <a:t>Which movies contributed the most/least to revenue gain?</a:t>
            </a:r>
          </a:p>
          <a:p>
            <a:pPr lvl="1"/>
            <a:r>
              <a:rPr lang="en-US" b="1" dirty="0">
                <a:solidFill>
                  <a:schemeClr val="accent5"/>
                </a:solidFill>
                <a:uFill>
                  <a:noFill/>
                </a:uFill>
              </a:rPr>
              <a:t>What was the average rental duration for all videos?</a:t>
            </a:r>
          </a:p>
          <a:p>
            <a:pPr lvl="1"/>
            <a:r>
              <a:rPr lang="en-US" b="1" dirty="0">
                <a:solidFill>
                  <a:schemeClr val="accent5"/>
                </a:solidFill>
                <a:uFill>
                  <a:noFill/>
                </a:uFill>
              </a:rPr>
              <a:t>Which countries are </a:t>
            </a:r>
            <a:r>
              <a:rPr lang="en-US" b="1" dirty="0" err="1">
                <a:solidFill>
                  <a:schemeClr val="accent5"/>
                </a:solidFill>
                <a:uFill>
                  <a:noFill/>
                </a:uFill>
              </a:rPr>
              <a:t>Rockbuster</a:t>
            </a:r>
            <a:r>
              <a:rPr lang="en-US" b="1" dirty="0">
                <a:solidFill>
                  <a:schemeClr val="accent5"/>
                </a:solidFill>
                <a:uFill>
                  <a:noFill/>
                </a:uFill>
              </a:rPr>
              <a:t> customers based in?</a:t>
            </a:r>
          </a:p>
          <a:p>
            <a:pPr lvl="1"/>
            <a:r>
              <a:rPr lang="en-US" b="1" dirty="0">
                <a:solidFill>
                  <a:schemeClr val="accent5"/>
                </a:solidFill>
                <a:uFill>
                  <a:noFill/>
                </a:uFill>
              </a:rPr>
              <a:t>Where are customers with a high lifetime value based?</a:t>
            </a:r>
          </a:p>
          <a:p>
            <a:pPr lvl="1"/>
            <a:r>
              <a:rPr lang="en-US" b="1" dirty="0">
                <a:solidFill>
                  <a:schemeClr val="accent5"/>
                </a:solidFill>
                <a:uFill>
                  <a:noFill/>
                </a:uFill>
              </a:rPr>
              <a:t>Do sales figures vary between geographic regions?</a:t>
            </a:r>
          </a:p>
          <a:p>
            <a:pPr lvl="1"/>
            <a:endParaRPr lang="en-US" dirty="0"/>
          </a:p>
          <a:p>
            <a:pPr marL="139700" indent="0" algn="l">
              <a:buNone/>
            </a:pPr>
            <a:endParaRPr dirty="0"/>
          </a:p>
        </p:txBody>
      </p:sp>
      <p:grpSp>
        <p:nvGrpSpPr>
          <p:cNvPr id="265" name="Google Shape;265;p16"/>
          <p:cNvGrpSpPr/>
          <p:nvPr/>
        </p:nvGrpSpPr>
        <p:grpSpPr>
          <a:xfrm>
            <a:off x="387246" y="1334468"/>
            <a:ext cx="8274771" cy="3459280"/>
            <a:chOff x="387246" y="1277318"/>
            <a:chExt cx="8274771" cy="3459280"/>
          </a:xfrm>
        </p:grpSpPr>
        <p:sp>
          <p:nvSpPr>
            <p:cNvPr id="266" name="Google Shape;266;p16"/>
            <p:cNvSpPr/>
            <p:nvPr/>
          </p:nvSpPr>
          <p:spPr>
            <a:xfrm>
              <a:off x="6419021" y="4292280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5591100" y="2981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1745821" y="45622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249630" y="4298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387246" y="1277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8306571" y="15222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7541175" y="31410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8500305" y="3782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62971" y="36959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8198050" y="3600750"/>
            <a:ext cx="338496" cy="262948"/>
            <a:chOff x="7978975" y="2229150"/>
            <a:chExt cx="338496" cy="262948"/>
          </a:xfrm>
        </p:grpSpPr>
        <p:sp>
          <p:nvSpPr>
            <p:cNvPr id="276" name="Google Shape;276;p16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6506930" y="3110879"/>
            <a:ext cx="725612" cy="598673"/>
            <a:chOff x="6630755" y="948704"/>
            <a:chExt cx="725612" cy="598673"/>
          </a:xfrm>
        </p:grpSpPr>
        <p:sp>
          <p:nvSpPr>
            <p:cNvPr id="285" name="Google Shape;285;p16"/>
            <p:cNvSpPr/>
            <p:nvPr/>
          </p:nvSpPr>
          <p:spPr>
            <a:xfrm>
              <a:off x="7153348" y="1153907"/>
              <a:ext cx="192211" cy="29893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7105991" y="1147431"/>
              <a:ext cx="56292" cy="39651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6739651" y="959775"/>
              <a:ext cx="213085" cy="49491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6934977" y="984231"/>
              <a:ext cx="56545" cy="57558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6640415" y="950405"/>
              <a:ext cx="715953" cy="594288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6976582" y="1147177"/>
              <a:ext cx="175859" cy="142178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6630755" y="948704"/>
              <a:ext cx="396071" cy="336198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6632383" y="1152821"/>
              <a:ext cx="441076" cy="131831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6682598" y="1003406"/>
              <a:ext cx="306134" cy="247309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7023035" y="1230785"/>
              <a:ext cx="325887" cy="316589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7023035" y="1380924"/>
              <a:ext cx="325561" cy="166453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7060370" y="1282954"/>
              <a:ext cx="253387" cy="229474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6692149" y="1012342"/>
              <a:ext cx="282582" cy="229112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6691173" y="1010677"/>
              <a:ext cx="208636" cy="128322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7068511" y="1290660"/>
              <a:ext cx="232296" cy="21077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7067968" y="1292433"/>
              <a:ext cx="160013" cy="78288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6741822" y="1106260"/>
              <a:ext cx="187761" cy="50251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7093980" y="1366960"/>
              <a:ext cx="153393" cy="77601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753001" y="960824"/>
              <a:ext cx="24384" cy="25035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7323205" y="1412001"/>
              <a:ext cx="24745" cy="24999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16"/>
          <p:cNvGrpSpPr/>
          <p:nvPr/>
        </p:nvGrpSpPr>
        <p:grpSpPr>
          <a:xfrm>
            <a:off x="843555" y="4221375"/>
            <a:ext cx="278628" cy="413707"/>
            <a:chOff x="7711080" y="1325775"/>
            <a:chExt cx="278628" cy="413707"/>
          </a:xfrm>
        </p:grpSpPr>
        <p:sp>
          <p:nvSpPr>
            <p:cNvPr id="306" name="Google Shape;306;p16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6"/>
          <p:cNvGrpSpPr/>
          <p:nvPr/>
        </p:nvGrpSpPr>
        <p:grpSpPr>
          <a:xfrm>
            <a:off x="7076561" y="4008524"/>
            <a:ext cx="947479" cy="683703"/>
            <a:chOff x="1361013" y="2938286"/>
            <a:chExt cx="1176992" cy="849321"/>
          </a:xfrm>
        </p:grpSpPr>
        <p:sp>
          <p:nvSpPr>
            <p:cNvPr id="316" name="Google Shape;316;p16"/>
            <p:cNvSpPr/>
            <p:nvPr/>
          </p:nvSpPr>
          <p:spPr>
            <a:xfrm>
              <a:off x="1874067" y="2964118"/>
              <a:ext cx="663885" cy="651517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1844870" y="2946599"/>
              <a:ext cx="663885" cy="654193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1861050" y="2956859"/>
              <a:ext cx="657194" cy="664939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152978" y="3344407"/>
              <a:ext cx="42253" cy="7226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1451685" y="3095220"/>
              <a:ext cx="624105" cy="558333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1468960" y="3087110"/>
              <a:ext cx="624186" cy="558292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1539681" y="3177579"/>
              <a:ext cx="461297" cy="412718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1479017" y="3148261"/>
              <a:ext cx="174487" cy="461418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1483031" y="3165657"/>
              <a:ext cx="580068" cy="479869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1756428" y="3087191"/>
              <a:ext cx="336606" cy="557644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1656469" y="3284716"/>
              <a:ext cx="197235" cy="211630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1494507" y="3165617"/>
              <a:ext cx="431330" cy="456958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1680272" y="3136177"/>
              <a:ext cx="381089" cy="403878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1648926" y="3192867"/>
              <a:ext cx="313614" cy="332388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1363243" y="2938286"/>
              <a:ext cx="801430" cy="818664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361013" y="2975918"/>
              <a:ext cx="776086" cy="811689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1364987" y="2950249"/>
              <a:ext cx="800903" cy="832856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1375124" y="2960874"/>
              <a:ext cx="780547" cy="81173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1666526" y="3264440"/>
              <a:ext cx="216091" cy="189612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1688302" y="3283499"/>
              <a:ext cx="172662" cy="15153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1706996" y="3299923"/>
              <a:ext cx="135153" cy="118649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1731894" y="3305316"/>
              <a:ext cx="98780" cy="77086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1851926" y="2977297"/>
              <a:ext cx="302300" cy="784156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1711456" y="3001141"/>
              <a:ext cx="255749" cy="253316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1868349" y="3250815"/>
              <a:ext cx="264994" cy="203277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1729623" y="3467440"/>
              <a:ext cx="242002" cy="255789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1376341" y="2963712"/>
              <a:ext cx="345648" cy="796686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1435181" y="3393636"/>
              <a:ext cx="272658" cy="237785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1428936" y="3112860"/>
              <a:ext cx="281255" cy="23227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1982541" y="3459654"/>
              <a:ext cx="132842" cy="157618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1999492" y="3480781"/>
              <a:ext cx="95982" cy="115932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2357154" y="2967078"/>
              <a:ext cx="49674" cy="68408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2286311" y="3021863"/>
              <a:ext cx="62853" cy="63663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2246165" y="3097856"/>
              <a:ext cx="67151" cy="51499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2219685" y="3167807"/>
              <a:ext cx="58392" cy="55270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2197747" y="3242178"/>
              <a:ext cx="59122" cy="42091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2174187" y="3298544"/>
              <a:ext cx="54702" cy="57743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1860361" y="3193719"/>
              <a:ext cx="54945" cy="294434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1851926" y="3714843"/>
              <a:ext cx="19951" cy="46632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1873986" y="2979892"/>
              <a:ext cx="57338" cy="65002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1375205" y="3190961"/>
              <a:ext cx="768544" cy="581568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2280107" y="2946721"/>
              <a:ext cx="257898" cy="18762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2428767" y="2965334"/>
              <a:ext cx="41848" cy="33129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16"/>
          <p:cNvSpPr txBox="1"/>
          <p:nvPr/>
        </p:nvSpPr>
        <p:spPr>
          <a:xfrm>
            <a:off x="730020" y="540000"/>
            <a:ext cx="7708500" cy="630900"/>
          </a:xfrm>
          <a:prstGeom prst="rect">
            <a:avLst/>
          </a:prstGeom>
          <a:solidFill>
            <a:srgbClr val="0C1F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EFC570"/>
                </a:solidFill>
                <a:latin typeface="Yeseva One"/>
                <a:ea typeface="Yeseva One"/>
                <a:cs typeface="Yeseva One"/>
                <a:sym typeface="Yeseva One"/>
              </a:rPr>
              <a:t>OVERVIEW</a:t>
            </a:r>
            <a:r>
              <a:rPr lang="en" sz="2800" b="1" dirty="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rPr>
              <a:t> </a:t>
            </a:r>
            <a:endParaRPr sz="2800" b="1" dirty="0">
              <a:solidFill>
                <a:srgbClr val="EFC570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"/>
          <p:cNvSpPr/>
          <p:nvPr/>
        </p:nvSpPr>
        <p:spPr>
          <a:xfrm>
            <a:off x="457200" y="2456738"/>
            <a:ext cx="3335100" cy="1188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7"/>
          <p:cNvSpPr/>
          <p:nvPr/>
        </p:nvSpPr>
        <p:spPr>
          <a:xfrm>
            <a:off x="5343675" y="2456738"/>
            <a:ext cx="3335100" cy="1188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6" name="Google Shape;366;p17"/>
          <p:cNvCxnSpPr/>
          <p:nvPr/>
        </p:nvCxnSpPr>
        <p:spPr>
          <a:xfrm>
            <a:off x="2449313" y="3012664"/>
            <a:ext cx="384900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17"/>
          <p:cNvCxnSpPr/>
          <p:nvPr/>
        </p:nvCxnSpPr>
        <p:spPr>
          <a:xfrm>
            <a:off x="6270050" y="3012239"/>
            <a:ext cx="384900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8" name="Google Shape;368;p17"/>
          <p:cNvGrpSpPr/>
          <p:nvPr/>
        </p:nvGrpSpPr>
        <p:grpSpPr>
          <a:xfrm>
            <a:off x="5401288" y="1077337"/>
            <a:ext cx="3250387" cy="2510726"/>
            <a:chOff x="5401288" y="1077337"/>
            <a:chExt cx="3250387" cy="2510726"/>
          </a:xfrm>
        </p:grpSpPr>
        <p:sp>
          <p:nvSpPr>
            <p:cNvPr id="369" name="Google Shape;369;p17"/>
            <p:cNvSpPr txBox="1"/>
            <p:nvPr/>
          </p:nvSpPr>
          <p:spPr>
            <a:xfrm>
              <a:off x="6171575" y="2513450"/>
              <a:ext cx="24801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rPr>
                <a:t>SUN</a:t>
              </a:r>
              <a:endParaRPr sz="1800" dirty="0">
                <a:solidFill>
                  <a:srgbClr val="EFC570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  <p:sp>
          <p:nvSpPr>
            <p:cNvPr id="370" name="Google Shape;370;p17"/>
            <p:cNvSpPr txBox="1"/>
            <p:nvPr/>
          </p:nvSpPr>
          <p:spPr>
            <a:xfrm>
              <a:off x="5464753" y="1077337"/>
              <a:ext cx="286324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</a:t>
              </a:r>
              <a:r>
                <a:rPr lang="en" b="1" dirty="0">
                  <a:solidFill>
                    <a:srgbClr val="EFC570"/>
                  </a:solidFill>
                  <a:latin typeface="Kumbh Sans"/>
                  <a:sym typeface="Kumbh Sans"/>
                </a:rPr>
                <a:t>Texas Watch</a:t>
              </a:r>
              <a:r>
                <a:rPr lang="en" b="1" dirty="0">
                  <a:solidFill>
                    <a:srgbClr val="F7E7C6"/>
                  </a:solidFill>
                  <a:latin typeface="Kumbh Sans"/>
                  <a:ea typeface="Kumbh Sans"/>
                  <a:cs typeface="Kumbh Sans"/>
                  <a:sym typeface="Kumbh Sans"/>
                </a:rPr>
                <a:t> countributed least Revenue of </a:t>
              </a:r>
              <a:r>
                <a:rPr lang="en" b="1" dirty="0">
                  <a:solidFill>
                    <a:srgbClr val="EFC570"/>
                  </a:solidFill>
                  <a:latin typeface="Kumbh Sans"/>
                  <a:sym typeface="Kumbh Sans"/>
                </a:rPr>
                <a:t>$5.94</a:t>
              </a:r>
              <a:endParaRPr b="1" dirty="0">
                <a:solidFill>
                  <a:srgbClr val="EFC570"/>
                </a:solidFill>
                <a:latin typeface="Kumbh Sans"/>
                <a:sym typeface="Kumbh Sans"/>
              </a:endParaRPr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5401288" y="2513463"/>
              <a:ext cx="630900" cy="1074600"/>
            </a:xfrm>
            <a:prstGeom prst="rect">
              <a:avLst/>
            </a:pr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7E7C6"/>
                  </a:solidFill>
                  <a:latin typeface="Yeseva One"/>
                  <a:ea typeface="Yeseva One"/>
                  <a:cs typeface="Yeseva One"/>
                  <a:sym typeface="Yeseva One"/>
                </a:rPr>
                <a:t>B</a:t>
              </a:r>
              <a:endParaRPr sz="300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</p:grpSp>
      <p:grpSp>
        <p:nvGrpSpPr>
          <p:cNvPr id="372" name="Google Shape;372;p17"/>
          <p:cNvGrpSpPr/>
          <p:nvPr/>
        </p:nvGrpSpPr>
        <p:grpSpPr>
          <a:xfrm>
            <a:off x="381422" y="910847"/>
            <a:ext cx="3665121" cy="3321806"/>
            <a:chOff x="749015" y="555166"/>
            <a:chExt cx="3665121" cy="3321806"/>
          </a:xfrm>
        </p:grpSpPr>
        <p:sp>
          <p:nvSpPr>
            <p:cNvPr id="373" name="Google Shape;373;p17"/>
            <p:cNvSpPr txBox="1"/>
            <p:nvPr/>
          </p:nvSpPr>
          <p:spPr>
            <a:xfrm>
              <a:off x="940223" y="3349272"/>
              <a:ext cx="24801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rPr>
                <a:t>NEPTUNE</a:t>
              </a:r>
              <a:endParaRPr sz="1800">
                <a:solidFill>
                  <a:srgbClr val="EFC570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  <p:sp>
          <p:nvSpPr>
            <p:cNvPr id="374" name="Google Shape;374;p17"/>
            <p:cNvSpPr txBox="1"/>
            <p:nvPr/>
          </p:nvSpPr>
          <p:spPr>
            <a:xfrm>
              <a:off x="749015" y="555166"/>
              <a:ext cx="3665121" cy="13390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EFC570"/>
                  </a:solidFill>
                  <a:latin typeface="Kumbh Sans"/>
                  <a:ea typeface="Kumbh Sans"/>
                  <a:cs typeface="Kumbh Sans"/>
                  <a:sym typeface="Kumbh Sans"/>
                </a:rPr>
                <a:t>Telegraph Voyage</a:t>
              </a:r>
              <a:r>
                <a:rPr lang="en" b="1" dirty="0">
                  <a:solidFill>
                    <a:srgbClr val="F7E7C6"/>
                  </a:solidFill>
                  <a:latin typeface="Kumbh Sans"/>
                  <a:ea typeface="Kumbh Sans"/>
                  <a:cs typeface="Kumbh Sans"/>
                  <a:sym typeface="Kumbh Sans"/>
                </a:rPr>
                <a:t> contributed highest Revenue of </a:t>
              </a:r>
              <a:r>
                <a:rPr lang="en" b="1" dirty="0">
                  <a:solidFill>
                    <a:srgbClr val="EFC570"/>
                  </a:solidFill>
                  <a:latin typeface="Kumbh Sans"/>
                  <a:sym typeface="Kumbh Sans"/>
                </a:rPr>
                <a:t>$215.75 </a:t>
              </a:r>
              <a:endParaRPr b="1" dirty="0">
                <a:solidFill>
                  <a:srgbClr val="EFC570"/>
                </a:solidFill>
                <a:latin typeface="Kumbh Sans"/>
                <a:sym typeface="Kumbh Sans"/>
              </a:endParaRPr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3103700" y="2513463"/>
              <a:ext cx="630900" cy="1074600"/>
            </a:xfrm>
            <a:prstGeom prst="rect">
              <a:avLst/>
            </a:pr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7E7C6"/>
                  </a:solidFill>
                  <a:latin typeface="Yeseva One"/>
                  <a:ea typeface="Yeseva One"/>
                  <a:cs typeface="Yeseva One"/>
                  <a:sym typeface="Yeseva One"/>
                </a:rPr>
                <a:t>A</a:t>
              </a:r>
              <a:endParaRPr sz="300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</p:grpSp>
      <p:cxnSp>
        <p:nvCxnSpPr>
          <p:cNvPr id="376" name="Google Shape;376;p17"/>
          <p:cNvCxnSpPr>
            <a:stCxn id="364" idx="3"/>
            <a:endCxn id="365" idx="1"/>
          </p:cNvCxnSpPr>
          <p:nvPr/>
        </p:nvCxnSpPr>
        <p:spPr>
          <a:xfrm>
            <a:off x="3792300" y="3051188"/>
            <a:ext cx="1551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17"/>
          <p:cNvCxnSpPr>
            <a:cxnSpLocks/>
            <a:stCxn id="378" idx="2"/>
          </p:cNvCxnSpPr>
          <p:nvPr/>
        </p:nvCxnSpPr>
        <p:spPr>
          <a:xfrm>
            <a:off x="4590225" y="2120100"/>
            <a:ext cx="0" cy="2088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17"/>
          <p:cNvSpPr/>
          <p:nvPr/>
        </p:nvSpPr>
        <p:spPr>
          <a:xfrm>
            <a:off x="4215975" y="1371600"/>
            <a:ext cx="748500" cy="748500"/>
          </a:xfrm>
          <a:prstGeom prst="rect">
            <a:avLst/>
          </a:prstGeom>
          <a:solidFill>
            <a:srgbClr val="0C1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17"/>
          <p:cNvGrpSpPr/>
          <p:nvPr/>
        </p:nvGrpSpPr>
        <p:grpSpPr>
          <a:xfrm>
            <a:off x="4455693" y="1611647"/>
            <a:ext cx="269074" cy="268398"/>
            <a:chOff x="5111805" y="1309922"/>
            <a:chExt cx="269074" cy="268398"/>
          </a:xfrm>
        </p:grpSpPr>
        <p:sp>
          <p:nvSpPr>
            <p:cNvPr id="381" name="Google Shape;381;p17"/>
            <p:cNvSpPr/>
            <p:nvPr/>
          </p:nvSpPr>
          <p:spPr>
            <a:xfrm>
              <a:off x="5111805" y="1309922"/>
              <a:ext cx="269074" cy="268398"/>
            </a:xfrm>
            <a:custGeom>
              <a:avLst/>
              <a:gdLst/>
              <a:ahLst/>
              <a:cxnLst/>
              <a:rect l="l" t="t" r="r" b="b"/>
              <a:pathLst>
                <a:path w="9962" h="9937" extrusionOk="0">
                  <a:moveTo>
                    <a:pt x="3711" y="299"/>
                  </a:moveTo>
                  <a:lnTo>
                    <a:pt x="3711" y="900"/>
                  </a:lnTo>
                  <a:lnTo>
                    <a:pt x="2052" y="900"/>
                  </a:lnTo>
                  <a:lnTo>
                    <a:pt x="2052" y="299"/>
                  </a:lnTo>
                  <a:close/>
                  <a:moveTo>
                    <a:pt x="5157" y="2092"/>
                  </a:moveTo>
                  <a:lnTo>
                    <a:pt x="5157" y="2788"/>
                  </a:lnTo>
                  <a:lnTo>
                    <a:pt x="4527" y="2788"/>
                  </a:lnTo>
                  <a:lnTo>
                    <a:pt x="4527" y="2637"/>
                  </a:lnTo>
                  <a:cubicBezTo>
                    <a:pt x="4527" y="2556"/>
                    <a:pt x="4461" y="2489"/>
                    <a:pt x="4379" y="2489"/>
                  </a:cubicBezTo>
                  <a:cubicBezTo>
                    <a:pt x="4298" y="2489"/>
                    <a:pt x="4231" y="2556"/>
                    <a:pt x="4231" y="2637"/>
                  </a:cubicBezTo>
                  <a:lnTo>
                    <a:pt x="4231" y="2934"/>
                  </a:lnTo>
                  <a:lnTo>
                    <a:pt x="4231" y="7930"/>
                  </a:lnTo>
                  <a:lnTo>
                    <a:pt x="4231" y="8229"/>
                  </a:lnTo>
                  <a:cubicBezTo>
                    <a:pt x="4231" y="8310"/>
                    <a:pt x="4298" y="8377"/>
                    <a:pt x="4379" y="8377"/>
                  </a:cubicBezTo>
                  <a:cubicBezTo>
                    <a:pt x="4461" y="8377"/>
                    <a:pt x="4527" y="8310"/>
                    <a:pt x="4527" y="8229"/>
                  </a:cubicBezTo>
                  <a:lnTo>
                    <a:pt x="4527" y="8078"/>
                  </a:lnTo>
                  <a:lnTo>
                    <a:pt x="5157" y="8078"/>
                  </a:lnTo>
                  <a:lnTo>
                    <a:pt x="5157" y="8746"/>
                  </a:lnTo>
                  <a:lnTo>
                    <a:pt x="544" y="8746"/>
                  </a:lnTo>
                  <a:lnTo>
                    <a:pt x="544" y="2092"/>
                  </a:lnTo>
                  <a:close/>
                  <a:moveTo>
                    <a:pt x="5404" y="9042"/>
                  </a:moveTo>
                  <a:lnTo>
                    <a:pt x="5404" y="9644"/>
                  </a:lnTo>
                  <a:lnTo>
                    <a:pt x="295" y="9644"/>
                  </a:lnTo>
                  <a:lnTo>
                    <a:pt x="295" y="9042"/>
                  </a:lnTo>
                  <a:close/>
                  <a:moveTo>
                    <a:pt x="1904" y="0"/>
                  </a:moveTo>
                  <a:cubicBezTo>
                    <a:pt x="1823" y="0"/>
                    <a:pt x="1756" y="67"/>
                    <a:pt x="1756" y="148"/>
                  </a:cubicBezTo>
                  <a:lnTo>
                    <a:pt x="1756" y="899"/>
                  </a:lnTo>
                  <a:lnTo>
                    <a:pt x="1585" y="899"/>
                  </a:lnTo>
                  <a:cubicBezTo>
                    <a:pt x="1504" y="899"/>
                    <a:pt x="1437" y="964"/>
                    <a:pt x="1437" y="1046"/>
                  </a:cubicBezTo>
                  <a:cubicBezTo>
                    <a:pt x="1437" y="1127"/>
                    <a:pt x="1504" y="1194"/>
                    <a:pt x="1585" y="1194"/>
                  </a:cubicBezTo>
                  <a:lnTo>
                    <a:pt x="5406" y="1194"/>
                  </a:lnTo>
                  <a:lnTo>
                    <a:pt x="5406" y="1795"/>
                  </a:lnTo>
                  <a:lnTo>
                    <a:pt x="296" y="1795"/>
                  </a:lnTo>
                  <a:lnTo>
                    <a:pt x="296" y="1194"/>
                  </a:lnTo>
                  <a:lnTo>
                    <a:pt x="565" y="1194"/>
                  </a:lnTo>
                  <a:cubicBezTo>
                    <a:pt x="646" y="1194"/>
                    <a:pt x="713" y="1127"/>
                    <a:pt x="713" y="1046"/>
                  </a:cubicBezTo>
                  <a:cubicBezTo>
                    <a:pt x="713" y="964"/>
                    <a:pt x="646" y="899"/>
                    <a:pt x="565" y="899"/>
                  </a:cubicBezTo>
                  <a:lnTo>
                    <a:pt x="148" y="899"/>
                  </a:lnTo>
                  <a:cubicBezTo>
                    <a:pt x="67" y="899"/>
                    <a:pt x="1" y="964"/>
                    <a:pt x="1" y="1046"/>
                  </a:cubicBezTo>
                  <a:lnTo>
                    <a:pt x="1" y="1943"/>
                  </a:lnTo>
                  <a:cubicBezTo>
                    <a:pt x="1" y="2024"/>
                    <a:pt x="67" y="2091"/>
                    <a:pt x="148" y="2091"/>
                  </a:cubicBezTo>
                  <a:lnTo>
                    <a:pt x="250" y="2091"/>
                  </a:lnTo>
                  <a:lnTo>
                    <a:pt x="250" y="8744"/>
                  </a:lnTo>
                  <a:lnTo>
                    <a:pt x="148" y="8744"/>
                  </a:lnTo>
                  <a:cubicBezTo>
                    <a:pt x="67" y="8744"/>
                    <a:pt x="1" y="8810"/>
                    <a:pt x="1" y="8892"/>
                  </a:cubicBezTo>
                  <a:lnTo>
                    <a:pt x="1" y="9789"/>
                  </a:lnTo>
                  <a:cubicBezTo>
                    <a:pt x="1" y="9871"/>
                    <a:pt x="67" y="9937"/>
                    <a:pt x="148" y="9937"/>
                  </a:cubicBezTo>
                  <a:lnTo>
                    <a:pt x="5554" y="9937"/>
                  </a:lnTo>
                  <a:cubicBezTo>
                    <a:pt x="5635" y="9937"/>
                    <a:pt x="5702" y="9871"/>
                    <a:pt x="5702" y="9789"/>
                  </a:cubicBezTo>
                  <a:lnTo>
                    <a:pt x="5702" y="8892"/>
                  </a:lnTo>
                  <a:cubicBezTo>
                    <a:pt x="5702" y="8810"/>
                    <a:pt x="5635" y="8744"/>
                    <a:pt x="5554" y="8744"/>
                  </a:cubicBezTo>
                  <a:lnTo>
                    <a:pt x="5453" y="8744"/>
                  </a:lnTo>
                  <a:lnTo>
                    <a:pt x="5453" y="8077"/>
                  </a:lnTo>
                  <a:lnTo>
                    <a:pt x="7565" y="8077"/>
                  </a:lnTo>
                  <a:cubicBezTo>
                    <a:pt x="7641" y="8077"/>
                    <a:pt x="7703" y="8021"/>
                    <a:pt x="7711" y="7946"/>
                  </a:cubicBezTo>
                  <a:cubicBezTo>
                    <a:pt x="7837" y="6846"/>
                    <a:pt x="8729" y="5958"/>
                    <a:pt x="9829" y="5835"/>
                  </a:cubicBezTo>
                  <a:cubicBezTo>
                    <a:pt x="9904" y="5828"/>
                    <a:pt x="9960" y="5764"/>
                    <a:pt x="9960" y="5689"/>
                  </a:cubicBezTo>
                  <a:lnTo>
                    <a:pt x="9960" y="2934"/>
                  </a:lnTo>
                  <a:cubicBezTo>
                    <a:pt x="9962" y="2853"/>
                    <a:pt x="9896" y="2788"/>
                    <a:pt x="9815" y="2788"/>
                  </a:cubicBezTo>
                  <a:lnTo>
                    <a:pt x="9079" y="2788"/>
                  </a:lnTo>
                  <a:cubicBezTo>
                    <a:pt x="8998" y="2788"/>
                    <a:pt x="8931" y="2853"/>
                    <a:pt x="8931" y="2936"/>
                  </a:cubicBezTo>
                  <a:cubicBezTo>
                    <a:pt x="8931" y="3017"/>
                    <a:pt x="8998" y="3084"/>
                    <a:pt x="9079" y="3084"/>
                  </a:cubicBezTo>
                  <a:lnTo>
                    <a:pt x="9669" y="3084"/>
                  </a:lnTo>
                  <a:lnTo>
                    <a:pt x="9669" y="5563"/>
                  </a:lnTo>
                  <a:cubicBezTo>
                    <a:pt x="9115" y="5653"/>
                    <a:pt x="8597" y="5916"/>
                    <a:pt x="8197" y="6315"/>
                  </a:cubicBezTo>
                  <a:cubicBezTo>
                    <a:pt x="7795" y="6713"/>
                    <a:pt x="7530" y="7232"/>
                    <a:pt x="7439" y="7784"/>
                  </a:cubicBezTo>
                  <a:lnTo>
                    <a:pt x="4528" y="7784"/>
                  </a:lnTo>
                  <a:lnTo>
                    <a:pt x="4528" y="3081"/>
                  </a:lnTo>
                  <a:lnTo>
                    <a:pt x="7840" y="3081"/>
                  </a:lnTo>
                  <a:cubicBezTo>
                    <a:pt x="7921" y="3081"/>
                    <a:pt x="7988" y="3015"/>
                    <a:pt x="7988" y="2933"/>
                  </a:cubicBezTo>
                  <a:cubicBezTo>
                    <a:pt x="7988" y="2852"/>
                    <a:pt x="7921" y="2785"/>
                    <a:pt x="7840" y="2785"/>
                  </a:cubicBezTo>
                  <a:lnTo>
                    <a:pt x="5453" y="2785"/>
                  </a:lnTo>
                  <a:lnTo>
                    <a:pt x="5453" y="2091"/>
                  </a:lnTo>
                  <a:lnTo>
                    <a:pt x="5554" y="2091"/>
                  </a:lnTo>
                  <a:cubicBezTo>
                    <a:pt x="5636" y="2091"/>
                    <a:pt x="5702" y="2024"/>
                    <a:pt x="5702" y="1943"/>
                  </a:cubicBezTo>
                  <a:lnTo>
                    <a:pt x="5702" y="1046"/>
                  </a:lnTo>
                  <a:cubicBezTo>
                    <a:pt x="5702" y="964"/>
                    <a:pt x="5636" y="899"/>
                    <a:pt x="5554" y="899"/>
                  </a:cubicBezTo>
                  <a:lnTo>
                    <a:pt x="4007" y="899"/>
                  </a:lnTo>
                  <a:lnTo>
                    <a:pt x="4007" y="148"/>
                  </a:lnTo>
                  <a:cubicBezTo>
                    <a:pt x="4007" y="67"/>
                    <a:pt x="3941" y="0"/>
                    <a:pt x="385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272487" y="1401944"/>
              <a:ext cx="25957" cy="26011"/>
            </a:xfrm>
            <a:custGeom>
              <a:avLst/>
              <a:gdLst/>
              <a:ahLst/>
              <a:cxnLst/>
              <a:rect l="l" t="t" r="r" b="b"/>
              <a:pathLst>
                <a:path w="961" h="963" extrusionOk="0">
                  <a:moveTo>
                    <a:pt x="665" y="296"/>
                  </a:moveTo>
                  <a:lnTo>
                    <a:pt x="665" y="667"/>
                  </a:lnTo>
                  <a:lnTo>
                    <a:pt x="296" y="667"/>
                  </a:lnTo>
                  <a:lnTo>
                    <a:pt x="296" y="296"/>
                  </a:lnTo>
                  <a:close/>
                  <a:moveTo>
                    <a:pt x="148" y="0"/>
                  </a:moveTo>
                  <a:cubicBezTo>
                    <a:pt x="65" y="0"/>
                    <a:pt x="0" y="67"/>
                    <a:pt x="0" y="148"/>
                  </a:cubicBezTo>
                  <a:lnTo>
                    <a:pt x="0" y="814"/>
                  </a:lnTo>
                  <a:cubicBezTo>
                    <a:pt x="0" y="895"/>
                    <a:pt x="65" y="962"/>
                    <a:pt x="148" y="962"/>
                  </a:cubicBezTo>
                  <a:lnTo>
                    <a:pt x="813" y="962"/>
                  </a:lnTo>
                  <a:cubicBezTo>
                    <a:pt x="895" y="962"/>
                    <a:pt x="960" y="895"/>
                    <a:pt x="960" y="814"/>
                  </a:cubicBezTo>
                  <a:lnTo>
                    <a:pt x="960" y="148"/>
                  </a:lnTo>
                  <a:cubicBezTo>
                    <a:pt x="960" y="67"/>
                    <a:pt x="895" y="0"/>
                    <a:pt x="813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5239481" y="1401944"/>
              <a:ext cx="25957" cy="26011"/>
            </a:xfrm>
            <a:custGeom>
              <a:avLst/>
              <a:gdLst/>
              <a:ahLst/>
              <a:cxnLst/>
              <a:rect l="l" t="t" r="r" b="b"/>
              <a:pathLst>
                <a:path w="961" h="963" extrusionOk="0">
                  <a:moveTo>
                    <a:pt x="668" y="296"/>
                  </a:moveTo>
                  <a:lnTo>
                    <a:pt x="668" y="667"/>
                  </a:lnTo>
                  <a:lnTo>
                    <a:pt x="298" y="667"/>
                  </a:lnTo>
                  <a:lnTo>
                    <a:pt x="298" y="296"/>
                  </a:lnTo>
                  <a:close/>
                  <a:moveTo>
                    <a:pt x="148" y="0"/>
                  </a:moveTo>
                  <a:cubicBezTo>
                    <a:pt x="66" y="0"/>
                    <a:pt x="0" y="67"/>
                    <a:pt x="0" y="148"/>
                  </a:cubicBezTo>
                  <a:lnTo>
                    <a:pt x="0" y="814"/>
                  </a:lnTo>
                  <a:cubicBezTo>
                    <a:pt x="0" y="895"/>
                    <a:pt x="66" y="962"/>
                    <a:pt x="148" y="962"/>
                  </a:cubicBezTo>
                  <a:lnTo>
                    <a:pt x="813" y="962"/>
                  </a:lnTo>
                  <a:cubicBezTo>
                    <a:pt x="895" y="962"/>
                    <a:pt x="961" y="895"/>
                    <a:pt x="961" y="814"/>
                  </a:cubicBezTo>
                  <a:lnTo>
                    <a:pt x="961" y="148"/>
                  </a:lnTo>
                  <a:cubicBezTo>
                    <a:pt x="961" y="67"/>
                    <a:pt x="895" y="0"/>
                    <a:pt x="813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270866" y="1480272"/>
              <a:ext cx="26011" cy="25957"/>
            </a:xfrm>
            <a:custGeom>
              <a:avLst/>
              <a:gdLst/>
              <a:ahLst/>
              <a:cxnLst/>
              <a:rect l="l" t="t" r="r" b="b"/>
              <a:pathLst>
                <a:path w="963" h="961" extrusionOk="0">
                  <a:moveTo>
                    <a:pt x="667" y="296"/>
                  </a:moveTo>
                  <a:lnTo>
                    <a:pt x="667" y="665"/>
                  </a:lnTo>
                  <a:lnTo>
                    <a:pt x="297" y="665"/>
                  </a:lnTo>
                  <a:lnTo>
                    <a:pt x="297" y="296"/>
                  </a:lnTo>
                  <a:close/>
                  <a:moveTo>
                    <a:pt x="149" y="0"/>
                  </a:moveTo>
                  <a:cubicBezTo>
                    <a:pt x="68" y="0"/>
                    <a:pt x="1" y="65"/>
                    <a:pt x="1" y="148"/>
                  </a:cubicBezTo>
                  <a:lnTo>
                    <a:pt x="1" y="812"/>
                  </a:lnTo>
                  <a:cubicBezTo>
                    <a:pt x="1" y="895"/>
                    <a:pt x="68" y="960"/>
                    <a:pt x="149" y="960"/>
                  </a:cubicBezTo>
                  <a:lnTo>
                    <a:pt x="815" y="960"/>
                  </a:lnTo>
                  <a:cubicBezTo>
                    <a:pt x="896" y="960"/>
                    <a:pt x="963" y="895"/>
                    <a:pt x="963" y="812"/>
                  </a:cubicBezTo>
                  <a:lnTo>
                    <a:pt x="963" y="148"/>
                  </a:lnTo>
                  <a:cubicBezTo>
                    <a:pt x="963" y="64"/>
                    <a:pt x="896" y="0"/>
                    <a:pt x="815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5239481" y="1480272"/>
              <a:ext cx="25957" cy="25957"/>
            </a:xfrm>
            <a:custGeom>
              <a:avLst/>
              <a:gdLst/>
              <a:ahLst/>
              <a:cxnLst/>
              <a:rect l="l" t="t" r="r" b="b"/>
              <a:pathLst>
                <a:path w="961" h="961" extrusionOk="0">
                  <a:moveTo>
                    <a:pt x="668" y="296"/>
                  </a:moveTo>
                  <a:lnTo>
                    <a:pt x="668" y="665"/>
                  </a:lnTo>
                  <a:lnTo>
                    <a:pt x="298" y="665"/>
                  </a:lnTo>
                  <a:lnTo>
                    <a:pt x="298" y="296"/>
                  </a:lnTo>
                  <a:close/>
                  <a:moveTo>
                    <a:pt x="148" y="0"/>
                  </a:moveTo>
                  <a:cubicBezTo>
                    <a:pt x="66" y="0"/>
                    <a:pt x="0" y="65"/>
                    <a:pt x="0" y="148"/>
                  </a:cubicBezTo>
                  <a:lnTo>
                    <a:pt x="0" y="812"/>
                  </a:lnTo>
                  <a:cubicBezTo>
                    <a:pt x="0" y="895"/>
                    <a:pt x="66" y="960"/>
                    <a:pt x="148" y="960"/>
                  </a:cubicBezTo>
                  <a:lnTo>
                    <a:pt x="813" y="960"/>
                  </a:lnTo>
                  <a:cubicBezTo>
                    <a:pt x="895" y="960"/>
                    <a:pt x="961" y="895"/>
                    <a:pt x="961" y="812"/>
                  </a:cubicBezTo>
                  <a:lnTo>
                    <a:pt x="961" y="148"/>
                  </a:lnTo>
                  <a:cubicBezTo>
                    <a:pt x="961" y="64"/>
                    <a:pt x="895" y="0"/>
                    <a:pt x="813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5305898" y="1401944"/>
              <a:ext cx="25957" cy="26011"/>
            </a:xfrm>
            <a:custGeom>
              <a:avLst/>
              <a:gdLst/>
              <a:ahLst/>
              <a:cxnLst/>
              <a:rect l="l" t="t" r="r" b="b"/>
              <a:pathLst>
                <a:path w="961" h="963" extrusionOk="0">
                  <a:moveTo>
                    <a:pt x="668" y="296"/>
                  </a:moveTo>
                  <a:lnTo>
                    <a:pt x="668" y="667"/>
                  </a:lnTo>
                  <a:lnTo>
                    <a:pt x="298" y="667"/>
                  </a:lnTo>
                  <a:lnTo>
                    <a:pt x="298" y="296"/>
                  </a:lnTo>
                  <a:close/>
                  <a:moveTo>
                    <a:pt x="148" y="0"/>
                  </a:moveTo>
                  <a:cubicBezTo>
                    <a:pt x="66" y="0"/>
                    <a:pt x="0" y="67"/>
                    <a:pt x="0" y="148"/>
                  </a:cubicBezTo>
                  <a:lnTo>
                    <a:pt x="0" y="814"/>
                  </a:lnTo>
                  <a:cubicBezTo>
                    <a:pt x="0" y="895"/>
                    <a:pt x="66" y="962"/>
                    <a:pt x="148" y="962"/>
                  </a:cubicBezTo>
                  <a:lnTo>
                    <a:pt x="813" y="962"/>
                  </a:lnTo>
                  <a:cubicBezTo>
                    <a:pt x="895" y="962"/>
                    <a:pt x="961" y="895"/>
                    <a:pt x="961" y="814"/>
                  </a:cubicBezTo>
                  <a:lnTo>
                    <a:pt x="961" y="148"/>
                  </a:lnTo>
                  <a:cubicBezTo>
                    <a:pt x="961" y="67"/>
                    <a:pt x="895" y="0"/>
                    <a:pt x="813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339876" y="1401944"/>
              <a:ext cx="25984" cy="26011"/>
            </a:xfrm>
            <a:custGeom>
              <a:avLst/>
              <a:gdLst/>
              <a:ahLst/>
              <a:cxnLst/>
              <a:rect l="l" t="t" r="r" b="b"/>
              <a:pathLst>
                <a:path w="962" h="963" extrusionOk="0">
                  <a:moveTo>
                    <a:pt x="666" y="296"/>
                  </a:moveTo>
                  <a:lnTo>
                    <a:pt x="666" y="667"/>
                  </a:lnTo>
                  <a:lnTo>
                    <a:pt x="297" y="667"/>
                  </a:lnTo>
                  <a:lnTo>
                    <a:pt x="297" y="296"/>
                  </a:lnTo>
                  <a:close/>
                  <a:moveTo>
                    <a:pt x="149" y="0"/>
                  </a:moveTo>
                  <a:cubicBezTo>
                    <a:pt x="67" y="0"/>
                    <a:pt x="0" y="67"/>
                    <a:pt x="0" y="148"/>
                  </a:cubicBezTo>
                  <a:lnTo>
                    <a:pt x="0" y="814"/>
                  </a:lnTo>
                  <a:cubicBezTo>
                    <a:pt x="0" y="895"/>
                    <a:pt x="67" y="962"/>
                    <a:pt x="149" y="962"/>
                  </a:cubicBezTo>
                  <a:lnTo>
                    <a:pt x="814" y="962"/>
                  </a:lnTo>
                  <a:cubicBezTo>
                    <a:pt x="897" y="962"/>
                    <a:pt x="962" y="895"/>
                    <a:pt x="962" y="814"/>
                  </a:cubicBezTo>
                  <a:lnTo>
                    <a:pt x="962" y="148"/>
                  </a:lnTo>
                  <a:cubicBezTo>
                    <a:pt x="962" y="67"/>
                    <a:pt x="895" y="0"/>
                    <a:pt x="81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5138788" y="1380498"/>
              <a:ext cx="31656" cy="102260"/>
            </a:xfrm>
            <a:custGeom>
              <a:avLst/>
              <a:gdLst/>
              <a:ahLst/>
              <a:cxnLst/>
              <a:rect l="l" t="t" r="r" b="b"/>
              <a:pathLst>
                <a:path w="1172" h="3786" extrusionOk="0">
                  <a:moveTo>
                    <a:pt x="149" y="1"/>
                  </a:moveTo>
                  <a:cubicBezTo>
                    <a:pt x="66" y="1"/>
                    <a:pt x="1" y="68"/>
                    <a:pt x="1" y="149"/>
                  </a:cubicBezTo>
                  <a:lnTo>
                    <a:pt x="1" y="3638"/>
                  </a:lnTo>
                  <a:cubicBezTo>
                    <a:pt x="1" y="3719"/>
                    <a:pt x="66" y="3786"/>
                    <a:pt x="149" y="3786"/>
                  </a:cubicBezTo>
                  <a:lnTo>
                    <a:pt x="1023" y="3786"/>
                  </a:lnTo>
                  <a:cubicBezTo>
                    <a:pt x="1106" y="3786"/>
                    <a:pt x="1171" y="3719"/>
                    <a:pt x="1171" y="3638"/>
                  </a:cubicBezTo>
                  <a:lnTo>
                    <a:pt x="1171" y="1478"/>
                  </a:lnTo>
                  <a:cubicBezTo>
                    <a:pt x="1171" y="1397"/>
                    <a:pt x="1106" y="1330"/>
                    <a:pt x="1023" y="1330"/>
                  </a:cubicBezTo>
                  <a:cubicBezTo>
                    <a:pt x="942" y="1330"/>
                    <a:pt x="875" y="1397"/>
                    <a:pt x="875" y="1478"/>
                  </a:cubicBezTo>
                  <a:lnTo>
                    <a:pt x="875" y="3490"/>
                  </a:lnTo>
                  <a:lnTo>
                    <a:pt x="296" y="3490"/>
                  </a:lnTo>
                  <a:lnTo>
                    <a:pt x="296" y="296"/>
                  </a:lnTo>
                  <a:lnTo>
                    <a:pt x="875" y="296"/>
                  </a:lnTo>
                  <a:lnTo>
                    <a:pt x="875" y="480"/>
                  </a:lnTo>
                  <a:cubicBezTo>
                    <a:pt x="875" y="561"/>
                    <a:pt x="942" y="628"/>
                    <a:pt x="1023" y="628"/>
                  </a:cubicBezTo>
                  <a:cubicBezTo>
                    <a:pt x="1106" y="628"/>
                    <a:pt x="1171" y="561"/>
                    <a:pt x="1171" y="480"/>
                  </a:cubicBezTo>
                  <a:lnTo>
                    <a:pt x="1171" y="149"/>
                  </a:lnTo>
                  <a:cubicBezTo>
                    <a:pt x="1171" y="68"/>
                    <a:pt x="1106" y="1"/>
                    <a:pt x="102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138788" y="1501691"/>
              <a:ext cx="31656" cy="33708"/>
            </a:xfrm>
            <a:custGeom>
              <a:avLst/>
              <a:gdLst/>
              <a:ahLst/>
              <a:cxnLst/>
              <a:rect l="l" t="t" r="r" b="b"/>
              <a:pathLst>
                <a:path w="1172" h="1248" extrusionOk="0">
                  <a:moveTo>
                    <a:pt x="875" y="295"/>
                  </a:moveTo>
                  <a:lnTo>
                    <a:pt x="875" y="950"/>
                  </a:lnTo>
                  <a:lnTo>
                    <a:pt x="296" y="950"/>
                  </a:lnTo>
                  <a:lnTo>
                    <a:pt x="296" y="295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1100"/>
                  </a:lnTo>
                  <a:cubicBezTo>
                    <a:pt x="1" y="1182"/>
                    <a:pt x="66" y="1248"/>
                    <a:pt x="149" y="1248"/>
                  </a:cubicBezTo>
                  <a:lnTo>
                    <a:pt x="1023" y="1248"/>
                  </a:lnTo>
                  <a:cubicBezTo>
                    <a:pt x="1106" y="1248"/>
                    <a:pt x="1171" y="1182"/>
                    <a:pt x="1171" y="1100"/>
                  </a:cubicBezTo>
                  <a:lnTo>
                    <a:pt x="1171" y="149"/>
                  </a:lnTo>
                  <a:cubicBezTo>
                    <a:pt x="1171" y="66"/>
                    <a:pt x="1106" y="1"/>
                    <a:pt x="102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7"/>
          <p:cNvGrpSpPr/>
          <p:nvPr/>
        </p:nvGrpSpPr>
        <p:grpSpPr>
          <a:xfrm>
            <a:off x="7674175" y="2308800"/>
            <a:ext cx="338496" cy="262948"/>
            <a:chOff x="7978975" y="2229150"/>
            <a:chExt cx="338496" cy="262948"/>
          </a:xfrm>
        </p:grpSpPr>
        <p:sp>
          <p:nvSpPr>
            <p:cNvPr id="391" name="Google Shape;391;p17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7"/>
          <p:cNvGrpSpPr/>
          <p:nvPr/>
        </p:nvGrpSpPr>
        <p:grpSpPr>
          <a:xfrm flipH="1">
            <a:off x="8101721" y="1479196"/>
            <a:ext cx="395707" cy="324220"/>
            <a:chOff x="7711080" y="1325775"/>
            <a:chExt cx="278628" cy="413707"/>
          </a:xfrm>
        </p:grpSpPr>
        <p:sp>
          <p:nvSpPr>
            <p:cNvPr id="400" name="Google Shape;400;p17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17"/>
          <p:cNvGrpSpPr/>
          <p:nvPr/>
        </p:nvGrpSpPr>
        <p:grpSpPr>
          <a:xfrm>
            <a:off x="6789495" y="4602955"/>
            <a:ext cx="92925" cy="59613"/>
            <a:chOff x="11541820" y="5226355"/>
            <a:chExt cx="92925" cy="59613"/>
          </a:xfrm>
        </p:grpSpPr>
        <p:sp>
          <p:nvSpPr>
            <p:cNvPr id="410" name="Google Shape;410;p17"/>
            <p:cNvSpPr/>
            <p:nvPr/>
          </p:nvSpPr>
          <p:spPr>
            <a:xfrm>
              <a:off x="11541820" y="5226972"/>
              <a:ext cx="92925" cy="58996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11550288" y="5226355"/>
              <a:ext cx="41499" cy="24114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11557691" y="5234431"/>
              <a:ext cx="45817" cy="25629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17"/>
          <p:cNvGrpSpPr/>
          <p:nvPr/>
        </p:nvGrpSpPr>
        <p:grpSpPr>
          <a:xfrm>
            <a:off x="6412099" y="1611649"/>
            <a:ext cx="100802" cy="97699"/>
            <a:chOff x="2038811" y="2185524"/>
            <a:chExt cx="100802" cy="97699"/>
          </a:xfrm>
        </p:grpSpPr>
        <p:sp>
          <p:nvSpPr>
            <p:cNvPr id="414" name="Google Shape;414;p17"/>
            <p:cNvSpPr/>
            <p:nvPr/>
          </p:nvSpPr>
          <p:spPr>
            <a:xfrm rot="-2442081">
              <a:off x="2046705" y="2206502"/>
              <a:ext cx="85015" cy="55742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 rot="-2442081">
              <a:off x="2055143" y="2198297"/>
              <a:ext cx="42395" cy="29497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 rot="-2442081">
              <a:off x="2064230" y="2215569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7"/>
          <p:cNvGrpSpPr/>
          <p:nvPr/>
        </p:nvGrpSpPr>
        <p:grpSpPr>
          <a:xfrm>
            <a:off x="457200" y="1170906"/>
            <a:ext cx="8324550" cy="3450491"/>
            <a:chOff x="509025" y="1075656"/>
            <a:chExt cx="8324550" cy="3450491"/>
          </a:xfrm>
        </p:grpSpPr>
        <p:sp>
          <p:nvSpPr>
            <p:cNvPr id="418" name="Google Shape;418;p17"/>
            <p:cNvSpPr/>
            <p:nvPr/>
          </p:nvSpPr>
          <p:spPr>
            <a:xfrm>
              <a:off x="509025" y="3924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1827525" y="4366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8661988" y="10756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698396" y="1442205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8423996" y="1616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8251280" y="4229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17"/>
          <p:cNvGrpSpPr/>
          <p:nvPr/>
        </p:nvGrpSpPr>
        <p:grpSpPr>
          <a:xfrm>
            <a:off x="1596130" y="1709357"/>
            <a:ext cx="772180" cy="503594"/>
            <a:chOff x="1181355" y="1342307"/>
            <a:chExt cx="772180" cy="503594"/>
          </a:xfrm>
        </p:grpSpPr>
        <p:sp>
          <p:nvSpPr>
            <p:cNvPr id="425" name="Google Shape;425;p17"/>
            <p:cNvSpPr/>
            <p:nvPr/>
          </p:nvSpPr>
          <p:spPr>
            <a:xfrm rot="-2442081">
              <a:off x="1832935" y="1744157"/>
              <a:ext cx="109297" cy="75201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 rot="-2442081">
              <a:off x="1841880" y="1739363"/>
              <a:ext cx="50639" cy="40489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 rot="-2442081">
              <a:off x="1857369" y="1759174"/>
              <a:ext cx="43685" cy="35161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 rot="-2442081">
              <a:off x="1192531" y="1582100"/>
              <a:ext cx="130439" cy="82660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 rot="-2442081">
              <a:off x="1208394" y="1599715"/>
              <a:ext cx="75482" cy="35386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 rot="-2442081">
              <a:off x="1214082" y="1549109"/>
              <a:ext cx="61014" cy="38582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 rot="-2442081">
              <a:off x="1241052" y="1612417"/>
              <a:ext cx="35330" cy="34937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 rot="-2442081">
              <a:off x="1245346" y="1573661"/>
              <a:ext cx="64098" cy="65668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 rot="-2442081">
              <a:off x="1766076" y="1364008"/>
              <a:ext cx="87314" cy="55966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 rot="-2442081">
              <a:off x="1773719" y="1355674"/>
              <a:ext cx="42620" cy="30619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 rot="-2442081">
              <a:off x="1784212" y="1372910"/>
              <a:ext cx="37124" cy="26020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 rot="-2442081">
              <a:off x="1807712" y="1359999"/>
              <a:ext cx="36395" cy="38302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17"/>
          <p:cNvGrpSpPr/>
          <p:nvPr/>
        </p:nvGrpSpPr>
        <p:grpSpPr>
          <a:xfrm>
            <a:off x="6929498" y="1997652"/>
            <a:ext cx="163473" cy="132517"/>
            <a:chOff x="10123961" y="1840202"/>
            <a:chExt cx="163473" cy="132517"/>
          </a:xfrm>
        </p:grpSpPr>
        <p:sp>
          <p:nvSpPr>
            <p:cNvPr id="438" name="Google Shape;438;p17"/>
            <p:cNvSpPr/>
            <p:nvPr/>
          </p:nvSpPr>
          <p:spPr>
            <a:xfrm>
              <a:off x="10135177" y="1858204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10155814" y="1879683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10201856" y="1905928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10201800" y="1878842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10123961" y="1900040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10199108" y="1840202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10224064" y="1894488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10241504" y="1887085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17"/>
          <p:cNvGrpSpPr/>
          <p:nvPr/>
        </p:nvGrpSpPr>
        <p:grpSpPr>
          <a:xfrm>
            <a:off x="6464786" y="4040728"/>
            <a:ext cx="140368" cy="135321"/>
            <a:chOff x="8948148" y="2907778"/>
            <a:chExt cx="140368" cy="135321"/>
          </a:xfrm>
        </p:grpSpPr>
        <p:sp>
          <p:nvSpPr>
            <p:cNvPr id="447" name="Google Shape;447;p17"/>
            <p:cNvSpPr/>
            <p:nvPr/>
          </p:nvSpPr>
          <p:spPr>
            <a:xfrm>
              <a:off x="8961327" y="2925051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8980955" y="2947763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9025988" y="2974233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9021501" y="2959315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8948148" y="2973111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9017968" y="2907778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17"/>
          <p:cNvGrpSpPr/>
          <p:nvPr/>
        </p:nvGrpSpPr>
        <p:grpSpPr>
          <a:xfrm>
            <a:off x="5695323" y="4355915"/>
            <a:ext cx="85017" cy="67184"/>
            <a:chOff x="9239398" y="5092378"/>
            <a:chExt cx="85017" cy="67184"/>
          </a:xfrm>
        </p:grpSpPr>
        <p:sp>
          <p:nvSpPr>
            <p:cNvPr id="454" name="Google Shape;454;p17"/>
            <p:cNvSpPr/>
            <p:nvPr/>
          </p:nvSpPr>
          <p:spPr>
            <a:xfrm>
              <a:off x="9239398" y="5103818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9264859" y="5092378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9262672" y="5110380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17"/>
          <p:cNvGrpSpPr/>
          <p:nvPr/>
        </p:nvGrpSpPr>
        <p:grpSpPr>
          <a:xfrm>
            <a:off x="4153436" y="4213459"/>
            <a:ext cx="748477" cy="617530"/>
            <a:chOff x="711725" y="1238775"/>
            <a:chExt cx="501425" cy="413700"/>
          </a:xfrm>
        </p:grpSpPr>
        <p:sp>
          <p:nvSpPr>
            <p:cNvPr id="458" name="Google Shape;458;p17"/>
            <p:cNvSpPr/>
            <p:nvPr/>
          </p:nvSpPr>
          <p:spPr>
            <a:xfrm>
              <a:off x="1072850" y="1380575"/>
              <a:ext cx="132825" cy="20657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1040125" y="1376100"/>
              <a:ext cx="38900" cy="27400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786975" y="1246425"/>
              <a:ext cx="147250" cy="34200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921950" y="1263325"/>
              <a:ext cx="39075" cy="39775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718400" y="1239950"/>
              <a:ext cx="494750" cy="410675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950700" y="1375925"/>
              <a:ext cx="121525" cy="98250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711725" y="1238775"/>
              <a:ext cx="273700" cy="232325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712850" y="1379825"/>
              <a:ext cx="304800" cy="91100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747550" y="1276575"/>
              <a:ext cx="211550" cy="170900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982800" y="1433700"/>
              <a:ext cx="225200" cy="218775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982800" y="1537450"/>
              <a:ext cx="224975" cy="115025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1008600" y="1469750"/>
              <a:ext cx="175100" cy="158575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754150" y="1282750"/>
              <a:ext cx="195275" cy="158325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753475" y="1281600"/>
              <a:ext cx="144175" cy="88675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1014225" y="1475075"/>
              <a:ext cx="160525" cy="14565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1013850" y="1476300"/>
              <a:ext cx="110575" cy="54100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788475" y="1347650"/>
              <a:ext cx="129750" cy="34725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1031825" y="1527800"/>
              <a:ext cx="106000" cy="53625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796200" y="1247150"/>
              <a:ext cx="16850" cy="17300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1190225" y="1558925"/>
              <a:ext cx="17100" cy="17275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17"/>
          <p:cNvGrpSpPr/>
          <p:nvPr/>
        </p:nvGrpSpPr>
        <p:grpSpPr>
          <a:xfrm>
            <a:off x="3037723" y="1594240"/>
            <a:ext cx="163473" cy="132517"/>
            <a:chOff x="10123961" y="1840202"/>
            <a:chExt cx="163473" cy="132517"/>
          </a:xfrm>
        </p:grpSpPr>
        <p:sp>
          <p:nvSpPr>
            <p:cNvPr id="479" name="Google Shape;479;p17"/>
            <p:cNvSpPr/>
            <p:nvPr/>
          </p:nvSpPr>
          <p:spPr>
            <a:xfrm>
              <a:off x="10135177" y="1858204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10155814" y="1879683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10201856" y="1905928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10201800" y="1878842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10123961" y="1900040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10199108" y="1840202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10224064" y="1894488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10241504" y="1887085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17"/>
          <p:cNvGrpSpPr/>
          <p:nvPr/>
        </p:nvGrpSpPr>
        <p:grpSpPr>
          <a:xfrm>
            <a:off x="4140861" y="2536798"/>
            <a:ext cx="100803" cy="97700"/>
            <a:chOff x="2038811" y="2185523"/>
            <a:chExt cx="100803" cy="97700"/>
          </a:xfrm>
        </p:grpSpPr>
        <p:sp>
          <p:nvSpPr>
            <p:cNvPr id="488" name="Google Shape;488;p17"/>
            <p:cNvSpPr/>
            <p:nvPr/>
          </p:nvSpPr>
          <p:spPr>
            <a:xfrm rot="-2442062">
              <a:off x="2046705" y="2206502"/>
              <a:ext cx="85016" cy="55743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 rot="-2442062">
              <a:off x="2055143" y="2198297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 rot="-2442062">
              <a:off x="2064230" y="2215569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17"/>
          <p:cNvGrpSpPr/>
          <p:nvPr/>
        </p:nvGrpSpPr>
        <p:grpSpPr>
          <a:xfrm flipH="1">
            <a:off x="4827630" y="2844350"/>
            <a:ext cx="278628" cy="413707"/>
            <a:chOff x="7711080" y="1325775"/>
            <a:chExt cx="278628" cy="413707"/>
          </a:xfrm>
        </p:grpSpPr>
        <p:sp>
          <p:nvSpPr>
            <p:cNvPr id="492" name="Google Shape;492;p17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D15CBDEF-8CEA-BC2E-E0BA-22D2F333D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52" y="2297152"/>
            <a:ext cx="3356785" cy="1653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3DDD0D-096D-80F6-AF23-7715CE208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78" y="2182818"/>
            <a:ext cx="4047893" cy="1943033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17C688-777C-DC49-1C33-E700600DB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193" y="2169606"/>
            <a:ext cx="3873607" cy="1896557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0" name="Google Shape;1777;p29">
            <a:extLst>
              <a:ext uri="{FF2B5EF4-FFF2-40B4-BE49-F238E27FC236}">
                <a16:creationId xmlns:a16="http://schemas.microsoft.com/office/drawing/2014/main" id="{F2FCB143-2142-BE6A-050D-A00310CED9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400" y="540000"/>
            <a:ext cx="7708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MOST / LEAST REVENUE CONTRIBUTION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Google Shape;2536;p34"/>
          <p:cNvGrpSpPr/>
          <p:nvPr/>
        </p:nvGrpSpPr>
        <p:grpSpPr>
          <a:xfrm rot="-2245836">
            <a:off x="3713716" y="2683440"/>
            <a:ext cx="2000818" cy="1936637"/>
            <a:chOff x="5285775" y="565887"/>
            <a:chExt cx="1600274" cy="1742247"/>
          </a:xfrm>
        </p:grpSpPr>
        <p:sp>
          <p:nvSpPr>
            <p:cNvPr id="2537" name="Google Shape;2537;p34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4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4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4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4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4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4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4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4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4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4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4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4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4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4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4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4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4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4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4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4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4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4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4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4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4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4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4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4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4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4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4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4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4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4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4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4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4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4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4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4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4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4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4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4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4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4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4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4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4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4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4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4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4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4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4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4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4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4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4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4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4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4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4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4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4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4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4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4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4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4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4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4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4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4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4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4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4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4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4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4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4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4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4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4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4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4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4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0" name="Google Shape;2640;p34"/>
          <p:cNvGrpSpPr/>
          <p:nvPr/>
        </p:nvGrpSpPr>
        <p:grpSpPr>
          <a:xfrm>
            <a:off x="457200" y="1785275"/>
            <a:ext cx="8076682" cy="2787226"/>
            <a:chOff x="509025" y="1616500"/>
            <a:chExt cx="8076682" cy="2787226"/>
          </a:xfrm>
        </p:grpSpPr>
        <p:sp>
          <p:nvSpPr>
            <p:cNvPr id="2641" name="Google Shape;2641;p34"/>
            <p:cNvSpPr/>
            <p:nvPr/>
          </p:nvSpPr>
          <p:spPr>
            <a:xfrm>
              <a:off x="509025" y="33334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4"/>
            <p:cNvSpPr/>
            <p:nvPr/>
          </p:nvSpPr>
          <p:spPr>
            <a:xfrm>
              <a:off x="2864230" y="1892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4"/>
            <p:cNvSpPr/>
            <p:nvPr/>
          </p:nvSpPr>
          <p:spPr>
            <a:xfrm>
              <a:off x="3112721" y="42293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4"/>
            <p:cNvSpPr/>
            <p:nvPr/>
          </p:nvSpPr>
          <p:spPr>
            <a:xfrm>
              <a:off x="2873950" y="3185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4"/>
            <p:cNvSpPr/>
            <p:nvPr/>
          </p:nvSpPr>
          <p:spPr>
            <a:xfrm>
              <a:off x="5976300" y="28682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4"/>
            <p:cNvSpPr/>
            <p:nvPr/>
          </p:nvSpPr>
          <p:spPr>
            <a:xfrm>
              <a:off x="6720721" y="1826805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4"/>
            <p:cNvSpPr/>
            <p:nvPr/>
          </p:nvSpPr>
          <p:spPr>
            <a:xfrm>
              <a:off x="1126055" y="1616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4"/>
            <p:cNvSpPr/>
            <p:nvPr/>
          </p:nvSpPr>
          <p:spPr>
            <a:xfrm>
              <a:off x="8164521" y="3223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4"/>
            <p:cNvSpPr/>
            <p:nvPr/>
          </p:nvSpPr>
          <p:spPr>
            <a:xfrm>
              <a:off x="6598105" y="3559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4"/>
            <p:cNvSpPr/>
            <p:nvPr/>
          </p:nvSpPr>
          <p:spPr>
            <a:xfrm>
              <a:off x="5804725" y="4020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4"/>
            <p:cNvSpPr/>
            <p:nvPr/>
          </p:nvSpPr>
          <p:spPr>
            <a:xfrm>
              <a:off x="8423996" y="1616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4"/>
            <p:cNvSpPr/>
            <p:nvPr/>
          </p:nvSpPr>
          <p:spPr>
            <a:xfrm>
              <a:off x="8251280" y="4229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3" name="Google Shape;2653;p34"/>
          <p:cNvGrpSpPr/>
          <p:nvPr/>
        </p:nvGrpSpPr>
        <p:grpSpPr>
          <a:xfrm>
            <a:off x="3742978" y="3521087"/>
            <a:ext cx="1168489" cy="952990"/>
            <a:chOff x="711725" y="1238775"/>
            <a:chExt cx="501425" cy="413700"/>
          </a:xfrm>
        </p:grpSpPr>
        <p:sp>
          <p:nvSpPr>
            <p:cNvPr id="2654" name="Google Shape;2654;p34"/>
            <p:cNvSpPr/>
            <p:nvPr/>
          </p:nvSpPr>
          <p:spPr>
            <a:xfrm>
              <a:off x="1072850" y="1380575"/>
              <a:ext cx="132825" cy="20657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4"/>
            <p:cNvSpPr/>
            <p:nvPr/>
          </p:nvSpPr>
          <p:spPr>
            <a:xfrm>
              <a:off x="1040125" y="1376100"/>
              <a:ext cx="38900" cy="27400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4"/>
            <p:cNvSpPr/>
            <p:nvPr/>
          </p:nvSpPr>
          <p:spPr>
            <a:xfrm>
              <a:off x="786975" y="1246425"/>
              <a:ext cx="147250" cy="34200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4"/>
            <p:cNvSpPr/>
            <p:nvPr/>
          </p:nvSpPr>
          <p:spPr>
            <a:xfrm>
              <a:off x="921950" y="1263325"/>
              <a:ext cx="39075" cy="39775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4"/>
            <p:cNvSpPr/>
            <p:nvPr/>
          </p:nvSpPr>
          <p:spPr>
            <a:xfrm>
              <a:off x="718400" y="1239950"/>
              <a:ext cx="494750" cy="410675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4"/>
            <p:cNvSpPr/>
            <p:nvPr/>
          </p:nvSpPr>
          <p:spPr>
            <a:xfrm>
              <a:off x="950700" y="1375925"/>
              <a:ext cx="121525" cy="98250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4"/>
            <p:cNvSpPr/>
            <p:nvPr/>
          </p:nvSpPr>
          <p:spPr>
            <a:xfrm>
              <a:off x="711725" y="1238775"/>
              <a:ext cx="273700" cy="232325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4"/>
            <p:cNvSpPr/>
            <p:nvPr/>
          </p:nvSpPr>
          <p:spPr>
            <a:xfrm>
              <a:off x="712850" y="1379825"/>
              <a:ext cx="304800" cy="91100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4"/>
            <p:cNvSpPr/>
            <p:nvPr/>
          </p:nvSpPr>
          <p:spPr>
            <a:xfrm>
              <a:off x="747550" y="1276575"/>
              <a:ext cx="211550" cy="170900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4"/>
            <p:cNvSpPr/>
            <p:nvPr/>
          </p:nvSpPr>
          <p:spPr>
            <a:xfrm>
              <a:off x="982800" y="1433700"/>
              <a:ext cx="225200" cy="218775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4"/>
            <p:cNvSpPr/>
            <p:nvPr/>
          </p:nvSpPr>
          <p:spPr>
            <a:xfrm>
              <a:off x="982800" y="1537450"/>
              <a:ext cx="224975" cy="115025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4"/>
            <p:cNvSpPr/>
            <p:nvPr/>
          </p:nvSpPr>
          <p:spPr>
            <a:xfrm>
              <a:off x="1008600" y="1469750"/>
              <a:ext cx="175100" cy="158575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4"/>
            <p:cNvSpPr/>
            <p:nvPr/>
          </p:nvSpPr>
          <p:spPr>
            <a:xfrm>
              <a:off x="754150" y="1282750"/>
              <a:ext cx="195275" cy="158325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4"/>
            <p:cNvSpPr/>
            <p:nvPr/>
          </p:nvSpPr>
          <p:spPr>
            <a:xfrm>
              <a:off x="753475" y="1281600"/>
              <a:ext cx="144175" cy="88675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4"/>
            <p:cNvSpPr/>
            <p:nvPr/>
          </p:nvSpPr>
          <p:spPr>
            <a:xfrm>
              <a:off x="1014225" y="1475075"/>
              <a:ext cx="160525" cy="14565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4"/>
            <p:cNvSpPr/>
            <p:nvPr/>
          </p:nvSpPr>
          <p:spPr>
            <a:xfrm>
              <a:off x="1013850" y="1476300"/>
              <a:ext cx="110575" cy="54100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4"/>
            <p:cNvSpPr/>
            <p:nvPr/>
          </p:nvSpPr>
          <p:spPr>
            <a:xfrm>
              <a:off x="788475" y="1347650"/>
              <a:ext cx="129750" cy="34725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4"/>
            <p:cNvSpPr/>
            <p:nvPr/>
          </p:nvSpPr>
          <p:spPr>
            <a:xfrm>
              <a:off x="1031825" y="1527800"/>
              <a:ext cx="106000" cy="53625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4"/>
            <p:cNvSpPr/>
            <p:nvPr/>
          </p:nvSpPr>
          <p:spPr>
            <a:xfrm>
              <a:off x="796200" y="1247150"/>
              <a:ext cx="16850" cy="17300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4"/>
            <p:cNvSpPr/>
            <p:nvPr/>
          </p:nvSpPr>
          <p:spPr>
            <a:xfrm>
              <a:off x="1190225" y="1558925"/>
              <a:ext cx="17100" cy="17275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4" name="Google Shape;2674;p34"/>
          <p:cNvGrpSpPr/>
          <p:nvPr/>
        </p:nvGrpSpPr>
        <p:grpSpPr>
          <a:xfrm>
            <a:off x="2425282" y="1908793"/>
            <a:ext cx="92925" cy="59613"/>
            <a:chOff x="12118732" y="6826968"/>
            <a:chExt cx="92925" cy="59613"/>
          </a:xfrm>
        </p:grpSpPr>
        <p:sp>
          <p:nvSpPr>
            <p:cNvPr id="2675" name="Google Shape;2675;p34"/>
            <p:cNvSpPr/>
            <p:nvPr/>
          </p:nvSpPr>
          <p:spPr>
            <a:xfrm>
              <a:off x="12118732" y="6827585"/>
              <a:ext cx="92925" cy="58996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4"/>
            <p:cNvSpPr/>
            <p:nvPr/>
          </p:nvSpPr>
          <p:spPr>
            <a:xfrm>
              <a:off x="12127200" y="6826968"/>
              <a:ext cx="41499" cy="24114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4"/>
            <p:cNvSpPr/>
            <p:nvPr/>
          </p:nvSpPr>
          <p:spPr>
            <a:xfrm>
              <a:off x="12134603" y="6835043"/>
              <a:ext cx="45817" cy="25629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8" name="Google Shape;2678;p34"/>
          <p:cNvGrpSpPr/>
          <p:nvPr/>
        </p:nvGrpSpPr>
        <p:grpSpPr>
          <a:xfrm>
            <a:off x="3360698" y="3478650"/>
            <a:ext cx="109300" cy="87933"/>
            <a:chOff x="12383923" y="3862425"/>
            <a:chExt cx="109300" cy="87933"/>
          </a:xfrm>
        </p:grpSpPr>
        <p:sp>
          <p:nvSpPr>
            <p:cNvPr id="2679" name="Google Shape;2679;p34"/>
            <p:cNvSpPr/>
            <p:nvPr/>
          </p:nvSpPr>
          <p:spPr>
            <a:xfrm>
              <a:off x="12383923" y="3875155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4"/>
            <p:cNvSpPr/>
            <p:nvPr/>
          </p:nvSpPr>
          <p:spPr>
            <a:xfrm>
              <a:off x="12412243" y="3862425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4"/>
            <p:cNvSpPr/>
            <p:nvPr/>
          </p:nvSpPr>
          <p:spPr>
            <a:xfrm>
              <a:off x="12413645" y="3885923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2" name="Google Shape;2682;p34"/>
          <p:cNvGrpSpPr/>
          <p:nvPr/>
        </p:nvGrpSpPr>
        <p:grpSpPr>
          <a:xfrm>
            <a:off x="5183427" y="2027693"/>
            <a:ext cx="130442" cy="110926"/>
            <a:chOff x="11999102" y="3312393"/>
            <a:chExt cx="130442" cy="110926"/>
          </a:xfrm>
        </p:grpSpPr>
        <p:sp>
          <p:nvSpPr>
            <p:cNvPr id="2683" name="Google Shape;2683;p34"/>
            <p:cNvSpPr/>
            <p:nvPr/>
          </p:nvSpPr>
          <p:spPr>
            <a:xfrm>
              <a:off x="11999102" y="3340657"/>
              <a:ext cx="130442" cy="82662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4"/>
            <p:cNvSpPr/>
            <p:nvPr/>
          </p:nvSpPr>
          <p:spPr>
            <a:xfrm>
              <a:off x="12021702" y="3352153"/>
              <a:ext cx="75484" cy="35386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4"/>
            <p:cNvSpPr/>
            <p:nvPr/>
          </p:nvSpPr>
          <p:spPr>
            <a:xfrm>
              <a:off x="12059724" y="3312393"/>
              <a:ext cx="61015" cy="38583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4"/>
            <p:cNvSpPr/>
            <p:nvPr/>
          </p:nvSpPr>
          <p:spPr>
            <a:xfrm>
              <a:off x="12043181" y="3370043"/>
              <a:ext cx="35330" cy="34938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4"/>
            <p:cNvSpPr/>
            <p:nvPr/>
          </p:nvSpPr>
          <p:spPr>
            <a:xfrm>
              <a:off x="12058210" y="3349125"/>
              <a:ext cx="64099" cy="65670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8" name="Google Shape;2688;p34"/>
          <p:cNvGrpSpPr/>
          <p:nvPr/>
        </p:nvGrpSpPr>
        <p:grpSpPr>
          <a:xfrm>
            <a:off x="986898" y="3389727"/>
            <a:ext cx="87317" cy="68810"/>
            <a:chOff x="12590073" y="3525665"/>
            <a:chExt cx="87317" cy="68810"/>
          </a:xfrm>
        </p:grpSpPr>
        <p:sp>
          <p:nvSpPr>
            <p:cNvPr id="2689" name="Google Shape;2689;p34"/>
            <p:cNvSpPr/>
            <p:nvPr/>
          </p:nvSpPr>
          <p:spPr>
            <a:xfrm>
              <a:off x="12590073" y="3538507"/>
              <a:ext cx="87317" cy="55968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4"/>
            <p:cNvSpPr/>
            <p:nvPr/>
          </p:nvSpPr>
          <p:spPr>
            <a:xfrm>
              <a:off x="12614972" y="3525665"/>
              <a:ext cx="42621" cy="3062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4"/>
            <p:cNvSpPr/>
            <p:nvPr/>
          </p:nvSpPr>
          <p:spPr>
            <a:xfrm>
              <a:off x="12613851" y="3544339"/>
              <a:ext cx="37125" cy="26021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4"/>
            <p:cNvSpPr/>
            <p:nvPr/>
          </p:nvSpPr>
          <p:spPr>
            <a:xfrm>
              <a:off x="12636170" y="3548153"/>
              <a:ext cx="36396" cy="38303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3" name="Google Shape;2693;p34"/>
          <p:cNvGrpSpPr/>
          <p:nvPr/>
        </p:nvGrpSpPr>
        <p:grpSpPr>
          <a:xfrm>
            <a:off x="5459086" y="2178265"/>
            <a:ext cx="163473" cy="132517"/>
            <a:chOff x="10700873" y="3440815"/>
            <a:chExt cx="163473" cy="132517"/>
          </a:xfrm>
        </p:grpSpPr>
        <p:sp>
          <p:nvSpPr>
            <p:cNvPr id="2694" name="Google Shape;2694;p34"/>
            <p:cNvSpPr/>
            <p:nvPr/>
          </p:nvSpPr>
          <p:spPr>
            <a:xfrm>
              <a:off x="10712089" y="3458817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4"/>
            <p:cNvSpPr/>
            <p:nvPr/>
          </p:nvSpPr>
          <p:spPr>
            <a:xfrm>
              <a:off x="10732727" y="3480295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4"/>
            <p:cNvSpPr/>
            <p:nvPr/>
          </p:nvSpPr>
          <p:spPr>
            <a:xfrm>
              <a:off x="10778768" y="3506541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4"/>
            <p:cNvSpPr/>
            <p:nvPr/>
          </p:nvSpPr>
          <p:spPr>
            <a:xfrm>
              <a:off x="10778712" y="3479454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4"/>
            <p:cNvSpPr/>
            <p:nvPr/>
          </p:nvSpPr>
          <p:spPr>
            <a:xfrm>
              <a:off x="10700873" y="3500652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4"/>
            <p:cNvSpPr/>
            <p:nvPr/>
          </p:nvSpPr>
          <p:spPr>
            <a:xfrm>
              <a:off x="10776020" y="3440815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4"/>
            <p:cNvSpPr/>
            <p:nvPr/>
          </p:nvSpPr>
          <p:spPr>
            <a:xfrm>
              <a:off x="10800976" y="3495100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4"/>
            <p:cNvSpPr/>
            <p:nvPr/>
          </p:nvSpPr>
          <p:spPr>
            <a:xfrm>
              <a:off x="10818417" y="3487698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2" name="Google Shape;2702;p34"/>
          <p:cNvGrpSpPr/>
          <p:nvPr/>
        </p:nvGrpSpPr>
        <p:grpSpPr>
          <a:xfrm>
            <a:off x="8515123" y="2080490"/>
            <a:ext cx="140368" cy="135321"/>
            <a:chOff x="9525061" y="4508390"/>
            <a:chExt cx="140368" cy="135321"/>
          </a:xfrm>
        </p:grpSpPr>
        <p:sp>
          <p:nvSpPr>
            <p:cNvPr id="2703" name="Google Shape;2703;p34"/>
            <p:cNvSpPr/>
            <p:nvPr/>
          </p:nvSpPr>
          <p:spPr>
            <a:xfrm>
              <a:off x="9538240" y="45256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4"/>
            <p:cNvSpPr/>
            <p:nvPr/>
          </p:nvSpPr>
          <p:spPr>
            <a:xfrm>
              <a:off x="9557868" y="45483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4"/>
            <p:cNvSpPr/>
            <p:nvPr/>
          </p:nvSpPr>
          <p:spPr>
            <a:xfrm>
              <a:off x="9602900" y="45748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4"/>
            <p:cNvSpPr/>
            <p:nvPr/>
          </p:nvSpPr>
          <p:spPr>
            <a:xfrm>
              <a:off x="9598414" y="45599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4"/>
            <p:cNvSpPr/>
            <p:nvPr/>
          </p:nvSpPr>
          <p:spPr>
            <a:xfrm>
              <a:off x="9525061" y="45737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4"/>
            <p:cNvSpPr/>
            <p:nvPr/>
          </p:nvSpPr>
          <p:spPr>
            <a:xfrm>
              <a:off x="9594881" y="45083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9" name="Google Shape;2709;p34"/>
          <p:cNvGrpSpPr/>
          <p:nvPr/>
        </p:nvGrpSpPr>
        <p:grpSpPr>
          <a:xfrm>
            <a:off x="5668636" y="3751728"/>
            <a:ext cx="85017" cy="67184"/>
            <a:chOff x="9816311" y="6692990"/>
            <a:chExt cx="85017" cy="67184"/>
          </a:xfrm>
        </p:grpSpPr>
        <p:sp>
          <p:nvSpPr>
            <p:cNvPr id="2710" name="Google Shape;2710;p34"/>
            <p:cNvSpPr/>
            <p:nvPr/>
          </p:nvSpPr>
          <p:spPr>
            <a:xfrm>
              <a:off x="9816311" y="6704431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4"/>
            <p:cNvSpPr/>
            <p:nvPr/>
          </p:nvSpPr>
          <p:spPr>
            <a:xfrm>
              <a:off x="9841771" y="6692990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4"/>
            <p:cNvSpPr/>
            <p:nvPr/>
          </p:nvSpPr>
          <p:spPr>
            <a:xfrm>
              <a:off x="9839584" y="6710992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429A99E-A42F-3268-5FBD-2A477CEB5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63" y="1451104"/>
            <a:ext cx="3345620" cy="312323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  <a:prstDash val="solid"/>
          </a:ln>
        </p:spPr>
      </p:pic>
      <p:sp>
        <p:nvSpPr>
          <p:cNvPr id="8" name="Google Shape;3962;p46">
            <a:extLst>
              <a:ext uri="{FF2B5EF4-FFF2-40B4-BE49-F238E27FC236}">
                <a16:creationId xmlns:a16="http://schemas.microsoft.com/office/drawing/2014/main" id="{E1ACA013-BADB-0504-E2A5-C2252B844C61}"/>
              </a:ext>
            </a:extLst>
          </p:cNvPr>
          <p:cNvSpPr txBox="1"/>
          <p:nvPr/>
        </p:nvSpPr>
        <p:spPr>
          <a:xfrm>
            <a:off x="5465448" y="1535478"/>
            <a:ext cx="2882384" cy="81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Sports </a:t>
            </a:r>
            <a:r>
              <a:rPr lang="en" sz="2000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rPr>
              <a:t>is the Genre which earned  highest revenue  of </a:t>
            </a:r>
            <a:r>
              <a:rPr lang="en" sz="2000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$4,892.</a:t>
            </a:r>
            <a:r>
              <a:rPr lang="en" sz="2000"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endParaRPr sz="2000" b="1" dirty="0">
              <a:solidFill>
                <a:srgbClr val="F7E7C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2D2A7-2989-6F15-12C2-AD807843344B}"/>
              </a:ext>
            </a:extLst>
          </p:cNvPr>
          <p:cNvSpPr txBox="1"/>
          <p:nvPr/>
        </p:nvSpPr>
        <p:spPr>
          <a:xfrm>
            <a:off x="5488393" y="2854723"/>
            <a:ext cx="31756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Thriller </a:t>
            </a:r>
            <a:r>
              <a:rPr lang="en-US" sz="2000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rPr>
              <a:t>is the Genre which earned  least revenue  of </a:t>
            </a:r>
            <a:r>
              <a:rPr lang="en-US" sz="2000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$47,89.</a:t>
            </a:r>
            <a:r>
              <a:rPr lang="en-US" sz="2000"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CED262C-AF0A-737F-0DD9-5C6457FA97F9}"/>
              </a:ext>
            </a:extLst>
          </p:cNvPr>
          <p:cNvSpPr txBox="1">
            <a:spLocks/>
          </p:cNvSpPr>
          <p:nvPr/>
        </p:nvSpPr>
        <p:spPr>
          <a:xfrm>
            <a:off x="722400" y="540000"/>
            <a:ext cx="7708500" cy="63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Yeseva One"/>
              <a:buNone/>
              <a:defRPr sz="2800" b="1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/>
              <a:t>REVENUE BY MOVIE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Google Shape;2536;p34"/>
          <p:cNvGrpSpPr/>
          <p:nvPr/>
        </p:nvGrpSpPr>
        <p:grpSpPr>
          <a:xfrm rot="-2245836">
            <a:off x="3929791" y="2568991"/>
            <a:ext cx="2000818" cy="1936637"/>
            <a:chOff x="5285775" y="565887"/>
            <a:chExt cx="1600274" cy="1742247"/>
          </a:xfrm>
        </p:grpSpPr>
        <p:sp>
          <p:nvSpPr>
            <p:cNvPr id="2537" name="Google Shape;2537;p34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4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4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4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4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4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4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4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4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4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4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4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4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4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4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4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4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4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4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4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4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4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4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4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4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4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4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4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4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4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4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4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4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4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4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4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4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4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4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4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4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4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4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4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4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4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4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4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4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4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4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4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4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4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4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4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4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4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4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4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4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4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4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4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4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4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4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4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4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4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4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4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4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4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4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4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4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4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4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4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4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4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4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4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4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4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4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4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0" name="Google Shape;2640;p34"/>
          <p:cNvGrpSpPr/>
          <p:nvPr/>
        </p:nvGrpSpPr>
        <p:grpSpPr>
          <a:xfrm>
            <a:off x="502681" y="1746663"/>
            <a:ext cx="8076682" cy="2787226"/>
            <a:chOff x="509025" y="1616500"/>
            <a:chExt cx="8076682" cy="2787226"/>
          </a:xfrm>
        </p:grpSpPr>
        <p:sp>
          <p:nvSpPr>
            <p:cNvPr id="2641" name="Google Shape;2641;p34"/>
            <p:cNvSpPr/>
            <p:nvPr/>
          </p:nvSpPr>
          <p:spPr>
            <a:xfrm>
              <a:off x="509025" y="33334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4"/>
            <p:cNvSpPr/>
            <p:nvPr/>
          </p:nvSpPr>
          <p:spPr>
            <a:xfrm>
              <a:off x="2864230" y="1892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4"/>
            <p:cNvSpPr/>
            <p:nvPr/>
          </p:nvSpPr>
          <p:spPr>
            <a:xfrm>
              <a:off x="3112721" y="42293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4"/>
            <p:cNvSpPr/>
            <p:nvPr/>
          </p:nvSpPr>
          <p:spPr>
            <a:xfrm>
              <a:off x="2873950" y="3185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4"/>
            <p:cNvSpPr/>
            <p:nvPr/>
          </p:nvSpPr>
          <p:spPr>
            <a:xfrm>
              <a:off x="5976300" y="28682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4"/>
            <p:cNvSpPr/>
            <p:nvPr/>
          </p:nvSpPr>
          <p:spPr>
            <a:xfrm>
              <a:off x="6720721" y="1826805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4"/>
            <p:cNvSpPr/>
            <p:nvPr/>
          </p:nvSpPr>
          <p:spPr>
            <a:xfrm>
              <a:off x="1126055" y="1616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4"/>
            <p:cNvSpPr/>
            <p:nvPr/>
          </p:nvSpPr>
          <p:spPr>
            <a:xfrm>
              <a:off x="8164521" y="3223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4"/>
            <p:cNvSpPr/>
            <p:nvPr/>
          </p:nvSpPr>
          <p:spPr>
            <a:xfrm>
              <a:off x="6598105" y="3559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4"/>
            <p:cNvSpPr/>
            <p:nvPr/>
          </p:nvSpPr>
          <p:spPr>
            <a:xfrm>
              <a:off x="5804725" y="4020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4"/>
            <p:cNvSpPr/>
            <p:nvPr/>
          </p:nvSpPr>
          <p:spPr>
            <a:xfrm>
              <a:off x="8423996" y="1616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4"/>
            <p:cNvSpPr/>
            <p:nvPr/>
          </p:nvSpPr>
          <p:spPr>
            <a:xfrm>
              <a:off x="8251280" y="4229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3" name="Google Shape;2653;p34"/>
          <p:cNvGrpSpPr/>
          <p:nvPr/>
        </p:nvGrpSpPr>
        <p:grpSpPr>
          <a:xfrm>
            <a:off x="3985136" y="3587622"/>
            <a:ext cx="1168220" cy="963838"/>
            <a:chOff x="711725" y="1238775"/>
            <a:chExt cx="501425" cy="413700"/>
          </a:xfrm>
        </p:grpSpPr>
        <p:sp>
          <p:nvSpPr>
            <p:cNvPr id="2654" name="Google Shape;2654;p34"/>
            <p:cNvSpPr/>
            <p:nvPr/>
          </p:nvSpPr>
          <p:spPr>
            <a:xfrm>
              <a:off x="1072850" y="1380575"/>
              <a:ext cx="132825" cy="20657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4"/>
            <p:cNvSpPr/>
            <p:nvPr/>
          </p:nvSpPr>
          <p:spPr>
            <a:xfrm>
              <a:off x="1040125" y="1376100"/>
              <a:ext cx="38900" cy="27400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4"/>
            <p:cNvSpPr/>
            <p:nvPr/>
          </p:nvSpPr>
          <p:spPr>
            <a:xfrm>
              <a:off x="786975" y="1246425"/>
              <a:ext cx="147250" cy="34200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4"/>
            <p:cNvSpPr/>
            <p:nvPr/>
          </p:nvSpPr>
          <p:spPr>
            <a:xfrm>
              <a:off x="921950" y="1263325"/>
              <a:ext cx="39075" cy="39775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4"/>
            <p:cNvSpPr/>
            <p:nvPr/>
          </p:nvSpPr>
          <p:spPr>
            <a:xfrm>
              <a:off x="718400" y="1239950"/>
              <a:ext cx="494750" cy="410675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4"/>
            <p:cNvSpPr/>
            <p:nvPr/>
          </p:nvSpPr>
          <p:spPr>
            <a:xfrm>
              <a:off x="950700" y="1375925"/>
              <a:ext cx="121525" cy="98250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4"/>
            <p:cNvSpPr/>
            <p:nvPr/>
          </p:nvSpPr>
          <p:spPr>
            <a:xfrm>
              <a:off x="711725" y="1238775"/>
              <a:ext cx="273700" cy="232325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4"/>
            <p:cNvSpPr/>
            <p:nvPr/>
          </p:nvSpPr>
          <p:spPr>
            <a:xfrm>
              <a:off x="712850" y="1379825"/>
              <a:ext cx="304800" cy="91100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4"/>
            <p:cNvSpPr/>
            <p:nvPr/>
          </p:nvSpPr>
          <p:spPr>
            <a:xfrm>
              <a:off x="747550" y="1276575"/>
              <a:ext cx="211550" cy="170900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4"/>
            <p:cNvSpPr/>
            <p:nvPr/>
          </p:nvSpPr>
          <p:spPr>
            <a:xfrm>
              <a:off x="982800" y="1433700"/>
              <a:ext cx="225200" cy="218775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4"/>
            <p:cNvSpPr/>
            <p:nvPr/>
          </p:nvSpPr>
          <p:spPr>
            <a:xfrm>
              <a:off x="982800" y="1537450"/>
              <a:ext cx="224975" cy="115025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4"/>
            <p:cNvSpPr/>
            <p:nvPr/>
          </p:nvSpPr>
          <p:spPr>
            <a:xfrm>
              <a:off x="1008600" y="1469750"/>
              <a:ext cx="175100" cy="158575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4"/>
            <p:cNvSpPr/>
            <p:nvPr/>
          </p:nvSpPr>
          <p:spPr>
            <a:xfrm>
              <a:off x="754150" y="1282750"/>
              <a:ext cx="195275" cy="158325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4"/>
            <p:cNvSpPr/>
            <p:nvPr/>
          </p:nvSpPr>
          <p:spPr>
            <a:xfrm>
              <a:off x="753475" y="1281600"/>
              <a:ext cx="144175" cy="88675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4"/>
            <p:cNvSpPr/>
            <p:nvPr/>
          </p:nvSpPr>
          <p:spPr>
            <a:xfrm>
              <a:off x="1014225" y="1475075"/>
              <a:ext cx="160525" cy="14565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4"/>
            <p:cNvSpPr/>
            <p:nvPr/>
          </p:nvSpPr>
          <p:spPr>
            <a:xfrm>
              <a:off x="1013850" y="1476300"/>
              <a:ext cx="110575" cy="54100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4"/>
            <p:cNvSpPr/>
            <p:nvPr/>
          </p:nvSpPr>
          <p:spPr>
            <a:xfrm>
              <a:off x="788475" y="1347650"/>
              <a:ext cx="129750" cy="34725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4"/>
            <p:cNvSpPr/>
            <p:nvPr/>
          </p:nvSpPr>
          <p:spPr>
            <a:xfrm>
              <a:off x="1031825" y="1527800"/>
              <a:ext cx="106000" cy="53625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4"/>
            <p:cNvSpPr/>
            <p:nvPr/>
          </p:nvSpPr>
          <p:spPr>
            <a:xfrm>
              <a:off x="796200" y="1247150"/>
              <a:ext cx="16850" cy="17300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4"/>
            <p:cNvSpPr/>
            <p:nvPr/>
          </p:nvSpPr>
          <p:spPr>
            <a:xfrm>
              <a:off x="1190225" y="1558925"/>
              <a:ext cx="17100" cy="17275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4" name="Google Shape;2674;p34"/>
          <p:cNvGrpSpPr/>
          <p:nvPr/>
        </p:nvGrpSpPr>
        <p:grpSpPr>
          <a:xfrm>
            <a:off x="2425282" y="1908793"/>
            <a:ext cx="92925" cy="59613"/>
            <a:chOff x="12118732" y="6826968"/>
            <a:chExt cx="92925" cy="59613"/>
          </a:xfrm>
        </p:grpSpPr>
        <p:sp>
          <p:nvSpPr>
            <p:cNvPr id="2675" name="Google Shape;2675;p34"/>
            <p:cNvSpPr/>
            <p:nvPr/>
          </p:nvSpPr>
          <p:spPr>
            <a:xfrm>
              <a:off x="12118732" y="6827585"/>
              <a:ext cx="92925" cy="58996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4"/>
            <p:cNvSpPr/>
            <p:nvPr/>
          </p:nvSpPr>
          <p:spPr>
            <a:xfrm>
              <a:off x="12127200" y="6826968"/>
              <a:ext cx="41499" cy="24114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4"/>
            <p:cNvSpPr/>
            <p:nvPr/>
          </p:nvSpPr>
          <p:spPr>
            <a:xfrm>
              <a:off x="12134603" y="6835043"/>
              <a:ext cx="45817" cy="25629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8" name="Google Shape;2678;p34"/>
          <p:cNvGrpSpPr/>
          <p:nvPr/>
        </p:nvGrpSpPr>
        <p:grpSpPr>
          <a:xfrm>
            <a:off x="3360698" y="3478650"/>
            <a:ext cx="109300" cy="87933"/>
            <a:chOff x="12383923" y="3862425"/>
            <a:chExt cx="109300" cy="87933"/>
          </a:xfrm>
        </p:grpSpPr>
        <p:sp>
          <p:nvSpPr>
            <p:cNvPr id="2679" name="Google Shape;2679;p34"/>
            <p:cNvSpPr/>
            <p:nvPr/>
          </p:nvSpPr>
          <p:spPr>
            <a:xfrm>
              <a:off x="12383923" y="3875155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4"/>
            <p:cNvSpPr/>
            <p:nvPr/>
          </p:nvSpPr>
          <p:spPr>
            <a:xfrm>
              <a:off x="12412243" y="3862425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4"/>
            <p:cNvSpPr/>
            <p:nvPr/>
          </p:nvSpPr>
          <p:spPr>
            <a:xfrm>
              <a:off x="12413645" y="3885923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2" name="Google Shape;2682;p34"/>
          <p:cNvGrpSpPr/>
          <p:nvPr/>
        </p:nvGrpSpPr>
        <p:grpSpPr>
          <a:xfrm>
            <a:off x="5183427" y="2027693"/>
            <a:ext cx="130442" cy="110926"/>
            <a:chOff x="11999102" y="3312393"/>
            <a:chExt cx="130442" cy="110926"/>
          </a:xfrm>
        </p:grpSpPr>
        <p:sp>
          <p:nvSpPr>
            <p:cNvPr id="2683" name="Google Shape;2683;p34"/>
            <p:cNvSpPr/>
            <p:nvPr/>
          </p:nvSpPr>
          <p:spPr>
            <a:xfrm>
              <a:off x="11999102" y="3340657"/>
              <a:ext cx="130442" cy="82662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4"/>
            <p:cNvSpPr/>
            <p:nvPr/>
          </p:nvSpPr>
          <p:spPr>
            <a:xfrm>
              <a:off x="12021702" y="3352153"/>
              <a:ext cx="75484" cy="35386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4"/>
            <p:cNvSpPr/>
            <p:nvPr/>
          </p:nvSpPr>
          <p:spPr>
            <a:xfrm>
              <a:off x="12059724" y="3312393"/>
              <a:ext cx="61015" cy="38583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4"/>
            <p:cNvSpPr/>
            <p:nvPr/>
          </p:nvSpPr>
          <p:spPr>
            <a:xfrm>
              <a:off x="12043181" y="3370043"/>
              <a:ext cx="35330" cy="34938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4"/>
            <p:cNvSpPr/>
            <p:nvPr/>
          </p:nvSpPr>
          <p:spPr>
            <a:xfrm>
              <a:off x="12058210" y="3349125"/>
              <a:ext cx="64099" cy="65670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8" name="Google Shape;2688;p34"/>
          <p:cNvGrpSpPr/>
          <p:nvPr/>
        </p:nvGrpSpPr>
        <p:grpSpPr>
          <a:xfrm>
            <a:off x="986898" y="3389727"/>
            <a:ext cx="87317" cy="68810"/>
            <a:chOff x="12590073" y="3525665"/>
            <a:chExt cx="87317" cy="68810"/>
          </a:xfrm>
        </p:grpSpPr>
        <p:sp>
          <p:nvSpPr>
            <p:cNvPr id="2689" name="Google Shape;2689;p34"/>
            <p:cNvSpPr/>
            <p:nvPr/>
          </p:nvSpPr>
          <p:spPr>
            <a:xfrm>
              <a:off x="12590073" y="3538507"/>
              <a:ext cx="87317" cy="55968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4"/>
            <p:cNvSpPr/>
            <p:nvPr/>
          </p:nvSpPr>
          <p:spPr>
            <a:xfrm>
              <a:off x="12614972" y="3525665"/>
              <a:ext cx="42621" cy="3062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4"/>
            <p:cNvSpPr/>
            <p:nvPr/>
          </p:nvSpPr>
          <p:spPr>
            <a:xfrm>
              <a:off x="12613851" y="3544339"/>
              <a:ext cx="37125" cy="26021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4"/>
            <p:cNvSpPr/>
            <p:nvPr/>
          </p:nvSpPr>
          <p:spPr>
            <a:xfrm>
              <a:off x="12636170" y="3548153"/>
              <a:ext cx="36396" cy="38303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3" name="Google Shape;2693;p34"/>
          <p:cNvGrpSpPr/>
          <p:nvPr/>
        </p:nvGrpSpPr>
        <p:grpSpPr>
          <a:xfrm>
            <a:off x="5459086" y="2178265"/>
            <a:ext cx="163473" cy="132517"/>
            <a:chOff x="10700873" y="3440815"/>
            <a:chExt cx="163473" cy="132517"/>
          </a:xfrm>
        </p:grpSpPr>
        <p:sp>
          <p:nvSpPr>
            <p:cNvPr id="2694" name="Google Shape;2694;p34"/>
            <p:cNvSpPr/>
            <p:nvPr/>
          </p:nvSpPr>
          <p:spPr>
            <a:xfrm>
              <a:off x="10712089" y="3458817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4"/>
            <p:cNvSpPr/>
            <p:nvPr/>
          </p:nvSpPr>
          <p:spPr>
            <a:xfrm>
              <a:off x="10732727" y="3480295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4"/>
            <p:cNvSpPr/>
            <p:nvPr/>
          </p:nvSpPr>
          <p:spPr>
            <a:xfrm>
              <a:off x="10778768" y="3506541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4"/>
            <p:cNvSpPr/>
            <p:nvPr/>
          </p:nvSpPr>
          <p:spPr>
            <a:xfrm>
              <a:off x="10778712" y="3479454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4"/>
            <p:cNvSpPr/>
            <p:nvPr/>
          </p:nvSpPr>
          <p:spPr>
            <a:xfrm>
              <a:off x="10700873" y="3500652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4"/>
            <p:cNvSpPr/>
            <p:nvPr/>
          </p:nvSpPr>
          <p:spPr>
            <a:xfrm>
              <a:off x="10776020" y="3440815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4"/>
            <p:cNvSpPr/>
            <p:nvPr/>
          </p:nvSpPr>
          <p:spPr>
            <a:xfrm>
              <a:off x="10800976" y="3495100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4"/>
            <p:cNvSpPr/>
            <p:nvPr/>
          </p:nvSpPr>
          <p:spPr>
            <a:xfrm>
              <a:off x="10818417" y="3487698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2" name="Google Shape;2702;p34"/>
          <p:cNvGrpSpPr/>
          <p:nvPr/>
        </p:nvGrpSpPr>
        <p:grpSpPr>
          <a:xfrm>
            <a:off x="8515123" y="2080490"/>
            <a:ext cx="140368" cy="135321"/>
            <a:chOff x="9525061" y="4508390"/>
            <a:chExt cx="140368" cy="135321"/>
          </a:xfrm>
        </p:grpSpPr>
        <p:sp>
          <p:nvSpPr>
            <p:cNvPr id="2703" name="Google Shape;2703;p34"/>
            <p:cNvSpPr/>
            <p:nvPr/>
          </p:nvSpPr>
          <p:spPr>
            <a:xfrm>
              <a:off x="9538240" y="45256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4"/>
            <p:cNvSpPr/>
            <p:nvPr/>
          </p:nvSpPr>
          <p:spPr>
            <a:xfrm>
              <a:off x="9557868" y="45483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4"/>
            <p:cNvSpPr/>
            <p:nvPr/>
          </p:nvSpPr>
          <p:spPr>
            <a:xfrm>
              <a:off x="9602900" y="45748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4"/>
            <p:cNvSpPr/>
            <p:nvPr/>
          </p:nvSpPr>
          <p:spPr>
            <a:xfrm>
              <a:off x="9598414" y="45599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4"/>
            <p:cNvSpPr/>
            <p:nvPr/>
          </p:nvSpPr>
          <p:spPr>
            <a:xfrm>
              <a:off x="9525061" y="45737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4"/>
            <p:cNvSpPr/>
            <p:nvPr/>
          </p:nvSpPr>
          <p:spPr>
            <a:xfrm>
              <a:off x="9594881" y="45083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9" name="Google Shape;2709;p34"/>
          <p:cNvGrpSpPr/>
          <p:nvPr/>
        </p:nvGrpSpPr>
        <p:grpSpPr>
          <a:xfrm>
            <a:off x="5668636" y="3751728"/>
            <a:ext cx="85017" cy="67184"/>
            <a:chOff x="9816311" y="6692990"/>
            <a:chExt cx="85017" cy="67184"/>
          </a:xfrm>
        </p:grpSpPr>
        <p:sp>
          <p:nvSpPr>
            <p:cNvPr id="2710" name="Google Shape;2710;p34"/>
            <p:cNvSpPr/>
            <p:nvPr/>
          </p:nvSpPr>
          <p:spPr>
            <a:xfrm>
              <a:off x="9816311" y="6704431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4"/>
            <p:cNvSpPr/>
            <p:nvPr/>
          </p:nvSpPr>
          <p:spPr>
            <a:xfrm>
              <a:off x="9841771" y="6692990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4"/>
            <p:cNvSpPr/>
            <p:nvPr/>
          </p:nvSpPr>
          <p:spPr>
            <a:xfrm>
              <a:off x="9839584" y="6710992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0B79AF-3E24-BF1C-76FB-4E0E1B492B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084019"/>
              </p:ext>
            </p:extLst>
          </p:nvPr>
        </p:nvGraphicFramePr>
        <p:xfrm>
          <a:off x="540735" y="1490489"/>
          <a:ext cx="3498608" cy="3220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8FC6A97-EE8D-3035-8B13-C67A9D149DB4}"/>
              </a:ext>
            </a:extLst>
          </p:cNvPr>
          <p:cNvSpPr txBox="1"/>
          <p:nvPr/>
        </p:nvSpPr>
        <p:spPr>
          <a:xfrm>
            <a:off x="5699802" y="1908793"/>
            <a:ext cx="29869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7E7C6"/>
                </a:solidFill>
                <a:latin typeface="Kumbh Sans"/>
                <a:sym typeface="Kumbh Sans"/>
              </a:rPr>
              <a:t>Rockbuster</a:t>
            </a:r>
            <a:r>
              <a:rPr lang="en-US" sz="1400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 Average </a:t>
            </a:r>
            <a:r>
              <a:rPr lang="en-US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R</a:t>
            </a:r>
            <a:r>
              <a:rPr lang="en-US" sz="1400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ental </a:t>
            </a:r>
            <a:r>
              <a:rPr lang="en-US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D</a:t>
            </a:r>
            <a:r>
              <a:rPr lang="en-US" sz="1400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uration </a:t>
            </a:r>
            <a:r>
              <a:rPr lang="en-US" dirty="0">
                <a:solidFill>
                  <a:srgbClr val="F7E7C6"/>
                </a:solidFill>
                <a:latin typeface="Kumbh Sans"/>
                <a:sym typeface="Kumbh Sans"/>
              </a:rPr>
              <a:t>for all videos varying between </a:t>
            </a:r>
            <a:r>
              <a:rPr lang="en-US" b="1" dirty="0">
                <a:solidFill>
                  <a:srgbClr val="EFC570"/>
                </a:solidFill>
                <a:latin typeface="Kumbh Sans"/>
                <a:sym typeface="Kumbh Sans"/>
              </a:rPr>
              <a:t>4 to 6 Days . </a:t>
            </a:r>
            <a:r>
              <a:rPr lang="en-US" sz="1400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Thriller </a:t>
            </a:r>
            <a:r>
              <a:rPr lang="en-US" sz="1400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rPr>
              <a:t>is the Genre with highest rental duration of </a:t>
            </a:r>
            <a:r>
              <a:rPr lang="en-US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6 Days</a:t>
            </a:r>
            <a:r>
              <a:rPr lang="en-US" sz="1400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.</a:t>
            </a:r>
            <a:r>
              <a:rPr lang="en-US" sz="1400"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</a:p>
        </p:txBody>
      </p:sp>
      <p:sp>
        <p:nvSpPr>
          <p:cNvPr id="10" name="Title 20">
            <a:extLst>
              <a:ext uri="{FF2B5EF4-FFF2-40B4-BE49-F238E27FC236}">
                <a16:creationId xmlns:a16="http://schemas.microsoft.com/office/drawing/2014/main" id="{1512589C-ECAE-C719-AF34-75F3613698FE}"/>
              </a:ext>
            </a:extLst>
          </p:cNvPr>
          <p:cNvSpPr txBox="1">
            <a:spLocks/>
          </p:cNvSpPr>
          <p:nvPr/>
        </p:nvSpPr>
        <p:spPr>
          <a:xfrm>
            <a:off x="722400" y="540000"/>
            <a:ext cx="7708500" cy="63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Yeseva One"/>
              <a:buNone/>
              <a:defRPr sz="2800" b="1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/>
              <a:t>Average Rental Duration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783E1B1-0E5F-B3EB-509E-C7027AE3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RENTAL DURATION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29"/>
          <p:cNvSpPr/>
          <p:nvPr/>
        </p:nvSpPr>
        <p:spPr>
          <a:xfrm>
            <a:off x="1581150" y="1371600"/>
            <a:ext cx="2786400" cy="1587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29"/>
          <p:cNvSpPr txBox="1">
            <a:spLocks noGrp="1"/>
          </p:cNvSpPr>
          <p:nvPr>
            <p:ph type="title"/>
          </p:nvPr>
        </p:nvSpPr>
        <p:spPr>
          <a:xfrm>
            <a:off x="722400" y="540000"/>
            <a:ext cx="7708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STATISTICAL ANALYSIS </a:t>
            </a:r>
            <a:r>
              <a:rPr lang="en" dirty="0">
                <a:solidFill>
                  <a:schemeClr val="accent6"/>
                </a:solidFill>
              </a:rPr>
              <a:t> </a:t>
            </a:r>
            <a:endParaRPr dirty="0"/>
          </a:p>
        </p:txBody>
      </p:sp>
      <p:grpSp>
        <p:nvGrpSpPr>
          <p:cNvPr id="1778" name="Google Shape;1778;p29"/>
          <p:cNvGrpSpPr/>
          <p:nvPr/>
        </p:nvGrpSpPr>
        <p:grpSpPr>
          <a:xfrm>
            <a:off x="457200" y="1390841"/>
            <a:ext cx="3819013" cy="1535922"/>
            <a:chOff x="457200" y="1390841"/>
            <a:chExt cx="3819013" cy="1535922"/>
          </a:xfrm>
        </p:grpSpPr>
        <p:grpSp>
          <p:nvGrpSpPr>
            <p:cNvPr id="1779" name="Google Shape;1779;p29"/>
            <p:cNvGrpSpPr/>
            <p:nvPr/>
          </p:nvGrpSpPr>
          <p:grpSpPr>
            <a:xfrm>
              <a:off x="1659069" y="1390841"/>
              <a:ext cx="2617144" cy="1535922"/>
              <a:chOff x="1659069" y="1390841"/>
              <a:chExt cx="2617144" cy="1535922"/>
            </a:xfrm>
          </p:grpSpPr>
          <p:sp>
            <p:nvSpPr>
              <p:cNvPr id="1780" name="Google Shape;1780;p29"/>
              <p:cNvSpPr txBox="1"/>
              <p:nvPr/>
            </p:nvSpPr>
            <p:spPr>
              <a:xfrm>
                <a:off x="1659069" y="1390841"/>
                <a:ext cx="2603700" cy="52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EFC570"/>
                    </a:solidFill>
                    <a:latin typeface="Yeseva One"/>
                    <a:ea typeface="Yeseva One"/>
                    <a:cs typeface="Yeseva One"/>
                    <a:sym typeface="Yeseva One"/>
                  </a:rPr>
                  <a:t>RENTAL DURATION</a:t>
                </a:r>
                <a:endParaRPr sz="1800" b="1" dirty="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endParaRPr>
              </a:p>
            </p:txBody>
          </p:sp>
          <p:sp>
            <p:nvSpPr>
              <p:cNvPr id="1781" name="Google Shape;1781;p29"/>
              <p:cNvSpPr txBox="1"/>
              <p:nvPr/>
            </p:nvSpPr>
            <p:spPr>
              <a:xfrm>
                <a:off x="1672513" y="1907963"/>
                <a:ext cx="2603700" cy="101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" b="1" dirty="0">
                    <a:solidFill>
                      <a:srgbClr val="EFC570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Minimum:</a:t>
                </a:r>
                <a:r>
                  <a:rPr lang="en" b="1" dirty="0">
                    <a:solidFill>
                      <a:srgbClr val="F7E7C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 3 days</a:t>
                </a:r>
                <a:r>
                  <a:rPr lang="en" dirty="0">
                    <a:solidFill>
                      <a:srgbClr val="F7E7C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 </a:t>
                </a:r>
                <a:endParaRPr dirty="0">
                  <a:solidFill>
                    <a:srgbClr val="F7E7C6"/>
                  </a:solidFill>
                  <a:latin typeface="Kumbh Sans"/>
                  <a:ea typeface="Kumbh Sans"/>
                  <a:cs typeface="Kumbh Sans"/>
                  <a:sym typeface="Kumbh Sans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" b="1" dirty="0">
                    <a:solidFill>
                      <a:schemeClr val="accent5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Maximum:</a:t>
                </a:r>
                <a:r>
                  <a:rPr lang="en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 </a:t>
                </a:r>
                <a:r>
                  <a:rPr lang="en" b="1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7 Days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" b="1" dirty="0">
                    <a:solidFill>
                      <a:schemeClr val="accent5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Average: </a:t>
                </a:r>
                <a:r>
                  <a:rPr lang="en" b="1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5 Days</a:t>
                </a:r>
                <a:endParaRPr b="1" dirty="0">
                  <a:solidFill>
                    <a:srgbClr val="F7E7C6"/>
                  </a:solidFill>
                  <a:latin typeface="Kumbh Sans"/>
                  <a:ea typeface="Kumbh Sans"/>
                  <a:cs typeface="Kumbh Sans"/>
                  <a:sym typeface="Kumbh Sans"/>
                </a:endParaRPr>
              </a:p>
            </p:txBody>
          </p:sp>
        </p:grpSp>
        <p:sp>
          <p:nvSpPr>
            <p:cNvPr id="1782" name="Google Shape;1782;p29"/>
            <p:cNvSpPr/>
            <p:nvPr/>
          </p:nvSpPr>
          <p:spPr>
            <a:xfrm>
              <a:off x="457200" y="1744388"/>
              <a:ext cx="841500" cy="841500"/>
            </a:xfrm>
            <a:prstGeom prst="rect">
              <a:avLst/>
            </a:pr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7E7C6"/>
                  </a:solidFill>
                  <a:latin typeface="Yeseva One"/>
                  <a:ea typeface="Yeseva One"/>
                  <a:cs typeface="Yeseva One"/>
                  <a:sym typeface="Yeseva One"/>
                </a:rPr>
                <a:t>D</a:t>
              </a:r>
              <a:endParaRPr sz="3000" dirty="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</p:grpSp>
      <p:cxnSp>
        <p:nvCxnSpPr>
          <p:cNvPr id="1783" name="Google Shape;1783;p29"/>
          <p:cNvCxnSpPr>
            <a:stCxn id="1776" idx="1"/>
            <a:endCxn id="1782" idx="3"/>
          </p:cNvCxnSpPr>
          <p:nvPr/>
        </p:nvCxnSpPr>
        <p:spPr>
          <a:xfrm rot="10800000">
            <a:off x="1298850" y="2165250"/>
            <a:ext cx="28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4" name="Google Shape;1784;p29"/>
          <p:cNvSpPr/>
          <p:nvPr/>
        </p:nvSpPr>
        <p:spPr>
          <a:xfrm>
            <a:off x="5909550" y="1371600"/>
            <a:ext cx="2786400" cy="1587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5" name="Google Shape;1785;p29"/>
          <p:cNvGrpSpPr/>
          <p:nvPr/>
        </p:nvGrpSpPr>
        <p:grpSpPr>
          <a:xfrm>
            <a:off x="4785600" y="1397638"/>
            <a:ext cx="3819013" cy="1529125"/>
            <a:chOff x="4785600" y="1397638"/>
            <a:chExt cx="3819013" cy="1529125"/>
          </a:xfrm>
        </p:grpSpPr>
        <p:grpSp>
          <p:nvGrpSpPr>
            <p:cNvPr id="1786" name="Google Shape;1786;p29"/>
            <p:cNvGrpSpPr/>
            <p:nvPr/>
          </p:nvGrpSpPr>
          <p:grpSpPr>
            <a:xfrm>
              <a:off x="6000899" y="1397638"/>
              <a:ext cx="2603714" cy="1529125"/>
              <a:chOff x="6000899" y="1397638"/>
              <a:chExt cx="2603714" cy="1529125"/>
            </a:xfrm>
          </p:grpSpPr>
          <p:sp>
            <p:nvSpPr>
              <p:cNvPr id="1787" name="Google Shape;1787;p29"/>
              <p:cNvSpPr txBox="1"/>
              <p:nvPr/>
            </p:nvSpPr>
            <p:spPr>
              <a:xfrm>
                <a:off x="6000899" y="1397638"/>
                <a:ext cx="2603700" cy="52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EFC570"/>
                    </a:solidFill>
                    <a:latin typeface="Yeseva One"/>
                    <a:ea typeface="Yeseva One"/>
                    <a:cs typeface="Yeseva One"/>
                    <a:sym typeface="Yeseva One"/>
                  </a:rPr>
                  <a:t>RENTAL RATE</a:t>
                </a:r>
                <a:endParaRPr sz="1800" b="1" dirty="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endParaRPr>
              </a:p>
            </p:txBody>
          </p:sp>
          <p:sp>
            <p:nvSpPr>
              <p:cNvPr id="1788" name="Google Shape;1788;p29"/>
              <p:cNvSpPr txBox="1"/>
              <p:nvPr/>
            </p:nvSpPr>
            <p:spPr>
              <a:xfrm>
                <a:off x="6000913" y="1907963"/>
                <a:ext cx="2603700" cy="101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" b="1" dirty="0">
                    <a:solidFill>
                      <a:srgbClr val="EFC570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Minimum:</a:t>
                </a:r>
                <a:r>
                  <a:rPr lang="en" b="1" dirty="0">
                    <a:solidFill>
                      <a:srgbClr val="F7E7C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 </a:t>
                </a:r>
                <a:r>
                  <a:rPr lang="en" b="1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$0.99</a:t>
                </a:r>
                <a:endParaRPr lang="en" b="1" dirty="0">
                  <a:solidFill>
                    <a:srgbClr val="F7E7C6"/>
                  </a:solidFill>
                  <a:latin typeface="Kumbh Sans"/>
                  <a:ea typeface="Kumbh Sans"/>
                  <a:cs typeface="Kumbh Sans"/>
                  <a:sym typeface="Kumbh Sans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" b="1" dirty="0">
                    <a:solidFill>
                      <a:schemeClr val="accent5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Maximum:</a:t>
                </a:r>
                <a:r>
                  <a:rPr lang="en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 </a:t>
                </a:r>
                <a:r>
                  <a:rPr lang="en" b="1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$4.99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" b="1" dirty="0">
                    <a:solidFill>
                      <a:schemeClr val="accent5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Average:</a:t>
                </a:r>
                <a:r>
                  <a:rPr lang="en" b="1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 $2.98</a:t>
                </a:r>
                <a:endParaRPr dirty="0">
                  <a:solidFill>
                    <a:srgbClr val="F7E7C6"/>
                  </a:solidFill>
                  <a:latin typeface="Kumbh Sans"/>
                  <a:ea typeface="Kumbh Sans"/>
                  <a:cs typeface="Kumbh Sans"/>
                  <a:sym typeface="Kumbh Sans"/>
                </a:endParaRPr>
              </a:p>
            </p:txBody>
          </p:sp>
        </p:grpSp>
        <p:sp>
          <p:nvSpPr>
            <p:cNvPr id="1789" name="Google Shape;1789;p29"/>
            <p:cNvSpPr/>
            <p:nvPr/>
          </p:nvSpPr>
          <p:spPr>
            <a:xfrm>
              <a:off x="4785600" y="1744388"/>
              <a:ext cx="841500" cy="841500"/>
            </a:xfrm>
            <a:prstGeom prst="rect">
              <a:avLst/>
            </a:pr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7E7C6"/>
                  </a:solidFill>
                  <a:latin typeface="Yeseva One"/>
                  <a:ea typeface="Yeseva One"/>
                  <a:cs typeface="Yeseva One"/>
                  <a:sym typeface="Yeseva One"/>
                </a:rPr>
                <a:t>R</a:t>
              </a:r>
              <a:endParaRPr sz="3000" dirty="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</p:grpSp>
      <p:cxnSp>
        <p:nvCxnSpPr>
          <p:cNvPr id="1791" name="Google Shape;1791;p29"/>
          <p:cNvCxnSpPr>
            <a:stCxn id="1784" idx="1"/>
            <a:endCxn id="1789" idx="3"/>
          </p:cNvCxnSpPr>
          <p:nvPr/>
        </p:nvCxnSpPr>
        <p:spPr>
          <a:xfrm rot="10800000">
            <a:off x="5627250" y="2165250"/>
            <a:ext cx="28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3" name="Google Shape;1793;p29"/>
          <p:cNvSpPr/>
          <p:nvPr/>
        </p:nvSpPr>
        <p:spPr>
          <a:xfrm>
            <a:off x="1581150" y="3149300"/>
            <a:ext cx="2786400" cy="1587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4" name="Google Shape;1794;p29"/>
          <p:cNvGrpSpPr/>
          <p:nvPr/>
        </p:nvGrpSpPr>
        <p:grpSpPr>
          <a:xfrm>
            <a:off x="457200" y="3175338"/>
            <a:ext cx="3819013" cy="1529125"/>
            <a:chOff x="457200" y="3175338"/>
            <a:chExt cx="3819013" cy="1529125"/>
          </a:xfrm>
        </p:grpSpPr>
        <p:grpSp>
          <p:nvGrpSpPr>
            <p:cNvPr id="1795" name="Google Shape;1795;p29"/>
            <p:cNvGrpSpPr/>
            <p:nvPr/>
          </p:nvGrpSpPr>
          <p:grpSpPr>
            <a:xfrm>
              <a:off x="1672499" y="3175338"/>
              <a:ext cx="2603713" cy="1529125"/>
              <a:chOff x="1672499" y="3175338"/>
              <a:chExt cx="2603713" cy="1529125"/>
            </a:xfrm>
          </p:grpSpPr>
          <p:sp>
            <p:nvSpPr>
              <p:cNvPr id="1796" name="Google Shape;1796;p29"/>
              <p:cNvSpPr txBox="1"/>
              <p:nvPr/>
            </p:nvSpPr>
            <p:spPr>
              <a:xfrm>
                <a:off x="1672499" y="3175338"/>
                <a:ext cx="2603700" cy="52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EFC570"/>
                    </a:solidFill>
                    <a:latin typeface="Yeseva One"/>
                    <a:ea typeface="Yeseva One"/>
                    <a:cs typeface="Yeseva One"/>
                    <a:sym typeface="Yeseva One"/>
                  </a:rPr>
                  <a:t>MOVIE LENGTH</a:t>
                </a:r>
                <a:endParaRPr sz="1800" b="1" dirty="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endParaRPr>
              </a:p>
            </p:txBody>
          </p:sp>
          <p:sp>
            <p:nvSpPr>
              <p:cNvPr id="1797" name="Google Shape;1797;p29"/>
              <p:cNvSpPr txBox="1"/>
              <p:nvPr/>
            </p:nvSpPr>
            <p:spPr>
              <a:xfrm>
                <a:off x="1672513" y="3685663"/>
                <a:ext cx="2603700" cy="101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-US" b="1" dirty="0">
                    <a:solidFill>
                      <a:srgbClr val="EFC570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Minimum:</a:t>
                </a:r>
                <a:r>
                  <a:rPr lang="en-US" b="1" dirty="0">
                    <a:solidFill>
                      <a:srgbClr val="F7E7C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 </a:t>
                </a:r>
                <a:r>
                  <a:rPr lang="en-US" b="1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46 Mins.</a:t>
                </a:r>
                <a:endParaRPr lang="en-US" b="1" dirty="0">
                  <a:solidFill>
                    <a:srgbClr val="F7E7C6"/>
                  </a:solidFill>
                  <a:latin typeface="Kumbh Sans"/>
                  <a:ea typeface="Kumbh Sans"/>
                  <a:cs typeface="Kumbh Sans"/>
                  <a:sym typeface="Kumbh Sans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-US" b="1" dirty="0">
                    <a:solidFill>
                      <a:schemeClr val="accent5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Maximum:</a:t>
                </a:r>
                <a:r>
                  <a:rPr lang="en-US" b="1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 185 Mins. 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-US" b="1" dirty="0">
                    <a:solidFill>
                      <a:schemeClr val="accent5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Average: </a:t>
                </a:r>
                <a:r>
                  <a:rPr lang="en-US" b="1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115 Mins.</a:t>
                </a:r>
                <a:endParaRPr lang="en-US" b="1" dirty="0">
                  <a:solidFill>
                    <a:srgbClr val="F7E7C6"/>
                  </a:solidFill>
                  <a:latin typeface="Kumbh Sans"/>
                  <a:ea typeface="Kumbh Sans"/>
                  <a:cs typeface="Kumbh Sans"/>
                  <a:sym typeface="Kumbh Sans"/>
                </a:endParaRPr>
              </a:p>
            </p:txBody>
          </p:sp>
        </p:grpSp>
        <p:sp>
          <p:nvSpPr>
            <p:cNvPr id="1798" name="Google Shape;1798;p29"/>
            <p:cNvSpPr/>
            <p:nvPr/>
          </p:nvSpPr>
          <p:spPr>
            <a:xfrm>
              <a:off x="457200" y="3522088"/>
              <a:ext cx="841500" cy="841500"/>
            </a:xfrm>
            <a:prstGeom prst="rect">
              <a:avLst/>
            </a:pr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7E7C6"/>
                  </a:solidFill>
                  <a:latin typeface="Yeseva One"/>
                  <a:ea typeface="Yeseva One"/>
                  <a:cs typeface="Yeseva One"/>
                  <a:sym typeface="Yeseva One"/>
                </a:rPr>
                <a:t>L</a:t>
              </a:r>
              <a:endParaRPr sz="3000" dirty="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</p:grpSp>
      <p:cxnSp>
        <p:nvCxnSpPr>
          <p:cNvPr id="1799" name="Google Shape;1799;p29"/>
          <p:cNvCxnSpPr>
            <a:stCxn id="1793" idx="1"/>
            <a:endCxn id="1798" idx="3"/>
          </p:cNvCxnSpPr>
          <p:nvPr/>
        </p:nvCxnSpPr>
        <p:spPr>
          <a:xfrm rot="10800000">
            <a:off x="1298850" y="3942950"/>
            <a:ext cx="28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0" name="Google Shape;1800;p29"/>
          <p:cNvSpPr/>
          <p:nvPr/>
        </p:nvSpPr>
        <p:spPr>
          <a:xfrm>
            <a:off x="5909550" y="3149300"/>
            <a:ext cx="2786400" cy="1587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1" name="Google Shape;1801;p29"/>
          <p:cNvGrpSpPr/>
          <p:nvPr/>
        </p:nvGrpSpPr>
        <p:grpSpPr>
          <a:xfrm>
            <a:off x="4785600" y="3175338"/>
            <a:ext cx="3819013" cy="1529125"/>
            <a:chOff x="4785600" y="3175338"/>
            <a:chExt cx="3819013" cy="1529125"/>
          </a:xfrm>
        </p:grpSpPr>
        <p:grpSp>
          <p:nvGrpSpPr>
            <p:cNvPr id="1802" name="Google Shape;1802;p29"/>
            <p:cNvGrpSpPr/>
            <p:nvPr/>
          </p:nvGrpSpPr>
          <p:grpSpPr>
            <a:xfrm>
              <a:off x="6000899" y="3175338"/>
              <a:ext cx="2603713" cy="1529125"/>
              <a:chOff x="6000899" y="3175338"/>
              <a:chExt cx="2603713" cy="1529125"/>
            </a:xfrm>
          </p:grpSpPr>
          <p:sp>
            <p:nvSpPr>
              <p:cNvPr id="1803" name="Google Shape;1803;p29"/>
              <p:cNvSpPr txBox="1"/>
              <p:nvPr/>
            </p:nvSpPr>
            <p:spPr>
              <a:xfrm>
                <a:off x="6000899" y="3175338"/>
                <a:ext cx="2603700" cy="52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EFC570"/>
                    </a:solidFill>
                    <a:latin typeface="Yeseva One"/>
                    <a:ea typeface="Yeseva One"/>
                    <a:cs typeface="Yeseva One"/>
                    <a:sym typeface="Yeseva One"/>
                  </a:rPr>
                  <a:t>REPLACEMENT COST</a:t>
                </a:r>
                <a:endParaRPr sz="1800" b="1" dirty="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endParaRPr>
              </a:p>
            </p:txBody>
          </p:sp>
          <p:sp>
            <p:nvSpPr>
              <p:cNvPr id="1804" name="Google Shape;1804;p29"/>
              <p:cNvSpPr txBox="1"/>
              <p:nvPr/>
            </p:nvSpPr>
            <p:spPr>
              <a:xfrm>
                <a:off x="6000913" y="3685663"/>
                <a:ext cx="2603700" cy="101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-US" b="1" dirty="0">
                    <a:solidFill>
                      <a:srgbClr val="EFC570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Minimum:</a:t>
                </a:r>
                <a:r>
                  <a:rPr lang="en-US" b="1" dirty="0">
                    <a:solidFill>
                      <a:srgbClr val="F7E7C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 </a:t>
                </a:r>
                <a:r>
                  <a:rPr lang="en-US" b="1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$9.99</a:t>
                </a:r>
                <a:endParaRPr lang="en-US" b="1" dirty="0">
                  <a:solidFill>
                    <a:srgbClr val="F7E7C6"/>
                  </a:solidFill>
                  <a:latin typeface="Kumbh Sans"/>
                  <a:ea typeface="Kumbh Sans"/>
                  <a:cs typeface="Kumbh Sans"/>
                  <a:sym typeface="Kumbh Sans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-US" b="1" dirty="0">
                    <a:solidFill>
                      <a:schemeClr val="accent5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Maximum:</a:t>
                </a:r>
                <a:r>
                  <a:rPr lang="en-US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 </a:t>
                </a:r>
                <a:r>
                  <a:rPr lang="en-US" b="1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$29.99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-US" b="1" dirty="0">
                    <a:solidFill>
                      <a:schemeClr val="accent5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Average:</a:t>
                </a:r>
                <a:r>
                  <a:rPr lang="en-US" b="1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 $19.84</a:t>
                </a:r>
                <a:endParaRPr lang="en-US" dirty="0">
                  <a:solidFill>
                    <a:srgbClr val="F7E7C6"/>
                  </a:solidFill>
                  <a:latin typeface="Kumbh Sans"/>
                  <a:ea typeface="Kumbh Sans"/>
                  <a:cs typeface="Kumbh Sans"/>
                  <a:sym typeface="Kumbh Sans"/>
                </a:endParaRPr>
              </a:p>
            </p:txBody>
          </p:sp>
        </p:grpSp>
        <p:sp>
          <p:nvSpPr>
            <p:cNvPr id="1805" name="Google Shape;1805;p29"/>
            <p:cNvSpPr/>
            <p:nvPr/>
          </p:nvSpPr>
          <p:spPr>
            <a:xfrm>
              <a:off x="4785600" y="3522088"/>
              <a:ext cx="841500" cy="841500"/>
            </a:xfrm>
            <a:prstGeom prst="rect">
              <a:avLst/>
            </a:pr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7E7C6"/>
                  </a:solidFill>
                  <a:latin typeface="Yeseva One"/>
                  <a:ea typeface="Yeseva One"/>
                  <a:cs typeface="Yeseva One"/>
                  <a:sym typeface="Yeseva One"/>
                </a:rPr>
                <a:t>C</a:t>
              </a:r>
              <a:endParaRPr sz="3000" dirty="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</p:grpSp>
      <p:cxnSp>
        <p:nvCxnSpPr>
          <p:cNvPr id="1806" name="Google Shape;1806;p29"/>
          <p:cNvCxnSpPr>
            <a:cxnSpLocks/>
          </p:cNvCxnSpPr>
          <p:nvPr/>
        </p:nvCxnSpPr>
        <p:spPr>
          <a:xfrm>
            <a:off x="6106788" y="3636026"/>
            <a:ext cx="1911056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7" name="Google Shape;1807;p29"/>
          <p:cNvCxnSpPr>
            <a:stCxn id="1800" idx="1"/>
            <a:endCxn id="1805" idx="3"/>
          </p:cNvCxnSpPr>
          <p:nvPr/>
        </p:nvCxnSpPr>
        <p:spPr>
          <a:xfrm rot="10800000">
            <a:off x="5627250" y="3942950"/>
            <a:ext cx="28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8" name="Google Shape;1808;p29"/>
          <p:cNvCxnSpPr>
            <a:cxnSpLocks/>
          </p:cNvCxnSpPr>
          <p:nvPr/>
        </p:nvCxnSpPr>
        <p:spPr>
          <a:xfrm>
            <a:off x="1763388" y="3636026"/>
            <a:ext cx="1480326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09" name="Google Shape;1809;p29"/>
          <p:cNvGrpSpPr/>
          <p:nvPr/>
        </p:nvGrpSpPr>
        <p:grpSpPr>
          <a:xfrm>
            <a:off x="585125" y="1006868"/>
            <a:ext cx="8144757" cy="3729730"/>
            <a:chOff x="602650" y="833793"/>
            <a:chExt cx="8144757" cy="3729730"/>
          </a:xfrm>
        </p:grpSpPr>
        <p:sp>
          <p:nvSpPr>
            <p:cNvPr id="1810" name="Google Shape;1810;p29"/>
            <p:cNvSpPr/>
            <p:nvPr/>
          </p:nvSpPr>
          <p:spPr>
            <a:xfrm>
              <a:off x="602650" y="3023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9"/>
            <p:cNvSpPr/>
            <p:nvPr/>
          </p:nvSpPr>
          <p:spPr>
            <a:xfrm>
              <a:off x="1262680" y="1192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9"/>
            <p:cNvSpPr/>
            <p:nvPr/>
          </p:nvSpPr>
          <p:spPr>
            <a:xfrm>
              <a:off x="1257750" y="44037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9"/>
            <p:cNvSpPr/>
            <p:nvPr/>
          </p:nvSpPr>
          <p:spPr>
            <a:xfrm>
              <a:off x="5330071" y="2675180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9"/>
            <p:cNvSpPr/>
            <p:nvPr/>
          </p:nvSpPr>
          <p:spPr>
            <a:xfrm>
              <a:off x="8585696" y="833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9"/>
            <p:cNvSpPr/>
            <p:nvPr/>
          </p:nvSpPr>
          <p:spPr>
            <a:xfrm>
              <a:off x="4589530" y="4190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6" name="Google Shape;1816;p29"/>
          <p:cNvGrpSpPr/>
          <p:nvPr/>
        </p:nvGrpSpPr>
        <p:grpSpPr>
          <a:xfrm>
            <a:off x="4572000" y="2958900"/>
            <a:ext cx="677125" cy="426908"/>
            <a:chOff x="6826125" y="2280575"/>
            <a:chExt cx="677125" cy="426908"/>
          </a:xfrm>
        </p:grpSpPr>
        <p:sp>
          <p:nvSpPr>
            <p:cNvPr id="1817" name="Google Shape;1817;p29"/>
            <p:cNvSpPr/>
            <p:nvPr/>
          </p:nvSpPr>
          <p:spPr>
            <a:xfrm>
              <a:off x="6867997" y="2335225"/>
              <a:ext cx="635253" cy="372258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9"/>
            <p:cNvSpPr/>
            <p:nvPr/>
          </p:nvSpPr>
          <p:spPr>
            <a:xfrm>
              <a:off x="6826164" y="2280575"/>
              <a:ext cx="658686" cy="271998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9"/>
            <p:cNvSpPr/>
            <p:nvPr/>
          </p:nvSpPr>
          <p:spPr>
            <a:xfrm>
              <a:off x="6892688" y="2305974"/>
              <a:ext cx="565189" cy="19269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9"/>
            <p:cNvSpPr/>
            <p:nvPr/>
          </p:nvSpPr>
          <p:spPr>
            <a:xfrm>
              <a:off x="7024792" y="2325160"/>
              <a:ext cx="57246" cy="135370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9"/>
            <p:cNvSpPr/>
            <p:nvPr/>
          </p:nvSpPr>
          <p:spPr>
            <a:xfrm>
              <a:off x="7163265" y="2293471"/>
              <a:ext cx="57207" cy="135409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9"/>
            <p:cNvSpPr/>
            <p:nvPr/>
          </p:nvSpPr>
          <p:spPr>
            <a:xfrm>
              <a:off x="7303743" y="2290601"/>
              <a:ext cx="57286" cy="135370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9"/>
            <p:cNvSpPr/>
            <p:nvPr/>
          </p:nvSpPr>
          <p:spPr>
            <a:xfrm>
              <a:off x="6826125" y="2320010"/>
              <a:ext cx="161005" cy="232563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9"/>
            <p:cNvSpPr/>
            <p:nvPr/>
          </p:nvSpPr>
          <p:spPr>
            <a:xfrm>
              <a:off x="6892688" y="2375249"/>
              <a:ext cx="20602" cy="72069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5" name="Google Shape;1825;p29"/>
          <p:cNvGrpSpPr/>
          <p:nvPr/>
        </p:nvGrpSpPr>
        <p:grpSpPr>
          <a:xfrm>
            <a:off x="5340550" y="4315125"/>
            <a:ext cx="338496" cy="262948"/>
            <a:chOff x="7978975" y="2229150"/>
            <a:chExt cx="338496" cy="262948"/>
          </a:xfrm>
        </p:grpSpPr>
        <p:sp>
          <p:nvSpPr>
            <p:cNvPr id="1826" name="Google Shape;1826;p29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9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9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9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9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9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9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9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29"/>
          <p:cNvGrpSpPr/>
          <p:nvPr/>
        </p:nvGrpSpPr>
        <p:grpSpPr>
          <a:xfrm>
            <a:off x="457205" y="1454650"/>
            <a:ext cx="278628" cy="413707"/>
            <a:chOff x="7711080" y="1325775"/>
            <a:chExt cx="278628" cy="413707"/>
          </a:xfrm>
        </p:grpSpPr>
        <p:sp>
          <p:nvSpPr>
            <p:cNvPr id="1835" name="Google Shape;1835;p29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9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9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9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9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9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9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9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9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" name="Google Shape;1792;p29">
            <a:extLst>
              <a:ext uri="{FF2B5EF4-FFF2-40B4-BE49-F238E27FC236}">
                <a16:creationId xmlns:a16="http://schemas.microsoft.com/office/drawing/2014/main" id="{4EFFD976-CCAD-3C79-56B4-9FE2C84BC85C}"/>
              </a:ext>
            </a:extLst>
          </p:cNvPr>
          <p:cNvCxnSpPr>
            <a:cxnSpLocks/>
          </p:cNvCxnSpPr>
          <p:nvPr/>
        </p:nvCxnSpPr>
        <p:spPr>
          <a:xfrm>
            <a:off x="1672499" y="1798972"/>
            <a:ext cx="1879223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808;p29">
            <a:extLst>
              <a:ext uri="{FF2B5EF4-FFF2-40B4-BE49-F238E27FC236}">
                <a16:creationId xmlns:a16="http://schemas.microsoft.com/office/drawing/2014/main" id="{78AEF144-F4AE-170D-AF19-2EF33D2DBF10}"/>
              </a:ext>
            </a:extLst>
          </p:cNvPr>
          <p:cNvCxnSpPr>
            <a:cxnSpLocks/>
          </p:cNvCxnSpPr>
          <p:nvPr/>
        </p:nvCxnSpPr>
        <p:spPr>
          <a:xfrm>
            <a:off x="6106788" y="1828185"/>
            <a:ext cx="1314290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1" name="Google Shape;1361;p25"/>
          <p:cNvCxnSpPr/>
          <p:nvPr/>
        </p:nvCxnSpPr>
        <p:spPr>
          <a:xfrm>
            <a:off x="828675" y="3905250"/>
            <a:ext cx="3609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2" name="Google Shape;1362;p25"/>
          <p:cNvSpPr/>
          <p:nvPr/>
        </p:nvSpPr>
        <p:spPr>
          <a:xfrm>
            <a:off x="1247775" y="3633800"/>
            <a:ext cx="85800" cy="85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25"/>
          <p:cNvSpPr/>
          <p:nvPr/>
        </p:nvSpPr>
        <p:spPr>
          <a:xfrm>
            <a:off x="2119300" y="3514750"/>
            <a:ext cx="85800" cy="85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25"/>
          <p:cNvSpPr/>
          <p:nvPr/>
        </p:nvSpPr>
        <p:spPr>
          <a:xfrm>
            <a:off x="3024175" y="2352700"/>
            <a:ext cx="85800" cy="85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25"/>
          <p:cNvSpPr/>
          <p:nvPr/>
        </p:nvSpPr>
        <p:spPr>
          <a:xfrm>
            <a:off x="3933825" y="1576425"/>
            <a:ext cx="85800" cy="85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5"/>
          <p:cNvSpPr txBox="1"/>
          <p:nvPr/>
        </p:nvSpPr>
        <p:spPr>
          <a:xfrm>
            <a:off x="5524744" y="1073468"/>
            <a:ext cx="3266432" cy="160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1100"/>
            </a:pPr>
            <a:r>
              <a:rPr lang="en-US" sz="2000" dirty="0"/>
              <a:t> </a:t>
            </a:r>
          </a:p>
          <a:p>
            <a:pPr algn="just">
              <a:buSzPts val="1100"/>
            </a:pPr>
            <a:r>
              <a:rPr lang="en" sz="1800" dirty="0">
                <a:solidFill>
                  <a:schemeClr val="accent6"/>
                </a:solidFill>
                <a:latin typeface="Kumbh Sans"/>
                <a:sym typeface="Yeseva One"/>
              </a:rPr>
              <a:t>As shown in Map , Rockbuster total</a:t>
            </a:r>
            <a:r>
              <a:rPr lang="en" sz="1800" dirty="0">
                <a:solidFill>
                  <a:srgbClr val="EFC570"/>
                </a:solidFill>
                <a:latin typeface="Yeseva One"/>
                <a:ea typeface="Yeseva One"/>
                <a:cs typeface="Yeseva One"/>
                <a:sym typeface="Yeseva One"/>
              </a:rPr>
              <a:t> 584</a:t>
            </a:r>
            <a:r>
              <a:rPr lang="en-US" sz="1800" dirty="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r>
              <a:rPr lang="en" sz="1800" dirty="0">
                <a:solidFill>
                  <a:srgbClr val="EFC570"/>
                </a:solidFill>
                <a:latin typeface="Yeseva One"/>
                <a:ea typeface="Yeseva One"/>
                <a:cs typeface="Yeseva One"/>
                <a:sym typeface="Yeseva One"/>
              </a:rPr>
              <a:t>customers </a:t>
            </a:r>
            <a:r>
              <a:rPr lang="en" sz="1800" dirty="0">
                <a:solidFill>
                  <a:schemeClr val="accent6"/>
                </a:solidFill>
                <a:latin typeface="Kumbh Sans"/>
                <a:sym typeface="Yeseva One"/>
              </a:rPr>
              <a:t>are based in </a:t>
            </a:r>
            <a:r>
              <a:rPr lang="en" sz="1800" dirty="0">
                <a:solidFill>
                  <a:srgbClr val="EFC570"/>
                </a:solidFill>
                <a:latin typeface="Yeseva One"/>
                <a:ea typeface="Yeseva One"/>
                <a:cs typeface="Yeseva One"/>
                <a:sym typeface="Yeseva One"/>
              </a:rPr>
              <a:t>108 countries.</a:t>
            </a:r>
          </a:p>
          <a:p>
            <a:pPr algn="just">
              <a:buSzPts val="1100"/>
            </a:pPr>
            <a:r>
              <a:rPr lang="en" sz="1800" b="1" dirty="0">
                <a:solidFill>
                  <a:srgbClr val="EFC570"/>
                </a:solidFill>
                <a:latin typeface="Yeseva One"/>
                <a:ea typeface="Yeseva One"/>
                <a:cs typeface="Yeseva One"/>
                <a:sym typeface="Yeseva One"/>
              </a:rPr>
              <a:t>Top 10 Countries: </a:t>
            </a:r>
            <a:endParaRPr lang="en-US" sz="2000" b="1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en" sz="1800" dirty="0">
              <a:solidFill>
                <a:srgbClr val="EFC570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sz="1800" dirty="0">
              <a:solidFill>
                <a:srgbClr val="F7E7C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1391" name="Google Shape;1391;p25"/>
          <p:cNvGrpSpPr/>
          <p:nvPr/>
        </p:nvGrpSpPr>
        <p:grpSpPr>
          <a:xfrm>
            <a:off x="533663" y="1264956"/>
            <a:ext cx="8162282" cy="3390381"/>
            <a:chOff x="509025" y="1121093"/>
            <a:chExt cx="8162282" cy="3122980"/>
          </a:xfrm>
        </p:grpSpPr>
        <p:sp>
          <p:nvSpPr>
            <p:cNvPr id="1392" name="Google Shape;1392;p25"/>
            <p:cNvSpPr/>
            <p:nvPr/>
          </p:nvSpPr>
          <p:spPr>
            <a:xfrm>
              <a:off x="4461563" y="4084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5"/>
            <p:cNvSpPr/>
            <p:nvPr/>
          </p:nvSpPr>
          <p:spPr>
            <a:xfrm>
              <a:off x="509025" y="1339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5"/>
            <p:cNvSpPr/>
            <p:nvPr/>
          </p:nvSpPr>
          <p:spPr>
            <a:xfrm>
              <a:off x="6598105" y="3559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8509596" y="1121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125E043-8D54-BC11-2AAC-958759404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94" y="1481834"/>
            <a:ext cx="5064706" cy="317350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136647-6A0A-1C05-7302-80E763837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188839"/>
              </p:ext>
            </p:extLst>
          </p:nvPr>
        </p:nvGraphicFramePr>
        <p:xfrm>
          <a:off x="5562600" y="2577108"/>
          <a:ext cx="2538400" cy="2117323"/>
        </p:xfrm>
        <a:graphic>
          <a:graphicData uri="http://schemas.openxmlformats.org/drawingml/2006/table">
            <a:tbl>
              <a:tblPr firstRow="1" firstCol="1" bandRow="1"/>
              <a:tblGrid>
                <a:gridCol w="1328036">
                  <a:extLst>
                    <a:ext uri="{9D8B030D-6E8A-4147-A177-3AD203B41FA5}">
                      <a16:colId xmlns:a16="http://schemas.microsoft.com/office/drawing/2014/main" val="1873857209"/>
                    </a:ext>
                  </a:extLst>
                </a:gridCol>
                <a:gridCol w="1210364">
                  <a:extLst>
                    <a:ext uri="{9D8B030D-6E8A-4147-A177-3AD203B41FA5}">
                      <a16:colId xmlns:a16="http://schemas.microsoft.com/office/drawing/2014/main" val="3855191433"/>
                    </a:ext>
                  </a:extLst>
                </a:gridCol>
              </a:tblGrid>
              <a:tr h="313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Country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Customer Count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84471"/>
                  </a:ext>
                </a:extLst>
              </a:tr>
              <a:tr h="176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India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31553"/>
                  </a:ext>
                </a:extLst>
              </a:tr>
              <a:tr h="176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China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70056"/>
                  </a:ext>
                </a:extLst>
              </a:tr>
              <a:tr h="176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United States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485834"/>
                  </a:ext>
                </a:extLst>
              </a:tr>
              <a:tr h="176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Japan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64469"/>
                  </a:ext>
                </a:extLst>
              </a:tr>
              <a:tr h="176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Mexico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28389"/>
                  </a:ext>
                </a:extLst>
              </a:tr>
              <a:tr h="176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Brazil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59082"/>
                  </a:ext>
                </a:extLst>
              </a:tr>
              <a:tr h="211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Russian Federation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24217"/>
                  </a:ext>
                </a:extLst>
              </a:tr>
              <a:tr h="176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Philippines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79939"/>
                  </a:ext>
                </a:extLst>
              </a:tr>
              <a:tr h="176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Turkey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008434"/>
                  </a:ext>
                </a:extLst>
              </a:tr>
              <a:tr h="176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Indonesia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928"/>
                  </a:ext>
                </a:extLst>
              </a:tr>
            </a:tbl>
          </a:graphicData>
        </a:graphic>
      </p:graphicFrame>
      <p:sp>
        <p:nvSpPr>
          <p:cNvPr id="13" name="Google Shape;1777;p29">
            <a:extLst>
              <a:ext uri="{FF2B5EF4-FFF2-40B4-BE49-F238E27FC236}">
                <a16:creationId xmlns:a16="http://schemas.microsoft.com/office/drawing/2014/main" id="{C89BE923-4C4C-8C33-5D75-84C1E1C7C4C1}"/>
              </a:ext>
            </a:extLst>
          </p:cNvPr>
          <p:cNvSpPr txBox="1">
            <a:spLocks/>
          </p:cNvSpPr>
          <p:nvPr/>
        </p:nvSpPr>
        <p:spPr>
          <a:xfrm>
            <a:off x="722400" y="540000"/>
            <a:ext cx="7708500" cy="63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Yeseva One"/>
              <a:buNone/>
              <a:defRPr sz="2800" b="1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/>
              <a:t>ROCKBUSTER CUSTOMERS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C8138E5-3DFD-6AD8-E533-C9CB1CF8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ROCKBUSTER’S CUSTOMERS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1" name="Google Shape;1361;p25"/>
          <p:cNvCxnSpPr/>
          <p:nvPr/>
        </p:nvCxnSpPr>
        <p:spPr>
          <a:xfrm>
            <a:off x="828675" y="3905250"/>
            <a:ext cx="3609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2" name="Google Shape;1362;p25"/>
          <p:cNvSpPr/>
          <p:nvPr/>
        </p:nvSpPr>
        <p:spPr>
          <a:xfrm>
            <a:off x="1247775" y="3633800"/>
            <a:ext cx="85800" cy="85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25"/>
          <p:cNvSpPr/>
          <p:nvPr/>
        </p:nvSpPr>
        <p:spPr>
          <a:xfrm>
            <a:off x="2119300" y="3514750"/>
            <a:ext cx="85800" cy="85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25"/>
          <p:cNvSpPr/>
          <p:nvPr/>
        </p:nvSpPr>
        <p:spPr>
          <a:xfrm>
            <a:off x="3024175" y="2352700"/>
            <a:ext cx="85800" cy="85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25"/>
          <p:cNvSpPr/>
          <p:nvPr/>
        </p:nvSpPr>
        <p:spPr>
          <a:xfrm>
            <a:off x="3933825" y="1576425"/>
            <a:ext cx="85800" cy="85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5"/>
          <p:cNvSpPr txBox="1"/>
          <p:nvPr/>
        </p:nvSpPr>
        <p:spPr>
          <a:xfrm>
            <a:off x="6286886" y="1271624"/>
            <a:ext cx="2504290" cy="20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1100"/>
            </a:pPr>
            <a:r>
              <a:rPr lang="en-US" sz="2000" dirty="0"/>
              <a:t> </a:t>
            </a:r>
          </a:p>
          <a:p>
            <a:pPr>
              <a:buSzPts val="1100"/>
            </a:pPr>
            <a:r>
              <a:rPr lang="en" sz="1800" b="1" dirty="0">
                <a:solidFill>
                  <a:srgbClr val="EFC570"/>
                </a:solidFill>
                <a:latin typeface="Yeseva One"/>
                <a:ea typeface="Yeseva One"/>
                <a:cs typeface="Yeseva One"/>
                <a:sym typeface="Yeseva One"/>
              </a:rPr>
              <a:t>Top 10 Countries where Rockbuster highest customers count with total revenue</a:t>
            </a:r>
            <a:r>
              <a:rPr lang="en" sz="1800" dirty="0">
                <a:solidFill>
                  <a:srgbClr val="EFC570"/>
                </a:solidFill>
                <a:latin typeface="Yeseva One"/>
                <a:ea typeface="Yeseva One"/>
                <a:cs typeface="Yeseva One"/>
                <a:sym typeface="Yeseva One"/>
              </a:rPr>
              <a:t>. </a:t>
            </a:r>
            <a:endParaRPr lang="en-US" sz="2000" b="1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en" sz="1800" dirty="0">
              <a:solidFill>
                <a:srgbClr val="EFC570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sz="1800" dirty="0">
              <a:solidFill>
                <a:srgbClr val="F7E7C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1391" name="Google Shape;1391;p25"/>
          <p:cNvGrpSpPr/>
          <p:nvPr/>
        </p:nvGrpSpPr>
        <p:grpSpPr>
          <a:xfrm>
            <a:off x="533663" y="1264956"/>
            <a:ext cx="8162282" cy="3390381"/>
            <a:chOff x="509025" y="1121093"/>
            <a:chExt cx="8162282" cy="3122980"/>
          </a:xfrm>
        </p:grpSpPr>
        <p:sp>
          <p:nvSpPr>
            <p:cNvPr id="1392" name="Google Shape;1392;p25"/>
            <p:cNvSpPr/>
            <p:nvPr/>
          </p:nvSpPr>
          <p:spPr>
            <a:xfrm>
              <a:off x="4461563" y="4084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5"/>
            <p:cNvSpPr/>
            <p:nvPr/>
          </p:nvSpPr>
          <p:spPr>
            <a:xfrm>
              <a:off x="509025" y="1339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5"/>
            <p:cNvSpPr/>
            <p:nvPr/>
          </p:nvSpPr>
          <p:spPr>
            <a:xfrm>
              <a:off x="6598105" y="3559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8509596" y="1121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0A9893A-EDC9-B0BD-8CFC-AA38B5EE3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55" y="1271624"/>
            <a:ext cx="5591431" cy="3410107"/>
          </a:xfrm>
          <a:prstGeom prst="rect">
            <a:avLst/>
          </a:prstGeom>
        </p:spPr>
      </p:pic>
      <p:sp>
        <p:nvSpPr>
          <p:cNvPr id="10" name="Title 11">
            <a:extLst>
              <a:ext uri="{FF2B5EF4-FFF2-40B4-BE49-F238E27FC236}">
                <a16:creationId xmlns:a16="http://schemas.microsoft.com/office/drawing/2014/main" id="{92FAD230-5CC1-586B-3D84-5AEBBFEFCD47}"/>
              </a:ext>
            </a:extLst>
          </p:cNvPr>
          <p:cNvSpPr txBox="1">
            <a:spLocks/>
          </p:cNvSpPr>
          <p:nvPr/>
        </p:nvSpPr>
        <p:spPr>
          <a:xfrm>
            <a:off x="722400" y="540000"/>
            <a:ext cx="7708500" cy="63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Yeseva One"/>
              <a:buNone/>
              <a:defRPr sz="2800" b="1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/>
              <a:t>HIGH LIFETIME CUSTOMERS</a:t>
            </a:r>
          </a:p>
        </p:txBody>
      </p:sp>
    </p:spTree>
    <p:extLst>
      <p:ext uri="{BB962C8B-B14F-4D97-AF65-F5344CB8AC3E}">
        <p14:creationId xmlns:p14="http://schemas.microsoft.com/office/powerpoint/2010/main" val="304032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AAC67C31-D67B-57A2-37D7-4EEEC9F92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113" y="1522729"/>
            <a:ext cx="2664082" cy="2377440"/>
          </a:xfrm>
          <a:prstGeom prst="rect">
            <a:avLst/>
          </a:prstGeom>
        </p:spPr>
      </p:pic>
      <p:sp>
        <p:nvSpPr>
          <p:cNvPr id="880" name="Google Shape;880;p21"/>
          <p:cNvSpPr/>
          <p:nvPr/>
        </p:nvSpPr>
        <p:spPr>
          <a:xfrm>
            <a:off x="457200" y="2749263"/>
            <a:ext cx="630900" cy="630900"/>
          </a:xfrm>
          <a:prstGeom prst="rect">
            <a:avLst/>
          </a:prstGeom>
          <a:solidFill>
            <a:srgbClr val="0C1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7E7C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994" name="Google Shape;994;p21"/>
          <p:cNvGrpSpPr/>
          <p:nvPr/>
        </p:nvGrpSpPr>
        <p:grpSpPr>
          <a:xfrm>
            <a:off x="1163100" y="1371600"/>
            <a:ext cx="1951500" cy="1052250"/>
            <a:chOff x="1163100" y="1371600"/>
            <a:chExt cx="1951500" cy="1052250"/>
          </a:xfrm>
        </p:grpSpPr>
        <p:sp>
          <p:nvSpPr>
            <p:cNvPr id="995" name="Google Shape;995;p21"/>
            <p:cNvSpPr txBox="1"/>
            <p:nvPr/>
          </p:nvSpPr>
          <p:spPr>
            <a:xfrm>
              <a:off x="1163100" y="1371600"/>
              <a:ext cx="14376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rPr>
                <a:t>AFRICA</a:t>
              </a:r>
              <a:endParaRPr sz="1800" dirty="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  <p:sp>
          <p:nvSpPr>
            <p:cNvPr id="996" name="Google Shape;996;p21"/>
            <p:cNvSpPr txBox="1"/>
            <p:nvPr/>
          </p:nvSpPr>
          <p:spPr>
            <a:xfrm>
              <a:off x="1163100" y="1792950"/>
              <a:ext cx="19515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Kumbh Sans"/>
                  <a:ea typeface="Kumbh Sans"/>
                  <a:cs typeface="Kumbh Sans"/>
                  <a:sym typeface="Kumbh Sans"/>
                </a:rPr>
                <a:t>Total  Revenue </a:t>
              </a:r>
              <a:r>
                <a:rPr lang="en" b="1" dirty="0">
                  <a:solidFill>
                    <a:srgbClr val="EFC570"/>
                  </a:solidFill>
                  <a:latin typeface="Kumbh Sans"/>
                  <a:ea typeface="Kumbh Sans"/>
                  <a:cs typeface="Kumbh Sans"/>
                  <a:sym typeface="Kumbh Sans"/>
                </a:rPr>
                <a:t>$6,342</a:t>
              </a:r>
              <a:endParaRPr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endParaRPr>
            </a:p>
          </p:txBody>
        </p:sp>
      </p:grpSp>
      <p:cxnSp>
        <p:nvCxnSpPr>
          <p:cNvPr id="997" name="Google Shape;997;p21"/>
          <p:cNvCxnSpPr>
            <a:cxnSpLocks/>
          </p:cNvCxnSpPr>
          <p:nvPr/>
        </p:nvCxnSpPr>
        <p:spPr>
          <a:xfrm>
            <a:off x="1268776" y="1726968"/>
            <a:ext cx="702899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8" name="Google Shape;998;p21"/>
          <p:cNvSpPr/>
          <p:nvPr/>
        </p:nvSpPr>
        <p:spPr>
          <a:xfrm>
            <a:off x="457200" y="1592888"/>
            <a:ext cx="630900" cy="630900"/>
          </a:xfrm>
          <a:prstGeom prst="rect">
            <a:avLst/>
          </a:prstGeom>
          <a:solidFill>
            <a:srgbClr val="0C1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7E7C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999" name="Google Shape;999;p21"/>
          <p:cNvGrpSpPr/>
          <p:nvPr/>
        </p:nvGrpSpPr>
        <p:grpSpPr>
          <a:xfrm>
            <a:off x="612167" y="2932254"/>
            <a:ext cx="320967" cy="264955"/>
            <a:chOff x="3072697" y="3349288"/>
            <a:chExt cx="269155" cy="222184"/>
          </a:xfrm>
        </p:grpSpPr>
        <p:sp>
          <p:nvSpPr>
            <p:cNvPr id="1000" name="Google Shape;1000;p21"/>
            <p:cNvSpPr/>
            <p:nvPr/>
          </p:nvSpPr>
          <p:spPr>
            <a:xfrm>
              <a:off x="3223601" y="3402038"/>
              <a:ext cx="25768" cy="70280"/>
            </a:xfrm>
            <a:custGeom>
              <a:avLst/>
              <a:gdLst/>
              <a:ahLst/>
              <a:cxnLst/>
              <a:rect l="l" t="t" r="r" b="b"/>
              <a:pathLst>
                <a:path w="954" h="2602" extrusionOk="0">
                  <a:moveTo>
                    <a:pt x="148" y="1"/>
                  </a:moveTo>
                  <a:cubicBezTo>
                    <a:pt x="67" y="1"/>
                    <a:pt x="1" y="66"/>
                    <a:pt x="1" y="148"/>
                  </a:cubicBezTo>
                  <a:lnTo>
                    <a:pt x="1" y="388"/>
                  </a:lnTo>
                  <a:cubicBezTo>
                    <a:pt x="1" y="469"/>
                    <a:pt x="67" y="536"/>
                    <a:pt x="148" y="536"/>
                  </a:cubicBezTo>
                  <a:cubicBezTo>
                    <a:pt x="231" y="536"/>
                    <a:pt x="296" y="469"/>
                    <a:pt x="296" y="388"/>
                  </a:cubicBezTo>
                  <a:lnTo>
                    <a:pt x="296" y="296"/>
                  </a:lnTo>
                  <a:lnTo>
                    <a:pt x="517" y="296"/>
                  </a:lnTo>
                  <a:cubicBezTo>
                    <a:pt x="595" y="296"/>
                    <a:pt x="657" y="359"/>
                    <a:pt x="657" y="436"/>
                  </a:cubicBezTo>
                  <a:lnTo>
                    <a:pt x="657" y="2072"/>
                  </a:lnTo>
                  <a:cubicBezTo>
                    <a:pt x="657" y="2201"/>
                    <a:pt x="552" y="2306"/>
                    <a:pt x="424" y="2306"/>
                  </a:cubicBezTo>
                  <a:lnTo>
                    <a:pt x="296" y="2306"/>
                  </a:lnTo>
                  <a:lnTo>
                    <a:pt x="296" y="925"/>
                  </a:lnTo>
                  <a:cubicBezTo>
                    <a:pt x="296" y="843"/>
                    <a:pt x="231" y="777"/>
                    <a:pt x="148" y="777"/>
                  </a:cubicBezTo>
                  <a:cubicBezTo>
                    <a:pt x="67" y="777"/>
                    <a:pt x="1" y="843"/>
                    <a:pt x="1" y="925"/>
                  </a:cubicBezTo>
                  <a:lnTo>
                    <a:pt x="1" y="2453"/>
                  </a:lnTo>
                  <a:cubicBezTo>
                    <a:pt x="1" y="2536"/>
                    <a:pt x="67" y="2601"/>
                    <a:pt x="148" y="2601"/>
                  </a:cubicBezTo>
                  <a:lnTo>
                    <a:pt x="424" y="2601"/>
                  </a:lnTo>
                  <a:cubicBezTo>
                    <a:pt x="715" y="2601"/>
                    <a:pt x="953" y="2365"/>
                    <a:pt x="953" y="2072"/>
                  </a:cubicBezTo>
                  <a:lnTo>
                    <a:pt x="953" y="436"/>
                  </a:lnTo>
                  <a:cubicBezTo>
                    <a:pt x="952" y="197"/>
                    <a:pt x="757" y="1"/>
                    <a:pt x="517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3211150" y="3389505"/>
              <a:ext cx="50725" cy="95426"/>
            </a:xfrm>
            <a:custGeom>
              <a:avLst/>
              <a:gdLst/>
              <a:ahLst/>
              <a:cxnLst/>
              <a:rect l="l" t="t" r="r" b="b"/>
              <a:pathLst>
                <a:path w="1878" h="3533" extrusionOk="0">
                  <a:moveTo>
                    <a:pt x="149" y="1"/>
                  </a:moveTo>
                  <a:cubicBezTo>
                    <a:pt x="68" y="1"/>
                    <a:pt x="1" y="68"/>
                    <a:pt x="1" y="149"/>
                  </a:cubicBezTo>
                  <a:lnTo>
                    <a:pt x="1" y="3384"/>
                  </a:lnTo>
                  <a:cubicBezTo>
                    <a:pt x="1" y="3467"/>
                    <a:pt x="68" y="3532"/>
                    <a:pt x="149" y="3532"/>
                  </a:cubicBezTo>
                  <a:lnTo>
                    <a:pt x="1268" y="3532"/>
                  </a:lnTo>
                  <a:cubicBezTo>
                    <a:pt x="1604" y="3532"/>
                    <a:pt x="1878" y="3258"/>
                    <a:pt x="1878" y="2922"/>
                  </a:cubicBezTo>
                  <a:lnTo>
                    <a:pt x="1878" y="479"/>
                  </a:lnTo>
                  <a:cubicBezTo>
                    <a:pt x="1878" y="216"/>
                    <a:pt x="1665" y="1"/>
                    <a:pt x="1402" y="1"/>
                  </a:cubicBezTo>
                  <a:lnTo>
                    <a:pt x="1154" y="1"/>
                  </a:lnTo>
                  <a:cubicBezTo>
                    <a:pt x="1073" y="1"/>
                    <a:pt x="1006" y="68"/>
                    <a:pt x="1006" y="149"/>
                  </a:cubicBezTo>
                  <a:cubicBezTo>
                    <a:pt x="1006" y="231"/>
                    <a:pt x="1073" y="296"/>
                    <a:pt x="1154" y="296"/>
                  </a:cubicBezTo>
                  <a:lnTo>
                    <a:pt x="1402" y="296"/>
                  </a:lnTo>
                  <a:cubicBezTo>
                    <a:pt x="1501" y="296"/>
                    <a:pt x="1582" y="379"/>
                    <a:pt x="1582" y="479"/>
                  </a:cubicBezTo>
                  <a:lnTo>
                    <a:pt x="1582" y="2922"/>
                  </a:lnTo>
                  <a:cubicBezTo>
                    <a:pt x="1582" y="3096"/>
                    <a:pt x="1441" y="3237"/>
                    <a:pt x="1268" y="3237"/>
                  </a:cubicBezTo>
                  <a:lnTo>
                    <a:pt x="297" y="3237"/>
                  </a:lnTo>
                  <a:lnTo>
                    <a:pt x="297" y="296"/>
                  </a:lnTo>
                  <a:lnTo>
                    <a:pt x="496" y="296"/>
                  </a:lnTo>
                  <a:cubicBezTo>
                    <a:pt x="577" y="296"/>
                    <a:pt x="644" y="231"/>
                    <a:pt x="644" y="149"/>
                  </a:cubicBezTo>
                  <a:cubicBezTo>
                    <a:pt x="644" y="68"/>
                    <a:pt x="577" y="1"/>
                    <a:pt x="496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3137386" y="3389505"/>
              <a:ext cx="57855" cy="95426"/>
            </a:xfrm>
            <a:custGeom>
              <a:avLst/>
              <a:gdLst/>
              <a:ahLst/>
              <a:cxnLst/>
              <a:rect l="l" t="t" r="r" b="b"/>
              <a:pathLst>
                <a:path w="2142" h="3533" extrusionOk="0">
                  <a:moveTo>
                    <a:pt x="1846" y="295"/>
                  </a:moveTo>
                  <a:lnTo>
                    <a:pt x="1846" y="3235"/>
                  </a:lnTo>
                  <a:lnTo>
                    <a:pt x="1680" y="3235"/>
                  </a:lnTo>
                  <a:lnTo>
                    <a:pt x="1680" y="1998"/>
                  </a:lnTo>
                  <a:cubicBezTo>
                    <a:pt x="1680" y="1915"/>
                    <a:pt x="1613" y="1850"/>
                    <a:pt x="1532" y="1850"/>
                  </a:cubicBezTo>
                  <a:lnTo>
                    <a:pt x="610" y="1850"/>
                  </a:lnTo>
                  <a:cubicBezTo>
                    <a:pt x="530" y="1850"/>
                    <a:pt x="463" y="1915"/>
                    <a:pt x="463" y="1998"/>
                  </a:cubicBezTo>
                  <a:lnTo>
                    <a:pt x="463" y="3235"/>
                  </a:lnTo>
                  <a:lnTo>
                    <a:pt x="296" y="3235"/>
                  </a:lnTo>
                  <a:lnTo>
                    <a:pt x="296" y="295"/>
                  </a:lnTo>
                  <a:lnTo>
                    <a:pt x="463" y="295"/>
                  </a:lnTo>
                  <a:lnTo>
                    <a:pt x="463" y="1532"/>
                  </a:lnTo>
                  <a:cubicBezTo>
                    <a:pt x="463" y="1613"/>
                    <a:pt x="530" y="1680"/>
                    <a:pt x="610" y="1680"/>
                  </a:cubicBezTo>
                  <a:lnTo>
                    <a:pt x="1532" y="1680"/>
                  </a:lnTo>
                  <a:cubicBezTo>
                    <a:pt x="1613" y="1680"/>
                    <a:pt x="1680" y="1615"/>
                    <a:pt x="1680" y="1532"/>
                  </a:cubicBezTo>
                  <a:lnTo>
                    <a:pt x="1680" y="295"/>
                  </a:lnTo>
                  <a:close/>
                  <a:moveTo>
                    <a:pt x="148" y="1"/>
                  </a:moveTo>
                  <a:cubicBezTo>
                    <a:pt x="66" y="1"/>
                    <a:pt x="0" y="68"/>
                    <a:pt x="0" y="149"/>
                  </a:cubicBezTo>
                  <a:lnTo>
                    <a:pt x="0" y="3384"/>
                  </a:lnTo>
                  <a:cubicBezTo>
                    <a:pt x="0" y="3467"/>
                    <a:pt x="66" y="3532"/>
                    <a:pt x="148" y="3532"/>
                  </a:cubicBezTo>
                  <a:lnTo>
                    <a:pt x="610" y="3532"/>
                  </a:lnTo>
                  <a:cubicBezTo>
                    <a:pt x="693" y="3532"/>
                    <a:pt x="758" y="3467"/>
                    <a:pt x="758" y="3384"/>
                  </a:cubicBezTo>
                  <a:lnTo>
                    <a:pt x="758" y="2147"/>
                  </a:lnTo>
                  <a:lnTo>
                    <a:pt x="1384" y="2147"/>
                  </a:lnTo>
                  <a:lnTo>
                    <a:pt x="1384" y="3384"/>
                  </a:lnTo>
                  <a:cubicBezTo>
                    <a:pt x="1384" y="3467"/>
                    <a:pt x="1449" y="3532"/>
                    <a:pt x="1532" y="3532"/>
                  </a:cubicBezTo>
                  <a:lnTo>
                    <a:pt x="1994" y="3532"/>
                  </a:lnTo>
                  <a:cubicBezTo>
                    <a:pt x="2077" y="3532"/>
                    <a:pt x="2142" y="3467"/>
                    <a:pt x="2142" y="3384"/>
                  </a:cubicBezTo>
                  <a:lnTo>
                    <a:pt x="2142" y="149"/>
                  </a:lnTo>
                  <a:cubicBezTo>
                    <a:pt x="2142" y="68"/>
                    <a:pt x="2077" y="1"/>
                    <a:pt x="1994" y="1"/>
                  </a:cubicBezTo>
                  <a:lnTo>
                    <a:pt x="1532" y="1"/>
                  </a:lnTo>
                  <a:cubicBezTo>
                    <a:pt x="1449" y="1"/>
                    <a:pt x="1384" y="68"/>
                    <a:pt x="1384" y="149"/>
                  </a:cubicBezTo>
                  <a:lnTo>
                    <a:pt x="1384" y="1386"/>
                  </a:lnTo>
                  <a:lnTo>
                    <a:pt x="758" y="1386"/>
                  </a:lnTo>
                  <a:lnTo>
                    <a:pt x="758" y="149"/>
                  </a:lnTo>
                  <a:cubicBezTo>
                    <a:pt x="758" y="68"/>
                    <a:pt x="693" y="1"/>
                    <a:pt x="610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3072697" y="3349288"/>
              <a:ext cx="269155" cy="222184"/>
            </a:xfrm>
            <a:custGeom>
              <a:avLst/>
              <a:gdLst/>
              <a:ahLst/>
              <a:cxnLst/>
              <a:rect l="l" t="t" r="r" b="b"/>
              <a:pathLst>
                <a:path w="9965" h="8226" extrusionOk="0">
                  <a:moveTo>
                    <a:pt x="9665" y="858"/>
                  </a:moveTo>
                  <a:lnTo>
                    <a:pt x="9665" y="5652"/>
                  </a:lnTo>
                  <a:lnTo>
                    <a:pt x="296" y="5652"/>
                  </a:lnTo>
                  <a:lnTo>
                    <a:pt x="296" y="858"/>
                  </a:lnTo>
                  <a:close/>
                  <a:moveTo>
                    <a:pt x="9664" y="5947"/>
                  </a:moveTo>
                  <a:lnTo>
                    <a:pt x="9664" y="6213"/>
                  </a:lnTo>
                  <a:lnTo>
                    <a:pt x="294" y="6213"/>
                  </a:lnTo>
                  <a:lnTo>
                    <a:pt x="294" y="5947"/>
                  </a:lnTo>
                  <a:close/>
                  <a:moveTo>
                    <a:pt x="5717" y="6509"/>
                  </a:moveTo>
                  <a:lnTo>
                    <a:pt x="5717" y="7357"/>
                  </a:lnTo>
                  <a:lnTo>
                    <a:pt x="3919" y="7357"/>
                  </a:lnTo>
                  <a:lnTo>
                    <a:pt x="3919" y="6509"/>
                  </a:lnTo>
                  <a:close/>
                  <a:moveTo>
                    <a:pt x="6403" y="7653"/>
                  </a:moveTo>
                  <a:lnTo>
                    <a:pt x="6403" y="7930"/>
                  </a:lnTo>
                  <a:lnTo>
                    <a:pt x="3231" y="7930"/>
                  </a:lnTo>
                  <a:lnTo>
                    <a:pt x="3231" y="7653"/>
                  </a:lnTo>
                  <a:close/>
                  <a:moveTo>
                    <a:pt x="148" y="0"/>
                  </a:moveTo>
                  <a:cubicBezTo>
                    <a:pt x="67" y="0"/>
                    <a:pt x="0" y="66"/>
                    <a:pt x="0" y="148"/>
                  </a:cubicBezTo>
                  <a:lnTo>
                    <a:pt x="0" y="710"/>
                  </a:lnTo>
                  <a:lnTo>
                    <a:pt x="0" y="5799"/>
                  </a:lnTo>
                  <a:lnTo>
                    <a:pt x="0" y="6361"/>
                  </a:lnTo>
                  <a:cubicBezTo>
                    <a:pt x="0" y="6444"/>
                    <a:pt x="67" y="6509"/>
                    <a:pt x="148" y="6509"/>
                  </a:cubicBezTo>
                  <a:lnTo>
                    <a:pt x="3623" y="6509"/>
                  </a:lnTo>
                  <a:lnTo>
                    <a:pt x="3623" y="7357"/>
                  </a:lnTo>
                  <a:lnTo>
                    <a:pt x="3085" y="7357"/>
                  </a:lnTo>
                  <a:cubicBezTo>
                    <a:pt x="3002" y="7357"/>
                    <a:pt x="2937" y="7424"/>
                    <a:pt x="2937" y="7505"/>
                  </a:cubicBezTo>
                  <a:lnTo>
                    <a:pt x="2937" y="8078"/>
                  </a:lnTo>
                  <a:cubicBezTo>
                    <a:pt x="2937" y="8159"/>
                    <a:pt x="3002" y="8226"/>
                    <a:pt x="3085" y="8226"/>
                  </a:cubicBezTo>
                  <a:lnTo>
                    <a:pt x="6551" y="8226"/>
                  </a:lnTo>
                  <a:cubicBezTo>
                    <a:pt x="6633" y="8226"/>
                    <a:pt x="6699" y="8159"/>
                    <a:pt x="6699" y="8078"/>
                  </a:cubicBezTo>
                  <a:lnTo>
                    <a:pt x="6699" y="7505"/>
                  </a:lnTo>
                  <a:cubicBezTo>
                    <a:pt x="6699" y="7424"/>
                    <a:pt x="6633" y="7357"/>
                    <a:pt x="6551" y="7357"/>
                  </a:cubicBezTo>
                  <a:lnTo>
                    <a:pt x="6012" y="7357"/>
                  </a:lnTo>
                  <a:lnTo>
                    <a:pt x="6012" y="6509"/>
                  </a:lnTo>
                  <a:lnTo>
                    <a:pt x="9816" y="6509"/>
                  </a:lnTo>
                  <a:cubicBezTo>
                    <a:pt x="9897" y="6509"/>
                    <a:pt x="9964" y="6444"/>
                    <a:pt x="9964" y="6361"/>
                  </a:cubicBezTo>
                  <a:lnTo>
                    <a:pt x="9964" y="5799"/>
                  </a:lnTo>
                  <a:lnTo>
                    <a:pt x="9964" y="710"/>
                  </a:lnTo>
                  <a:lnTo>
                    <a:pt x="9964" y="148"/>
                  </a:lnTo>
                  <a:cubicBezTo>
                    <a:pt x="9961" y="66"/>
                    <a:pt x="9896" y="0"/>
                    <a:pt x="9813" y="0"/>
                  </a:cubicBezTo>
                  <a:lnTo>
                    <a:pt x="1353" y="0"/>
                  </a:lnTo>
                  <a:cubicBezTo>
                    <a:pt x="1272" y="0"/>
                    <a:pt x="1205" y="66"/>
                    <a:pt x="1205" y="148"/>
                  </a:cubicBezTo>
                  <a:cubicBezTo>
                    <a:pt x="1205" y="229"/>
                    <a:pt x="1270" y="296"/>
                    <a:pt x="1353" y="296"/>
                  </a:cubicBezTo>
                  <a:lnTo>
                    <a:pt x="9665" y="296"/>
                  </a:lnTo>
                  <a:lnTo>
                    <a:pt x="9665" y="562"/>
                  </a:lnTo>
                  <a:lnTo>
                    <a:pt x="296" y="562"/>
                  </a:lnTo>
                  <a:lnTo>
                    <a:pt x="296" y="148"/>
                  </a:lnTo>
                  <a:cubicBezTo>
                    <a:pt x="296" y="66"/>
                    <a:pt x="230" y="0"/>
                    <a:pt x="148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21"/>
          <p:cNvGrpSpPr/>
          <p:nvPr/>
        </p:nvGrpSpPr>
        <p:grpSpPr>
          <a:xfrm>
            <a:off x="612184" y="1747958"/>
            <a:ext cx="320935" cy="320774"/>
            <a:chOff x="2392994" y="1981734"/>
            <a:chExt cx="269128" cy="268993"/>
          </a:xfrm>
        </p:grpSpPr>
        <p:sp>
          <p:nvSpPr>
            <p:cNvPr id="1005" name="Google Shape;1005;p21"/>
            <p:cNvSpPr/>
            <p:nvPr/>
          </p:nvSpPr>
          <p:spPr>
            <a:xfrm>
              <a:off x="2392994" y="1981734"/>
              <a:ext cx="269128" cy="268993"/>
            </a:xfrm>
            <a:custGeom>
              <a:avLst/>
              <a:gdLst/>
              <a:ahLst/>
              <a:cxnLst/>
              <a:rect l="l" t="t" r="r" b="b"/>
              <a:pathLst>
                <a:path w="9964" h="9959" extrusionOk="0">
                  <a:moveTo>
                    <a:pt x="4981" y="1"/>
                  </a:moveTo>
                  <a:cubicBezTo>
                    <a:pt x="4119" y="1"/>
                    <a:pt x="3266" y="223"/>
                    <a:pt x="2522" y="648"/>
                  </a:cubicBezTo>
                  <a:cubicBezTo>
                    <a:pt x="2452" y="688"/>
                    <a:pt x="2426" y="779"/>
                    <a:pt x="2465" y="850"/>
                  </a:cubicBezTo>
                  <a:cubicBezTo>
                    <a:pt x="2493" y="898"/>
                    <a:pt x="2543" y="924"/>
                    <a:pt x="2594" y="924"/>
                  </a:cubicBezTo>
                  <a:cubicBezTo>
                    <a:pt x="2619" y="924"/>
                    <a:pt x="2644" y="918"/>
                    <a:pt x="2667" y="905"/>
                  </a:cubicBezTo>
                  <a:cubicBezTo>
                    <a:pt x="3367" y="506"/>
                    <a:pt x="4167" y="296"/>
                    <a:pt x="4981" y="296"/>
                  </a:cubicBezTo>
                  <a:lnTo>
                    <a:pt x="4983" y="296"/>
                  </a:lnTo>
                  <a:cubicBezTo>
                    <a:pt x="6234" y="296"/>
                    <a:pt x="7411" y="783"/>
                    <a:pt x="8294" y="1669"/>
                  </a:cubicBezTo>
                  <a:cubicBezTo>
                    <a:pt x="9179" y="2555"/>
                    <a:pt x="9666" y="3731"/>
                    <a:pt x="9666" y="4983"/>
                  </a:cubicBezTo>
                  <a:cubicBezTo>
                    <a:pt x="9666" y="7566"/>
                    <a:pt x="7562" y="9664"/>
                    <a:pt x="4981" y="9664"/>
                  </a:cubicBezTo>
                  <a:lnTo>
                    <a:pt x="4978" y="9664"/>
                  </a:lnTo>
                  <a:cubicBezTo>
                    <a:pt x="3727" y="9664"/>
                    <a:pt x="2550" y="9177"/>
                    <a:pt x="1668" y="8292"/>
                  </a:cubicBezTo>
                  <a:cubicBezTo>
                    <a:pt x="782" y="7406"/>
                    <a:pt x="297" y="6229"/>
                    <a:pt x="297" y="4978"/>
                  </a:cubicBezTo>
                  <a:cubicBezTo>
                    <a:pt x="297" y="3744"/>
                    <a:pt x="773" y="2578"/>
                    <a:pt x="1640" y="1697"/>
                  </a:cubicBezTo>
                  <a:cubicBezTo>
                    <a:pt x="1697" y="1638"/>
                    <a:pt x="1697" y="1544"/>
                    <a:pt x="1638" y="1487"/>
                  </a:cubicBezTo>
                  <a:cubicBezTo>
                    <a:pt x="1610" y="1458"/>
                    <a:pt x="1572" y="1444"/>
                    <a:pt x="1535" y="1444"/>
                  </a:cubicBezTo>
                  <a:cubicBezTo>
                    <a:pt x="1496" y="1444"/>
                    <a:pt x="1458" y="1459"/>
                    <a:pt x="1428" y="1488"/>
                  </a:cubicBezTo>
                  <a:cubicBezTo>
                    <a:pt x="508" y="2424"/>
                    <a:pt x="1" y="3663"/>
                    <a:pt x="1" y="4978"/>
                  </a:cubicBezTo>
                  <a:cubicBezTo>
                    <a:pt x="1" y="6309"/>
                    <a:pt x="518" y="7560"/>
                    <a:pt x="1458" y="8500"/>
                  </a:cubicBezTo>
                  <a:cubicBezTo>
                    <a:pt x="2398" y="9442"/>
                    <a:pt x="3648" y="9958"/>
                    <a:pt x="4978" y="9958"/>
                  </a:cubicBezTo>
                  <a:lnTo>
                    <a:pt x="4981" y="9958"/>
                  </a:lnTo>
                  <a:cubicBezTo>
                    <a:pt x="6309" y="9958"/>
                    <a:pt x="7560" y="9442"/>
                    <a:pt x="8502" y="8502"/>
                  </a:cubicBezTo>
                  <a:cubicBezTo>
                    <a:pt x="9444" y="7562"/>
                    <a:pt x="9962" y="6312"/>
                    <a:pt x="9962" y="4981"/>
                  </a:cubicBezTo>
                  <a:cubicBezTo>
                    <a:pt x="9964" y="3652"/>
                    <a:pt x="9445" y="2401"/>
                    <a:pt x="8504" y="1459"/>
                  </a:cubicBezTo>
                  <a:cubicBezTo>
                    <a:pt x="7565" y="517"/>
                    <a:pt x="6314" y="1"/>
                    <a:pt x="498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2416250" y="2004989"/>
              <a:ext cx="222589" cy="222535"/>
            </a:xfrm>
            <a:custGeom>
              <a:avLst/>
              <a:gdLst/>
              <a:ahLst/>
              <a:cxnLst/>
              <a:rect l="l" t="t" r="r" b="b"/>
              <a:pathLst>
                <a:path w="8241" h="8239" extrusionOk="0">
                  <a:moveTo>
                    <a:pt x="4634" y="2967"/>
                  </a:moveTo>
                  <a:lnTo>
                    <a:pt x="4164" y="3423"/>
                  </a:lnTo>
                  <a:lnTo>
                    <a:pt x="4164" y="2967"/>
                  </a:lnTo>
                  <a:close/>
                  <a:moveTo>
                    <a:pt x="2980" y="4514"/>
                  </a:moveTo>
                  <a:cubicBezTo>
                    <a:pt x="2997" y="4514"/>
                    <a:pt x="3012" y="4520"/>
                    <a:pt x="3026" y="4528"/>
                  </a:cubicBezTo>
                  <a:lnTo>
                    <a:pt x="2902" y="4649"/>
                  </a:lnTo>
                  <a:cubicBezTo>
                    <a:pt x="2894" y="4635"/>
                    <a:pt x="2891" y="4620"/>
                    <a:pt x="2891" y="4604"/>
                  </a:cubicBezTo>
                  <a:cubicBezTo>
                    <a:pt x="2891" y="4553"/>
                    <a:pt x="2931" y="4514"/>
                    <a:pt x="2980" y="4514"/>
                  </a:cubicBezTo>
                  <a:close/>
                  <a:moveTo>
                    <a:pt x="6510" y="2968"/>
                  </a:moveTo>
                  <a:lnTo>
                    <a:pt x="6510" y="4766"/>
                  </a:lnTo>
                  <a:lnTo>
                    <a:pt x="4293" y="4766"/>
                  </a:lnTo>
                  <a:lnTo>
                    <a:pt x="6145" y="2968"/>
                  </a:lnTo>
                  <a:close/>
                  <a:moveTo>
                    <a:pt x="3003" y="2036"/>
                  </a:moveTo>
                  <a:cubicBezTo>
                    <a:pt x="3479" y="2036"/>
                    <a:pt x="3867" y="2424"/>
                    <a:pt x="3867" y="2900"/>
                  </a:cubicBezTo>
                  <a:lnTo>
                    <a:pt x="3867" y="3709"/>
                  </a:lnTo>
                  <a:lnTo>
                    <a:pt x="3238" y="4318"/>
                  </a:lnTo>
                  <a:cubicBezTo>
                    <a:pt x="3171" y="4255"/>
                    <a:pt x="3078" y="4218"/>
                    <a:pt x="2980" y="4218"/>
                  </a:cubicBezTo>
                  <a:cubicBezTo>
                    <a:pt x="2768" y="4218"/>
                    <a:pt x="2594" y="4392"/>
                    <a:pt x="2594" y="4604"/>
                  </a:cubicBezTo>
                  <a:cubicBezTo>
                    <a:pt x="2594" y="4697"/>
                    <a:pt x="2629" y="4786"/>
                    <a:pt x="2689" y="4855"/>
                  </a:cubicBezTo>
                  <a:lnTo>
                    <a:pt x="2092" y="5432"/>
                  </a:lnTo>
                  <a:lnTo>
                    <a:pt x="2092" y="2900"/>
                  </a:lnTo>
                  <a:cubicBezTo>
                    <a:pt x="2092" y="2424"/>
                    <a:pt x="2480" y="2036"/>
                    <a:pt x="2956" y="2036"/>
                  </a:cubicBezTo>
                  <a:close/>
                  <a:moveTo>
                    <a:pt x="3868" y="5180"/>
                  </a:moveTo>
                  <a:lnTo>
                    <a:pt x="3868" y="5532"/>
                  </a:lnTo>
                  <a:cubicBezTo>
                    <a:pt x="3868" y="6008"/>
                    <a:pt x="3482" y="6396"/>
                    <a:pt x="3005" y="6396"/>
                  </a:cubicBezTo>
                  <a:lnTo>
                    <a:pt x="2958" y="6396"/>
                  </a:lnTo>
                  <a:cubicBezTo>
                    <a:pt x="2860" y="6396"/>
                    <a:pt x="2762" y="6378"/>
                    <a:pt x="2668" y="6346"/>
                  </a:cubicBezTo>
                  <a:lnTo>
                    <a:pt x="3868" y="5180"/>
                  </a:lnTo>
                  <a:close/>
                  <a:moveTo>
                    <a:pt x="4125" y="296"/>
                  </a:moveTo>
                  <a:cubicBezTo>
                    <a:pt x="5029" y="296"/>
                    <a:pt x="5862" y="613"/>
                    <a:pt x="6519" y="1141"/>
                  </a:cubicBezTo>
                  <a:lnTo>
                    <a:pt x="6326" y="1328"/>
                  </a:lnTo>
                  <a:cubicBezTo>
                    <a:pt x="6267" y="1384"/>
                    <a:pt x="6265" y="1477"/>
                    <a:pt x="6321" y="1535"/>
                  </a:cubicBezTo>
                  <a:cubicBezTo>
                    <a:pt x="6351" y="1564"/>
                    <a:pt x="6390" y="1580"/>
                    <a:pt x="6429" y="1580"/>
                  </a:cubicBezTo>
                  <a:cubicBezTo>
                    <a:pt x="6466" y="1580"/>
                    <a:pt x="6503" y="1566"/>
                    <a:pt x="6533" y="1540"/>
                  </a:cubicBezTo>
                  <a:lnTo>
                    <a:pt x="6743" y="1336"/>
                  </a:lnTo>
                  <a:cubicBezTo>
                    <a:pt x="6855" y="1440"/>
                    <a:pt x="6961" y="1554"/>
                    <a:pt x="7059" y="1672"/>
                  </a:cubicBezTo>
                  <a:lnTo>
                    <a:pt x="1593" y="6979"/>
                  </a:lnTo>
                  <a:cubicBezTo>
                    <a:pt x="1475" y="6878"/>
                    <a:pt x="1366" y="6769"/>
                    <a:pt x="1261" y="6654"/>
                  </a:cubicBezTo>
                  <a:lnTo>
                    <a:pt x="5471" y="2565"/>
                  </a:lnTo>
                  <a:cubicBezTo>
                    <a:pt x="5531" y="2508"/>
                    <a:pt x="5532" y="2414"/>
                    <a:pt x="5476" y="2357"/>
                  </a:cubicBezTo>
                  <a:cubicBezTo>
                    <a:pt x="5447" y="2326"/>
                    <a:pt x="5409" y="2311"/>
                    <a:pt x="5370" y="2311"/>
                  </a:cubicBezTo>
                  <a:cubicBezTo>
                    <a:pt x="5333" y="2311"/>
                    <a:pt x="5296" y="2325"/>
                    <a:pt x="5268" y="2352"/>
                  </a:cubicBezTo>
                  <a:lnTo>
                    <a:pt x="4939" y="2671"/>
                  </a:lnTo>
                  <a:lnTo>
                    <a:pt x="4141" y="2671"/>
                  </a:lnTo>
                  <a:cubicBezTo>
                    <a:pt x="4035" y="2142"/>
                    <a:pt x="3565" y="1742"/>
                    <a:pt x="3005" y="1742"/>
                  </a:cubicBezTo>
                  <a:lnTo>
                    <a:pt x="2958" y="1742"/>
                  </a:lnTo>
                  <a:cubicBezTo>
                    <a:pt x="2318" y="1742"/>
                    <a:pt x="1798" y="2263"/>
                    <a:pt x="1798" y="2901"/>
                  </a:cubicBezTo>
                  <a:lnTo>
                    <a:pt x="1798" y="5530"/>
                  </a:lnTo>
                  <a:cubicBezTo>
                    <a:pt x="1798" y="5589"/>
                    <a:pt x="1803" y="5648"/>
                    <a:pt x="1812" y="5706"/>
                  </a:cubicBezTo>
                  <a:lnTo>
                    <a:pt x="1075" y="6422"/>
                  </a:lnTo>
                  <a:cubicBezTo>
                    <a:pt x="589" y="5781"/>
                    <a:pt x="298" y="4981"/>
                    <a:pt x="301" y="4117"/>
                  </a:cubicBezTo>
                  <a:cubicBezTo>
                    <a:pt x="301" y="2010"/>
                    <a:pt x="2016" y="296"/>
                    <a:pt x="4124" y="296"/>
                  </a:cubicBezTo>
                  <a:close/>
                  <a:moveTo>
                    <a:pt x="7238" y="1910"/>
                  </a:moveTo>
                  <a:cubicBezTo>
                    <a:pt x="7685" y="2534"/>
                    <a:pt x="7945" y="3298"/>
                    <a:pt x="7945" y="4122"/>
                  </a:cubicBezTo>
                  <a:cubicBezTo>
                    <a:pt x="7943" y="6229"/>
                    <a:pt x="6229" y="7943"/>
                    <a:pt x="4122" y="7943"/>
                  </a:cubicBezTo>
                  <a:cubicBezTo>
                    <a:pt x="3258" y="7943"/>
                    <a:pt x="2460" y="7655"/>
                    <a:pt x="1820" y="7171"/>
                  </a:cubicBezTo>
                  <a:lnTo>
                    <a:pt x="2440" y="6568"/>
                  </a:lnTo>
                  <a:cubicBezTo>
                    <a:pt x="2600" y="6649"/>
                    <a:pt x="2777" y="6691"/>
                    <a:pt x="2958" y="6691"/>
                  </a:cubicBezTo>
                  <a:lnTo>
                    <a:pt x="3005" y="6691"/>
                  </a:lnTo>
                  <a:cubicBezTo>
                    <a:pt x="3646" y="6691"/>
                    <a:pt x="4164" y="6170"/>
                    <a:pt x="4164" y="5532"/>
                  </a:cubicBezTo>
                  <a:lnTo>
                    <a:pt x="4164" y="5063"/>
                  </a:lnTo>
                  <a:lnTo>
                    <a:pt x="6659" y="5063"/>
                  </a:lnTo>
                  <a:cubicBezTo>
                    <a:pt x="6740" y="5063"/>
                    <a:pt x="6807" y="4996"/>
                    <a:pt x="6807" y="4915"/>
                  </a:cubicBezTo>
                  <a:lnTo>
                    <a:pt x="6807" y="2822"/>
                  </a:lnTo>
                  <a:cubicBezTo>
                    <a:pt x="6807" y="2739"/>
                    <a:pt x="6740" y="2674"/>
                    <a:pt x="6659" y="2674"/>
                  </a:cubicBezTo>
                  <a:lnTo>
                    <a:pt x="6450" y="2674"/>
                  </a:lnTo>
                  <a:lnTo>
                    <a:pt x="7238" y="1910"/>
                  </a:lnTo>
                  <a:close/>
                  <a:moveTo>
                    <a:pt x="4122" y="0"/>
                  </a:moveTo>
                  <a:cubicBezTo>
                    <a:pt x="1850" y="0"/>
                    <a:pt x="4" y="1848"/>
                    <a:pt x="1" y="4117"/>
                  </a:cubicBezTo>
                  <a:cubicBezTo>
                    <a:pt x="1" y="5110"/>
                    <a:pt x="354" y="6022"/>
                    <a:pt x="941" y="6735"/>
                  </a:cubicBezTo>
                  <a:cubicBezTo>
                    <a:pt x="942" y="6736"/>
                    <a:pt x="945" y="6739"/>
                    <a:pt x="947" y="6743"/>
                  </a:cubicBezTo>
                  <a:cubicBezTo>
                    <a:pt x="1112" y="6940"/>
                    <a:pt x="1296" y="7125"/>
                    <a:pt x="1493" y="7289"/>
                  </a:cubicBezTo>
                  <a:cubicBezTo>
                    <a:pt x="1498" y="7292"/>
                    <a:pt x="1501" y="7295"/>
                    <a:pt x="1506" y="7298"/>
                  </a:cubicBezTo>
                  <a:cubicBezTo>
                    <a:pt x="2217" y="7883"/>
                    <a:pt x="3127" y="8238"/>
                    <a:pt x="4120" y="8238"/>
                  </a:cubicBezTo>
                  <a:lnTo>
                    <a:pt x="4122" y="8238"/>
                  </a:lnTo>
                  <a:cubicBezTo>
                    <a:pt x="5221" y="8238"/>
                    <a:pt x="6256" y="7810"/>
                    <a:pt x="7033" y="7032"/>
                  </a:cubicBezTo>
                  <a:cubicBezTo>
                    <a:pt x="7811" y="6254"/>
                    <a:pt x="8239" y="5220"/>
                    <a:pt x="8240" y="4120"/>
                  </a:cubicBezTo>
                  <a:cubicBezTo>
                    <a:pt x="8240" y="1849"/>
                    <a:pt x="6394" y="0"/>
                    <a:pt x="4122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2474483" y="2070272"/>
              <a:ext cx="44485" cy="44458"/>
            </a:xfrm>
            <a:custGeom>
              <a:avLst/>
              <a:gdLst/>
              <a:ahLst/>
              <a:cxnLst/>
              <a:rect l="l" t="t" r="r" b="b"/>
              <a:pathLst>
                <a:path w="1647" h="1646" extrusionOk="0">
                  <a:moveTo>
                    <a:pt x="824" y="298"/>
                  </a:moveTo>
                  <a:cubicBezTo>
                    <a:pt x="1116" y="298"/>
                    <a:pt x="1351" y="536"/>
                    <a:pt x="1351" y="825"/>
                  </a:cubicBezTo>
                  <a:cubicBezTo>
                    <a:pt x="1351" y="1115"/>
                    <a:pt x="1116" y="1353"/>
                    <a:pt x="824" y="1353"/>
                  </a:cubicBezTo>
                  <a:cubicBezTo>
                    <a:pt x="534" y="1353"/>
                    <a:pt x="296" y="1115"/>
                    <a:pt x="296" y="825"/>
                  </a:cubicBezTo>
                  <a:cubicBezTo>
                    <a:pt x="296" y="536"/>
                    <a:pt x="534" y="298"/>
                    <a:pt x="824" y="298"/>
                  </a:cubicBezTo>
                  <a:close/>
                  <a:moveTo>
                    <a:pt x="824" y="0"/>
                  </a:moveTo>
                  <a:cubicBezTo>
                    <a:pt x="371" y="0"/>
                    <a:pt x="0" y="369"/>
                    <a:pt x="0" y="824"/>
                  </a:cubicBezTo>
                  <a:cubicBezTo>
                    <a:pt x="0" y="1277"/>
                    <a:pt x="371" y="1645"/>
                    <a:pt x="824" y="1645"/>
                  </a:cubicBezTo>
                  <a:cubicBezTo>
                    <a:pt x="1277" y="1645"/>
                    <a:pt x="1647" y="1277"/>
                    <a:pt x="1647" y="824"/>
                  </a:cubicBezTo>
                  <a:cubicBezTo>
                    <a:pt x="1647" y="369"/>
                    <a:pt x="1280" y="0"/>
                    <a:pt x="8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2485773" y="2081616"/>
              <a:ext cx="21905" cy="21878"/>
            </a:xfrm>
            <a:custGeom>
              <a:avLst/>
              <a:gdLst/>
              <a:ahLst/>
              <a:cxnLst/>
              <a:rect l="l" t="t" r="r" b="b"/>
              <a:pathLst>
                <a:path w="811" h="810" extrusionOk="0">
                  <a:moveTo>
                    <a:pt x="406" y="295"/>
                  </a:moveTo>
                  <a:cubicBezTo>
                    <a:pt x="466" y="295"/>
                    <a:pt x="515" y="343"/>
                    <a:pt x="515" y="404"/>
                  </a:cubicBezTo>
                  <a:cubicBezTo>
                    <a:pt x="515" y="463"/>
                    <a:pt x="466" y="513"/>
                    <a:pt x="406" y="513"/>
                  </a:cubicBezTo>
                  <a:cubicBezTo>
                    <a:pt x="345" y="513"/>
                    <a:pt x="297" y="463"/>
                    <a:pt x="297" y="404"/>
                  </a:cubicBezTo>
                  <a:cubicBezTo>
                    <a:pt x="297" y="343"/>
                    <a:pt x="345" y="295"/>
                    <a:pt x="406" y="295"/>
                  </a:cubicBezTo>
                  <a:close/>
                  <a:moveTo>
                    <a:pt x="406" y="1"/>
                  </a:moveTo>
                  <a:cubicBezTo>
                    <a:pt x="181" y="1"/>
                    <a:pt x="1" y="181"/>
                    <a:pt x="1" y="405"/>
                  </a:cubicBezTo>
                  <a:cubicBezTo>
                    <a:pt x="1" y="629"/>
                    <a:pt x="181" y="810"/>
                    <a:pt x="406" y="810"/>
                  </a:cubicBezTo>
                  <a:cubicBezTo>
                    <a:pt x="630" y="810"/>
                    <a:pt x="810" y="629"/>
                    <a:pt x="810" y="405"/>
                  </a:cubicBezTo>
                  <a:cubicBezTo>
                    <a:pt x="810" y="181"/>
                    <a:pt x="630" y="1"/>
                    <a:pt x="406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09" name="Google Shape;1009;p21"/>
          <p:cNvCxnSpPr>
            <a:cxnSpLocks/>
            <a:stCxn id="995" idx="3"/>
          </p:cNvCxnSpPr>
          <p:nvPr/>
        </p:nvCxnSpPr>
        <p:spPr>
          <a:xfrm>
            <a:off x="2600700" y="1599300"/>
            <a:ext cx="1332041" cy="2046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0" name="Google Shape;1010;p21"/>
          <p:cNvGrpSpPr/>
          <p:nvPr/>
        </p:nvGrpSpPr>
        <p:grpSpPr>
          <a:xfrm>
            <a:off x="1163100" y="2377921"/>
            <a:ext cx="1951500" cy="1202304"/>
            <a:chOff x="1163100" y="2377921"/>
            <a:chExt cx="1951500" cy="1202304"/>
          </a:xfrm>
        </p:grpSpPr>
        <p:sp>
          <p:nvSpPr>
            <p:cNvPr id="1011" name="Google Shape;1011;p21"/>
            <p:cNvSpPr txBox="1"/>
            <p:nvPr/>
          </p:nvSpPr>
          <p:spPr>
            <a:xfrm>
              <a:off x="1163100" y="2377921"/>
              <a:ext cx="1437600" cy="605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rPr>
                <a:t>SOUTH AMERICA</a:t>
              </a:r>
              <a:endParaRPr sz="1800" dirty="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  <p:sp>
          <p:nvSpPr>
            <p:cNvPr id="1012" name="Google Shape;1012;p21"/>
            <p:cNvSpPr txBox="1"/>
            <p:nvPr/>
          </p:nvSpPr>
          <p:spPr>
            <a:xfrm>
              <a:off x="1163100" y="2949325"/>
              <a:ext cx="19515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Kumbh Sans"/>
                  <a:ea typeface="Kumbh Sans"/>
                  <a:cs typeface="Kumbh Sans"/>
                  <a:sym typeface="Kumbh Sans"/>
                </a:rPr>
                <a:t>Total  Revenue </a:t>
              </a:r>
              <a:r>
                <a:rPr lang="en-US" b="1" dirty="0">
                  <a:solidFill>
                    <a:srgbClr val="EFC570"/>
                  </a:solidFill>
                  <a:latin typeface="Kumbh Sans"/>
                  <a:ea typeface="Kumbh Sans"/>
                  <a:cs typeface="Kumbh Sans"/>
                  <a:sym typeface="Kumbh Sans"/>
                </a:rPr>
                <a:t>$7,141</a:t>
              </a:r>
              <a:endParaRPr lang="en-US"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endParaRPr>
            </a:p>
          </p:txBody>
        </p:sp>
      </p:grpSp>
      <p:grpSp>
        <p:nvGrpSpPr>
          <p:cNvPr id="1014" name="Google Shape;1014;p21"/>
          <p:cNvGrpSpPr/>
          <p:nvPr/>
        </p:nvGrpSpPr>
        <p:grpSpPr>
          <a:xfrm>
            <a:off x="1163100" y="3557350"/>
            <a:ext cx="1951500" cy="1179250"/>
            <a:chOff x="1163100" y="3557350"/>
            <a:chExt cx="1951500" cy="1179250"/>
          </a:xfrm>
        </p:grpSpPr>
        <p:sp>
          <p:nvSpPr>
            <p:cNvPr id="1015" name="Google Shape;1015;p21"/>
            <p:cNvSpPr txBox="1"/>
            <p:nvPr/>
          </p:nvSpPr>
          <p:spPr>
            <a:xfrm>
              <a:off x="1163100" y="3557350"/>
              <a:ext cx="14376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rPr>
                <a:t>NORTH AMERICA</a:t>
              </a:r>
              <a:endParaRPr sz="1800" dirty="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  <p:sp>
          <p:nvSpPr>
            <p:cNvPr id="1016" name="Google Shape;1016;p21"/>
            <p:cNvSpPr txBox="1"/>
            <p:nvPr/>
          </p:nvSpPr>
          <p:spPr>
            <a:xfrm>
              <a:off x="1163100" y="4233378"/>
              <a:ext cx="1951500" cy="503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Kumbh Sans"/>
                  <a:ea typeface="Kumbh Sans"/>
                  <a:cs typeface="Kumbh Sans"/>
                  <a:sym typeface="Kumbh Sans"/>
                </a:rPr>
                <a:t>Total  Revenue </a:t>
              </a:r>
              <a:r>
                <a:rPr lang="en-US" b="1" dirty="0">
                  <a:solidFill>
                    <a:srgbClr val="EFC570"/>
                  </a:solidFill>
                  <a:latin typeface="Kumbh Sans"/>
                  <a:ea typeface="Kumbh Sans"/>
                  <a:cs typeface="Kumbh Sans"/>
                  <a:sym typeface="Kumbh Sans"/>
                </a:rPr>
                <a:t>$8,164</a:t>
              </a:r>
            </a:p>
            <a:p>
              <a:r>
                <a:rPr lang="en-US" b="1" dirty="0">
                  <a:solidFill>
                    <a:srgbClr val="EFC570"/>
                  </a:solidFill>
                  <a:latin typeface="Kumbh Sans"/>
                  <a:ea typeface="Kumbh Sans"/>
                  <a:cs typeface="Kumbh Sans"/>
                  <a:sym typeface="Kumbh Sans"/>
                </a:rPr>
                <a:t> </a:t>
              </a:r>
              <a:endParaRPr lang="en-US"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endParaRPr>
            </a:p>
          </p:txBody>
        </p:sp>
      </p:grpSp>
      <p:cxnSp>
        <p:nvCxnSpPr>
          <p:cNvPr id="1017" name="Google Shape;1017;p21"/>
          <p:cNvCxnSpPr>
            <a:cxnSpLocks/>
          </p:cNvCxnSpPr>
          <p:nvPr/>
        </p:nvCxnSpPr>
        <p:spPr>
          <a:xfrm>
            <a:off x="1268776" y="4217700"/>
            <a:ext cx="870074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8" name="Google Shape;1018;p21"/>
          <p:cNvSpPr/>
          <p:nvPr/>
        </p:nvSpPr>
        <p:spPr>
          <a:xfrm>
            <a:off x="457200" y="3905638"/>
            <a:ext cx="630900" cy="630900"/>
          </a:xfrm>
          <a:prstGeom prst="rect">
            <a:avLst/>
          </a:prstGeom>
          <a:solidFill>
            <a:srgbClr val="0C1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7E7C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1021" name="Google Shape;1021;p21"/>
          <p:cNvGrpSpPr/>
          <p:nvPr/>
        </p:nvGrpSpPr>
        <p:grpSpPr>
          <a:xfrm>
            <a:off x="612156" y="4075467"/>
            <a:ext cx="320998" cy="291269"/>
            <a:chOff x="4432049" y="4346458"/>
            <a:chExt cx="269181" cy="244251"/>
          </a:xfrm>
        </p:grpSpPr>
        <p:sp>
          <p:nvSpPr>
            <p:cNvPr id="1022" name="Google Shape;1022;p21"/>
            <p:cNvSpPr/>
            <p:nvPr/>
          </p:nvSpPr>
          <p:spPr>
            <a:xfrm>
              <a:off x="4528366" y="4346458"/>
              <a:ext cx="172864" cy="183965"/>
            </a:xfrm>
            <a:custGeom>
              <a:avLst/>
              <a:gdLst/>
              <a:ahLst/>
              <a:cxnLst/>
              <a:rect l="l" t="t" r="r" b="b"/>
              <a:pathLst>
                <a:path w="6400" h="6811" extrusionOk="0">
                  <a:moveTo>
                    <a:pt x="3198" y="359"/>
                  </a:moveTo>
                  <a:lnTo>
                    <a:pt x="3295" y="473"/>
                  </a:lnTo>
                  <a:cubicBezTo>
                    <a:pt x="3396" y="591"/>
                    <a:pt x="3538" y="662"/>
                    <a:pt x="3693" y="675"/>
                  </a:cubicBezTo>
                  <a:cubicBezTo>
                    <a:pt x="3708" y="676"/>
                    <a:pt x="3722" y="676"/>
                    <a:pt x="3737" y="676"/>
                  </a:cubicBezTo>
                  <a:cubicBezTo>
                    <a:pt x="3877" y="676"/>
                    <a:pt x="4013" y="628"/>
                    <a:pt x="4120" y="536"/>
                  </a:cubicBezTo>
                  <a:lnTo>
                    <a:pt x="4153" y="508"/>
                  </a:lnTo>
                  <a:lnTo>
                    <a:pt x="4537" y="957"/>
                  </a:lnTo>
                  <a:lnTo>
                    <a:pt x="4503" y="983"/>
                  </a:lnTo>
                  <a:cubicBezTo>
                    <a:pt x="4258" y="1193"/>
                    <a:pt x="4230" y="1564"/>
                    <a:pt x="4439" y="1808"/>
                  </a:cubicBezTo>
                  <a:cubicBezTo>
                    <a:pt x="4554" y="1943"/>
                    <a:pt x="4718" y="2012"/>
                    <a:pt x="4883" y="2012"/>
                  </a:cubicBezTo>
                  <a:cubicBezTo>
                    <a:pt x="5018" y="2012"/>
                    <a:pt x="5154" y="1966"/>
                    <a:pt x="5264" y="1872"/>
                  </a:cubicBezTo>
                  <a:lnTo>
                    <a:pt x="5297" y="1845"/>
                  </a:lnTo>
                  <a:lnTo>
                    <a:pt x="5622" y="2225"/>
                  </a:lnTo>
                  <a:lnTo>
                    <a:pt x="1023" y="2225"/>
                  </a:lnTo>
                  <a:lnTo>
                    <a:pt x="1023" y="2224"/>
                  </a:lnTo>
                  <a:lnTo>
                    <a:pt x="3198" y="359"/>
                  </a:lnTo>
                  <a:close/>
                  <a:moveTo>
                    <a:pt x="3208" y="0"/>
                  </a:moveTo>
                  <a:cubicBezTo>
                    <a:pt x="3175" y="0"/>
                    <a:pt x="3142" y="13"/>
                    <a:pt x="3116" y="35"/>
                  </a:cubicBezTo>
                  <a:lnTo>
                    <a:pt x="568" y="2220"/>
                  </a:lnTo>
                  <a:lnTo>
                    <a:pt x="148" y="2220"/>
                  </a:lnTo>
                  <a:cubicBezTo>
                    <a:pt x="65" y="2220"/>
                    <a:pt x="0" y="2287"/>
                    <a:pt x="0" y="2368"/>
                  </a:cubicBezTo>
                  <a:cubicBezTo>
                    <a:pt x="0" y="2451"/>
                    <a:pt x="65" y="2516"/>
                    <a:pt x="148" y="2516"/>
                  </a:cubicBezTo>
                  <a:lnTo>
                    <a:pt x="5475" y="2516"/>
                  </a:lnTo>
                  <a:lnTo>
                    <a:pt x="5475" y="2667"/>
                  </a:lnTo>
                  <a:cubicBezTo>
                    <a:pt x="5475" y="2989"/>
                    <a:pt x="5739" y="3251"/>
                    <a:pt x="6059" y="3251"/>
                  </a:cubicBezTo>
                  <a:lnTo>
                    <a:pt x="6103" y="3251"/>
                  </a:lnTo>
                  <a:lnTo>
                    <a:pt x="6103" y="3839"/>
                  </a:lnTo>
                  <a:lnTo>
                    <a:pt x="6059" y="3839"/>
                  </a:lnTo>
                  <a:cubicBezTo>
                    <a:pt x="5737" y="3839"/>
                    <a:pt x="5475" y="4102"/>
                    <a:pt x="5475" y="4423"/>
                  </a:cubicBezTo>
                  <a:cubicBezTo>
                    <a:pt x="5475" y="4745"/>
                    <a:pt x="5739" y="5006"/>
                    <a:pt x="6059" y="5006"/>
                  </a:cubicBezTo>
                  <a:lnTo>
                    <a:pt x="6103" y="5006"/>
                  </a:lnTo>
                  <a:lnTo>
                    <a:pt x="6103" y="5596"/>
                  </a:lnTo>
                  <a:lnTo>
                    <a:pt x="6059" y="5596"/>
                  </a:lnTo>
                  <a:cubicBezTo>
                    <a:pt x="5737" y="5596"/>
                    <a:pt x="5475" y="5859"/>
                    <a:pt x="5475" y="6180"/>
                  </a:cubicBezTo>
                  <a:lnTo>
                    <a:pt x="5475" y="6515"/>
                  </a:lnTo>
                  <a:lnTo>
                    <a:pt x="4456" y="6515"/>
                  </a:lnTo>
                  <a:cubicBezTo>
                    <a:pt x="4375" y="6515"/>
                    <a:pt x="4308" y="6580"/>
                    <a:pt x="4308" y="6662"/>
                  </a:cubicBezTo>
                  <a:cubicBezTo>
                    <a:pt x="4308" y="6745"/>
                    <a:pt x="4375" y="6810"/>
                    <a:pt x="4456" y="6810"/>
                  </a:cubicBezTo>
                  <a:lnTo>
                    <a:pt x="5623" y="6810"/>
                  </a:lnTo>
                  <a:cubicBezTo>
                    <a:pt x="5706" y="6810"/>
                    <a:pt x="5771" y="6745"/>
                    <a:pt x="5771" y="6662"/>
                  </a:cubicBezTo>
                  <a:lnTo>
                    <a:pt x="5771" y="6180"/>
                  </a:lnTo>
                  <a:cubicBezTo>
                    <a:pt x="5771" y="6021"/>
                    <a:pt x="5902" y="5890"/>
                    <a:pt x="6062" y="5890"/>
                  </a:cubicBezTo>
                  <a:lnTo>
                    <a:pt x="6252" y="5890"/>
                  </a:lnTo>
                  <a:cubicBezTo>
                    <a:pt x="6335" y="5890"/>
                    <a:pt x="6400" y="5823"/>
                    <a:pt x="6400" y="5743"/>
                  </a:cubicBezTo>
                  <a:lnTo>
                    <a:pt x="6400" y="4857"/>
                  </a:lnTo>
                  <a:cubicBezTo>
                    <a:pt x="6398" y="4781"/>
                    <a:pt x="6332" y="4715"/>
                    <a:pt x="6251" y="4715"/>
                  </a:cubicBezTo>
                  <a:lnTo>
                    <a:pt x="6059" y="4715"/>
                  </a:lnTo>
                  <a:cubicBezTo>
                    <a:pt x="5900" y="4715"/>
                    <a:pt x="5770" y="4585"/>
                    <a:pt x="5770" y="4426"/>
                  </a:cubicBezTo>
                  <a:cubicBezTo>
                    <a:pt x="5770" y="4266"/>
                    <a:pt x="5900" y="4135"/>
                    <a:pt x="6059" y="4135"/>
                  </a:cubicBezTo>
                  <a:lnTo>
                    <a:pt x="6251" y="4135"/>
                  </a:lnTo>
                  <a:cubicBezTo>
                    <a:pt x="6332" y="4135"/>
                    <a:pt x="6398" y="4069"/>
                    <a:pt x="6398" y="3987"/>
                  </a:cubicBezTo>
                  <a:lnTo>
                    <a:pt x="6398" y="3103"/>
                  </a:lnTo>
                  <a:cubicBezTo>
                    <a:pt x="6398" y="3020"/>
                    <a:pt x="6332" y="2955"/>
                    <a:pt x="6251" y="2955"/>
                  </a:cubicBezTo>
                  <a:lnTo>
                    <a:pt x="6059" y="2955"/>
                  </a:lnTo>
                  <a:cubicBezTo>
                    <a:pt x="5900" y="2955"/>
                    <a:pt x="5770" y="2824"/>
                    <a:pt x="5770" y="2664"/>
                  </a:cubicBezTo>
                  <a:lnTo>
                    <a:pt x="5770" y="2610"/>
                  </a:lnTo>
                  <a:lnTo>
                    <a:pt x="5986" y="2412"/>
                  </a:lnTo>
                  <a:cubicBezTo>
                    <a:pt x="6044" y="2357"/>
                    <a:pt x="6050" y="2267"/>
                    <a:pt x="5997" y="2208"/>
                  </a:cubicBezTo>
                  <a:lnTo>
                    <a:pt x="5421" y="1536"/>
                  </a:lnTo>
                  <a:cubicBezTo>
                    <a:pt x="5396" y="1508"/>
                    <a:pt x="5359" y="1487"/>
                    <a:pt x="5320" y="1486"/>
                  </a:cubicBezTo>
                  <a:cubicBezTo>
                    <a:pt x="5315" y="1485"/>
                    <a:pt x="5310" y="1485"/>
                    <a:pt x="5305" y="1485"/>
                  </a:cubicBezTo>
                  <a:cubicBezTo>
                    <a:pt x="5271" y="1485"/>
                    <a:pt x="5238" y="1498"/>
                    <a:pt x="5214" y="1520"/>
                  </a:cubicBezTo>
                  <a:lnTo>
                    <a:pt x="5069" y="1645"/>
                  </a:lnTo>
                  <a:cubicBezTo>
                    <a:pt x="5015" y="1691"/>
                    <a:pt x="4948" y="1714"/>
                    <a:pt x="4882" y="1714"/>
                  </a:cubicBezTo>
                  <a:cubicBezTo>
                    <a:pt x="4800" y="1714"/>
                    <a:pt x="4719" y="1680"/>
                    <a:pt x="4661" y="1613"/>
                  </a:cubicBezTo>
                  <a:cubicBezTo>
                    <a:pt x="4610" y="1556"/>
                    <a:pt x="4587" y="1480"/>
                    <a:pt x="4593" y="1403"/>
                  </a:cubicBezTo>
                  <a:cubicBezTo>
                    <a:pt x="4599" y="1325"/>
                    <a:pt x="4633" y="1255"/>
                    <a:pt x="4694" y="1206"/>
                  </a:cubicBezTo>
                  <a:lnTo>
                    <a:pt x="4837" y="1081"/>
                  </a:lnTo>
                  <a:cubicBezTo>
                    <a:pt x="4900" y="1028"/>
                    <a:pt x="4906" y="935"/>
                    <a:pt x="4853" y="873"/>
                  </a:cubicBezTo>
                  <a:lnTo>
                    <a:pt x="4277" y="202"/>
                  </a:lnTo>
                  <a:cubicBezTo>
                    <a:pt x="4249" y="168"/>
                    <a:pt x="4208" y="150"/>
                    <a:pt x="4167" y="150"/>
                  </a:cubicBezTo>
                  <a:cubicBezTo>
                    <a:pt x="4133" y="150"/>
                    <a:pt x="4098" y="162"/>
                    <a:pt x="4070" y="186"/>
                  </a:cubicBezTo>
                  <a:lnTo>
                    <a:pt x="3925" y="311"/>
                  </a:lnTo>
                  <a:cubicBezTo>
                    <a:pt x="3874" y="355"/>
                    <a:pt x="3807" y="379"/>
                    <a:pt x="3739" y="379"/>
                  </a:cubicBezTo>
                  <a:cubicBezTo>
                    <a:pt x="3731" y="379"/>
                    <a:pt x="3723" y="378"/>
                    <a:pt x="3715" y="378"/>
                  </a:cubicBezTo>
                  <a:cubicBezTo>
                    <a:pt x="3637" y="373"/>
                    <a:pt x="3567" y="337"/>
                    <a:pt x="3518" y="276"/>
                  </a:cubicBezTo>
                  <a:lnTo>
                    <a:pt x="3325" y="51"/>
                  </a:lnTo>
                  <a:cubicBezTo>
                    <a:pt x="3300" y="23"/>
                    <a:pt x="3262" y="3"/>
                    <a:pt x="3223" y="1"/>
                  </a:cubicBezTo>
                  <a:cubicBezTo>
                    <a:pt x="3218" y="0"/>
                    <a:pt x="3213" y="0"/>
                    <a:pt x="3208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432049" y="4406555"/>
              <a:ext cx="185802" cy="184154"/>
            </a:xfrm>
            <a:custGeom>
              <a:avLst/>
              <a:gdLst/>
              <a:ahLst/>
              <a:cxnLst/>
              <a:rect l="l" t="t" r="r" b="b"/>
              <a:pathLst>
                <a:path w="6879" h="6818" extrusionOk="0">
                  <a:moveTo>
                    <a:pt x="5379" y="4585"/>
                  </a:moveTo>
                  <a:lnTo>
                    <a:pt x="3203" y="6451"/>
                  </a:lnTo>
                  <a:lnTo>
                    <a:pt x="3107" y="6338"/>
                  </a:lnTo>
                  <a:cubicBezTo>
                    <a:pt x="3006" y="6219"/>
                    <a:pt x="2863" y="6148"/>
                    <a:pt x="2707" y="6135"/>
                  </a:cubicBezTo>
                  <a:cubicBezTo>
                    <a:pt x="2692" y="6134"/>
                    <a:pt x="2678" y="6134"/>
                    <a:pt x="2664" y="6134"/>
                  </a:cubicBezTo>
                  <a:cubicBezTo>
                    <a:pt x="2524" y="6134"/>
                    <a:pt x="2389" y="6182"/>
                    <a:pt x="2282" y="6274"/>
                  </a:cubicBezTo>
                  <a:lnTo>
                    <a:pt x="2248" y="6302"/>
                  </a:lnTo>
                  <a:lnTo>
                    <a:pt x="1865" y="5854"/>
                  </a:lnTo>
                  <a:lnTo>
                    <a:pt x="1898" y="5827"/>
                  </a:lnTo>
                  <a:cubicBezTo>
                    <a:pt x="2017" y="5726"/>
                    <a:pt x="2089" y="5583"/>
                    <a:pt x="2100" y="5427"/>
                  </a:cubicBezTo>
                  <a:cubicBezTo>
                    <a:pt x="2112" y="5272"/>
                    <a:pt x="2064" y="5121"/>
                    <a:pt x="1963" y="5002"/>
                  </a:cubicBezTo>
                  <a:cubicBezTo>
                    <a:pt x="1862" y="4883"/>
                    <a:pt x="1719" y="4811"/>
                    <a:pt x="1563" y="4800"/>
                  </a:cubicBezTo>
                  <a:cubicBezTo>
                    <a:pt x="1547" y="4799"/>
                    <a:pt x="1531" y="4798"/>
                    <a:pt x="1515" y="4798"/>
                  </a:cubicBezTo>
                  <a:cubicBezTo>
                    <a:pt x="1376" y="4798"/>
                    <a:pt x="1244" y="4846"/>
                    <a:pt x="1138" y="4937"/>
                  </a:cubicBezTo>
                  <a:lnTo>
                    <a:pt x="1104" y="4965"/>
                  </a:lnTo>
                  <a:lnTo>
                    <a:pt x="780" y="4585"/>
                  </a:lnTo>
                  <a:close/>
                  <a:moveTo>
                    <a:pt x="777" y="0"/>
                  </a:moveTo>
                  <a:cubicBezTo>
                    <a:pt x="696" y="0"/>
                    <a:pt x="629" y="65"/>
                    <a:pt x="629" y="148"/>
                  </a:cubicBezTo>
                  <a:lnTo>
                    <a:pt x="629" y="630"/>
                  </a:lnTo>
                  <a:cubicBezTo>
                    <a:pt x="629" y="789"/>
                    <a:pt x="498" y="920"/>
                    <a:pt x="340" y="920"/>
                  </a:cubicBezTo>
                  <a:lnTo>
                    <a:pt x="148" y="920"/>
                  </a:lnTo>
                  <a:cubicBezTo>
                    <a:pt x="67" y="920"/>
                    <a:pt x="0" y="987"/>
                    <a:pt x="0" y="1068"/>
                  </a:cubicBezTo>
                  <a:lnTo>
                    <a:pt x="0" y="1953"/>
                  </a:lnTo>
                  <a:cubicBezTo>
                    <a:pt x="0" y="2034"/>
                    <a:pt x="67" y="2101"/>
                    <a:pt x="148" y="2101"/>
                  </a:cubicBezTo>
                  <a:lnTo>
                    <a:pt x="340" y="2101"/>
                  </a:lnTo>
                  <a:cubicBezTo>
                    <a:pt x="498" y="2101"/>
                    <a:pt x="629" y="2232"/>
                    <a:pt x="629" y="2391"/>
                  </a:cubicBezTo>
                  <a:cubicBezTo>
                    <a:pt x="629" y="2551"/>
                    <a:pt x="498" y="2680"/>
                    <a:pt x="340" y="2680"/>
                  </a:cubicBezTo>
                  <a:lnTo>
                    <a:pt x="148" y="2680"/>
                  </a:lnTo>
                  <a:cubicBezTo>
                    <a:pt x="67" y="2680"/>
                    <a:pt x="0" y="2747"/>
                    <a:pt x="0" y="2828"/>
                  </a:cubicBezTo>
                  <a:lnTo>
                    <a:pt x="0" y="3714"/>
                  </a:lnTo>
                  <a:cubicBezTo>
                    <a:pt x="0" y="3796"/>
                    <a:pt x="67" y="3862"/>
                    <a:pt x="148" y="3862"/>
                  </a:cubicBezTo>
                  <a:lnTo>
                    <a:pt x="340" y="3862"/>
                  </a:lnTo>
                  <a:cubicBezTo>
                    <a:pt x="498" y="3862"/>
                    <a:pt x="629" y="3992"/>
                    <a:pt x="629" y="4151"/>
                  </a:cubicBezTo>
                  <a:lnTo>
                    <a:pt x="629" y="4232"/>
                  </a:lnTo>
                  <a:lnTo>
                    <a:pt x="421" y="4397"/>
                  </a:lnTo>
                  <a:cubicBezTo>
                    <a:pt x="389" y="4422"/>
                    <a:pt x="371" y="4459"/>
                    <a:pt x="366" y="4498"/>
                  </a:cubicBezTo>
                  <a:cubicBezTo>
                    <a:pt x="363" y="4537"/>
                    <a:pt x="374" y="4577"/>
                    <a:pt x="402" y="4609"/>
                  </a:cubicBezTo>
                  <a:lnTo>
                    <a:pt x="978" y="5279"/>
                  </a:lnTo>
                  <a:cubicBezTo>
                    <a:pt x="1003" y="5309"/>
                    <a:pt x="1040" y="5329"/>
                    <a:pt x="1079" y="5331"/>
                  </a:cubicBezTo>
                  <a:cubicBezTo>
                    <a:pt x="1083" y="5331"/>
                    <a:pt x="1087" y="5331"/>
                    <a:pt x="1091" y="5331"/>
                  </a:cubicBezTo>
                  <a:cubicBezTo>
                    <a:pt x="1126" y="5331"/>
                    <a:pt x="1160" y="5319"/>
                    <a:pt x="1186" y="5295"/>
                  </a:cubicBezTo>
                  <a:lnTo>
                    <a:pt x="1329" y="5170"/>
                  </a:lnTo>
                  <a:cubicBezTo>
                    <a:pt x="1381" y="5127"/>
                    <a:pt x="1445" y="5102"/>
                    <a:pt x="1512" y="5102"/>
                  </a:cubicBezTo>
                  <a:cubicBezTo>
                    <a:pt x="1521" y="5102"/>
                    <a:pt x="1530" y="5103"/>
                    <a:pt x="1540" y="5104"/>
                  </a:cubicBezTo>
                  <a:cubicBezTo>
                    <a:pt x="1617" y="5108"/>
                    <a:pt x="1687" y="5144"/>
                    <a:pt x="1739" y="5205"/>
                  </a:cubicBezTo>
                  <a:cubicBezTo>
                    <a:pt x="1842" y="5325"/>
                    <a:pt x="1828" y="5508"/>
                    <a:pt x="1708" y="5612"/>
                  </a:cubicBezTo>
                  <a:lnTo>
                    <a:pt x="1563" y="5737"/>
                  </a:lnTo>
                  <a:cubicBezTo>
                    <a:pt x="1501" y="5790"/>
                    <a:pt x="1494" y="5883"/>
                    <a:pt x="1547" y="5946"/>
                  </a:cubicBezTo>
                  <a:lnTo>
                    <a:pt x="2123" y="6616"/>
                  </a:lnTo>
                  <a:cubicBezTo>
                    <a:pt x="2152" y="6650"/>
                    <a:pt x="2193" y="6668"/>
                    <a:pt x="2235" y="6668"/>
                  </a:cubicBezTo>
                  <a:cubicBezTo>
                    <a:pt x="2269" y="6668"/>
                    <a:pt x="2304" y="6656"/>
                    <a:pt x="2332" y="6632"/>
                  </a:cubicBezTo>
                  <a:lnTo>
                    <a:pt x="2475" y="6507"/>
                  </a:lnTo>
                  <a:cubicBezTo>
                    <a:pt x="2529" y="6462"/>
                    <a:pt x="2598" y="6438"/>
                    <a:pt x="2666" y="6438"/>
                  </a:cubicBezTo>
                  <a:cubicBezTo>
                    <a:pt x="2673" y="6438"/>
                    <a:pt x="2679" y="6439"/>
                    <a:pt x="2685" y="6439"/>
                  </a:cubicBezTo>
                  <a:cubicBezTo>
                    <a:pt x="2763" y="6445"/>
                    <a:pt x="2833" y="6481"/>
                    <a:pt x="2884" y="6540"/>
                  </a:cubicBezTo>
                  <a:lnTo>
                    <a:pt x="3077" y="6766"/>
                  </a:lnTo>
                  <a:cubicBezTo>
                    <a:pt x="3105" y="6800"/>
                    <a:pt x="3147" y="6817"/>
                    <a:pt x="3189" y="6817"/>
                  </a:cubicBezTo>
                  <a:cubicBezTo>
                    <a:pt x="3222" y="6817"/>
                    <a:pt x="3258" y="6805"/>
                    <a:pt x="3284" y="6781"/>
                  </a:cubicBezTo>
                  <a:lnTo>
                    <a:pt x="5829" y="4601"/>
                  </a:lnTo>
                  <a:lnTo>
                    <a:pt x="5834" y="4598"/>
                  </a:lnTo>
                  <a:lnTo>
                    <a:pt x="6730" y="4598"/>
                  </a:lnTo>
                  <a:cubicBezTo>
                    <a:pt x="6813" y="4598"/>
                    <a:pt x="6878" y="4531"/>
                    <a:pt x="6878" y="4450"/>
                  </a:cubicBezTo>
                  <a:cubicBezTo>
                    <a:pt x="6878" y="4367"/>
                    <a:pt x="6808" y="4294"/>
                    <a:pt x="6729" y="4294"/>
                  </a:cubicBezTo>
                  <a:lnTo>
                    <a:pt x="925" y="4294"/>
                  </a:lnTo>
                  <a:lnTo>
                    <a:pt x="925" y="4143"/>
                  </a:lnTo>
                  <a:cubicBezTo>
                    <a:pt x="925" y="3821"/>
                    <a:pt x="663" y="3560"/>
                    <a:pt x="341" y="3560"/>
                  </a:cubicBezTo>
                  <a:lnTo>
                    <a:pt x="299" y="3560"/>
                  </a:lnTo>
                  <a:lnTo>
                    <a:pt x="299" y="2971"/>
                  </a:lnTo>
                  <a:lnTo>
                    <a:pt x="341" y="2971"/>
                  </a:lnTo>
                  <a:cubicBezTo>
                    <a:pt x="665" y="2971"/>
                    <a:pt x="925" y="2708"/>
                    <a:pt x="925" y="2388"/>
                  </a:cubicBezTo>
                  <a:cubicBezTo>
                    <a:pt x="925" y="2065"/>
                    <a:pt x="663" y="1804"/>
                    <a:pt x="341" y="1804"/>
                  </a:cubicBezTo>
                  <a:lnTo>
                    <a:pt x="299" y="1804"/>
                  </a:lnTo>
                  <a:lnTo>
                    <a:pt x="299" y="1214"/>
                  </a:lnTo>
                  <a:lnTo>
                    <a:pt x="341" y="1214"/>
                  </a:lnTo>
                  <a:cubicBezTo>
                    <a:pt x="665" y="1214"/>
                    <a:pt x="925" y="951"/>
                    <a:pt x="925" y="630"/>
                  </a:cubicBezTo>
                  <a:lnTo>
                    <a:pt x="925" y="296"/>
                  </a:lnTo>
                  <a:lnTo>
                    <a:pt x="2609" y="296"/>
                  </a:lnTo>
                  <a:cubicBezTo>
                    <a:pt x="2690" y="296"/>
                    <a:pt x="2757" y="229"/>
                    <a:pt x="2757" y="148"/>
                  </a:cubicBezTo>
                  <a:cubicBezTo>
                    <a:pt x="2757" y="65"/>
                    <a:pt x="2690" y="0"/>
                    <a:pt x="260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472320" y="4425083"/>
              <a:ext cx="188692" cy="86675"/>
            </a:xfrm>
            <a:custGeom>
              <a:avLst/>
              <a:gdLst/>
              <a:ahLst/>
              <a:cxnLst/>
              <a:rect l="l" t="t" r="r" b="b"/>
              <a:pathLst>
                <a:path w="6986" h="3209" extrusionOk="0">
                  <a:moveTo>
                    <a:pt x="148" y="0"/>
                  </a:moveTo>
                  <a:cubicBezTo>
                    <a:pt x="67" y="0"/>
                    <a:pt x="0" y="66"/>
                    <a:pt x="0" y="148"/>
                  </a:cubicBezTo>
                  <a:lnTo>
                    <a:pt x="0" y="3060"/>
                  </a:lnTo>
                  <a:cubicBezTo>
                    <a:pt x="0" y="3143"/>
                    <a:pt x="66" y="3208"/>
                    <a:pt x="148" y="3208"/>
                  </a:cubicBezTo>
                  <a:lnTo>
                    <a:pt x="6838" y="3208"/>
                  </a:lnTo>
                  <a:cubicBezTo>
                    <a:pt x="6919" y="3208"/>
                    <a:pt x="6986" y="3143"/>
                    <a:pt x="6986" y="3060"/>
                  </a:cubicBezTo>
                  <a:lnTo>
                    <a:pt x="6986" y="148"/>
                  </a:lnTo>
                  <a:cubicBezTo>
                    <a:pt x="6986" y="69"/>
                    <a:pt x="6919" y="2"/>
                    <a:pt x="6838" y="2"/>
                  </a:cubicBezTo>
                  <a:lnTo>
                    <a:pt x="2637" y="2"/>
                  </a:lnTo>
                  <a:cubicBezTo>
                    <a:pt x="2554" y="2"/>
                    <a:pt x="2489" y="69"/>
                    <a:pt x="2489" y="150"/>
                  </a:cubicBezTo>
                  <a:cubicBezTo>
                    <a:pt x="2489" y="232"/>
                    <a:pt x="2554" y="298"/>
                    <a:pt x="2637" y="298"/>
                  </a:cubicBezTo>
                  <a:lnTo>
                    <a:pt x="6690" y="298"/>
                  </a:lnTo>
                  <a:lnTo>
                    <a:pt x="6690" y="2916"/>
                  </a:lnTo>
                  <a:lnTo>
                    <a:pt x="296" y="2916"/>
                  </a:lnTo>
                  <a:lnTo>
                    <a:pt x="296" y="296"/>
                  </a:lnTo>
                  <a:lnTo>
                    <a:pt x="1510" y="296"/>
                  </a:lnTo>
                  <a:cubicBezTo>
                    <a:pt x="1593" y="296"/>
                    <a:pt x="1658" y="231"/>
                    <a:pt x="1658" y="148"/>
                  </a:cubicBezTo>
                  <a:cubicBezTo>
                    <a:pt x="1658" y="66"/>
                    <a:pt x="1593" y="0"/>
                    <a:pt x="1510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4490309" y="4451067"/>
              <a:ext cx="26308" cy="37976"/>
            </a:xfrm>
            <a:custGeom>
              <a:avLst/>
              <a:gdLst/>
              <a:ahLst/>
              <a:cxnLst/>
              <a:rect l="l" t="t" r="r" b="b"/>
              <a:pathLst>
                <a:path w="974" h="1406" extrusionOk="0">
                  <a:moveTo>
                    <a:pt x="80" y="0"/>
                  </a:moveTo>
                  <a:cubicBezTo>
                    <a:pt x="25" y="0"/>
                    <a:pt x="0" y="58"/>
                    <a:pt x="0" y="111"/>
                  </a:cubicBezTo>
                  <a:cubicBezTo>
                    <a:pt x="0" y="173"/>
                    <a:pt x="28" y="223"/>
                    <a:pt x="80" y="223"/>
                  </a:cubicBezTo>
                  <a:lnTo>
                    <a:pt x="362" y="223"/>
                  </a:lnTo>
                  <a:lnTo>
                    <a:pt x="362" y="1326"/>
                  </a:lnTo>
                  <a:cubicBezTo>
                    <a:pt x="362" y="1379"/>
                    <a:pt x="424" y="1406"/>
                    <a:pt x="486" y="1406"/>
                  </a:cubicBezTo>
                  <a:cubicBezTo>
                    <a:pt x="548" y="1406"/>
                    <a:pt x="611" y="1379"/>
                    <a:pt x="611" y="1326"/>
                  </a:cubicBezTo>
                  <a:lnTo>
                    <a:pt x="611" y="223"/>
                  </a:lnTo>
                  <a:lnTo>
                    <a:pt x="891" y="223"/>
                  </a:lnTo>
                  <a:cubicBezTo>
                    <a:pt x="942" y="223"/>
                    <a:pt x="970" y="168"/>
                    <a:pt x="970" y="111"/>
                  </a:cubicBezTo>
                  <a:cubicBezTo>
                    <a:pt x="973" y="56"/>
                    <a:pt x="947" y="0"/>
                    <a:pt x="895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4520290" y="4451067"/>
              <a:ext cx="6753" cy="38057"/>
            </a:xfrm>
            <a:custGeom>
              <a:avLst/>
              <a:gdLst/>
              <a:ahLst/>
              <a:cxnLst/>
              <a:rect l="l" t="t" r="r" b="b"/>
              <a:pathLst>
                <a:path w="250" h="1409" extrusionOk="0">
                  <a:moveTo>
                    <a:pt x="125" y="0"/>
                  </a:moveTo>
                  <a:cubicBezTo>
                    <a:pt x="61" y="0"/>
                    <a:pt x="0" y="24"/>
                    <a:pt x="0" y="78"/>
                  </a:cubicBezTo>
                  <a:lnTo>
                    <a:pt x="0" y="1328"/>
                  </a:lnTo>
                  <a:cubicBezTo>
                    <a:pt x="0" y="1381"/>
                    <a:pt x="62" y="1409"/>
                    <a:pt x="125" y="1409"/>
                  </a:cubicBezTo>
                  <a:cubicBezTo>
                    <a:pt x="187" y="1409"/>
                    <a:pt x="249" y="1381"/>
                    <a:pt x="249" y="1328"/>
                  </a:cubicBezTo>
                  <a:lnTo>
                    <a:pt x="249" y="78"/>
                  </a:lnTo>
                  <a:cubicBezTo>
                    <a:pt x="249" y="24"/>
                    <a:pt x="185" y="0"/>
                    <a:pt x="125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4532849" y="4451094"/>
              <a:ext cx="24444" cy="38381"/>
            </a:xfrm>
            <a:custGeom>
              <a:avLst/>
              <a:gdLst/>
              <a:ahLst/>
              <a:cxnLst/>
              <a:rect l="l" t="t" r="r" b="b"/>
              <a:pathLst>
                <a:path w="905" h="1421" extrusionOk="0">
                  <a:moveTo>
                    <a:pt x="446" y="1"/>
                  </a:moveTo>
                  <a:cubicBezTo>
                    <a:pt x="203" y="1"/>
                    <a:pt x="1" y="119"/>
                    <a:pt x="1" y="443"/>
                  </a:cubicBezTo>
                  <a:lnTo>
                    <a:pt x="1" y="980"/>
                  </a:lnTo>
                  <a:cubicBezTo>
                    <a:pt x="1" y="1300"/>
                    <a:pt x="201" y="1420"/>
                    <a:pt x="444" y="1420"/>
                  </a:cubicBezTo>
                  <a:cubicBezTo>
                    <a:pt x="715" y="1420"/>
                    <a:pt x="903" y="1272"/>
                    <a:pt x="903" y="1039"/>
                  </a:cubicBezTo>
                  <a:cubicBezTo>
                    <a:pt x="905" y="938"/>
                    <a:pt x="864" y="913"/>
                    <a:pt x="779" y="913"/>
                  </a:cubicBezTo>
                  <a:cubicBezTo>
                    <a:pt x="713" y="913"/>
                    <a:pt x="660" y="933"/>
                    <a:pt x="656" y="992"/>
                  </a:cubicBezTo>
                  <a:cubicBezTo>
                    <a:pt x="651" y="1075"/>
                    <a:pt x="636" y="1199"/>
                    <a:pt x="460" y="1199"/>
                  </a:cubicBezTo>
                  <a:cubicBezTo>
                    <a:pt x="327" y="1199"/>
                    <a:pt x="253" y="1128"/>
                    <a:pt x="253" y="977"/>
                  </a:cubicBezTo>
                  <a:lnTo>
                    <a:pt x="253" y="440"/>
                  </a:lnTo>
                  <a:cubicBezTo>
                    <a:pt x="253" y="290"/>
                    <a:pt x="327" y="219"/>
                    <a:pt x="455" y="219"/>
                  </a:cubicBezTo>
                  <a:cubicBezTo>
                    <a:pt x="639" y="219"/>
                    <a:pt x="653" y="350"/>
                    <a:pt x="656" y="409"/>
                  </a:cubicBezTo>
                  <a:cubicBezTo>
                    <a:pt x="657" y="468"/>
                    <a:pt x="710" y="490"/>
                    <a:pt x="780" y="490"/>
                  </a:cubicBezTo>
                  <a:cubicBezTo>
                    <a:pt x="866" y="490"/>
                    <a:pt x="905" y="466"/>
                    <a:pt x="905" y="367"/>
                  </a:cubicBezTo>
                  <a:cubicBezTo>
                    <a:pt x="905" y="142"/>
                    <a:pt x="715" y="1"/>
                    <a:pt x="446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4561858" y="4450986"/>
              <a:ext cx="25795" cy="38354"/>
            </a:xfrm>
            <a:custGeom>
              <a:avLst/>
              <a:gdLst/>
              <a:ahLst/>
              <a:cxnLst/>
              <a:rect l="l" t="t" r="r" b="b"/>
              <a:pathLst>
                <a:path w="955" h="1420" extrusionOk="0">
                  <a:moveTo>
                    <a:pt x="125" y="0"/>
                  </a:moveTo>
                  <a:cubicBezTo>
                    <a:pt x="61" y="0"/>
                    <a:pt x="0" y="24"/>
                    <a:pt x="0" y="78"/>
                  </a:cubicBezTo>
                  <a:lnTo>
                    <a:pt x="0" y="1329"/>
                  </a:lnTo>
                  <a:cubicBezTo>
                    <a:pt x="0" y="1382"/>
                    <a:pt x="63" y="1409"/>
                    <a:pt x="125" y="1409"/>
                  </a:cubicBezTo>
                  <a:cubicBezTo>
                    <a:pt x="187" y="1409"/>
                    <a:pt x="250" y="1382"/>
                    <a:pt x="250" y="1329"/>
                  </a:cubicBezTo>
                  <a:lnTo>
                    <a:pt x="250" y="953"/>
                  </a:lnTo>
                  <a:lnTo>
                    <a:pt x="352" y="822"/>
                  </a:lnTo>
                  <a:lnTo>
                    <a:pt x="715" y="1370"/>
                  </a:lnTo>
                  <a:cubicBezTo>
                    <a:pt x="737" y="1406"/>
                    <a:pt x="769" y="1420"/>
                    <a:pt x="802" y="1420"/>
                  </a:cubicBezTo>
                  <a:cubicBezTo>
                    <a:pt x="877" y="1420"/>
                    <a:pt x="951" y="1354"/>
                    <a:pt x="951" y="1295"/>
                  </a:cubicBezTo>
                  <a:cubicBezTo>
                    <a:pt x="955" y="1280"/>
                    <a:pt x="950" y="1264"/>
                    <a:pt x="941" y="1250"/>
                  </a:cubicBezTo>
                  <a:lnTo>
                    <a:pt x="520" y="610"/>
                  </a:lnTo>
                  <a:lnTo>
                    <a:pt x="864" y="178"/>
                  </a:lnTo>
                  <a:cubicBezTo>
                    <a:pt x="878" y="161"/>
                    <a:pt x="880" y="143"/>
                    <a:pt x="880" y="129"/>
                  </a:cubicBezTo>
                  <a:cubicBezTo>
                    <a:pt x="880" y="66"/>
                    <a:pt x="799" y="0"/>
                    <a:pt x="737" y="0"/>
                  </a:cubicBezTo>
                  <a:cubicBezTo>
                    <a:pt x="709" y="0"/>
                    <a:pt x="685" y="11"/>
                    <a:pt x="667" y="38"/>
                  </a:cubicBezTo>
                  <a:lnTo>
                    <a:pt x="250" y="604"/>
                  </a:lnTo>
                  <a:lnTo>
                    <a:pt x="250" y="78"/>
                  </a:lnTo>
                  <a:cubicBezTo>
                    <a:pt x="250" y="24"/>
                    <a:pt x="186" y="0"/>
                    <a:pt x="125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4590623" y="4451094"/>
              <a:ext cx="23607" cy="38084"/>
            </a:xfrm>
            <a:custGeom>
              <a:avLst/>
              <a:gdLst/>
              <a:ahLst/>
              <a:cxnLst/>
              <a:rect l="l" t="t" r="r" b="b"/>
              <a:pathLst>
                <a:path w="874" h="1410" extrusionOk="0">
                  <a:moveTo>
                    <a:pt x="109" y="1"/>
                  </a:moveTo>
                  <a:cubicBezTo>
                    <a:pt x="53" y="1"/>
                    <a:pt x="0" y="27"/>
                    <a:pt x="0" y="80"/>
                  </a:cubicBezTo>
                  <a:lnTo>
                    <a:pt x="0" y="1330"/>
                  </a:lnTo>
                  <a:cubicBezTo>
                    <a:pt x="0" y="1381"/>
                    <a:pt x="55" y="1409"/>
                    <a:pt x="109" y="1409"/>
                  </a:cubicBezTo>
                  <a:lnTo>
                    <a:pt x="794" y="1409"/>
                  </a:lnTo>
                  <a:cubicBezTo>
                    <a:pt x="848" y="1409"/>
                    <a:pt x="873" y="1353"/>
                    <a:pt x="873" y="1302"/>
                  </a:cubicBezTo>
                  <a:cubicBezTo>
                    <a:pt x="872" y="1238"/>
                    <a:pt x="844" y="1185"/>
                    <a:pt x="794" y="1185"/>
                  </a:cubicBezTo>
                  <a:lnTo>
                    <a:pt x="249" y="1185"/>
                  </a:lnTo>
                  <a:lnTo>
                    <a:pt x="249" y="798"/>
                  </a:lnTo>
                  <a:lnTo>
                    <a:pt x="540" y="798"/>
                  </a:lnTo>
                  <a:cubicBezTo>
                    <a:pt x="595" y="798"/>
                    <a:pt x="621" y="746"/>
                    <a:pt x="621" y="703"/>
                  </a:cubicBezTo>
                  <a:cubicBezTo>
                    <a:pt x="621" y="650"/>
                    <a:pt x="592" y="603"/>
                    <a:pt x="540" y="603"/>
                  </a:cubicBezTo>
                  <a:lnTo>
                    <a:pt x="249" y="603"/>
                  </a:lnTo>
                  <a:lnTo>
                    <a:pt x="249" y="219"/>
                  </a:lnTo>
                  <a:lnTo>
                    <a:pt x="794" y="219"/>
                  </a:lnTo>
                  <a:cubicBezTo>
                    <a:pt x="844" y="219"/>
                    <a:pt x="873" y="166"/>
                    <a:pt x="873" y="108"/>
                  </a:cubicBezTo>
                  <a:cubicBezTo>
                    <a:pt x="873" y="55"/>
                    <a:pt x="848" y="1"/>
                    <a:pt x="79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4615580" y="4451067"/>
              <a:ext cx="26335" cy="37976"/>
            </a:xfrm>
            <a:custGeom>
              <a:avLst/>
              <a:gdLst/>
              <a:ahLst/>
              <a:cxnLst/>
              <a:rect l="l" t="t" r="r" b="b"/>
              <a:pathLst>
                <a:path w="975" h="1406" extrusionOk="0">
                  <a:moveTo>
                    <a:pt x="80" y="0"/>
                  </a:moveTo>
                  <a:cubicBezTo>
                    <a:pt x="25" y="0"/>
                    <a:pt x="1" y="58"/>
                    <a:pt x="1" y="111"/>
                  </a:cubicBezTo>
                  <a:cubicBezTo>
                    <a:pt x="1" y="173"/>
                    <a:pt x="29" y="223"/>
                    <a:pt x="80" y="223"/>
                  </a:cubicBezTo>
                  <a:lnTo>
                    <a:pt x="362" y="223"/>
                  </a:lnTo>
                  <a:lnTo>
                    <a:pt x="362" y="1326"/>
                  </a:lnTo>
                  <a:cubicBezTo>
                    <a:pt x="362" y="1379"/>
                    <a:pt x="424" y="1406"/>
                    <a:pt x="486" y="1406"/>
                  </a:cubicBezTo>
                  <a:cubicBezTo>
                    <a:pt x="548" y="1406"/>
                    <a:pt x="611" y="1379"/>
                    <a:pt x="611" y="1326"/>
                  </a:cubicBezTo>
                  <a:lnTo>
                    <a:pt x="611" y="223"/>
                  </a:lnTo>
                  <a:lnTo>
                    <a:pt x="891" y="223"/>
                  </a:lnTo>
                  <a:cubicBezTo>
                    <a:pt x="941" y="223"/>
                    <a:pt x="970" y="168"/>
                    <a:pt x="970" y="111"/>
                  </a:cubicBezTo>
                  <a:cubicBezTo>
                    <a:pt x="975" y="56"/>
                    <a:pt x="950" y="0"/>
                    <a:pt x="89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21"/>
          <p:cNvGrpSpPr/>
          <p:nvPr/>
        </p:nvGrpSpPr>
        <p:grpSpPr>
          <a:xfrm>
            <a:off x="6040744" y="1371600"/>
            <a:ext cx="1951500" cy="1074340"/>
            <a:chOff x="6040744" y="1371600"/>
            <a:chExt cx="1951500" cy="1074340"/>
          </a:xfrm>
        </p:grpSpPr>
        <p:sp>
          <p:nvSpPr>
            <p:cNvPr id="1032" name="Google Shape;1032;p21"/>
            <p:cNvSpPr txBox="1"/>
            <p:nvPr/>
          </p:nvSpPr>
          <p:spPr>
            <a:xfrm>
              <a:off x="6540750" y="1371600"/>
              <a:ext cx="14376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rPr>
                <a:t>OCEANIA</a:t>
              </a:r>
              <a:endParaRPr sz="1800" dirty="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  <p:sp>
          <p:nvSpPr>
            <p:cNvPr id="1033" name="Google Shape;1033;p21"/>
            <p:cNvSpPr txBox="1"/>
            <p:nvPr/>
          </p:nvSpPr>
          <p:spPr>
            <a:xfrm>
              <a:off x="6040744" y="1815040"/>
              <a:ext cx="19515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Kumbh Sans"/>
                  <a:ea typeface="Kumbh Sans"/>
                  <a:cs typeface="Kumbh Sans"/>
                  <a:sym typeface="Kumbh Sans"/>
                </a:rPr>
                <a:t>Total  Revenue </a:t>
              </a:r>
              <a:r>
                <a:rPr lang="en-US" b="1" dirty="0">
                  <a:solidFill>
                    <a:srgbClr val="EFC570"/>
                  </a:solidFill>
                  <a:latin typeface="Kumbh Sans"/>
                  <a:ea typeface="Kumbh Sans"/>
                  <a:cs typeface="Kumbh Sans"/>
                  <a:sym typeface="Kumbh Sans"/>
                </a:rPr>
                <a:t>$6,342</a:t>
              </a:r>
              <a:endParaRPr lang="en-US"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endParaRPr>
            </a:p>
          </p:txBody>
        </p:sp>
      </p:grpSp>
      <p:cxnSp>
        <p:nvCxnSpPr>
          <p:cNvPr id="1034" name="Google Shape;1034;p21"/>
          <p:cNvCxnSpPr>
            <a:cxnSpLocks/>
          </p:cNvCxnSpPr>
          <p:nvPr/>
        </p:nvCxnSpPr>
        <p:spPr>
          <a:xfrm>
            <a:off x="7058025" y="1736497"/>
            <a:ext cx="826501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5" name="Google Shape;1035;p21"/>
          <p:cNvGrpSpPr/>
          <p:nvPr/>
        </p:nvGrpSpPr>
        <p:grpSpPr>
          <a:xfrm>
            <a:off x="6026850" y="2527975"/>
            <a:ext cx="1951500" cy="1052250"/>
            <a:chOff x="6026850" y="2527975"/>
            <a:chExt cx="1951500" cy="1052250"/>
          </a:xfrm>
        </p:grpSpPr>
        <p:sp>
          <p:nvSpPr>
            <p:cNvPr id="1036" name="Google Shape;1036;p21"/>
            <p:cNvSpPr txBox="1"/>
            <p:nvPr/>
          </p:nvSpPr>
          <p:spPr>
            <a:xfrm>
              <a:off x="6540750" y="2527975"/>
              <a:ext cx="14376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rPr>
                <a:t>ASIA</a:t>
              </a:r>
              <a:endParaRPr sz="1800" dirty="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  <p:sp>
          <p:nvSpPr>
            <p:cNvPr id="1037" name="Google Shape;1037;p21"/>
            <p:cNvSpPr txBox="1"/>
            <p:nvPr/>
          </p:nvSpPr>
          <p:spPr>
            <a:xfrm>
              <a:off x="6026850" y="2949325"/>
              <a:ext cx="19515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6"/>
                  </a:solidFill>
                  <a:latin typeface="Kumbh Sans"/>
                  <a:ea typeface="Kumbh Sans"/>
                  <a:cs typeface="Kumbh Sans"/>
                  <a:sym typeface="Kumbh Sans"/>
                </a:rPr>
                <a:t>Total  Revenue $27,577 </a:t>
              </a:r>
              <a:endParaRPr dirty="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endParaRPr>
            </a:p>
          </p:txBody>
        </p:sp>
      </p:grpSp>
      <p:cxnSp>
        <p:nvCxnSpPr>
          <p:cNvPr id="1038" name="Google Shape;1038;p21"/>
          <p:cNvCxnSpPr/>
          <p:nvPr/>
        </p:nvCxnSpPr>
        <p:spPr>
          <a:xfrm>
            <a:off x="7499626" y="2897637"/>
            <a:ext cx="384900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9" name="Google Shape;1039;p21"/>
          <p:cNvGrpSpPr/>
          <p:nvPr/>
        </p:nvGrpSpPr>
        <p:grpSpPr>
          <a:xfrm>
            <a:off x="6026850" y="3684350"/>
            <a:ext cx="1951500" cy="1052250"/>
            <a:chOff x="6026850" y="3684350"/>
            <a:chExt cx="1951500" cy="1052250"/>
          </a:xfrm>
        </p:grpSpPr>
        <p:sp>
          <p:nvSpPr>
            <p:cNvPr id="1040" name="Google Shape;1040;p21"/>
            <p:cNvSpPr txBox="1"/>
            <p:nvPr/>
          </p:nvSpPr>
          <p:spPr>
            <a:xfrm>
              <a:off x="6540750" y="3684350"/>
              <a:ext cx="14376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rPr>
                <a:t>EUROPE</a:t>
              </a:r>
              <a:endParaRPr sz="1800" dirty="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  <p:sp>
          <p:nvSpPr>
            <p:cNvPr id="1041" name="Google Shape;1041;p21"/>
            <p:cNvSpPr txBox="1"/>
            <p:nvPr/>
          </p:nvSpPr>
          <p:spPr>
            <a:xfrm>
              <a:off x="6026850" y="4105700"/>
              <a:ext cx="19515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Kumbh Sans"/>
                  <a:ea typeface="Kumbh Sans"/>
                  <a:cs typeface="Kumbh Sans"/>
                  <a:sym typeface="Kumbh Sans"/>
                </a:rPr>
                <a:t>Total  Revenue </a:t>
              </a:r>
              <a:r>
                <a:rPr lang="en-US" b="1" dirty="0">
                  <a:solidFill>
                    <a:srgbClr val="EFC570"/>
                  </a:solidFill>
                  <a:latin typeface="Kumbh Sans"/>
                  <a:ea typeface="Kumbh Sans"/>
                  <a:cs typeface="Kumbh Sans"/>
                  <a:sym typeface="Kumbh Sans"/>
                </a:rPr>
                <a:t>$6,342</a:t>
              </a:r>
              <a:endParaRPr lang="en-US"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endParaRPr>
            </a:p>
          </p:txBody>
        </p:sp>
      </p:grpSp>
      <p:cxnSp>
        <p:nvCxnSpPr>
          <p:cNvPr id="1042" name="Google Shape;1042;p21"/>
          <p:cNvCxnSpPr>
            <a:cxnSpLocks/>
          </p:cNvCxnSpPr>
          <p:nvPr/>
        </p:nvCxnSpPr>
        <p:spPr>
          <a:xfrm>
            <a:off x="7138988" y="4058772"/>
            <a:ext cx="745538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3" name="Google Shape;1043;p21"/>
          <p:cNvSpPr/>
          <p:nvPr/>
        </p:nvSpPr>
        <p:spPr>
          <a:xfrm>
            <a:off x="8065200" y="2749263"/>
            <a:ext cx="630900" cy="630900"/>
          </a:xfrm>
          <a:prstGeom prst="rect">
            <a:avLst/>
          </a:prstGeom>
          <a:solidFill>
            <a:srgbClr val="0C1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7E7C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044" name="Google Shape;1044;p21"/>
          <p:cNvSpPr/>
          <p:nvPr/>
        </p:nvSpPr>
        <p:spPr>
          <a:xfrm>
            <a:off x="8065200" y="1592888"/>
            <a:ext cx="630900" cy="630900"/>
          </a:xfrm>
          <a:prstGeom prst="rect">
            <a:avLst/>
          </a:prstGeom>
          <a:solidFill>
            <a:srgbClr val="0C1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F7E7C6"/>
              </a:solidFill>
              <a:highlight>
                <a:srgbClr val="FFFF00"/>
              </a:highlight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045" name="Google Shape;1045;p21"/>
          <p:cNvSpPr/>
          <p:nvPr/>
        </p:nvSpPr>
        <p:spPr>
          <a:xfrm>
            <a:off x="8065200" y="3905638"/>
            <a:ext cx="630900" cy="630900"/>
          </a:xfrm>
          <a:prstGeom prst="rect">
            <a:avLst/>
          </a:prstGeom>
          <a:solidFill>
            <a:srgbClr val="0C1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7E7C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1046" name="Google Shape;1046;p21"/>
          <p:cNvGrpSpPr/>
          <p:nvPr/>
        </p:nvGrpSpPr>
        <p:grpSpPr>
          <a:xfrm>
            <a:off x="8220134" y="1736464"/>
            <a:ext cx="321031" cy="320870"/>
            <a:chOff x="2392913" y="3325816"/>
            <a:chExt cx="269209" cy="269074"/>
          </a:xfrm>
        </p:grpSpPr>
        <p:sp>
          <p:nvSpPr>
            <p:cNvPr id="1047" name="Google Shape;1047;p21"/>
            <p:cNvSpPr/>
            <p:nvPr/>
          </p:nvSpPr>
          <p:spPr>
            <a:xfrm>
              <a:off x="2392913" y="3325816"/>
              <a:ext cx="269209" cy="269074"/>
            </a:xfrm>
            <a:custGeom>
              <a:avLst/>
              <a:gdLst/>
              <a:ahLst/>
              <a:cxnLst/>
              <a:rect l="l" t="t" r="r" b="b"/>
              <a:pathLst>
                <a:path w="9967" h="9962" extrusionOk="0">
                  <a:moveTo>
                    <a:pt x="4984" y="1"/>
                  </a:moveTo>
                  <a:cubicBezTo>
                    <a:pt x="4211" y="1"/>
                    <a:pt x="3470" y="175"/>
                    <a:pt x="2782" y="513"/>
                  </a:cubicBezTo>
                  <a:cubicBezTo>
                    <a:pt x="2707" y="550"/>
                    <a:pt x="2678" y="637"/>
                    <a:pt x="2714" y="712"/>
                  </a:cubicBezTo>
                  <a:cubicBezTo>
                    <a:pt x="2740" y="764"/>
                    <a:pt x="2792" y="794"/>
                    <a:pt x="2846" y="794"/>
                  </a:cubicBezTo>
                  <a:cubicBezTo>
                    <a:pt x="2868" y="794"/>
                    <a:pt x="2890" y="789"/>
                    <a:pt x="2911" y="779"/>
                  </a:cubicBezTo>
                  <a:cubicBezTo>
                    <a:pt x="3560" y="460"/>
                    <a:pt x="4256" y="300"/>
                    <a:pt x="4981" y="300"/>
                  </a:cubicBezTo>
                  <a:lnTo>
                    <a:pt x="4984" y="300"/>
                  </a:lnTo>
                  <a:cubicBezTo>
                    <a:pt x="6234" y="300"/>
                    <a:pt x="7412" y="787"/>
                    <a:pt x="8295" y="1672"/>
                  </a:cubicBezTo>
                  <a:cubicBezTo>
                    <a:pt x="9181" y="2558"/>
                    <a:pt x="9666" y="3735"/>
                    <a:pt x="9666" y="4986"/>
                  </a:cubicBezTo>
                  <a:cubicBezTo>
                    <a:pt x="9666" y="6237"/>
                    <a:pt x="9179" y="7414"/>
                    <a:pt x="8293" y="8296"/>
                  </a:cubicBezTo>
                  <a:cubicBezTo>
                    <a:pt x="7408" y="9180"/>
                    <a:pt x="6233" y="9669"/>
                    <a:pt x="4981" y="9669"/>
                  </a:cubicBezTo>
                  <a:lnTo>
                    <a:pt x="4980" y="9669"/>
                  </a:lnTo>
                  <a:cubicBezTo>
                    <a:pt x="2396" y="9669"/>
                    <a:pt x="295" y="7565"/>
                    <a:pt x="297" y="4981"/>
                  </a:cubicBezTo>
                  <a:cubicBezTo>
                    <a:pt x="297" y="3710"/>
                    <a:pt x="799" y="2519"/>
                    <a:pt x="1711" y="1630"/>
                  </a:cubicBezTo>
                  <a:cubicBezTo>
                    <a:pt x="1770" y="1573"/>
                    <a:pt x="1772" y="1479"/>
                    <a:pt x="1713" y="1420"/>
                  </a:cubicBezTo>
                  <a:cubicBezTo>
                    <a:pt x="1684" y="1390"/>
                    <a:pt x="1646" y="1375"/>
                    <a:pt x="1608" y="1375"/>
                  </a:cubicBezTo>
                  <a:cubicBezTo>
                    <a:pt x="1571" y="1375"/>
                    <a:pt x="1534" y="1389"/>
                    <a:pt x="1506" y="1417"/>
                  </a:cubicBezTo>
                  <a:cubicBezTo>
                    <a:pt x="1034" y="1876"/>
                    <a:pt x="665" y="2413"/>
                    <a:pt x="405" y="3016"/>
                  </a:cubicBezTo>
                  <a:cubicBezTo>
                    <a:pt x="138" y="3638"/>
                    <a:pt x="1" y="4300"/>
                    <a:pt x="1" y="4981"/>
                  </a:cubicBezTo>
                  <a:cubicBezTo>
                    <a:pt x="1" y="6312"/>
                    <a:pt x="519" y="7563"/>
                    <a:pt x="1459" y="8503"/>
                  </a:cubicBezTo>
                  <a:cubicBezTo>
                    <a:pt x="2398" y="9445"/>
                    <a:pt x="3649" y="9962"/>
                    <a:pt x="4980" y="9962"/>
                  </a:cubicBezTo>
                  <a:lnTo>
                    <a:pt x="4981" y="9962"/>
                  </a:lnTo>
                  <a:cubicBezTo>
                    <a:pt x="6311" y="9962"/>
                    <a:pt x="7562" y="9445"/>
                    <a:pt x="8504" y="8505"/>
                  </a:cubicBezTo>
                  <a:cubicBezTo>
                    <a:pt x="9445" y="7565"/>
                    <a:pt x="9962" y="6315"/>
                    <a:pt x="9962" y="4984"/>
                  </a:cubicBezTo>
                  <a:cubicBezTo>
                    <a:pt x="9967" y="3654"/>
                    <a:pt x="9448" y="2402"/>
                    <a:pt x="8507" y="1461"/>
                  </a:cubicBezTo>
                  <a:cubicBezTo>
                    <a:pt x="7568" y="519"/>
                    <a:pt x="6317" y="1"/>
                    <a:pt x="4986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00"/>
                </a:solidFill>
              </a:endParaRPr>
            </a:p>
          </p:txBody>
        </p:sp>
        <p:sp>
          <p:nvSpPr>
            <p:cNvPr id="1048" name="Google Shape;1048;p21"/>
            <p:cNvSpPr/>
            <p:nvPr/>
          </p:nvSpPr>
          <p:spPr>
            <a:xfrm>
              <a:off x="2416250" y="3349126"/>
              <a:ext cx="222616" cy="222535"/>
            </a:xfrm>
            <a:custGeom>
              <a:avLst/>
              <a:gdLst/>
              <a:ahLst/>
              <a:cxnLst/>
              <a:rect l="l" t="t" r="r" b="b"/>
              <a:pathLst>
                <a:path w="8242" h="8239" extrusionOk="0">
                  <a:moveTo>
                    <a:pt x="2343" y="3672"/>
                  </a:moveTo>
                  <a:lnTo>
                    <a:pt x="2343" y="4125"/>
                  </a:lnTo>
                  <a:lnTo>
                    <a:pt x="1439" y="4125"/>
                  </a:lnTo>
                  <a:lnTo>
                    <a:pt x="1439" y="3672"/>
                  </a:lnTo>
                  <a:close/>
                  <a:moveTo>
                    <a:pt x="3910" y="3672"/>
                  </a:moveTo>
                  <a:lnTo>
                    <a:pt x="3443" y="4125"/>
                  </a:lnTo>
                  <a:lnTo>
                    <a:pt x="2639" y="4125"/>
                  </a:lnTo>
                  <a:lnTo>
                    <a:pt x="2639" y="3672"/>
                  </a:lnTo>
                  <a:close/>
                  <a:moveTo>
                    <a:pt x="6139" y="3672"/>
                  </a:moveTo>
                  <a:lnTo>
                    <a:pt x="6139" y="4125"/>
                  </a:lnTo>
                  <a:lnTo>
                    <a:pt x="4955" y="4125"/>
                  </a:lnTo>
                  <a:lnTo>
                    <a:pt x="5422" y="3672"/>
                  </a:lnTo>
                  <a:close/>
                  <a:moveTo>
                    <a:pt x="6505" y="3672"/>
                  </a:moveTo>
                  <a:lnTo>
                    <a:pt x="6505" y="4125"/>
                  </a:lnTo>
                  <a:lnTo>
                    <a:pt x="6433" y="4125"/>
                  </a:lnTo>
                  <a:lnTo>
                    <a:pt x="6433" y="3672"/>
                  </a:lnTo>
                  <a:close/>
                  <a:moveTo>
                    <a:pt x="6872" y="3672"/>
                  </a:moveTo>
                  <a:lnTo>
                    <a:pt x="6872" y="4125"/>
                  </a:lnTo>
                  <a:lnTo>
                    <a:pt x="6801" y="4125"/>
                  </a:lnTo>
                  <a:lnTo>
                    <a:pt x="6801" y="3672"/>
                  </a:lnTo>
                  <a:close/>
                  <a:moveTo>
                    <a:pt x="4128" y="297"/>
                  </a:moveTo>
                  <a:cubicBezTo>
                    <a:pt x="5033" y="297"/>
                    <a:pt x="5865" y="615"/>
                    <a:pt x="6520" y="1142"/>
                  </a:cubicBezTo>
                  <a:lnTo>
                    <a:pt x="5957" y="1689"/>
                  </a:lnTo>
                  <a:cubicBezTo>
                    <a:pt x="5898" y="1745"/>
                    <a:pt x="5896" y="1838"/>
                    <a:pt x="5952" y="1897"/>
                  </a:cubicBezTo>
                  <a:cubicBezTo>
                    <a:pt x="5982" y="1927"/>
                    <a:pt x="6021" y="1942"/>
                    <a:pt x="6060" y="1942"/>
                  </a:cubicBezTo>
                  <a:cubicBezTo>
                    <a:pt x="6097" y="1942"/>
                    <a:pt x="6133" y="1928"/>
                    <a:pt x="6162" y="1900"/>
                  </a:cubicBezTo>
                  <a:lnTo>
                    <a:pt x="6745" y="1337"/>
                  </a:lnTo>
                  <a:cubicBezTo>
                    <a:pt x="6857" y="1441"/>
                    <a:pt x="6962" y="1555"/>
                    <a:pt x="7062" y="1673"/>
                  </a:cubicBezTo>
                  <a:lnTo>
                    <a:pt x="1594" y="6981"/>
                  </a:lnTo>
                  <a:cubicBezTo>
                    <a:pt x="1475" y="6878"/>
                    <a:pt x="1366" y="6769"/>
                    <a:pt x="1261" y="6654"/>
                  </a:cubicBezTo>
                  <a:lnTo>
                    <a:pt x="5109" y="2920"/>
                  </a:lnTo>
                  <a:cubicBezTo>
                    <a:pt x="5166" y="2864"/>
                    <a:pt x="5168" y="2770"/>
                    <a:pt x="5112" y="2713"/>
                  </a:cubicBezTo>
                  <a:cubicBezTo>
                    <a:pt x="5083" y="2682"/>
                    <a:pt x="5044" y="2667"/>
                    <a:pt x="5006" y="2667"/>
                  </a:cubicBezTo>
                  <a:cubicBezTo>
                    <a:pt x="4969" y="2667"/>
                    <a:pt x="4932" y="2681"/>
                    <a:pt x="4903" y="2708"/>
                  </a:cubicBezTo>
                  <a:lnTo>
                    <a:pt x="4217" y="3376"/>
                  </a:lnTo>
                  <a:lnTo>
                    <a:pt x="1296" y="3376"/>
                  </a:lnTo>
                  <a:cubicBezTo>
                    <a:pt x="1213" y="3376"/>
                    <a:pt x="1148" y="3441"/>
                    <a:pt x="1148" y="3524"/>
                  </a:cubicBezTo>
                  <a:lnTo>
                    <a:pt x="1148" y="4272"/>
                  </a:lnTo>
                  <a:cubicBezTo>
                    <a:pt x="1148" y="4355"/>
                    <a:pt x="1213" y="4420"/>
                    <a:pt x="1296" y="4420"/>
                  </a:cubicBezTo>
                  <a:lnTo>
                    <a:pt x="3141" y="4420"/>
                  </a:lnTo>
                  <a:lnTo>
                    <a:pt x="1078" y="6425"/>
                  </a:lnTo>
                  <a:cubicBezTo>
                    <a:pt x="591" y="5782"/>
                    <a:pt x="301" y="4982"/>
                    <a:pt x="303" y="4118"/>
                  </a:cubicBezTo>
                  <a:cubicBezTo>
                    <a:pt x="303" y="2012"/>
                    <a:pt x="2019" y="297"/>
                    <a:pt x="4125" y="297"/>
                  </a:cubicBezTo>
                  <a:close/>
                  <a:moveTo>
                    <a:pt x="7236" y="1908"/>
                  </a:moveTo>
                  <a:cubicBezTo>
                    <a:pt x="7682" y="2534"/>
                    <a:pt x="7943" y="3298"/>
                    <a:pt x="7943" y="4120"/>
                  </a:cubicBezTo>
                  <a:cubicBezTo>
                    <a:pt x="7943" y="6227"/>
                    <a:pt x="6229" y="7942"/>
                    <a:pt x="4122" y="7942"/>
                  </a:cubicBezTo>
                  <a:cubicBezTo>
                    <a:pt x="3258" y="7942"/>
                    <a:pt x="2460" y="7654"/>
                    <a:pt x="1820" y="7169"/>
                  </a:cubicBezTo>
                  <a:lnTo>
                    <a:pt x="4651" y="4420"/>
                  </a:lnTo>
                  <a:lnTo>
                    <a:pt x="7023" y="4420"/>
                  </a:lnTo>
                  <a:cubicBezTo>
                    <a:pt x="7104" y="4420"/>
                    <a:pt x="7171" y="4355"/>
                    <a:pt x="7171" y="4272"/>
                  </a:cubicBezTo>
                  <a:lnTo>
                    <a:pt x="7171" y="3524"/>
                  </a:lnTo>
                  <a:cubicBezTo>
                    <a:pt x="7171" y="3441"/>
                    <a:pt x="7104" y="3376"/>
                    <a:pt x="7023" y="3376"/>
                  </a:cubicBezTo>
                  <a:lnTo>
                    <a:pt x="5725" y="3376"/>
                  </a:lnTo>
                  <a:lnTo>
                    <a:pt x="7236" y="1908"/>
                  </a:lnTo>
                  <a:close/>
                  <a:moveTo>
                    <a:pt x="4122" y="0"/>
                  </a:moveTo>
                  <a:cubicBezTo>
                    <a:pt x="1850" y="0"/>
                    <a:pt x="4" y="1846"/>
                    <a:pt x="1" y="4117"/>
                  </a:cubicBezTo>
                  <a:cubicBezTo>
                    <a:pt x="1" y="5110"/>
                    <a:pt x="354" y="6022"/>
                    <a:pt x="941" y="6733"/>
                  </a:cubicBezTo>
                  <a:cubicBezTo>
                    <a:pt x="942" y="6736"/>
                    <a:pt x="945" y="6739"/>
                    <a:pt x="948" y="6741"/>
                  </a:cubicBezTo>
                  <a:cubicBezTo>
                    <a:pt x="1113" y="6940"/>
                    <a:pt x="1297" y="7122"/>
                    <a:pt x="1495" y="7289"/>
                  </a:cubicBezTo>
                  <a:cubicBezTo>
                    <a:pt x="1499" y="7292"/>
                    <a:pt x="1503" y="7293"/>
                    <a:pt x="1507" y="7298"/>
                  </a:cubicBezTo>
                  <a:cubicBezTo>
                    <a:pt x="2219" y="7883"/>
                    <a:pt x="3129" y="8238"/>
                    <a:pt x="4122" y="8238"/>
                  </a:cubicBezTo>
                  <a:lnTo>
                    <a:pt x="4124" y="8238"/>
                  </a:lnTo>
                  <a:cubicBezTo>
                    <a:pt x="6394" y="8238"/>
                    <a:pt x="8242" y="6391"/>
                    <a:pt x="8242" y="4121"/>
                  </a:cubicBezTo>
                  <a:cubicBezTo>
                    <a:pt x="8240" y="1851"/>
                    <a:pt x="6394" y="2"/>
                    <a:pt x="4122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9" name="Google Shape;1049;p21"/>
          <p:cNvGrpSpPr/>
          <p:nvPr/>
        </p:nvGrpSpPr>
        <p:grpSpPr>
          <a:xfrm>
            <a:off x="8220151" y="2947263"/>
            <a:ext cx="320998" cy="234936"/>
            <a:chOff x="7150832" y="3025847"/>
            <a:chExt cx="269181" cy="197011"/>
          </a:xfrm>
        </p:grpSpPr>
        <p:sp>
          <p:nvSpPr>
            <p:cNvPr id="1050" name="Google Shape;1050;p21"/>
            <p:cNvSpPr/>
            <p:nvPr/>
          </p:nvSpPr>
          <p:spPr>
            <a:xfrm>
              <a:off x="7325937" y="3052965"/>
              <a:ext cx="46403" cy="142748"/>
            </a:xfrm>
            <a:custGeom>
              <a:avLst/>
              <a:gdLst/>
              <a:ahLst/>
              <a:cxnLst/>
              <a:rect l="l" t="t" r="r" b="b"/>
              <a:pathLst>
                <a:path w="1718" h="5285" extrusionOk="0">
                  <a:moveTo>
                    <a:pt x="1219" y="296"/>
                  </a:moveTo>
                  <a:cubicBezTo>
                    <a:pt x="1331" y="296"/>
                    <a:pt x="1423" y="388"/>
                    <a:pt x="1423" y="500"/>
                  </a:cubicBezTo>
                  <a:lnTo>
                    <a:pt x="1423" y="4993"/>
                  </a:lnTo>
                  <a:lnTo>
                    <a:pt x="934" y="4993"/>
                  </a:lnTo>
                  <a:lnTo>
                    <a:pt x="934" y="4990"/>
                  </a:lnTo>
                  <a:cubicBezTo>
                    <a:pt x="939" y="4864"/>
                    <a:pt x="939" y="4666"/>
                    <a:pt x="940" y="4344"/>
                  </a:cubicBezTo>
                  <a:cubicBezTo>
                    <a:pt x="942" y="3928"/>
                    <a:pt x="940" y="3353"/>
                    <a:pt x="939" y="2630"/>
                  </a:cubicBezTo>
                  <a:cubicBezTo>
                    <a:pt x="934" y="1650"/>
                    <a:pt x="928" y="662"/>
                    <a:pt x="926" y="296"/>
                  </a:cubicBezTo>
                  <a:close/>
                  <a:moveTo>
                    <a:pt x="148" y="0"/>
                  </a:moveTo>
                  <a:cubicBezTo>
                    <a:pt x="67" y="0"/>
                    <a:pt x="0" y="67"/>
                    <a:pt x="0" y="148"/>
                  </a:cubicBezTo>
                  <a:lnTo>
                    <a:pt x="0" y="663"/>
                  </a:lnTo>
                  <a:cubicBezTo>
                    <a:pt x="0" y="746"/>
                    <a:pt x="67" y="811"/>
                    <a:pt x="148" y="811"/>
                  </a:cubicBezTo>
                  <a:cubicBezTo>
                    <a:pt x="231" y="811"/>
                    <a:pt x="296" y="746"/>
                    <a:pt x="296" y="663"/>
                  </a:cubicBezTo>
                  <a:lnTo>
                    <a:pt x="296" y="294"/>
                  </a:lnTo>
                  <a:lnTo>
                    <a:pt x="629" y="294"/>
                  </a:lnTo>
                  <a:cubicBezTo>
                    <a:pt x="642" y="2008"/>
                    <a:pt x="651" y="4414"/>
                    <a:pt x="637" y="4990"/>
                  </a:cubicBezTo>
                  <a:lnTo>
                    <a:pt x="296" y="4990"/>
                  </a:lnTo>
                  <a:lnTo>
                    <a:pt x="296" y="1838"/>
                  </a:lnTo>
                  <a:cubicBezTo>
                    <a:pt x="296" y="1757"/>
                    <a:pt x="231" y="1690"/>
                    <a:pt x="148" y="1690"/>
                  </a:cubicBezTo>
                  <a:cubicBezTo>
                    <a:pt x="67" y="1690"/>
                    <a:pt x="0" y="1757"/>
                    <a:pt x="0" y="1838"/>
                  </a:cubicBezTo>
                  <a:lnTo>
                    <a:pt x="0" y="5136"/>
                  </a:lnTo>
                  <a:cubicBezTo>
                    <a:pt x="0" y="5219"/>
                    <a:pt x="67" y="5284"/>
                    <a:pt x="148" y="5284"/>
                  </a:cubicBezTo>
                  <a:lnTo>
                    <a:pt x="1566" y="5284"/>
                  </a:lnTo>
                  <a:cubicBezTo>
                    <a:pt x="1649" y="5284"/>
                    <a:pt x="1714" y="5219"/>
                    <a:pt x="1714" y="5136"/>
                  </a:cubicBezTo>
                  <a:lnTo>
                    <a:pt x="1714" y="497"/>
                  </a:lnTo>
                  <a:cubicBezTo>
                    <a:pt x="1717" y="224"/>
                    <a:pt x="1493" y="0"/>
                    <a:pt x="121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7298900" y="3025847"/>
              <a:ext cx="121113" cy="197011"/>
            </a:xfrm>
            <a:custGeom>
              <a:avLst/>
              <a:gdLst/>
              <a:ahLst/>
              <a:cxnLst/>
              <a:rect l="l" t="t" r="r" b="b"/>
              <a:pathLst>
                <a:path w="4484" h="7294" extrusionOk="0">
                  <a:moveTo>
                    <a:pt x="3985" y="296"/>
                  </a:moveTo>
                  <a:cubicBezTo>
                    <a:pt x="4097" y="296"/>
                    <a:pt x="4189" y="388"/>
                    <a:pt x="4189" y="500"/>
                  </a:cubicBezTo>
                  <a:lnTo>
                    <a:pt x="4189" y="6794"/>
                  </a:lnTo>
                  <a:cubicBezTo>
                    <a:pt x="4189" y="6908"/>
                    <a:pt x="4097" y="6998"/>
                    <a:pt x="3985" y="6998"/>
                  </a:cubicBezTo>
                  <a:lnTo>
                    <a:pt x="3677" y="6998"/>
                  </a:lnTo>
                  <a:cubicBezTo>
                    <a:pt x="3705" y="6936"/>
                    <a:pt x="3722" y="6866"/>
                    <a:pt x="3722" y="6794"/>
                  </a:cubicBezTo>
                  <a:lnTo>
                    <a:pt x="3722" y="500"/>
                  </a:lnTo>
                  <a:cubicBezTo>
                    <a:pt x="3722" y="428"/>
                    <a:pt x="3706" y="358"/>
                    <a:pt x="3677" y="296"/>
                  </a:cubicBezTo>
                  <a:close/>
                  <a:moveTo>
                    <a:pt x="148" y="0"/>
                  </a:moveTo>
                  <a:cubicBezTo>
                    <a:pt x="66" y="0"/>
                    <a:pt x="1" y="67"/>
                    <a:pt x="1" y="148"/>
                  </a:cubicBezTo>
                  <a:lnTo>
                    <a:pt x="1" y="7146"/>
                  </a:lnTo>
                  <a:cubicBezTo>
                    <a:pt x="1" y="7228"/>
                    <a:pt x="66" y="7294"/>
                    <a:pt x="148" y="7294"/>
                  </a:cubicBezTo>
                  <a:lnTo>
                    <a:pt x="3985" y="7294"/>
                  </a:lnTo>
                  <a:cubicBezTo>
                    <a:pt x="4259" y="7294"/>
                    <a:pt x="4483" y="7071"/>
                    <a:pt x="4483" y="6795"/>
                  </a:cubicBezTo>
                  <a:lnTo>
                    <a:pt x="4483" y="503"/>
                  </a:lnTo>
                  <a:cubicBezTo>
                    <a:pt x="4483" y="224"/>
                    <a:pt x="4259" y="0"/>
                    <a:pt x="3985" y="0"/>
                  </a:cubicBezTo>
                  <a:lnTo>
                    <a:pt x="2075" y="0"/>
                  </a:lnTo>
                  <a:cubicBezTo>
                    <a:pt x="1994" y="0"/>
                    <a:pt x="1927" y="67"/>
                    <a:pt x="1927" y="148"/>
                  </a:cubicBezTo>
                  <a:cubicBezTo>
                    <a:pt x="1927" y="231"/>
                    <a:pt x="1994" y="296"/>
                    <a:pt x="2075" y="296"/>
                  </a:cubicBezTo>
                  <a:lnTo>
                    <a:pt x="3222" y="296"/>
                  </a:lnTo>
                  <a:cubicBezTo>
                    <a:pt x="3334" y="296"/>
                    <a:pt x="3426" y="388"/>
                    <a:pt x="3426" y="500"/>
                  </a:cubicBezTo>
                  <a:lnTo>
                    <a:pt x="3426" y="6794"/>
                  </a:lnTo>
                  <a:cubicBezTo>
                    <a:pt x="3426" y="6908"/>
                    <a:pt x="3334" y="6998"/>
                    <a:pt x="3222" y="6998"/>
                  </a:cubicBezTo>
                  <a:lnTo>
                    <a:pt x="296" y="6998"/>
                  </a:lnTo>
                  <a:lnTo>
                    <a:pt x="296" y="296"/>
                  </a:lnTo>
                  <a:lnTo>
                    <a:pt x="1152" y="296"/>
                  </a:lnTo>
                  <a:cubicBezTo>
                    <a:pt x="1233" y="296"/>
                    <a:pt x="1300" y="231"/>
                    <a:pt x="1300" y="148"/>
                  </a:cubicBezTo>
                  <a:cubicBezTo>
                    <a:pt x="1300" y="67"/>
                    <a:pt x="1233" y="0"/>
                    <a:pt x="1152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1"/>
            <p:cNvSpPr/>
            <p:nvPr/>
          </p:nvSpPr>
          <p:spPr>
            <a:xfrm>
              <a:off x="7150832" y="3025847"/>
              <a:ext cx="139101" cy="197011"/>
            </a:xfrm>
            <a:custGeom>
              <a:avLst/>
              <a:gdLst/>
              <a:ahLst/>
              <a:cxnLst/>
              <a:rect l="l" t="t" r="r" b="b"/>
              <a:pathLst>
                <a:path w="5150" h="7294" extrusionOk="0">
                  <a:moveTo>
                    <a:pt x="1814" y="4296"/>
                  </a:moveTo>
                  <a:lnTo>
                    <a:pt x="1814" y="6998"/>
                  </a:lnTo>
                  <a:lnTo>
                    <a:pt x="1300" y="6998"/>
                  </a:lnTo>
                  <a:lnTo>
                    <a:pt x="1300" y="4296"/>
                  </a:lnTo>
                  <a:close/>
                  <a:moveTo>
                    <a:pt x="4854" y="296"/>
                  </a:moveTo>
                  <a:lnTo>
                    <a:pt x="4854" y="6998"/>
                  </a:lnTo>
                  <a:lnTo>
                    <a:pt x="4293" y="6998"/>
                  </a:lnTo>
                  <a:lnTo>
                    <a:pt x="4293" y="296"/>
                  </a:lnTo>
                  <a:close/>
                  <a:moveTo>
                    <a:pt x="149" y="0"/>
                  </a:moveTo>
                  <a:cubicBezTo>
                    <a:pt x="68" y="0"/>
                    <a:pt x="1" y="67"/>
                    <a:pt x="1" y="148"/>
                  </a:cubicBezTo>
                  <a:lnTo>
                    <a:pt x="1" y="7146"/>
                  </a:lnTo>
                  <a:cubicBezTo>
                    <a:pt x="1" y="7228"/>
                    <a:pt x="68" y="7294"/>
                    <a:pt x="149" y="7294"/>
                  </a:cubicBezTo>
                  <a:lnTo>
                    <a:pt x="1959" y="7294"/>
                  </a:lnTo>
                  <a:cubicBezTo>
                    <a:pt x="2040" y="7294"/>
                    <a:pt x="2107" y="7228"/>
                    <a:pt x="2107" y="7146"/>
                  </a:cubicBezTo>
                  <a:lnTo>
                    <a:pt x="2107" y="4296"/>
                  </a:lnTo>
                  <a:lnTo>
                    <a:pt x="2995" y="4296"/>
                  </a:lnTo>
                  <a:lnTo>
                    <a:pt x="2995" y="5049"/>
                  </a:lnTo>
                  <a:cubicBezTo>
                    <a:pt x="2995" y="5130"/>
                    <a:pt x="3062" y="5197"/>
                    <a:pt x="3143" y="5197"/>
                  </a:cubicBezTo>
                  <a:cubicBezTo>
                    <a:pt x="3226" y="5197"/>
                    <a:pt x="3291" y="5130"/>
                    <a:pt x="3291" y="5049"/>
                  </a:cubicBezTo>
                  <a:lnTo>
                    <a:pt x="3291" y="4148"/>
                  </a:lnTo>
                  <a:cubicBezTo>
                    <a:pt x="3291" y="4066"/>
                    <a:pt x="3226" y="4000"/>
                    <a:pt x="3143" y="4000"/>
                  </a:cubicBezTo>
                  <a:lnTo>
                    <a:pt x="1153" y="4000"/>
                  </a:lnTo>
                  <a:cubicBezTo>
                    <a:pt x="1072" y="4000"/>
                    <a:pt x="1005" y="4066"/>
                    <a:pt x="1005" y="4148"/>
                  </a:cubicBezTo>
                  <a:lnTo>
                    <a:pt x="1005" y="6998"/>
                  </a:lnTo>
                  <a:lnTo>
                    <a:pt x="295" y="6998"/>
                  </a:lnTo>
                  <a:lnTo>
                    <a:pt x="295" y="296"/>
                  </a:lnTo>
                  <a:lnTo>
                    <a:pt x="1005" y="296"/>
                  </a:lnTo>
                  <a:lnTo>
                    <a:pt x="1005" y="3144"/>
                  </a:lnTo>
                  <a:cubicBezTo>
                    <a:pt x="1005" y="3227"/>
                    <a:pt x="1072" y="3292"/>
                    <a:pt x="1153" y="3292"/>
                  </a:cubicBezTo>
                  <a:lnTo>
                    <a:pt x="3143" y="3292"/>
                  </a:lnTo>
                  <a:cubicBezTo>
                    <a:pt x="3226" y="3292"/>
                    <a:pt x="3291" y="3227"/>
                    <a:pt x="3291" y="3144"/>
                  </a:cubicBezTo>
                  <a:lnTo>
                    <a:pt x="3291" y="294"/>
                  </a:lnTo>
                  <a:lnTo>
                    <a:pt x="3999" y="294"/>
                  </a:lnTo>
                  <a:lnTo>
                    <a:pt x="3999" y="6996"/>
                  </a:lnTo>
                  <a:lnTo>
                    <a:pt x="3291" y="6996"/>
                  </a:lnTo>
                  <a:lnTo>
                    <a:pt x="3291" y="6106"/>
                  </a:lnTo>
                  <a:cubicBezTo>
                    <a:pt x="3291" y="6024"/>
                    <a:pt x="3226" y="5958"/>
                    <a:pt x="3143" y="5958"/>
                  </a:cubicBezTo>
                  <a:cubicBezTo>
                    <a:pt x="3062" y="5958"/>
                    <a:pt x="2995" y="6024"/>
                    <a:pt x="2995" y="6106"/>
                  </a:cubicBezTo>
                  <a:lnTo>
                    <a:pt x="2995" y="7143"/>
                  </a:lnTo>
                  <a:cubicBezTo>
                    <a:pt x="2995" y="7224"/>
                    <a:pt x="3062" y="7290"/>
                    <a:pt x="3143" y="7290"/>
                  </a:cubicBezTo>
                  <a:lnTo>
                    <a:pt x="5002" y="7290"/>
                  </a:lnTo>
                  <a:cubicBezTo>
                    <a:pt x="5083" y="7290"/>
                    <a:pt x="5149" y="7224"/>
                    <a:pt x="5149" y="7143"/>
                  </a:cubicBezTo>
                  <a:lnTo>
                    <a:pt x="5149" y="148"/>
                  </a:lnTo>
                  <a:cubicBezTo>
                    <a:pt x="5149" y="67"/>
                    <a:pt x="5083" y="0"/>
                    <a:pt x="5002" y="0"/>
                  </a:cubicBezTo>
                  <a:lnTo>
                    <a:pt x="3143" y="0"/>
                  </a:lnTo>
                  <a:cubicBezTo>
                    <a:pt x="3062" y="0"/>
                    <a:pt x="2995" y="67"/>
                    <a:pt x="2995" y="148"/>
                  </a:cubicBezTo>
                  <a:lnTo>
                    <a:pt x="2995" y="2998"/>
                  </a:lnTo>
                  <a:lnTo>
                    <a:pt x="2107" y="2998"/>
                  </a:lnTo>
                  <a:lnTo>
                    <a:pt x="2107" y="1916"/>
                  </a:lnTo>
                  <a:cubicBezTo>
                    <a:pt x="2107" y="1835"/>
                    <a:pt x="2040" y="1768"/>
                    <a:pt x="1959" y="1768"/>
                  </a:cubicBezTo>
                  <a:cubicBezTo>
                    <a:pt x="1876" y="1768"/>
                    <a:pt x="1811" y="1835"/>
                    <a:pt x="1811" y="1916"/>
                  </a:cubicBezTo>
                  <a:lnTo>
                    <a:pt x="1811" y="2998"/>
                  </a:lnTo>
                  <a:lnTo>
                    <a:pt x="1297" y="2998"/>
                  </a:lnTo>
                  <a:lnTo>
                    <a:pt x="1297" y="296"/>
                  </a:lnTo>
                  <a:lnTo>
                    <a:pt x="1811" y="296"/>
                  </a:lnTo>
                  <a:lnTo>
                    <a:pt x="1811" y="842"/>
                  </a:lnTo>
                  <a:cubicBezTo>
                    <a:pt x="1811" y="925"/>
                    <a:pt x="1876" y="990"/>
                    <a:pt x="1959" y="990"/>
                  </a:cubicBezTo>
                  <a:cubicBezTo>
                    <a:pt x="2040" y="990"/>
                    <a:pt x="2107" y="925"/>
                    <a:pt x="2107" y="842"/>
                  </a:cubicBezTo>
                  <a:lnTo>
                    <a:pt x="2107" y="148"/>
                  </a:lnTo>
                  <a:cubicBezTo>
                    <a:pt x="2107" y="67"/>
                    <a:pt x="2040" y="0"/>
                    <a:pt x="195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21"/>
          <p:cNvGrpSpPr/>
          <p:nvPr/>
        </p:nvGrpSpPr>
        <p:grpSpPr>
          <a:xfrm>
            <a:off x="8233050" y="4072121"/>
            <a:ext cx="295199" cy="320870"/>
            <a:chOff x="6482096" y="2653789"/>
            <a:chExt cx="247547" cy="269074"/>
          </a:xfrm>
        </p:grpSpPr>
        <p:sp>
          <p:nvSpPr>
            <p:cNvPr id="1054" name="Google Shape;1054;p21"/>
            <p:cNvSpPr/>
            <p:nvPr/>
          </p:nvSpPr>
          <p:spPr>
            <a:xfrm>
              <a:off x="6482096" y="2653789"/>
              <a:ext cx="247547" cy="269074"/>
            </a:xfrm>
            <a:custGeom>
              <a:avLst/>
              <a:gdLst/>
              <a:ahLst/>
              <a:cxnLst/>
              <a:rect l="l" t="t" r="r" b="b"/>
              <a:pathLst>
                <a:path w="9165" h="9962" extrusionOk="0">
                  <a:moveTo>
                    <a:pt x="4981" y="1"/>
                  </a:moveTo>
                  <a:cubicBezTo>
                    <a:pt x="3650" y="1"/>
                    <a:pt x="2399" y="519"/>
                    <a:pt x="1459" y="1461"/>
                  </a:cubicBezTo>
                  <a:cubicBezTo>
                    <a:pt x="519" y="2399"/>
                    <a:pt x="0" y="3651"/>
                    <a:pt x="0" y="4981"/>
                  </a:cubicBezTo>
                  <a:cubicBezTo>
                    <a:pt x="0" y="6312"/>
                    <a:pt x="517" y="7564"/>
                    <a:pt x="1459" y="8504"/>
                  </a:cubicBezTo>
                  <a:cubicBezTo>
                    <a:pt x="2137" y="9182"/>
                    <a:pt x="2981" y="9641"/>
                    <a:pt x="3896" y="9844"/>
                  </a:cubicBezTo>
                  <a:cubicBezTo>
                    <a:pt x="4221" y="9921"/>
                    <a:pt x="4561" y="9962"/>
                    <a:pt x="4903" y="9962"/>
                  </a:cubicBezTo>
                  <a:cubicBezTo>
                    <a:pt x="6041" y="9962"/>
                    <a:pt x="7110" y="9518"/>
                    <a:pt x="7916" y="8714"/>
                  </a:cubicBezTo>
                  <a:cubicBezTo>
                    <a:pt x="8721" y="7907"/>
                    <a:pt x="9165" y="6838"/>
                    <a:pt x="9165" y="5699"/>
                  </a:cubicBezTo>
                  <a:cubicBezTo>
                    <a:pt x="9165" y="4561"/>
                    <a:pt x="8718" y="3489"/>
                    <a:pt x="7912" y="2684"/>
                  </a:cubicBezTo>
                  <a:cubicBezTo>
                    <a:pt x="7107" y="1878"/>
                    <a:pt x="6036" y="1434"/>
                    <a:pt x="4898" y="1434"/>
                  </a:cubicBezTo>
                  <a:cubicBezTo>
                    <a:pt x="4562" y="1434"/>
                    <a:pt x="4229" y="1473"/>
                    <a:pt x="3904" y="1551"/>
                  </a:cubicBezTo>
                  <a:cubicBezTo>
                    <a:pt x="3825" y="1571"/>
                    <a:pt x="3776" y="1651"/>
                    <a:pt x="3795" y="1730"/>
                  </a:cubicBezTo>
                  <a:cubicBezTo>
                    <a:pt x="3812" y="1799"/>
                    <a:pt x="3872" y="1844"/>
                    <a:pt x="3937" y="1844"/>
                  </a:cubicBezTo>
                  <a:cubicBezTo>
                    <a:pt x="3949" y="1844"/>
                    <a:pt x="3962" y="1842"/>
                    <a:pt x="3974" y="1839"/>
                  </a:cubicBezTo>
                  <a:cubicBezTo>
                    <a:pt x="4276" y="1767"/>
                    <a:pt x="4587" y="1730"/>
                    <a:pt x="4898" y="1730"/>
                  </a:cubicBezTo>
                  <a:cubicBezTo>
                    <a:pt x="7085" y="1730"/>
                    <a:pt x="8866" y="3511"/>
                    <a:pt x="8866" y="5697"/>
                  </a:cubicBezTo>
                  <a:cubicBezTo>
                    <a:pt x="8866" y="7858"/>
                    <a:pt x="7130" y="9620"/>
                    <a:pt x="4981" y="9663"/>
                  </a:cubicBezTo>
                  <a:lnTo>
                    <a:pt x="4976" y="9663"/>
                  </a:lnTo>
                  <a:cubicBezTo>
                    <a:pt x="4625" y="9663"/>
                    <a:pt x="4282" y="9624"/>
                    <a:pt x="3952" y="9550"/>
                  </a:cubicBezTo>
                  <a:cubicBezTo>
                    <a:pt x="2221" y="9123"/>
                    <a:pt x="931" y="7559"/>
                    <a:pt x="931" y="5697"/>
                  </a:cubicBezTo>
                  <a:cubicBezTo>
                    <a:pt x="931" y="4251"/>
                    <a:pt x="1720" y="2921"/>
                    <a:pt x="2986" y="2220"/>
                  </a:cubicBezTo>
                  <a:cubicBezTo>
                    <a:pt x="3059" y="2181"/>
                    <a:pt x="3084" y="2091"/>
                    <a:pt x="3045" y="2021"/>
                  </a:cubicBezTo>
                  <a:cubicBezTo>
                    <a:pt x="3018" y="1971"/>
                    <a:pt x="2967" y="1944"/>
                    <a:pt x="2915" y="1944"/>
                  </a:cubicBezTo>
                  <a:cubicBezTo>
                    <a:pt x="2891" y="1944"/>
                    <a:pt x="2866" y="1950"/>
                    <a:pt x="2844" y="1962"/>
                  </a:cubicBezTo>
                  <a:cubicBezTo>
                    <a:pt x="1482" y="2714"/>
                    <a:pt x="639" y="4143"/>
                    <a:pt x="639" y="5697"/>
                  </a:cubicBezTo>
                  <a:cubicBezTo>
                    <a:pt x="639" y="6337"/>
                    <a:pt x="779" y="6957"/>
                    <a:pt x="1045" y="7518"/>
                  </a:cubicBezTo>
                  <a:cubicBezTo>
                    <a:pt x="570" y="6787"/>
                    <a:pt x="296" y="5915"/>
                    <a:pt x="296" y="4980"/>
                  </a:cubicBezTo>
                  <a:cubicBezTo>
                    <a:pt x="296" y="2446"/>
                    <a:pt x="2316" y="376"/>
                    <a:pt x="4833" y="298"/>
                  </a:cubicBezTo>
                  <a:lnTo>
                    <a:pt x="4833" y="952"/>
                  </a:lnTo>
                  <a:cubicBezTo>
                    <a:pt x="4833" y="1034"/>
                    <a:pt x="4898" y="1100"/>
                    <a:pt x="4981" y="1100"/>
                  </a:cubicBezTo>
                  <a:cubicBezTo>
                    <a:pt x="5062" y="1100"/>
                    <a:pt x="5129" y="1034"/>
                    <a:pt x="5129" y="952"/>
                  </a:cubicBezTo>
                  <a:lnTo>
                    <a:pt x="5129" y="149"/>
                  </a:lnTo>
                  <a:cubicBezTo>
                    <a:pt x="5129" y="68"/>
                    <a:pt x="5062" y="1"/>
                    <a:pt x="498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6580303" y="2713129"/>
              <a:ext cx="67282" cy="67282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45" y="296"/>
                  </a:moveTo>
                  <a:cubicBezTo>
                    <a:pt x="1589" y="296"/>
                    <a:pt x="1893" y="481"/>
                    <a:pt x="2058" y="758"/>
                  </a:cubicBezTo>
                  <a:cubicBezTo>
                    <a:pt x="1792" y="679"/>
                    <a:pt x="1518" y="639"/>
                    <a:pt x="1244" y="639"/>
                  </a:cubicBezTo>
                  <a:cubicBezTo>
                    <a:pt x="971" y="639"/>
                    <a:pt x="697" y="679"/>
                    <a:pt x="430" y="758"/>
                  </a:cubicBezTo>
                  <a:cubicBezTo>
                    <a:pt x="595" y="481"/>
                    <a:pt x="898" y="296"/>
                    <a:pt x="1245" y="296"/>
                  </a:cubicBezTo>
                  <a:close/>
                  <a:moveTo>
                    <a:pt x="1248" y="936"/>
                  </a:moveTo>
                  <a:cubicBezTo>
                    <a:pt x="1566" y="936"/>
                    <a:pt x="1883" y="995"/>
                    <a:pt x="2185" y="1113"/>
                  </a:cubicBezTo>
                  <a:cubicBezTo>
                    <a:pt x="2190" y="1156"/>
                    <a:pt x="2195" y="1202"/>
                    <a:pt x="2195" y="1245"/>
                  </a:cubicBezTo>
                  <a:cubicBezTo>
                    <a:pt x="2193" y="1770"/>
                    <a:pt x="1768" y="2195"/>
                    <a:pt x="1245" y="2195"/>
                  </a:cubicBezTo>
                  <a:cubicBezTo>
                    <a:pt x="722" y="2195"/>
                    <a:pt x="296" y="1770"/>
                    <a:pt x="296" y="1245"/>
                  </a:cubicBezTo>
                  <a:cubicBezTo>
                    <a:pt x="296" y="1200"/>
                    <a:pt x="299" y="1158"/>
                    <a:pt x="305" y="1116"/>
                  </a:cubicBezTo>
                  <a:cubicBezTo>
                    <a:pt x="610" y="996"/>
                    <a:pt x="929" y="936"/>
                    <a:pt x="1248" y="936"/>
                  </a:cubicBezTo>
                  <a:close/>
                  <a:moveTo>
                    <a:pt x="1245" y="0"/>
                  </a:moveTo>
                  <a:cubicBezTo>
                    <a:pt x="559" y="0"/>
                    <a:pt x="0" y="559"/>
                    <a:pt x="0" y="1245"/>
                  </a:cubicBezTo>
                  <a:cubicBezTo>
                    <a:pt x="0" y="1933"/>
                    <a:pt x="559" y="2490"/>
                    <a:pt x="1245" y="2490"/>
                  </a:cubicBezTo>
                  <a:cubicBezTo>
                    <a:pt x="1932" y="2490"/>
                    <a:pt x="2490" y="1933"/>
                    <a:pt x="2490" y="1245"/>
                  </a:cubicBezTo>
                  <a:cubicBezTo>
                    <a:pt x="2489" y="559"/>
                    <a:pt x="1930" y="0"/>
                    <a:pt x="1245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1"/>
            <p:cNvSpPr/>
            <p:nvPr/>
          </p:nvSpPr>
          <p:spPr>
            <a:xfrm>
              <a:off x="6580303" y="2834267"/>
              <a:ext cx="67282" cy="67282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45" y="295"/>
                  </a:moveTo>
                  <a:cubicBezTo>
                    <a:pt x="1768" y="295"/>
                    <a:pt x="2195" y="721"/>
                    <a:pt x="2195" y="1246"/>
                  </a:cubicBezTo>
                  <a:cubicBezTo>
                    <a:pt x="2195" y="1300"/>
                    <a:pt x="2189" y="1353"/>
                    <a:pt x="2181" y="1406"/>
                  </a:cubicBezTo>
                  <a:cubicBezTo>
                    <a:pt x="1878" y="1524"/>
                    <a:pt x="1561" y="1583"/>
                    <a:pt x="1243" y="1583"/>
                  </a:cubicBezTo>
                  <a:cubicBezTo>
                    <a:pt x="936" y="1583"/>
                    <a:pt x="629" y="1528"/>
                    <a:pt x="336" y="1417"/>
                  </a:cubicBezTo>
                  <a:cubicBezTo>
                    <a:pt x="329" y="1412"/>
                    <a:pt x="319" y="1411"/>
                    <a:pt x="310" y="1409"/>
                  </a:cubicBezTo>
                  <a:cubicBezTo>
                    <a:pt x="299" y="1356"/>
                    <a:pt x="296" y="1302"/>
                    <a:pt x="296" y="1246"/>
                  </a:cubicBezTo>
                  <a:cubicBezTo>
                    <a:pt x="296" y="721"/>
                    <a:pt x="722" y="295"/>
                    <a:pt x="1245" y="295"/>
                  </a:cubicBezTo>
                  <a:close/>
                  <a:moveTo>
                    <a:pt x="452" y="1764"/>
                  </a:moveTo>
                  <a:cubicBezTo>
                    <a:pt x="711" y="1840"/>
                    <a:pt x="979" y="1878"/>
                    <a:pt x="1247" y="1878"/>
                  </a:cubicBezTo>
                  <a:cubicBezTo>
                    <a:pt x="1513" y="1878"/>
                    <a:pt x="1781" y="1840"/>
                    <a:pt x="2039" y="1767"/>
                  </a:cubicBezTo>
                  <a:lnTo>
                    <a:pt x="2039" y="1767"/>
                  </a:lnTo>
                  <a:cubicBezTo>
                    <a:pt x="1868" y="2025"/>
                    <a:pt x="1575" y="2195"/>
                    <a:pt x="1245" y="2195"/>
                  </a:cubicBezTo>
                  <a:cubicBezTo>
                    <a:pt x="914" y="2195"/>
                    <a:pt x="621" y="2024"/>
                    <a:pt x="452" y="1764"/>
                  </a:cubicBezTo>
                  <a:close/>
                  <a:moveTo>
                    <a:pt x="1245" y="1"/>
                  </a:moveTo>
                  <a:cubicBezTo>
                    <a:pt x="559" y="1"/>
                    <a:pt x="0" y="558"/>
                    <a:pt x="0" y="1246"/>
                  </a:cubicBezTo>
                  <a:cubicBezTo>
                    <a:pt x="0" y="1932"/>
                    <a:pt x="559" y="2491"/>
                    <a:pt x="1245" y="2491"/>
                  </a:cubicBezTo>
                  <a:cubicBezTo>
                    <a:pt x="1932" y="2491"/>
                    <a:pt x="2490" y="1932"/>
                    <a:pt x="2490" y="1246"/>
                  </a:cubicBezTo>
                  <a:cubicBezTo>
                    <a:pt x="2489" y="558"/>
                    <a:pt x="1930" y="1"/>
                    <a:pt x="1245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6520558" y="2774495"/>
              <a:ext cx="67282" cy="67282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698" y="472"/>
                  </a:moveTo>
                  <a:lnTo>
                    <a:pt x="698" y="472"/>
                  </a:lnTo>
                  <a:cubicBezTo>
                    <a:pt x="558" y="984"/>
                    <a:pt x="562" y="1521"/>
                    <a:pt x="710" y="2030"/>
                  </a:cubicBezTo>
                  <a:cubicBezTo>
                    <a:pt x="460" y="1859"/>
                    <a:pt x="296" y="1572"/>
                    <a:pt x="296" y="1246"/>
                  </a:cubicBezTo>
                  <a:cubicBezTo>
                    <a:pt x="296" y="926"/>
                    <a:pt x="455" y="643"/>
                    <a:pt x="698" y="472"/>
                  </a:cubicBezTo>
                  <a:close/>
                  <a:moveTo>
                    <a:pt x="1246" y="298"/>
                  </a:moveTo>
                  <a:cubicBezTo>
                    <a:pt x="1769" y="298"/>
                    <a:pt x="2195" y="724"/>
                    <a:pt x="2195" y="1249"/>
                  </a:cubicBezTo>
                  <a:cubicBezTo>
                    <a:pt x="2195" y="1772"/>
                    <a:pt x="1769" y="2195"/>
                    <a:pt x="1246" y="2195"/>
                  </a:cubicBezTo>
                  <a:cubicBezTo>
                    <a:pt x="1187" y="2195"/>
                    <a:pt x="1130" y="2190"/>
                    <a:pt x="1074" y="2179"/>
                  </a:cubicBezTo>
                  <a:cubicBezTo>
                    <a:pt x="1074" y="2178"/>
                    <a:pt x="1071" y="2175"/>
                    <a:pt x="1071" y="2172"/>
                  </a:cubicBezTo>
                  <a:cubicBezTo>
                    <a:pt x="836" y="1575"/>
                    <a:pt x="833" y="916"/>
                    <a:pt x="1060" y="316"/>
                  </a:cubicBezTo>
                  <a:cubicBezTo>
                    <a:pt x="1121" y="304"/>
                    <a:pt x="1183" y="298"/>
                    <a:pt x="1246" y="298"/>
                  </a:cubicBezTo>
                  <a:close/>
                  <a:moveTo>
                    <a:pt x="1246" y="0"/>
                  </a:moveTo>
                  <a:cubicBezTo>
                    <a:pt x="558" y="0"/>
                    <a:pt x="1" y="559"/>
                    <a:pt x="1" y="1246"/>
                  </a:cubicBezTo>
                  <a:cubicBezTo>
                    <a:pt x="1" y="1933"/>
                    <a:pt x="558" y="2491"/>
                    <a:pt x="1246" y="2491"/>
                  </a:cubicBezTo>
                  <a:cubicBezTo>
                    <a:pt x="1932" y="2491"/>
                    <a:pt x="2491" y="1933"/>
                    <a:pt x="2491" y="1246"/>
                  </a:cubicBezTo>
                  <a:cubicBezTo>
                    <a:pt x="2491" y="561"/>
                    <a:pt x="1932" y="0"/>
                    <a:pt x="124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6643939" y="2774495"/>
              <a:ext cx="67282" cy="67282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621" y="377"/>
                  </a:moveTo>
                  <a:lnTo>
                    <a:pt x="1621" y="377"/>
                  </a:lnTo>
                  <a:cubicBezTo>
                    <a:pt x="1959" y="522"/>
                    <a:pt x="2195" y="860"/>
                    <a:pt x="2195" y="1249"/>
                  </a:cubicBezTo>
                  <a:cubicBezTo>
                    <a:pt x="2195" y="1642"/>
                    <a:pt x="1951" y="1982"/>
                    <a:pt x="1607" y="2125"/>
                  </a:cubicBezTo>
                  <a:cubicBezTo>
                    <a:pt x="1794" y="1557"/>
                    <a:pt x="1800" y="947"/>
                    <a:pt x="1621" y="377"/>
                  </a:cubicBezTo>
                  <a:close/>
                  <a:moveTo>
                    <a:pt x="1247" y="296"/>
                  </a:moveTo>
                  <a:cubicBezTo>
                    <a:pt x="1261" y="296"/>
                    <a:pt x="1274" y="296"/>
                    <a:pt x="1288" y="298"/>
                  </a:cubicBezTo>
                  <a:cubicBezTo>
                    <a:pt x="1289" y="310"/>
                    <a:pt x="1292" y="324"/>
                    <a:pt x="1296" y="335"/>
                  </a:cubicBezTo>
                  <a:cubicBezTo>
                    <a:pt x="1518" y="937"/>
                    <a:pt x="1507" y="1594"/>
                    <a:pt x="1271" y="2187"/>
                  </a:cubicBezTo>
                  <a:cubicBezTo>
                    <a:pt x="1269" y="2190"/>
                    <a:pt x="1269" y="2193"/>
                    <a:pt x="1269" y="2195"/>
                  </a:cubicBezTo>
                  <a:lnTo>
                    <a:pt x="1247" y="2195"/>
                  </a:lnTo>
                  <a:cubicBezTo>
                    <a:pt x="724" y="2195"/>
                    <a:pt x="298" y="1770"/>
                    <a:pt x="298" y="1246"/>
                  </a:cubicBezTo>
                  <a:cubicBezTo>
                    <a:pt x="298" y="723"/>
                    <a:pt x="724" y="296"/>
                    <a:pt x="1247" y="296"/>
                  </a:cubicBezTo>
                  <a:close/>
                  <a:moveTo>
                    <a:pt x="1246" y="0"/>
                  </a:moveTo>
                  <a:cubicBezTo>
                    <a:pt x="558" y="0"/>
                    <a:pt x="1" y="559"/>
                    <a:pt x="1" y="1246"/>
                  </a:cubicBezTo>
                  <a:cubicBezTo>
                    <a:pt x="1" y="1933"/>
                    <a:pt x="558" y="2491"/>
                    <a:pt x="1246" y="2491"/>
                  </a:cubicBezTo>
                  <a:cubicBezTo>
                    <a:pt x="1932" y="2491"/>
                    <a:pt x="2491" y="1933"/>
                    <a:pt x="2491" y="1246"/>
                  </a:cubicBezTo>
                  <a:cubicBezTo>
                    <a:pt x="2491" y="561"/>
                    <a:pt x="1932" y="0"/>
                    <a:pt x="124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1"/>
            <p:cNvSpPr/>
            <p:nvPr/>
          </p:nvSpPr>
          <p:spPr>
            <a:xfrm>
              <a:off x="6598238" y="2792024"/>
              <a:ext cx="31359" cy="31332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298"/>
                  </a:moveTo>
                  <a:cubicBezTo>
                    <a:pt x="739" y="298"/>
                    <a:pt x="865" y="425"/>
                    <a:pt x="865" y="581"/>
                  </a:cubicBezTo>
                  <a:cubicBezTo>
                    <a:pt x="865" y="737"/>
                    <a:pt x="737" y="866"/>
                    <a:pt x="581" y="866"/>
                  </a:cubicBezTo>
                  <a:cubicBezTo>
                    <a:pt x="424" y="866"/>
                    <a:pt x="297" y="737"/>
                    <a:pt x="297" y="581"/>
                  </a:cubicBezTo>
                  <a:cubicBezTo>
                    <a:pt x="297" y="424"/>
                    <a:pt x="426" y="298"/>
                    <a:pt x="581" y="298"/>
                  </a:cubicBezTo>
                  <a:close/>
                  <a:moveTo>
                    <a:pt x="581" y="0"/>
                  </a:moveTo>
                  <a:cubicBezTo>
                    <a:pt x="261" y="0"/>
                    <a:pt x="1" y="260"/>
                    <a:pt x="1" y="579"/>
                  </a:cubicBezTo>
                  <a:cubicBezTo>
                    <a:pt x="1" y="900"/>
                    <a:pt x="262" y="1160"/>
                    <a:pt x="581" y="1160"/>
                  </a:cubicBezTo>
                  <a:cubicBezTo>
                    <a:pt x="902" y="1160"/>
                    <a:pt x="1160" y="898"/>
                    <a:pt x="1160" y="579"/>
                  </a:cubicBezTo>
                  <a:cubicBezTo>
                    <a:pt x="1160" y="260"/>
                    <a:pt x="900" y="0"/>
                    <a:pt x="581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21"/>
          <p:cNvGrpSpPr/>
          <p:nvPr/>
        </p:nvGrpSpPr>
        <p:grpSpPr>
          <a:xfrm>
            <a:off x="376342" y="1291700"/>
            <a:ext cx="8336420" cy="2869976"/>
            <a:chOff x="428167" y="1253025"/>
            <a:chExt cx="8336420" cy="2869976"/>
          </a:xfrm>
        </p:grpSpPr>
        <p:sp>
          <p:nvSpPr>
            <p:cNvPr id="1066" name="Google Shape;1066;p21"/>
            <p:cNvSpPr/>
            <p:nvPr/>
          </p:nvSpPr>
          <p:spPr>
            <a:xfrm>
              <a:off x="5916955" y="21330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3260546" y="35040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4042475" y="1253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428167" y="12530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8593000" y="35033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5076292" y="3948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F0FE84F-0B8F-50D5-D39B-7F4E04A00595}"/>
              </a:ext>
            </a:extLst>
          </p:cNvPr>
          <p:cNvSpPr/>
          <p:nvPr/>
        </p:nvSpPr>
        <p:spPr>
          <a:xfrm flipH="1">
            <a:off x="8055900" y="2730051"/>
            <a:ext cx="630900" cy="645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14ECA3-4264-C8B2-AACB-8C987E5B0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324" y="2682893"/>
            <a:ext cx="668125" cy="685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1ECA768-6D88-F30F-FC10-2E82753A7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2" y="1522729"/>
            <a:ext cx="692834" cy="685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C2ACC0F-AC70-F162-5398-BC3B2C923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2523" y="3875210"/>
            <a:ext cx="693254" cy="685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FAEAE4A-6272-7848-6703-E568D0509A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92" y="2706644"/>
            <a:ext cx="697043" cy="685800"/>
          </a:xfrm>
          <a:prstGeom prst="rect">
            <a:avLst/>
          </a:prstGeom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D55DE7B-4987-2C40-F062-0E5F154AE412}"/>
              </a:ext>
            </a:extLst>
          </p:cNvPr>
          <p:cNvCxnSpPr>
            <a:cxnSpLocks/>
            <a:endCxn id="1040" idx="1"/>
          </p:cNvCxnSpPr>
          <p:nvPr/>
        </p:nvCxnSpPr>
        <p:spPr>
          <a:xfrm>
            <a:off x="4358882" y="3542056"/>
            <a:ext cx="2181868" cy="369994"/>
          </a:xfrm>
          <a:prstGeom prst="bentConnector3">
            <a:avLst>
              <a:gd name="adj1" fmla="val 3616"/>
            </a:avLst>
          </a:prstGeom>
          <a:ln>
            <a:solidFill>
              <a:srgbClr val="8BC5A7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4B1FFF6-5D62-39CD-821F-813083CFE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318" y="3890559"/>
            <a:ext cx="675028" cy="6858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893E5B6-CF6F-3B3B-6669-713F54A932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9977" y="1572731"/>
            <a:ext cx="685800" cy="6858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37BA64-498C-24D3-726E-DCEDD3FA2B82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5363023" y="2749263"/>
            <a:ext cx="1177727" cy="6412"/>
          </a:xfrm>
          <a:prstGeom prst="straightConnector1">
            <a:avLst/>
          </a:prstGeom>
          <a:ln>
            <a:solidFill>
              <a:srgbClr val="8BC5A7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F6E5CD9-B34E-B4BF-FCFA-E8DCAAC73051}"/>
              </a:ext>
            </a:extLst>
          </p:cNvPr>
          <p:cNvCxnSpPr>
            <a:cxnSpLocks/>
            <a:endCxn id="1015" idx="3"/>
          </p:cNvCxnSpPr>
          <p:nvPr/>
        </p:nvCxnSpPr>
        <p:spPr>
          <a:xfrm rot="10800000" flipV="1">
            <a:off x="2600700" y="3022828"/>
            <a:ext cx="1065456" cy="762222"/>
          </a:xfrm>
          <a:prstGeom prst="bentConnector3">
            <a:avLst>
              <a:gd name="adj1" fmla="val 384"/>
            </a:avLst>
          </a:prstGeom>
          <a:ln>
            <a:solidFill>
              <a:srgbClr val="8BC5A7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nector: Elbow 1075">
            <a:extLst>
              <a:ext uri="{FF2B5EF4-FFF2-40B4-BE49-F238E27FC236}">
                <a16:creationId xmlns:a16="http://schemas.microsoft.com/office/drawing/2014/main" id="{E93462D2-6321-AD2C-C318-DD0F2BA8581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02930" y="2305477"/>
            <a:ext cx="1300962" cy="487524"/>
          </a:xfrm>
          <a:prstGeom prst="bentConnector3">
            <a:avLst>
              <a:gd name="adj1" fmla="val 214"/>
            </a:avLst>
          </a:prstGeom>
          <a:ln>
            <a:solidFill>
              <a:srgbClr val="8BC5A7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6E6B06D3-4307-2D9D-9A13-954705560B91}"/>
              </a:ext>
            </a:extLst>
          </p:cNvPr>
          <p:cNvCxnSpPr>
            <a:cxnSpLocks/>
          </p:cNvCxnSpPr>
          <p:nvPr/>
        </p:nvCxnSpPr>
        <p:spPr>
          <a:xfrm>
            <a:off x="4358882" y="1668106"/>
            <a:ext cx="2021136" cy="0"/>
          </a:xfrm>
          <a:prstGeom prst="straightConnector1">
            <a:avLst/>
          </a:prstGeom>
          <a:ln>
            <a:solidFill>
              <a:srgbClr val="8BC5A7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Google Shape;1017;p21">
            <a:extLst>
              <a:ext uri="{FF2B5EF4-FFF2-40B4-BE49-F238E27FC236}">
                <a16:creationId xmlns:a16="http://schemas.microsoft.com/office/drawing/2014/main" id="{FB2A1CE9-8896-8E72-E098-2DE38BE62EDA}"/>
              </a:ext>
            </a:extLst>
          </p:cNvPr>
          <p:cNvCxnSpPr>
            <a:cxnSpLocks/>
          </p:cNvCxnSpPr>
          <p:nvPr/>
        </p:nvCxnSpPr>
        <p:spPr>
          <a:xfrm>
            <a:off x="1268776" y="3011428"/>
            <a:ext cx="870074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0" name="Google Shape;1064;p21">
            <a:extLst>
              <a:ext uri="{FF2B5EF4-FFF2-40B4-BE49-F238E27FC236}">
                <a16:creationId xmlns:a16="http://schemas.microsoft.com/office/drawing/2014/main" id="{7D5AE28E-71C0-233D-A046-E3F76DD1C8C9}"/>
              </a:ext>
            </a:extLst>
          </p:cNvPr>
          <p:cNvSpPr txBox="1"/>
          <p:nvPr/>
        </p:nvSpPr>
        <p:spPr>
          <a:xfrm>
            <a:off x="3260163" y="4281200"/>
            <a:ext cx="2621100" cy="45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Total  Revenue </a:t>
            </a:r>
            <a:r>
              <a:rPr lang="en-US" sz="1800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$61,312</a:t>
            </a:r>
            <a:endParaRPr lang="en-US" sz="1800" b="1" dirty="0">
              <a:solidFill>
                <a:srgbClr val="F7E7C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843" name="Google Shape;359;p16">
            <a:extLst>
              <a:ext uri="{FF2B5EF4-FFF2-40B4-BE49-F238E27FC236}">
                <a16:creationId xmlns:a16="http://schemas.microsoft.com/office/drawing/2014/main" id="{04F44AF2-8E83-506A-2CBF-8C8F67D25B07}"/>
              </a:ext>
            </a:extLst>
          </p:cNvPr>
          <p:cNvSpPr txBox="1"/>
          <p:nvPr/>
        </p:nvSpPr>
        <p:spPr>
          <a:xfrm>
            <a:off x="730020" y="540000"/>
            <a:ext cx="7708500" cy="630900"/>
          </a:xfrm>
          <a:prstGeom prst="rect">
            <a:avLst/>
          </a:prstGeom>
          <a:solidFill>
            <a:srgbClr val="0C1F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FC570"/>
                </a:solidFill>
                <a:latin typeface="Yeseva One"/>
              </a:rPr>
              <a:t>GEOGRAPHIC REGION SALES</a:t>
            </a:r>
            <a:endParaRPr sz="2800" b="1" dirty="0">
              <a:solidFill>
                <a:srgbClr val="EFC570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ury Cinema Theater Pitch Deck Infographics by Slidesgo">
  <a:themeElements>
    <a:clrScheme name="Simple Light">
      <a:dk1>
        <a:srgbClr val="000000"/>
      </a:dk1>
      <a:lt1>
        <a:srgbClr val="FFFFFF"/>
      </a:lt1>
      <a:dk2>
        <a:srgbClr val="0C1F1E"/>
      </a:dk2>
      <a:lt2>
        <a:srgbClr val="063332"/>
      </a:lt2>
      <a:accent1>
        <a:srgbClr val="2A6460"/>
      </a:accent1>
      <a:accent2>
        <a:srgbClr val="8BC5A7"/>
      </a:accent2>
      <a:accent3>
        <a:srgbClr val="B78534"/>
      </a:accent3>
      <a:accent4>
        <a:srgbClr val="CDA04B"/>
      </a:accent4>
      <a:accent5>
        <a:srgbClr val="EFC570"/>
      </a:accent5>
      <a:accent6>
        <a:srgbClr val="F7E7C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523</Words>
  <Application>Microsoft Office PowerPoint</Application>
  <PresentationFormat>On-screen Show (16:9)</PresentationFormat>
  <Paragraphs>111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Luxury Cinema Theater Pitch Deck Infographics by Slidesgo</vt:lpstr>
      <vt:lpstr>ROCKBUSTER STEALTH Data Analysis</vt:lpstr>
      <vt:lpstr>PowerPoint Presentation</vt:lpstr>
      <vt:lpstr>MOST / LEAST REVENUE CONTRIBUTION</vt:lpstr>
      <vt:lpstr>PowerPoint Presentation</vt:lpstr>
      <vt:lpstr>AVERAGE RENTAL DURATION</vt:lpstr>
      <vt:lpstr>STATISTICAL ANALYSIS  </vt:lpstr>
      <vt:lpstr>ROCKBUSTER’S CUSTOMERS</vt:lpstr>
      <vt:lpstr>PowerPoint Presentation</vt:lpstr>
      <vt:lpstr>PowerPoint Presentation</vt:lpstr>
      <vt:lpstr>SUMMARY</vt:lpstr>
      <vt:lpstr>PowerPoint Presentation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LUXURY CINEMA THEATER INFOGRAPHICS</dc:title>
  <dc:creator>Swati Gaikwad</dc:creator>
  <cp:lastModifiedBy>Swati Gaikwad</cp:lastModifiedBy>
  <cp:revision>35</cp:revision>
  <dcterms:modified xsi:type="dcterms:W3CDTF">2023-05-13T12:06:08Z</dcterms:modified>
</cp:coreProperties>
</file>