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5" name="Shape 2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6" name="Shape 26"/>
            <p:cNvSpPr/>
            <p:nvPr/>
          </p:nvSpPr>
          <p:spPr>
            <a:xfrm>
              <a:off x="9181476" y="-8467"/>
              <a:ext cx="3007349" cy="6866467"/>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Shape 27"/>
            <p:cNvSpPr/>
            <p:nvPr/>
          </p:nvSpPr>
          <p:spPr>
            <a:xfrm>
              <a:off x="9603442" y="-8467"/>
              <a:ext cx="2588558" cy="6866467"/>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9334500" y="-8467"/>
              <a:ext cx="2854326" cy="6866467"/>
            </a:xfrm>
            <a:custGeom>
              <a:pathLst>
                <a:path extrusionOk="0" h="6866467" w="2858013">
                  <a:moveTo>
                    <a:pt x="0" y="0"/>
                  </a:moveTo>
                  <a:lnTo>
                    <a:pt x="2858013" y="0"/>
                  </a:lnTo>
                  <a:lnTo>
                    <a:pt x="2858013" y="6866467"/>
                  </a:lnTo>
                  <a:lnTo>
                    <a:pt x="2473942" y="6866467"/>
                  </a:lnTo>
                  <a:lnTo>
                    <a:pt x="0" y="0"/>
                  </a:lnTo>
                  <a:close/>
                </a:path>
              </a:pathLst>
            </a:custGeom>
            <a:solidFill>
              <a:srgbClr val="EA3C9E">
                <a:alpha val="49803"/>
              </a:srgbClr>
            </a:solidFill>
            <a:ln>
              <a:noFill/>
            </a:ln>
          </p:spPr>
        </p:sp>
        <p:sp>
          <p:nvSpPr>
            <p:cNvPr id="30" name="Shape 30"/>
            <p:cNvSpPr/>
            <p:nvPr/>
          </p:nvSpPr>
          <p:spPr>
            <a:xfrm>
              <a:off x="10898730" y="-8467"/>
              <a:ext cx="1290094" cy="6866467"/>
            </a:xfrm>
            <a:custGeom>
              <a:pathLst>
                <a:path extrusionOk="0" h="6858000" w="1290094">
                  <a:moveTo>
                    <a:pt x="1019735" y="0"/>
                  </a:moveTo>
                  <a:lnTo>
                    <a:pt x="1290094" y="0"/>
                  </a:lnTo>
                  <a:lnTo>
                    <a:pt x="1290094" y="6858000"/>
                  </a:lnTo>
                  <a:lnTo>
                    <a:pt x="0" y="6858000"/>
                  </a:lnTo>
                  <a:lnTo>
                    <a:pt x="1019735" y="0"/>
                  </a:lnTo>
                  <a:close/>
                </a:path>
              </a:pathLst>
            </a:custGeom>
            <a:solidFill>
              <a:srgbClr val="EA3C9E">
                <a:alpha val="69803"/>
              </a:srgbClr>
            </a:solidFill>
            <a:ln>
              <a:noFill/>
            </a:ln>
          </p:spPr>
        </p:sp>
        <p:sp>
          <p:nvSpPr>
            <p:cNvPr id="31" name="Shape 31"/>
            <p:cNvSpPr/>
            <p:nvPr/>
          </p:nvSpPr>
          <p:spPr>
            <a:xfrm>
              <a:off x="10938999" y="-8467"/>
              <a:ext cx="1249825" cy="6866467"/>
            </a:xfrm>
            <a:custGeom>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32" name="Shape 32"/>
            <p:cNvSpPr/>
            <p:nvPr/>
          </p:nvSpPr>
          <p:spPr>
            <a:xfrm>
              <a:off x="10371666" y="3589867"/>
              <a:ext cx="1817159" cy="3268133"/>
            </a:xfrm>
            <a:prstGeom prst="triangle">
              <a:avLst>
                <a:gd fmla="val 100000" name="adj"/>
              </a:avLst>
            </a:prstGeom>
            <a:solidFill>
              <a:srgbClr val="B2126C">
                <a:alpha val="65882"/>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0" y="0"/>
              <a:ext cx="842596" cy="5666154"/>
            </a:xfrm>
            <a:prstGeom prst="triangle">
              <a:avLst>
                <a:gd fmla="val 100000" name="adj"/>
              </a:avLst>
            </a:prstGeom>
            <a:solidFill>
              <a:srgbClr val="EA3C9E">
                <a:alpha val="69803"/>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507067" y="2404534"/>
            <a:ext cx="7766936" cy="1646302"/>
          </a:xfrm>
          <a:prstGeom prst="rect">
            <a:avLst/>
          </a:prstGeom>
          <a:noFill/>
          <a:ln>
            <a:noFill/>
          </a:ln>
        </p:spPr>
        <p:txBody>
          <a:bodyPr anchorCtr="0" anchor="b" bIns="91425" lIns="91425" spcFirstLastPara="1" rIns="91425" wrap="square" tIns="91425"/>
          <a:lstStyle>
            <a:lvl1pPr lvl="0" marR="0" rtl="0" algn="r">
              <a:spcBef>
                <a:spcPts val="0"/>
              </a:spcBef>
              <a:spcAft>
                <a:spcPts val="0"/>
              </a:spcAft>
              <a:buClr>
                <a:srgbClr val="EA3C9E"/>
              </a:buClr>
              <a:buSzPts val="5400"/>
              <a:buFont typeface="Trebuchet MS"/>
              <a:buNone/>
              <a:defRPr b="0" i="0" sz="5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Shape 35"/>
          <p:cNvSpPr txBox="1"/>
          <p:nvPr>
            <p:ph idx="1" type="subTitle"/>
          </p:nvPr>
        </p:nvSpPr>
        <p:spPr>
          <a:xfrm>
            <a:off x="1507067" y="4050833"/>
            <a:ext cx="7766936" cy="1096899"/>
          </a:xfrm>
          <a:prstGeom prst="rect">
            <a:avLst/>
          </a:prstGeom>
          <a:noFill/>
          <a:ln>
            <a:noFill/>
          </a:ln>
        </p:spPr>
        <p:txBody>
          <a:bodyPr anchorCtr="0" anchor="t" bIns="91425" lIns="91425" spcFirstLastPara="1" rIns="91425" wrap="square" tIns="91425"/>
          <a:lstStyle>
            <a:lvl1pPr lvl="0" marR="0" rtl="0" algn="r">
              <a:spcBef>
                <a:spcPts val="1000"/>
              </a:spcBef>
              <a:spcAft>
                <a:spcPts val="0"/>
              </a:spcAft>
              <a:buClr>
                <a:srgbClr val="EA3C9E"/>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lvl="1" marR="0" rtl="0" algn="ctr">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2pPr>
            <a:lvl3pPr lvl="2" marR="0" rtl="0" algn="ctr">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3pPr>
            <a:lvl4pPr lvl="3" marR="0" rtl="0" algn="ctr">
              <a:spcBef>
                <a:spcPts val="1000"/>
              </a:spcBef>
              <a:spcAft>
                <a:spcPts val="0"/>
              </a:spcAft>
              <a:buClr>
                <a:srgbClr val="EA3C9E"/>
              </a:buClr>
              <a:buSzPts val="960"/>
              <a:buFont typeface="Noto Sans Symbols"/>
              <a:buNone/>
              <a:defRPr b="0" i="0" sz="1200" u="none" cap="none" strike="noStrike">
                <a:solidFill>
                  <a:srgbClr val="888888"/>
                </a:solidFill>
                <a:latin typeface="Trebuchet MS"/>
                <a:ea typeface="Trebuchet MS"/>
                <a:cs typeface="Trebuchet MS"/>
                <a:sym typeface="Trebuchet MS"/>
              </a:defRPr>
            </a:lvl4pPr>
            <a:lvl5pPr lvl="4" marR="0" rtl="0" algn="ctr">
              <a:spcBef>
                <a:spcPts val="1000"/>
              </a:spcBef>
              <a:spcAft>
                <a:spcPts val="0"/>
              </a:spcAft>
              <a:buClr>
                <a:srgbClr val="EA3C9E"/>
              </a:buClr>
              <a:buSzPts val="960"/>
              <a:buFont typeface="Noto Sans Symbols"/>
              <a:buNone/>
              <a:defRPr b="0" i="0" sz="1200" u="none" cap="none" strike="noStrike">
                <a:solidFill>
                  <a:srgbClr val="888888"/>
                </a:solidFill>
                <a:latin typeface="Trebuchet MS"/>
                <a:ea typeface="Trebuchet MS"/>
                <a:cs typeface="Trebuchet MS"/>
                <a:sym typeface="Trebuchet MS"/>
              </a:defRPr>
            </a:lvl5pPr>
            <a:lvl6pPr lvl="5" marR="0" rtl="0" algn="ctr">
              <a:spcBef>
                <a:spcPts val="1000"/>
              </a:spcBef>
              <a:spcAft>
                <a:spcPts val="0"/>
              </a:spcAft>
              <a:buClr>
                <a:srgbClr val="EA3C9E"/>
              </a:buClr>
              <a:buSzPts val="960"/>
              <a:buFont typeface="Noto Sans Symbols"/>
              <a:buNone/>
              <a:defRPr b="0" i="0" sz="1200" u="none" cap="none" strike="noStrike">
                <a:solidFill>
                  <a:srgbClr val="888888"/>
                </a:solidFill>
                <a:latin typeface="Trebuchet MS"/>
                <a:ea typeface="Trebuchet MS"/>
                <a:cs typeface="Trebuchet MS"/>
                <a:sym typeface="Trebuchet MS"/>
              </a:defRPr>
            </a:lvl6pPr>
            <a:lvl7pPr lvl="6" marR="0" rtl="0" algn="ctr">
              <a:spcBef>
                <a:spcPts val="1000"/>
              </a:spcBef>
              <a:spcAft>
                <a:spcPts val="0"/>
              </a:spcAft>
              <a:buClr>
                <a:srgbClr val="EA3C9E"/>
              </a:buClr>
              <a:buSzPts val="960"/>
              <a:buFont typeface="Noto Sans Symbols"/>
              <a:buNone/>
              <a:defRPr b="0" i="0" sz="1200" u="none" cap="none" strike="noStrike">
                <a:solidFill>
                  <a:srgbClr val="888888"/>
                </a:solidFill>
                <a:latin typeface="Trebuchet MS"/>
                <a:ea typeface="Trebuchet MS"/>
                <a:cs typeface="Trebuchet MS"/>
                <a:sym typeface="Trebuchet MS"/>
              </a:defRPr>
            </a:lvl7pPr>
            <a:lvl8pPr lvl="7" marR="0" rtl="0" algn="ctr">
              <a:spcBef>
                <a:spcPts val="1000"/>
              </a:spcBef>
              <a:spcAft>
                <a:spcPts val="0"/>
              </a:spcAft>
              <a:buClr>
                <a:srgbClr val="EA3C9E"/>
              </a:buClr>
              <a:buSzPts val="960"/>
              <a:buFont typeface="Noto Sans Symbols"/>
              <a:buNone/>
              <a:defRPr b="0" i="0" sz="1200" u="none" cap="none" strike="noStrike">
                <a:solidFill>
                  <a:srgbClr val="888888"/>
                </a:solidFill>
                <a:latin typeface="Trebuchet MS"/>
                <a:ea typeface="Trebuchet MS"/>
                <a:cs typeface="Trebuchet MS"/>
                <a:sym typeface="Trebuchet MS"/>
              </a:defRPr>
            </a:lvl8pPr>
            <a:lvl9pPr lvl="8" marR="0" rtl="0" algn="ctr">
              <a:spcBef>
                <a:spcPts val="1000"/>
              </a:spcBef>
              <a:spcAft>
                <a:spcPts val="0"/>
              </a:spcAft>
              <a:buClr>
                <a:srgbClr val="EA3C9E"/>
              </a:buClr>
              <a:buSzPts val="960"/>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3C9E"/>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EA3C9E"/>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EA3C9E"/>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EA3C9E"/>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EA3C9E"/>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EA3C9E"/>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EA3C9E"/>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EA3C9E"/>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EA3C9E"/>
              </a:buClr>
              <a:buSzPts val="4400"/>
              <a:buFont typeface="Trebuchet MS"/>
              <a:buNone/>
              <a:defRPr b="0" i="0" sz="4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rgbClr val="EA3C9E"/>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EA3C9E"/>
              </a:buClr>
              <a:buSzPts val="4400"/>
              <a:buFont typeface="Trebuchet MS"/>
              <a:buNone/>
              <a:defRPr b="0" i="0" sz="4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8" name="Shape 98"/>
          <p:cNvSpPr txBox="1"/>
          <p:nvPr>
            <p:ph idx="1" type="body"/>
          </p:nvPr>
        </p:nvSpPr>
        <p:spPr>
          <a:xfrm>
            <a:off x="1366139" y="3632200"/>
            <a:ext cx="7224524" cy="3810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rgbClr val="EA3C9E"/>
              </a:buClr>
              <a:buSzPts val="1280"/>
              <a:buFont typeface="Noto Sans Symbols"/>
              <a:buNone/>
              <a:defRPr b="0" i="0" sz="16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rgbClr val="EA3C9E"/>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03" name="Shape 10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EA3C9E"/>
              </a:buClr>
              <a:buSzPts val="4400"/>
              <a:buFont typeface="Trebuchet MS"/>
              <a:buNone/>
              <a:defRPr b="0" i="0" sz="4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rgbClr val="EA3C9E"/>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EA3C9E"/>
              </a:buClr>
              <a:buSzPts val="4400"/>
              <a:buFont typeface="Trebuchet MS"/>
              <a:buNone/>
              <a:defRPr b="0" i="0" sz="4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3" name="Shape 113"/>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rgbClr val="EA3C9E"/>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rgbClr val="EA3C9E"/>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18" name="Shape 1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3" cy="3022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EA3C9E"/>
              </a:buClr>
              <a:buSzPts val="4400"/>
              <a:buFont typeface="Trebuchet MS"/>
              <a:buNone/>
              <a:defRPr b="0" i="0" sz="4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2" name="Shape 122"/>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rgbClr val="EA3C9E"/>
              </a:buClr>
              <a:buSzPts val="1920"/>
              <a:buFont typeface="Noto Sans Symbols"/>
              <a:buNone/>
              <a:defRPr b="0" i="0" sz="2400" u="none" cap="none" strike="noStrike">
                <a:solidFill>
                  <a:schemeClr val="accent1"/>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rgbClr val="EA3C9E"/>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Shape 128"/>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9" name="Shape 129"/>
          <p:cNvSpPr txBox="1"/>
          <p:nvPr>
            <p:ph idx="1" type="body"/>
          </p:nvPr>
        </p:nvSpPr>
        <p:spPr>
          <a:xfrm rot="5400000">
            <a:off x="3035282" y="-197358"/>
            <a:ext cx="3880773" cy="8596668"/>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9" y="2582953"/>
            <a:ext cx="5251451" cy="1304743"/>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50" cy="706015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Shape 4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1" name="Shape 4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Shape 44"/>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Shape 45"/>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6" name="Shape 4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7" name="Shape 4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8" name="Shape 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Shape 50"/>
          <p:cNvSpPr txBox="1"/>
          <p:nvPr>
            <p:ph type="title"/>
          </p:nvPr>
        </p:nvSpPr>
        <p:spPr>
          <a:xfrm>
            <a:off x="677335" y="2700867"/>
            <a:ext cx="8596668" cy="182658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EA3C9E"/>
              </a:buClr>
              <a:buSzPts val="4000"/>
              <a:buFont typeface="Trebuchet MS"/>
              <a:buNone/>
              <a:defRPr b="0" i="0" sz="40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1" name="Shape 51"/>
          <p:cNvSpPr txBox="1"/>
          <p:nvPr>
            <p:ph idx="1" type="body"/>
          </p:nvPr>
        </p:nvSpPr>
        <p:spPr>
          <a:xfrm>
            <a:off x="677335" y="4527448"/>
            <a:ext cx="8596668"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rgbClr val="EA3C9E"/>
              </a:buClr>
              <a:buSzPts val="160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44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28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12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52" name="Shape 5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3" name="Shape 5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Shape 56"/>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7" name="Shape 57"/>
          <p:cNvSpPr txBox="1"/>
          <p:nvPr>
            <p:ph idx="1" type="body"/>
          </p:nvPr>
        </p:nvSpPr>
        <p:spPr>
          <a:xfrm>
            <a:off x="677334" y="2160589"/>
            <a:ext cx="4184035" cy="3880772"/>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8" name="Shape 58"/>
          <p:cNvSpPr txBox="1"/>
          <p:nvPr>
            <p:ph idx="2" type="body"/>
          </p:nvPr>
        </p:nvSpPr>
        <p:spPr>
          <a:xfrm>
            <a:off x="5089970" y="2160589"/>
            <a:ext cx="4184034"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9" name="Shape 5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0" name="Shape 6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1" name="Shape 6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Shape 63"/>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4" name="Shape 64"/>
          <p:cNvSpPr txBox="1"/>
          <p:nvPr>
            <p:ph idx="1" type="body"/>
          </p:nvPr>
        </p:nvSpPr>
        <p:spPr>
          <a:xfrm>
            <a:off x="675745" y="2160983"/>
            <a:ext cx="4185623"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rgbClr val="EA3C9E"/>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5" name="Shape 65"/>
          <p:cNvSpPr txBox="1"/>
          <p:nvPr>
            <p:ph idx="2" type="body"/>
          </p:nvPr>
        </p:nvSpPr>
        <p:spPr>
          <a:xfrm>
            <a:off x="675745" y="2737245"/>
            <a:ext cx="4185623" cy="330411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6" name="Shape 66"/>
          <p:cNvSpPr txBox="1"/>
          <p:nvPr>
            <p:ph idx="3" type="body"/>
          </p:nvPr>
        </p:nvSpPr>
        <p:spPr>
          <a:xfrm>
            <a:off x="5088383" y="2160983"/>
            <a:ext cx="418561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rgbClr val="EA3C9E"/>
              </a:buClr>
              <a:buSzPts val="192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60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144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128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7" name="Shape 67"/>
          <p:cNvSpPr txBox="1"/>
          <p:nvPr>
            <p:ph idx="4" type="body"/>
          </p:nvPr>
        </p:nvSpPr>
        <p:spPr>
          <a:xfrm>
            <a:off x="5088384" y="2737245"/>
            <a:ext cx="4185617" cy="330411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8" name="Shape 6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9" name="Shape 6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Shape 72"/>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3" name="Shape 7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txBox="1"/>
          <p:nvPr>
            <p:ph type="title"/>
          </p:nvPr>
        </p:nvSpPr>
        <p:spPr>
          <a:xfrm>
            <a:off x="677334" y="1498604"/>
            <a:ext cx="3854528" cy="1278466"/>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EA3C9E"/>
              </a:buClr>
              <a:buSzPts val="2000"/>
              <a:buFont typeface="Trebuchet MS"/>
              <a:buNone/>
              <a:defRPr b="0" i="0" sz="20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8" name="Shape 78"/>
          <p:cNvSpPr txBox="1"/>
          <p:nvPr>
            <p:ph idx="1" type="body"/>
          </p:nvPr>
        </p:nvSpPr>
        <p:spPr>
          <a:xfrm>
            <a:off x="4760461" y="514924"/>
            <a:ext cx="4513541" cy="552643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4" y="2777069"/>
            <a:ext cx="3854528" cy="258444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rgbClr val="EA3C9E"/>
              </a:buClr>
              <a:buSzPts val="112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1120"/>
              <a:buFont typeface="Noto Sans Symbols"/>
              <a:buNone/>
              <a:defRPr b="0" i="0" sz="14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677334" y="4800600"/>
            <a:ext cx="8596667"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EA3C9E"/>
              </a:buClr>
              <a:buSzPts val="2400"/>
              <a:buFont typeface="Trebuchet MS"/>
              <a:buNone/>
              <a:defRPr b="0" i="0" sz="24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5" name="Shape 85"/>
          <p:cNvSpPr/>
          <p:nvPr>
            <p:ph idx="2" type="pic"/>
          </p:nvPr>
        </p:nvSpPr>
        <p:spPr>
          <a:xfrm>
            <a:off x="677334" y="609600"/>
            <a:ext cx="8596668" cy="3845718"/>
          </a:xfrm>
          <a:prstGeom prst="rect">
            <a:avLst/>
          </a:prstGeom>
          <a:noFill/>
          <a:ln>
            <a:noFill/>
          </a:ln>
        </p:spPr>
        <p:txBody>
          <a:bodyPr anchorCtr="0" anchor="t" bIns="91425" lIns="91425" spcFirstLastPara="1" rIns="91425" wrap="square" tIns="91425"/>
          <a:lstStyle>
            <a:lvl1pPr lvl="0" marR="0" rtl="0" algn="ctr">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4" y="5367338"/>
            <a:ext cx="8596667" cy="67402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rgbClr val="EA3C9E"/>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rgbClr val="EA3C9E"/>
              </a:buClr>
              <a:buSzPts val="800"/>
              <a:buFont typeface="Noto Sans Symbols"/>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rgbClr val="EA3C9E"/>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rgbClr val="EA3C9E"/>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rgbClr val="EA3C9E"/>
              </a:buClr>
              <a:buSzPts val="720"/>
              <a:buFont typeface="Noto Sans Symbols"/>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rgbClr val="EA3C9E"/>
              </a:buClr>
              <a:buSzPts val="720"/>
              <a:buFont typeface="Noto Sans Symbols"/>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rgbClr val="EA3C9E"/>
              </a:buClr>
              <a:buSzPts val="720"/>
              <a:buFont typeface="Noto Sans Symbols"/>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rgbClr val="EA3C9E"/>
              </a:buClr>
              <a:buSzPts val="720"/>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EA3C9E"/>
                </a:solidFill>
                <a:latin typeface="Trebuchet MS"/>
                <a:ea typeface="Trebuchet MS"/>
                <a:cs typeface="Trebuchet MS"/>
                <a:sym typeface="Trebuchet MS"/>
              </a:defRPr>
            </a:lvl1pPr>
            <a:lvl2pPr indent="0" lvl="1" marL="0" marR="0" rtl="0" algn="r">
              <a:spcBef>
                <a:spcPts val="0"/>
              </a:spcBef>
              <a:buNone/>
              <a:defRPr sz="900">
                <a:solidFill>
                  <a:srgbClr val="EA3C9E"/>
                </a:solidFill>
                <a:latin typeface="Trebuchet MS"/>
                <a:ea typeface="Trebuchet MS"/>
                <a:cs typeface="Trebuchet MS"/>
                <a:sym typeface="Trebuchet MS"/>
              </a:defRPr>
            </a:lvl2pPr>
            <a:lvl3pPr indent="0" lvl="2" marL="0" marR="0" rtl="0" algn="r">
              <a:spcBef>
                <a:spcPts val="0"/>
              </a:spcBef>
              <a:buNone/>
              <a:defRPr sz="900">
                <a:solidFill>
                  <a:srgbClr val="EA3C9E"/>
                </a:solidFill>
                <a:latin typeface="Trebuchet MS"/>
                <a:ea typeface="Trebuchet MS"/>
                <a:cs typeface="Trebuchet MS"/>
                <a:sym typeface="Trebuchet MS"/>
              </a:defRPr>
            </a:lvl3pPr>
            <a:lvl4pPr indent="0" lvl="3" marL="0" marR="0" rtl="0" algn="r">
              <a:spcBef>
                <a:spcPts val="0"/>
              </a:spcBef>
              <a:buNone/>
              <a:defRPr sz="900">
                <a:solidFill>
                  <a:srgbClr val="EA3C9E"/>
                </a:solidFill>
                <a:latin typeface="Trebuchet MS"/>
                <a:ea typeface="Trebuchet MS"/>
                <a:cs typeface="Trebuchet MS"/>
                <a:sym typeface="Trebuchet MS"/>
              </a:defRPr>
            </a:lvl4pPr>
            <a:lvl5pPr indent="0" lvl="4" marL="0" marR="0" rtl="0" algn="r">
              <a:spcBef>
                <a:spcPts val="0"/>
              </a:spcBef>
              <a:buNone/>
              <a:defRPr sz="900">
                <a:solidFill>
                  <a:srgbClr val="EA3C9E"/>
                </a:solidFill>
                <a:latin typeface="Trebuchet MS"/>
                <a:ea typeface="Trebuchet MS"/>
                <a:cs typeface="Trebuchet MS"/>
                <a:sym typeface="Trebuchet MS"/>
              </a:defRPr>
            </a:lvl5pPr>
            <a:lvl6pPr indent="0" lvl="5" marL="0" marR="0" rtl="0" algn="r">
              <a:spcBef>
                <a:spcPts val="0"/>
              </a:spcBef>
              <a:buNone/>
              <a:defRPr sz="900">
                <a:solidFill>
                  <a:srgbClr val="EA3C9E"/>
                </a:solidFill>
                <a:latin typeface="Trebuchet MS"/>
                <a:ea typeface="Trebuchet MS"/>
                <a:cs typeface="Trebuchet MS"/>
                <a:sym typeface="Trebuchet MS"/>
              </a:defRPr>
            </a:lvl6pPr>
            <a:lvl7pPr indent="0" lvl="6" marL="0" marR="0" rtl="0" algn="r">
              <a:spcBef>
                <a:spcPts val="0"/>
              </a:spcBef>
              <a:buNone/>
              <a:defRPr sz="900">
                <a:solidFill>
                  <a:srgbClr val="EA3C9E"/>
                </a:solidFill>
                <a:latin typeface="Trebuchet MS"/>
                <a:ea typeface="Trebuchet MS"/>
                <a:cs typeface="Trebuchet MS"/>
                <a:sym typeface="Trebuchet MS"/>
              </a:defRPr>
            </a:lvl7pPr>
            <a:lvl8pPr indent="0" lvl="7" marL="0" marR="0" rtl="0" algn="r">
              <a:spcBef>
                <a:spcPts val="0"/>
              </a:spcBef>
              <a:buNone/>
              <a:defRPr sz="900">
                <a:solidFill>
                  <a:srgbClr val="EA3C9E"/>
                </a:solidFill>
                <a:latin typeface="Trebuchet MS"/>
                <a:ea typeface="Trebuchet MS"/>
                <a:cs typeface="Trebuchet MS"/>
                <a:sym typeface="Trebuchet MS"/>
              </a:defRPr>
            </a:lvl8pPr>
            <a:lvl9pPr indent="0" lvl="8" marL="0" marR="0" rtl="0" algn="r">
              <a:spcBef>
                <a:spcPts val="0"/>
              </a:spcBef>
              <a:buNone/>
              <a:defRPr sz="900">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Shape 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Shape 9"/>
            <p:cNvSpPr/>
            <p:nvPr/>
          </p:nvSpPr>
          <p:spPr>
            <a:xfrm>
              <a:off x="9181476" y="-8467"/>
              <a:ext cx="3007349" cy="6866467"/>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Shape 10"/>
            <p:cNvSpPr/>
            <p:nvPr/>
          </p:nvSpPr>
          <p:spPr>
            <a:xfrm>
              <a:off x="9603442" y="-8467"/>
              <a:ext cx="2588558" cy="6866467"/>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9334500" y="-8467"/>
              <a:ext cx="2854326" cy="6866467"/>
            </a:xfrm>
            <a:custGeom>
              <a:pathLst>
                <a:path extrusionOk="0" h="6866467" w="2858013">
                  <a:moveTo>
                    <a:pt x="0" y="0"/>
                  </a:moveTo>
                  <a:lnTo>
                    <a:pt x="2858013" y="0"/>
                  </a:lnTo>
                  <a:lnTo>
                    <a:pt x="2858013" y="6866467"/>
                  </a:lnTo>
                  <a:lnTo>
                    <a:pt x="2473942" y="6866467"/>
                  </a:lnTo>
                  <a:lnTo>
                    <a:pt x="0" y="0"/>
                  </a:lnTo>
                  <a:close/>
                </a:path>
              </a:pathLst>
            </a:custGeom>
            <a:solidFill>
              <a:srgbClr val="EA3C9E">
                <a:alpha val="49803"/>
              </a:srgbClr>
            </a:solidFill>
            <a:ln>
              <a:noFill/>
            </a:ln>
          </p:spPr>
        </p:sp>
        <p:sp>
          <p:nvSpPr>
            <p:cNvPr id="13" name="Shape 13"/>
            <p:cNvSpPr/>
            <p:nvPr/>
          </p:nvSpPr>
          <p:spPr>
            <a:xfrm>
              <a:off x="10898730" y="-8467"/>
              <a:ext cx="1290094" cy="6866467"/>
            </a:xfrm>
            <a:custGeom>
              <a:pathLst>
                <a:path extrusionOk="0" h="6858000" w="1290094">
                  <a:moveTo>
                    <a:pt x="1019735" y="0"/>
                  </a:moveTo>
                  <a:lnTo>
                    <a:pt x="1290094" y="0"/>
                  </a:lnTo>
                  <a:lnTo>
                    <a:pt x="1290094" y="6858000"/>
                  </a:lnTo>
                  <a:lnTo>
                    <a:pt x="0" y="6858000"/>
                  </a:lnTo>
                  <a:lnTo>
                    <a:pt x="1019735" y="0"/>
                  </a:lnTo>
                  <a:close/>
                </a:path>
              </a:pathLst>
            </a:custGeom>
            <a:solidFill>
              <a:srgbClr val="EA3C9E">
                <a:alpha val="69803"/>
              </a:srgbClr>
            </a:solidFill>
            <a:ln>
              <a:noFill/>
            </a:ln>
          </p:spPr>
        </p:sp>
        <p:sp>
          <p:nvSpPr>
            <p:cNvPr id="14" name="Shape 14"/>
            <p:cNvSpPr/>
            <p:nvPr/>
          </p:nvSpPr>
          <p:spPr>
            <a:xfrm>
              <a:off x="10938999" y="-8467"/>
              <a:ext cx="1249825" cy="6866467"/>
            </a:xfrm>
            <a:custGeom>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15" name="Shape 15"/>
            <p:cNvSpPr/>
            <p:nvPr/>
          </p:nvSpPr>
          <p:spPr>
            <a:xfrm>
              <a:off x="10371666" y="3589867"/>
              <a:ext cx="1817159" cy="3268133"/>
            </a:xfrm>
            <a:prstGeom prst="triangle">
              <a:avLst>
                <a:gd fmla="val 100000" name="adj"/>
              </a:avLst>
            </a:prstGeom>
            <a:solidFill>
              <a:srgbClr val="B2126C">
                <a:alpha val="65882"/>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0" y="4013200"/>
              <a:ext cx="448733" cy="2844800"/>
            </a:xfrm>
            <a:prstGeom prst="triangle">
              <a:avLst>
                <a:gd fmla="val 0" name="adj"/>
              </a:avLst>
            </a:prstGeom>
            <a:solidFill>
              <a:srgbClr val="EA3C9E">
                <a:alpha val="69803"/>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3C9E"/>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EA3C9E"/>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EA3C9E"/>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EA3C9E"/>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EA3C9E"/>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EA3C9E"/>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EA3C9E"/>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EA3C9E"/>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EA3C9E"/>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169682" y="2404534"/>
            <a:ext cx="9443685" cy="366632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EA3C9E"/>
              </a:buClr>
              <a:buSzPts val="5400"/>
              <a:buFont typeface="Trebuchet MS"/>
              <a:buNone/>
            </a:pPr>
            <a:r>
              <a:rPr b="0" i="0" lang="en-US" sz="5400" u="none" cap="none" strike="noStrike">
                <a:solidFill>
                  <a:srgbClr val="EA3C9E"/>
                </a:solidFill>
                <a:latin typeface="Trebuchet MS"/>
                <a:ea typeface="Trebuchet MS"/>
                <a:cs typeface="Trebuchet MS"/>
                <a:sym typeface="Trebuchet MS"/>
              </a:rPr>
              <a:t>Youtube_Channels_Analysis</a:t>
            </a:r>
            <a:br>
              <a:rPr b="0" i="0" lang="en-US" sz="5400" u="none" cap="none" strike="noStrike">
                <a:solidFill>
                  <a:srgbClr val="EA3C9E"/>
                </a:solidFill>
                <a:latin typeface="Trebuchet MS"/>
                <a:ea typeface="Trebuchet MS"/>
                <a:cs typeface="Trebuchet MS"/>
                <a:sym typeface="Trebuchet MS"/>
              </a:rPr>
            </a:br>
            <a:endParaRPr b="0" i="0" sz="5400" u="none" cap="none" strike="noStrike">
              <a:solidFill>
                <a:srgbClr val="EA3C9E"/>
              </a:solidFill>
              <a:latin typeface="Trebuchet MS"/>
              <a:ea typeface="Trebuchet MS"/>
              <a:cs typeface="Trebuchet MS"/>
              <a:sym typeface="Trebuchet MS"/>
            </a:endParaRPr>
          </a:p>
        </p:txBody>
      </p:sp>
      <p:sp>
        <p:nvSpPr>
          <p:cNvPr id="144" name="Shape 144"/>
          <p:cNvSpPr txBox="1"/>
          <p:nvPr>
            <p:ph idx="1" type="subTitle"/>
          </p:nvPr>
        </p:nvSpPr>
        <p:spPr>
          <a:xfrm>
            <a:off x="9713536" y="5594560"/>
            <a:ext cx="2277359" cy="104543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EA3C9E"/>
              </a:buClr>
              <a:buSzPts val="1440"/>
              <a:buFont typeface="Noto Sans Symbols"/>
              <a:buNone/>
            </a:pPr>
            <a:r>
              <a:rPr b="1" i="0" lang="en-US" sz="1800" u="none" cap="none" strike="noStrike">
                <a:solidFill>
                  <a:srgbClr val="B70AF4"/>
                </a:solidFill>
                <a:latin typeface="Trebuchet MS"/>
                <a:ea typeface="Trebuchet MS"/>
                <a:cs typeface="Trebuchet MS"/>
                <a:sym typeface="Trebuchet MS"/>
              </a:rPr>
              <a:t>Project By :</a:t>
            </a:r>
            <a:endParaRPr/>
          </a:p>
          <a:p>
            <a:pPr indent="0" lvl="0" marL="0" marR="0" rtl="0" algn="r">
              <a:spcBef>
                <a:spcPts val="1000"/>
              </a:spcBef>
              <a:spcAft>
                <a:spcPts val="0"/>
              </a:spcAft>
              <a:buClr>
                <a:srgbClr val="EA3C9E"/>
              </a:buClr>
              <a:buSzPts val="1440"/>
              <a:buFont typeface="Noto Sans Symbols"/>
              <a:buNone/>
            </a:pPr>
            <a:r>
              <a:rPr b="1" i="0" lang="en-US" sz="1800" u="none" cap="none" strike="noStrike">
                <a:solidFill>
                  <a:srgbClr val="B70AF4"/>
                </a:solidFill>
                <a:latin typeface="Trebuchet MS"/>
                <a:ea typeface="Trebuchet MS"/>
                <a:cs typeface="Trebuchet MS"/>
                <a:sym typeface="Trebuchet MS"/>
              </a:rPr>
              <a:t>Swati Giri</a:t>
            </a:r>
            <a:endParaRPr/>
          </a:p>
        </p:txBody>
      </p:sp>
      <p:pic>
        <p:nvPicPr>
          <p:cNvPr id="145" name="Shape 145"/>
          <p:cNvPicPr preferRelativeResize="0"/>
          <p:nvPr/>
        </p:nvPicPr>
        <p:blipFill rotWithShape="1">
          <a:blip r:embed="rId3">
            <a:alphaModFix/>
          </a:blip>
          <a:srcRect b="0" l="0" r="0" t="0"/>
          <a:stretch/>
        </p:blipFill>
        <p:spPr>
          <a:xfrm>
            <a:off x="0" y="0"/>
            <a:ext cx="12527048" cy="6857999"/>
          </a:xfrm>
          <a:prstGeom prst="rect">
            <a:avLst/>
          </a:prstGeom>
          <a:noFill/>
          <a:ln>
            <a:noFill/>
          </a:ln>
        </p:spPr>
      </p:pic>
      <p:sp>
        <p:nvSpPr>
          <p:cNvPr id="146" name="Shape 146"/>
          <p:cNvSpPr txBox="1"/>
          <p:nvPr/>
        </p:nvSpPr>
        <p:spPr>
          <a:xfrm>
            <a:off x="942675" y="787150"/>
            <a:ext cx="7845300" cy="4548900"/>
          </a:xfrm>
          <a:prstGeom prst="rect">
            <a:avLst/>
          </a:pr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cap="none" strike="noStrike">
                <a:solidFill>
                  <a:srgbClr val="EFEFEF"/>
                </a:solidFill>
                <a:latin typeface="Arial"/>
                <a:ea typeface="Arial"/>
                <a:cs typeface="Arial"/>
                <a:sym typeface="Arial"/>
              </a:rPr>
              <a:t>YouTube Sentiment Analysis</a:t>
            </a:r>
            <a:endParaRPr>
              <a:solidFill>
                <a:srgbClr val="EFEFEF"/>
              </a:solidFill>
            </a:endParaRPr>
          </a:p>
        </p:txBody>
      </p:sp>
      <p:sp>
        <p:nvSpPr>
          <p:cNvPr id="147" name="Shape 147"/>
          <p:cNvSpPr txBox="1"/>
          <p:nvPr/>
        </p:nvSpPr>
        <p:spPr>
          <a:xfrm>
            <a:off x="2140275" y="3310785"/>
            <a:ext cx="5450100" cy="164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000">
                <a:solidFill>
                  <a:srgbClr val="F3F3F3"/>
                </a:solidFill>
                <a:latin typeface="Trebuchet MS"/>
                <a:ea typeface="Trebuchet MS"/>
                <a:cs typeface="Trebuchet MS"/>
                <a:sym typeface="Trebuchet MS"/>
              </a:rPr>
              <a:t>Project By </a:t>
            </a:r>
            <a:r>
              <a:rPr b="1" lang="en-US" sz="3000">
                <a:solidFill>
                  <a:srgbClr val="F3F3F3"/>
                </a:solidFill>
              </a:rPr>
              <a:t>:</a:t>
            </a:r>
            <a:endParaRPr b="1" sz="3000">
              <a:solidFill>
                <a:srgbClr val="F3F3F3"/>
              </a:solidFill>
            </a:endParaRPr>
          </a:p>
          <a:p>
            <a:pPr indent="0" lvl="0" marL="0" marR="0" rtl="0" algn="ctr">
              <a:spcBef>
                <a:spcPts val="0"/>
              </a:spcBef>
              <a:spcAft>
                <a:spcPts val="0"/>
              </a:spcAft>
              <a:buNone/>
            </a:pPr>
            <a:r>
              <a:rPr b="1" lang="en-US" sz="6000">
                <a:solidFill>
                  <a:srgbClr val="F3F3F3"/>
                </a:solidFill>
                <a:latin typeface="Trebuchet MS"/>
                <a:ea typeface="Trebuchet MS"/>
                <a:cs typeface="Trebuchet MS"/>
                <a:sym typeface="Trebuchet MS"/>
              </a:rPr>
              <a:t>Swati Giri</a:t>
            </a:r>
            <a:endParaRPr b="1" sz="60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nvSpPr>
        <p:spPr>
          <a:xfrm>
            <a:off x="1911500" y="430375"/>
            <a:ext cx="6438900" cy="70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3000" u="sng"/>
              <a:t>Data </a:t>
            </a:r>
            <a:r>
              <a:rPr b="1" lang="en-US" sz="3000" u="sng"/>
              <a:t>Retrieved and Saved as CSV</a:t>
            </a:r>
            <a:endParaRPr b="1" sz="3000" u="sng"/>
          </a:p>
        </p:txBody>
      </p:sp>
      <p:pic>
        <p:nvPicPr>
          <p:cNvPr id="220" name="Shape 220"/>
          <p:cNvPicPr preferRelativeResize="0"/>
          <p:nvPr/>
        </p:nvPicPr>
        <p:blipFill>
          <a:blip r:embed="rId3">
            <a:alphaModFix/>
          </a:blip>
          <a:stretch>
            <a:fillRect/>
          </a:stretch>
        </p:blipFill>
        <p:spPr>
          <a:xfrm>
            <a:off x="2432800" y="1134475"/>
            <a:ext cx="4836896" cy="5571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nvSpPr>
        <p:spPr>
          <a:xfrm>
            <a:off x="4166647" y="435692"/>
            <a:ext cx="474168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Trebuchet MS"/>
                <a:ea typeface="Trebuchet MS"/>
                <a:cs typeface="Trebuchet MS"/>
                <a:sym typeface="Trebuchet MS"/>
              </a:rPr>
              <a:t>Results</a:t>
            </a:r>
            <a:endParaRPr/>
          </a:p>
        </p:txBody>
      </p:sp>
      <p:sp>
        <p:nvSpPr>
          <p:cNvPr id="226" name="Shape 226"/>
          <p:cNvSpPr txBox="1"/>
          <p:nvPr/>
        </p:nvSpPr>
        <p:spPr>
          <a:xfrm>
            <a:off x="282804" y="1120676"/>
            <a:ext cx="9209988" cy="230832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It will be a good option to start a channel in dance category as the compound sentiment of comments for Dance Category is 0.226514 for 50 videos analyzed i.e 5000 comments. Dance Category has most number of positive comments out of the 4 other categories. </a:t>
            </a:r>
            <a:endParaRPr/>
          </a:p>
          <a:p>
            <a:pPr indent="-342900" lvl="0" marL="342900" marR="0" rtl="0" algn="l">
              <a:spcBef>
                <a:spcPts val="0"/>
              </a:spcBef>
              <a:spcAft>
                <a:spcPts val="0"/>
              </a:spcAft>
              <a:buClr>
                <a:schemeClr val="dk1"/>
              </a:buClr>
              <a:buSzPts val="1800"/>
              <a:buFont typeface="Trebuchet MS"/>
              <a:buAutoNum type="arabicPeriod"/>
            </a:pPr>
            <a:r>
              <a:rPr lang="en-US" sz="1800">
                <a:solidFill>
                  <a:schemeClr val="dk1"/>
                </a:solidFill>
                <a:latin typeface="Trebuchet MS"/>
                <a:ea typeface="Trebuchet MS"/>
                <a:cs typeface="Trebuchet MS"/>
                <a:sym typeface="Trebuchet MS"/>
              </a:rPr>
              <a:t>News category will not be a good choice to start a channel as the compound sentiment of comments for News Category is -0.047 for 500 videos analyzed. News Category has most number of negative comments out of the 4 other categories. </a:t>
            </a:r>
            <a:endParaRPr/>
          </a:p>
          <a:p>
            <a:pPr indent="-228600" lvl="0" marL="34290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p:txBody>
      </p:sp>
      <p:pic>
        <p:nvPicPr>
          <p:cNvPr id="227" name="Shape 227"/>
          <p:cNvPicPr preferRelativeResize="0"/>
          <p:nvPr/>
        </p:nvPicPr>
        <p:blipFill rotWithShape="1">
          <a:blip r:embed="rId3">
            <a:alphaModFix/>
          </a:blip>
          <a:srcRect b="0" l="0" r="0" t="0"/>
          <a:stretch/>
        </p:blipFill>
        <p:spPr>
          <a:xfrm>
            <a:off x="588095" y="3199244"/>
            <a:ext cx="5671303" cy="3636498"/>
          </a:xfrm>
          <a:prstGeom prst="rect">
            <a:avLst/>
          </a:prstGeom>
          <a:noFill/>
          <a:ln>
            <a:noFill/>
          </a:ln>
        </p:spPr>
      </p:pic>
      <p:pic>
        <p:nvPicPr>
          <p:cNvPr id="228" name="Shape 228"/>
          <p:cNvPicPr preferRelativeResize="0"/>
          <p:nvPr/>
        </p:nvPicPr>
        <p:blipFill rotWithShape="1">
          <a:blip r:embed="rId4">
            <a:alphaModFix/>
          </a:blip>
          <a:srcRect b="0" l="0" r="0" t="0"/>
          <a:stretch/>
        </p:blipFill>
        <p:spPr>
          <a:xfrm>
            <a:off x="6404432" y="3288678"/>
            <a:ext cx="2873858" cy="28104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nvSpPr>
        <p:spPr>
          <a:xfrm>
            <a:off x="876693" y="707010"/>
            <a:ext cx="810705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3. It can be seen from the following graph that there is a direct relationship between number of views and number of likes. More the number of views , more is the number of likes on the video.</a:t>
            </a:r>
            <a:endParaRPr/>
          </a:p>
        </p:txBody>
      </p:sp>
      <p:pic>
        <p:nvPicPr>
          <p:cNvPr id="234" name="Shape 234"/>
          <p:cNvPicPr preferRelativeResize="0"/>
          <p:nvPr/>
        </p:nvPicPr>
        <p:blipFill rotWithShape="1">
          <a:blip r:embed="rId3">
            <a:alphaModFix/>
          </a:blip>
          <a:srcRect b="0" l="0" r="0" t="0"/>
          <a:stretch/>
        </p:blipFill>
        <p:spPr>
          <a:xfrm>
            <a:off x="1791535" y="2036190"/>
            <a:ext cx="5705475"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Shape 239"/>
          <p:cNvPicPr preferRelativeResize="0"/>
          <p:nvPr/>
        </p:nvPicPr>
        <p:blipFill rotWithShape="1">
          <a:blip r:embed="rId3">
            <a:alphaModFix/>
          </a:blip>
          <a:srcRect b="0" l="0" r="0" t="0"/>
          <a:stretch/>
        </p:blipFill>
        <p:spPr>
          <a:xfrm>
            <a:off x="483684" y="367143"/>
            <a:ext cx="3683189" cy="5962956"/>
          </a:xfrm>
          <a:prstGeom prst="rect">
            <a:avLst/>
          </a:prstGeom>
          <a:noFill/>
          <a:ln>
            <a:noFill/>
          </a:ln>
        </p:spPr>
      </p:pic>
      <p:sp>
        <p:nvSpPr>
          <p:cNvPr id="240" name="Shape 240"/>
          <p:cNvSpPr txBox="1"/>
          <p:nvPr/>
        </p:nvSpPr>
        <p:spPr>
          <a:xfrm>
            <a:off x="4515439" y="593889"/>
            <a:ext cx="476053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4. Compound sentiment of Dance channel “iamdytto” is 0.310508 , which is the highest amongst all the other dance channel.</a:t>
            </a:r>
            <a:endParaRPr/>
          </a:p>
        </p:txBody>
      </p:sp>
      <p:pic>
        <p:nvPicPr>
          <p:cNvPr id="241" name="Shape 241"/>
          <p:cNvPicPr preferRelativeResize="0"/>
          <p:nvPr/>
        </p:nvPicPr>
        <p:blipFill>
          <a:blip r:embed="rId4">
            <a:alphaModFix/>
          </a:blip>
          <a:stretch>
            <a:fillRect/>
          </a:stretch>
        </p:blipFill>
        <p:spPr>
          <a:xfrm>
            <a:off x="4400325" y="2303300"/>
            <a:ext cx="5295425" cy="294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b="0" l="0" r="0" t="0"/>
          <a:stretch/>
        </p:blipFill>
        <p:spPr>
          <a:xfrm>
            <a:off x="2070558" y="1481088"/>
            <a:ext cx="5524500" cy="4924425"/>
          </a:xfrm>
          <a:prstGeom prst="rect">
            <a:avLst/>
          </a:prstGeom>
          <a:noFill/>
          <a:ln>
            <a:noFill/>
          </a:ln>
        </p:spPr>
      </p:pic>
      <p:sp>
        <p:nvSpPr>
          <p:cNvPr id="247" name="Shape 247"/>
          <p:cNvSpPr txBox="1"/>
          <p:nvPr/>
        </p:nvSpPr>
        <p:spPr>
          <a:xfrm>
            <a:off x="876693" y="452487"/>
            <a:ext cx="842756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5. Most of the comments lie under neutral sentiment, could be because of the inability of VaderSentiment library to take emoji in account.</a:t>
            </a:r>
            <a:endParaRPr/>
          </a:p>
        </p:txBody>
      </p:sp>
      <p:sp>
        <p:nvSpPr>
          <p:cNvPr id="248" name="Shape 248"/>
          <p:cNvSpPr txBox="1"/>
          <p:nvPr/>
        </p:nvSpPr>
        <p:spPr>
          <a:xfrm>
            <a:off x="2583950" y="124600"/>
            <a:ext cx="3981600" cy="42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nvSpPr>
        <p:spPr>
          <a:xfrm>
            <a:off x="769425" y="2152175"/>
            <a:ext cx="10287000" cy="284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t>Based on my analysis, </a:t>
            </a:r>
            <a:r>
              <a:rPr lang="en-US" sz="2400"/>
              <a:t>likes, comments and number of views seem to be a good indicator of the positivity and wholesomeness of the group of channels.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rPr lang="en-US" sz="2400"/>
              <a:t>At the same time a lot of comments get </a:t>
            </a:r>
            <a:r>
              <a:rPr lang="en-US" sz="2400"/>
              <a:t>categorized</a:t>
            </a:r>
            <a:r>
              <a:rPr lang="en-US" sz="2400"/>
              <a:t> as neutral which needs to be investigated, the potential cause could be the use of emojis which the library does not understand.</a:t>
            </a:r>
            <a:endParaRPr sz="2400"/>
          </a:p>
        </p:txBody>
      </p:sp>
      <p:sp>
        <p:nvSpPr>
          <p:cNvPr id="254" name="Shape 254"/>
          <p:cNvSpPr txBox="1"/>
          <p:nvPr/>
        </p:nvSpPr>
        <p:spPr>
          <a:xfrm>
            <a:off x="3311925" y="462775"/>
            <a:ext cx="3334200" cy="60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4800"/>
              <a:t>Findings</a:t>
            </a:r>
            <a:r>
              <a:rPr lang="en-US" sz="4800"/>
              <a:t> </a:t>
            </a:r>
            <a:endParaRPr sz="4800"/>
          </a:p>
        </p:txBody>
      </p:sp>
      <p:sp>
        <p:nvSpPr>
          <p:cNvPr id="255" name="Shape 255"/>
          <p:cNvSpPr txBox="1"/>
          <p:nvPr/>
        </p:nvSpPr>
        <p:spPr>
          <a:xfrm>
            <a:off x="3241675" y="3350275"/>
            <a:ext cx="3502200" cy="86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4800"/>
              <a:t>Limitations</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b="0" l="0" r="0" t="0"/>
          <a:stretch/>
        </p:blipFill>
        <p:spPr>
          <a:xfrm>
            <a:off x="492550" y="1181430"/>
            <a:ext cx="5380349" cy="1199284"/>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4163456" y="2710767"/>
            <a:ext cx="5700860" cy="1390454"/>
          </a:xfrm>
          <a:prstGeom prst="rect">
            <a:avLst/>
          </a:prstGeom>
          <a:noFill/>
          <a:ln>
            <a:noFill/>
          </a:ln>
        </p:spPr>
      </p:pic>
      <p:pic>
        <p:nvPicPr>
          <p:cNvPr id="154" name="Shape 154"/>
          <p:cNvPicPr preferRelativeResize="0"/>
          <p:nvPr/>
        </p:nvPicPr>
        <p:blipFill rotWithShape="1">
          <a:blip r:embed="rId5">
            <a:alphaModFix/>
          </a:blip>
          <a:srcRect b="0" l="0" r="0" t="0"/>
          <a:stretch/>
        </p:blipFill>
        <p:spPr>
          <a:xfrm>
            <a:off x="492550" y="5291530"/>
            <a:ext cx="5448300" cy="1466850"/>
          </a:xfrm>
          <a:prstGeom prst="rect">
            <a:avLst/>
          </a:prstGeom>
          <a:noFill/>
          <a:ln>
            <a:noFill/>
          </a:ln>
        </p:spPr>
      </p:pic>
      <p:pic>
        <p:nvPicPr>
          <p:cNvPr id="155" name="Shape 155"/>
          <p:cNvPicPr preferRelativeResize="0"/>
          <p:nvPr/>
        </p:nvPicPr>
        <p:blipFill rotWithShape="1">
          <a:blip r:embed="rId6">
            <a:alphaModFix/>
          </a:blip>
          <a:srcRect b="0" l="0" r="0" t="0"/>
          <a:stretch/>
        </p:blipFill>
        <p:spPr>
          <a:xfrm>
            <a:off x="209805" y="99620"/>
            <a:ext cx="3353527" cy="1059877"/>
          </a:xfrm>
          <a:prstGeom prst="rect">
            <a:avLst/>
          </a:prstGeom>
          <a:noFill/>
          <a:ln>
            <a:noFill/>
          </a:ln>
        </p:spPr>
      </p:pic>
      <p:pic>
        <p:nvPicPr>
          <p:cNvPr id="156" name="Shape 156"/>
          <p:cNvPicPr preferRelativeResize="0"/>
          <p:nvPr/>
        </p:nvPicPr>
        <p:blipFill rotWithShape="1">
          <a:blip r:embed="rId7">
            <a:alphaModFix/>
          </a:blip>
          <a:srcRect b="0" l="0" r="0" t="0"/>
          <a:stretch/>
        </p:blipFill>
        <p:spPr>
          <a:xfrm>
            <a:off x="5467816" y="1133731"/>
            <a:ext cx="3984715" cy="893235"/>
          </a:xfrm>
          <a:prstGeom prst="rect">
            <a:avLst/>
          </a:prstGeom>
          <a:noFill/>
          <a:ln>
            <a:noFill/>
          </a:ln>
        </p:spPr>
      </p:pic>
      <p:pic>
        <p:nvPicPr>
          <p:cNvPr id="157" name="Shape 157"/>
          <p:cNvPicPr preferRelativeResize="0"/>
          <p:nvPr/>
        </p:nvPicPr>
        <p:blipFill rotWithShape="1">
          <a:blip r:embed="rId8">
            <a:alphaModFix/>
          </a:blip>
          <a:srcRect b="0" l="0" r="0" t="0"/>
          <a:stretch/>
        </p:blipFill>
        <p:spPr>
          <a:xfrm>
            <a:off x="3687943" y="131837"/>
            <a:ext cx="5576319" cy="1027660"/>
          </a:xfrm>
          <a:prstGeom prst="rect">
            <a:avLst/>
          </a:prstGeom>
          <a:noFill/>
          <a:ln>
            <a:noFill/>
          </a:ln>
        </p:spPr>
      </p:pic>
      <p:pic>
        <p:nvPicPr>
          <p:cNvPr id="158" name="Shape 158"/>
          <p:cNvPicPr preferRelativeResize="0"/>
          <p:nvPr/>
        </p:nvPicPr>
        <p:blipFill rotWithShape="1">
          <a:blip r:embed="rId9">
            <a:alphaModFix/>
          </a:blip>
          <a:srcRect b="0" l="0" r="0" t="0"/>
          <a:stretch/>
        </p:blipFill>
        <p:spPr>
          <a:xfrm>
            <a:off x="1104629" y="3918605"/>
            <a:ext cx="6117653" cy="1149001"/>
          </a:xfrm>
          <a:prstGeom prst="rect">
            <a:avLst/>
          </a:prstGeom>
          <a:noFill/>
          <a:ln>
            <a:noFill/>
          </a:ln>
        </p:spPr>
      </p:pic>
      <p:pic>
        <p:nvPicPr>
          <p:cNvPr id="159" name="Shape 159"/>
          <p:cNvPicPr preferRelativeResize="0"/>
          <p:nvPr/>
        </p:nvPicPr>
        <p:blipFill rotWithShape="1">
          <a:blip r:embed="rId10">
            <a:alphaModFix/>
          </a:blip>
          <a:srcRect b="0" l="0" r="0" t="0"/>
          <a:stretch/>
        </p:blipFill>
        <p:spPr>
          <a:xfrm>
            <a:off x="4590152" y="5415496"/>
            <a:ext cx="3771900" cy="1276350"/>
          </a:xfrm>
          <a:prstGeom prst="rect">
            <a:avLst/>
          </a:prstGeom>
          <a:noFill/>
          <a:ln>
            <a:noFill/>
          </a:ln>
        </p:spPr>
      </p:pic>
      <p:sp>
        <p:nvSpPr>
          <p:cNvPr id="160" name="Shape 160"/>
          <p:cNvSpPr txBox="1"/>
          <p:nvPr/>
        </p:nvSpPr>
        <p:spPr>
          <a:xfrm>
            <a:off x="0" y="996764"/>
            <a:ext cx="11406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rebuchet MS"/>
                <a:ea typeface="Trebuchet MS"/>
                <a:cs typeface="Trebuchet MS"/>
                <a:sym typeface="Trebuchet MS"/>
              </a:rPr>
              <a:t>Negative</a:t>
            </a:r>
            <a:endParaRPr/>
          </a:p>
        </p:txBody>
      </p:sp>
      <p:pic>
        <p:nvPicPr>
          <p:cNvPr id="161" name="Shape 161"/>
          <p:cNvPicPr preferRelativeResize="0"/>
          <p:nvPr/>
        </p:nvPicPr>
        <p:blipFill rotWithShape="1">
          <a:blip r:embed="rId11">
            <a:alphaModFix/>
          </a:blip>
          <a:srcRect b="0" l="0" r="0" t="0"/>
          <a:stretch/>
        </p:blipFill>
        <p:spPr>
          <a:xfrm>
            <a:off x="27151" y="2268542"/>
            <a:ext cx="4281242" cy="1137452"/>
          </a:xfrm>
          <a:prstGeom prst="rect">
            <a:avLst/>
          </a:prstGeom>
          <a:noFill/>
          <a:ln>
            <a:noFill/>
          </a:ln>
        </p:spPr>
      </p:pic>
      <p:sp>
        <p:nvSpPr>
          <p:cNvPr id="162" name="Shape 162"/>
          <p:cNvSpPr txBox="1"/>
          <p:nvPr/>
        </p:nvSpPr>
        <p:spPr>
          <a:xfrm>
            <a:off x="4449452" y="2139885"/>
            <a:ext cx="15365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rebuchet MS"/>
                <a:ea typeface="Trebuchet MS"/>
                <a:cs typeface="Trebuchet MS"/>
                <a:sym typeface="Trebuchet MS"/>
              </a:rPr>
              <a:t>Neutral</a:t>
            </a:r>
            <a:endParaRPr/>
          </a:p>
        </p:txBody>
      </p:sp>
      <p:sp>
        <p:nvSpPr>
          <p:cNvPr id="163" name="Shape 163"/>
          <p:cNvSpPr txBox="1"/>
          <p:nvPr/>
        </p:nvSpPr>
        <p:spPr>
          <a:xfrm>
            <a:off x="103890" y="3731889"/>
            <a:ext cx="16620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rebuchet MS"/>
                <a:ea typeface="Trebuchet MS"/>
                <a:cs typeface="Trebuchet MS"/>
                <a:sym typeface="Trebuchet MS"/>
              </a:rPr>
              <a:t>Positive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3497345" y="933253"/>
            <a:ext cx="7937369"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chemeClr val="dk1"/>
                </a:solidFill>
                <a:latin typeface="Trebuchet MS"/>
                <a:ea typeface="Trebuchet MS"/>
                <a:cs typeface="Trebuchet MS"/>
                <a:sym typeface="Trebuchet MS"/>
              </a:rPr>
              <a:t>Motivation</a:t>
            </a:r>
            <a:endParaRPr/>
          </a:p>
          <a:p>
            <a:pPr indent="0" lvl="0" marL="0" marR="0" rtl="0" algn="l">
              <a:spcBef>
                <a:spcPts val="0"/>
              </a:spcBef>
              <a:spcAft>
                <a:spcPts val="0"/>
              </a:spcAft>
              <a:buNone/>
            </a:pPr>
            <a:r>
              <a:t/>
            </a:r>
            <a:endParaRPr sz="6000">
              <a:solidFill>
                <a:schemeClr val="dk1"/>
              </a:solidFill>
              <a:latin typeface="Trebuchet MS"/>
              <a:ea typeface="Trebuchet MS"/>
              <a:cs typeface="Trebuchet MS"/>
              <a:sym typeface="Trebuchet MS"/>
            </a:endParaRPr>
          </a:p>
        </p:txBody>
      </p:sp>
      <p:sp>
        <p:nvSpPr>
          <p:cNvPr id="169" name="Shape 169"/>
          <p:cNvSpPr txBox="1"/>
          <p:nvPr/>
        </p:nvSpPr>
        <p:spPr>
          <a:xfrm>
            <a:off x="857840" y="2451756"/>
            <a:ext cx="9927900" cy="4155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b="1" lang="en-US" sz="3000">
                <a:solidFill>
                  <a:schemeClr val="dk1"/>
                </a:solidFill>
                <a:latin typeface="Trebuchet MS"/>
                <a:ea typeface="Trebuchet MS"/>
                <a:cs typeface="Trebuchet MS"/>
                <a:sym typeface="Trebuchet MS"/>
              </a:rPr>
              <a:t>Starting a youtube channel based on my interests</a:t>
            </a:r>
            <a:r>
              <a:rPr lang="en-US" sz="3000">
                <a:solidFill>
                  <a:schemeClr val="dk1"/>
                </a:solidFill>
                <a:latin typeface="Trebuchet MS"/>
                <a:ea typeface="Trebuchet MS"/>
                <a:cs typeface="Trebuchet MS"/>
                <a:sym typeface="Trebuchet MS"/>
              </a:rPr>
              <a:t>.</a:t>
            </a:r>
            <a:endParaRPr sz="3000">
              <a:solidFill>
                <a:schemeClr val="dk1"/>
              </a:solidFill>
              <a:latin typeface="Trebuchet MS"/>
              <a:ea typeface="Trebuchet MS"/>
              <a:cs typeface="Trebuchet MS"/>
              <a:sym typeface="Trebuchet MS"/>
            </a:endParaRPr>
          </a:p>
          <a:p>
            <a:pPr indent="-323850" lvl="0" marL="285750" rtl="0">
              <a:lnSpc>
                <a:spcPct val="150000"/>
              </a:lnSpc>
              <a:spcBef>
                <a:spcPts val="0"/>
              </a:spcBef>
              <a:spcAft>
                <a:spcPts val="0"/>
              </a:spcAft>
              <a:buClr>
                <a:schemeClr val="dk1"/>
              </a:buClr>
              <a:buSzPts val="3000"/>
              <a:buFont typeface="Arial"/>
              <a:buChar char="•"/>
            </a:pPr>
            <a:r>
              <a:rPr lang="en-US" sz="3000">
                <a:solidFill>
                  <a:schemeClr val="dk1"/>
                </a:solidFill>
                <a:latin typeface="Trebuchet MS"/>
                <a:ea typeface="Trebuchet MS"/>
                <a:cs typeface="Trebuchet MS"/>
                <a:sym typeface="Trebuchet MS"/>
              </a:rPr>
              <a:t>Finding the right youtube category with least toxic audience.</a:t>
            </a:r>
            <a:endParaRPr sz="3000">
              <a:solidFill>
                <a:schemeClr val="dk1"/>
              </a:solidFill>
              <a:latin typeface="Trebuchet MS"/>
              <a:ea typeface="Trebuchet MS"/>
              <a:cs typeface="Trebuchet MS"/>
              <a:sym typeface="Trebuchet MS"/>
            </a:endParaRPr>
          </a:p>
          <a:p>
            <a:pPr indent="-323850" lvl="0" marL="285750" rtl="0">
              <a:lnSpc>
                <a:spcPct val="150000"/>
              </a:lnSpc>
              <a:spcBef>
                <a:spcPts val="0"/>
              </a:spcBef>
              <a:spcAft>
                <a:spcPts val="0"/>
              </a:spcAft>
              <a:buClr>
                <a:schemeClr val="dk1"/>
              </a:buClr>
              <a:buSzPts val="3000"/>
              <a:buFont typeface="Arial"/>
              <a:buChar char="•"/>
            </a:pPr>
            <a:r>
              <a:rPr lang="en-US" sz="3000">
                <a:solidFill>
                  <a:schemeClr val="dk1"/>
                </a:solidFill>
                <a:latin typeface="Trebuchet MS"/>
                <a:ea typeface="Trebuchet MS"/>
                <a:cs typeface="Trebuchet MS"/>
                <a:sym typeface="Trebuchet MS"/>
              </a:rPr>
              <a:t>Identifying which category of contents has most number of positive and wholesome comments.</a:t>
            </a:r>
            <a:endParaRPr sz="30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t/>
            </a:r>
            <a:endParaRPr sz="30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t/>
            </a:r>
            <a:endParaRPr sz="3000">
              <a:solidFill>
                <a:schemeClr val="dk1"/>
              </a:solidFill>
              <a:latin typeface="Trebuchet MS"/>
              <a:ea typeface="Trebuchet MS"/>
              <a:cs typeface="Trebuchet MS"/>
              <a:sym typeface="Trebuchet MS"/>
            </a:endParaRPr>
          </a:p>
          <a:p>
            <a:pPr indent="-133350" lvl="0" marL="285750" marR="0" rtl="0" algn="l">
              <a:spcBef>
                <a:spcPts val="0"/>
              </a:spcBef>
              <a:spcAft>
                <a:spcPts val="0"/>
              </a:spcAft>
              <a:buClr>
                <a:schemeClr val="dk1"/>
              </a:buClr>
              <a:buSzPts val="2400"/>
              <a:buFont typeface="Arial"/>
              <a:buNone/>
            </a:pPr>
            <a:r>
              <a:t/>
            </a:r>
            <a:endParaRPr sz="3000">
              <a:solidFill>
                <a:schemeClr val="dk1"/>
              </a:solidFill>
              <a:latin typeface="Trebuchet MS"/>
              <a:ea typeface="Trebuchet MS"/>
              <a:cs typeface="Trebuchet MS"/>
              <a:sym typeface="Trebuchet MS"/>
            </a:endParaRPr>
          </a:p>
          <a:p>
            <a:pPr indent="-133350" lvl="0" marL="285750" marR="0" rtl="0" algn="l">
              <a:spcBef>
                <a:spcPts val="0"/>
              </a:spcBef>
              <a:spcAft>
                <a:spcPts val="0"/>
              </a:spcAft>
              <a:buClr>
                <a:schemeClr val="dk1"/>
              </a:buClr>
              <a:buSzPts val="2400"/>
              <a:buFont typeface="Arial"/>
              <a:buNone/>
            </a:pPr>
            <a:r>
              <a:t/>
            </a:r>
            <a:endParaRPr sz="3000">
              <a:solidFill>
                <a:schemeClr val="dk1"/>
              </a:solidFill>
              <a:latin typeface="Trebuchet MS"/>
              <a:ea typeface="Trebuchet MS"/>
              <a:cs typeface="Trebuchet MS"/>
              <a:sym typeface="Trebuchet MS"/>
            </a:endParaRPr>
          </a:p>
          <a:p>
            <a:pPr indent="-133350" lvl="0" marL="285750" marR="0" rtl="0" algn="l">
              <a:spcBef>
                <a:spcPts val="0"/>
              </a:spcBef>
              <a:spcAft>
                <a:spcPts val="0"/>
              </a:spcAft>
              <a:buClr>
                <a:schemeClr val="dk1"/>
              </a:buClr>
              <a:buSzPts val="2400"/>
              <a:buFont typeface="Arial"/>
              <a:buNone/>
            </a:pPr>
            <a:r>
              <a:t/>
            </a:r>
            <a:endParaRPr sz="3000">
              <a:solidFill>
                <a:schemeClr val="dk1"/>
              </a:solidFill>
              <a:latin typeface="Trebuchet MS"/>
              <a:ea typeface="Trebuchet MS"/>
              <a:cs typeface="Trebuchet MS"/>
              <a:sym typeface="Trebuchet MS"/>
            </a:endParaRPr>
          </a:p>
          <a:p>
            <a:pPr indent="-133350" lvl="0" marL="285750" marR="0" rtl="0" algn="l">
              <a:spcBef>
                <a:spcPts val="0"/>
              </a:spcBef>
              <a:spcAft>
                <a:spcPts val="0"/>
              </a:spcAft>
              <a:buClr>
                <a:schemeClr val="dk1"/>
              </a:buClr>
              <a:buSzPts val="2400"/>
              <a:buFont typeface="Arial"/>
              <a:buNone/>
            </a:pPr>
            <a:r>
              <a:t/>
            </a:r>
            <a:endParaRPr sz="3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30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nvSpPr>
        <p:spPr>
          <a:xfrm>
            <a:off x="820131" y="1531283"/>
            <a:ext cx="10331777"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Trebuchet MS"/>
                <a:ea typeface="Trebuchet MS"/>
                <a:cs typeface="Trebuchet MS"/>
                <a:sym typeface="Trebuchet MS"/>
              </a:rPr>
              <a:t>Source of data : 							Youtube API</a:t>
            </a:r>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3200">
                <a:solidFill>
                  <a:schemeClr val="dk1"/>
                </a:solidFill>
                <a:latin typeface="Trebuchet MS"/>
                <a:ea typeface="Trebuchet MS"/>
                <a:cs typeface="Trebuchet MS"/>
                <a:sym typeface="Trebuchet MS"/>
              </a:rPr>
              <a:t>Data Cleanup Tool : 					Pandas</a:t>
            </a:r>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3200">
                <a:solidFill>
                  <a:schemeClr val="dk1"/>
                </a:solidFill>
                <a:latin typeface="Trebuchet MS"/>
                <a:ea typeface="Trebuchet MS"/>
                <a:cs typeface="Trebuchet MS"/>
                <a:sym typeface="Trebuchet MS"/>
              </a:rPr>
              <a:t>Data Visualization Tool :			 	Matplotlib</a:t>
            </a:r>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3200">
                <a:solidFill>
                  <a:schemeClr val="dk1"/>
                </a:solidFill>
                <a:latin typeface="Trebuchet MS"/>
                <a:ea typeface="Trebuchet MS"/>
                <a:cs typeface="Trebuchet MS"/>
                <a:sym typeface="Trebuchet MS"/>
              </a:rPr>
              <a:t>Sentiment Analysis :		 			Vader Sentiment </a:t>
            </a:r>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nvSpPr>
        <p:spPr>
          <a:xfrm>
            <a:off x="537328" y="282803"/>
            <a:ext cx="9323110" cy="722646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u="sng">
                <a:solidFill>
                  <a:schemeClr val="dk1"/>
                </a:solidFill>
                <a:latin typeface="Trebuchet MS"/>
                <a:ea typeface="Trebuchet MS"/>
                <a:cs typeface="Trebuchet MS"/>
                <a:sym typeface="Trebuchet MS"/>
              </a:rPr>
              <a:t>The Data exploration and Analysis Steps </a:t>
            </a:r>
            <a:r>
              <a:rPr lang="en-US" sz="2400">
                <a:solidFill>
                  <a:schemeClr val="dk1"/>
                </a:solidFill>
                <a:latin typeface="Trebuchet MS"/>
                <a:ea typeface="Trebuchet MS"/>
                <a:cs typeface="Trebuchet MS"/>
                <a:sym typeface="Trebuchet MS"/>
              </a:rPr>
              <a:t>:</a:t>
            </a:r>
            <a:endParaRPr/>
          </a:p>
          <a:p>
            <a:pPr indent="0" lvl="0" marL="0" marR="0" rtl="0" algn="l">
              <a:lnSpc>
                <a:spcPct val="150000"/>
              </a:lnSpc>
              <a:spcBef>
                <a:spcPts val="0"/>
              </a:spcBef>
              <a:spcAft>
                <a:spcPts val="0"/>
              </a:spcAft>
              <a:buNone/>
            </a:pPr>
            <a:r>
              <a:t/>
            </a:r>
            <a:endParaRPr sz="2400">
              <a:solidFill>
                <a:schemeClr val="dk1"/>
              </a:solidFill>
              <a:latin typeface="Trebuchet MS"/>
              <a:ea typeface="Trebuchet MS"/>
              <a:cs typeface="Trebuchet MS"/>
              <a:sym typeface="Trebuchet MS"/>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Categorizing channels based on content type.</a:t>
            </a:r>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Getting data from channels using API request.</a:t>
            </a:r>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Scatter plot between number of likes and number of views.</a:t>
            </a:r>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Sentiment Analysis of comments.</a:t>
            </a:r>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Bar graph to show compound sentiments of viewers per channel.</a:t>
            </a:r>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Category wise plot of compound sentiments.</a:t>
            </a:r>
            <a:endParaRPr/>
          </a:p>
          <a:p>
            <a:pPr indent="-342900" lvl="0" marL="342900" marR="0" rtl="0" algn="l">
              <a:lnSpc>
                <a:spcPct val="150000"/>
              </a:lnSpc>
              <a:spcBef>
                <a:spcPts val="0"/>
              </a:spcBef>
              <a:spcAft>
                <a:spcPts val="0"/>
              </a:spcAft>
              <a:buClr>
                <a:schemeClr val="dk1"/>
              </a:buClr>
              <a:buSzPts val="2400"/>
              <a:buFont typeface="Trebuchet MS"/>
              <a:buAutoNum type="arabicPeriod"/>
            </a:pPr>
            <a:r>
              <a:rPr lang="en-US" sz="2400">
                <a:solidFill>
                  <a:schemeClr val="dk1"/>
                </a:solidFill>
                <a:latin typeface="Trebuchet MS"/>
                <a:ea typeface="Trebuchet MS"/>
                <a:cs typeface="Trebuchet MS"/>
                <a:sym typeface="Trebuchet MS"/>
              </a:rPr>
              <a:t>Stacked bar graph showing the percentage of neutral, positive , negative and compound sentiments in each channel.</a:t>
            </a:r>
            <a:endParaRPr/>
          </a:p>
          <a:p>
            <a:pPr indent="-190500" lvl="0" marL="342900" marR="0" rtl="0" algn="l">
              <a:lnSpc>
                <a:spcPct val="150000"/>
              </a:lnSpc>
              <a:spcBef>
                <a:spcPts val="0"/>
              </a:spcBef>
              <a:spcAft>
                <a:spcPts val="0"/>
              </a:spcAft>
              <a:buClr>
                <a:schemeClr val="dk1"/>
              </a:buClr>
              <a:buSzPts val="2400"/>
              <a:buFont typeface="Trebuchet MS"/>
              <a:buNone/>
            </a:pPr>
            <a:r>
              <a:t/>
            </a:r>
            <a:endParaRPr sz="2400">
              <a:solidFill>
                <a:schemeClr val="dk1"/>
              </a:solidFill>
              <a:latin typeface="Trebuchet MS"/>
              <a:ea typeface="Trebuchet MS"/>
              <a:cs typeface="Trebuchet MS"/>
              <a:sym typeface="Trebuchet MS"/>
            </a:endParaRPr>
          </a:p>
          <a:p>
            <a:pPr indent="-190500" lvl="0" marL="342900" marR="0" rtl="0" algn="l">
              <a:lnSpc>
                <a:spcPct val="150000"/>
              </a:lnSpc>
              <a:spcBef>
                <a:spcPts val="0"/>
              </a:spcBef>
              <a:spcAft>
                <a:spcPts val="0"/>
              </a:spcAft>
              <a:buClr>
                <a:schemeClr val="dk1"/>
              </a:buClr>
              <a:buSzPts val="2400"/>
              <a:buFont typeface="Trebuchet MS"/>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714025" y="459425"/>
            <a:ext cx="9979800" cy="79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t>Categories of Interest:  </a:t>
            </a:r>
            <a:r>
              <a:rPr b="1" lang="en-US" sz="1800">
                <a:solidFill>
                  <a:schemeClr val="dk1"/>
                </a:solidFill>
              </a:rPr>
              <a:t>Science, Gaming, Dance, Music, News</a:t>
            </a:r>
            <a:endParaRPr b="1" sz="1800">
              <a:solidFill>
                <a:schemeClr val="dk1"/>
              </a:solidFill>
            </a:endParaRPr>
          </a:p>
          <a:p>
            <a:pPr indent="0" lvl="0" marL="0">
              <a:spcBef>
                <a:spcPts val="0"/>
              </a:spcBef>
              <a:spcAft>
                <a:spcPts val="0"/>
              </a:spcAft>
              <a:buClr>
                <a:schemeClr val="dk1"/>
              </a:buClr>
              <a:buSzPts val="1100"/>
              <a:buFont typeface="Arial"/>
              <a:buNone/>
            </a:pPr>
            <a:r>
              <a:t/>
            </a:r>
            <a:endParaRPr b="1" sz="1800">
              <a:solidFill>
                <a:schemeClr val="dk1"/>
              </a:solidFill>
            </a:endParaRPr>
          </a:p>
          <a:p>
            <a:pPr indent="-342900" lvl="0" marL="457200" rtl="0">
              <a:spcBef>
                <a:spcPts val="0"/>
              </a:spcBef>
              <a:spcAft>
                <a:spcPts val="0"/>
              </a:spcAft>
              <a:buClr>
                <a:schemeClr val="dk1"/>
              </a:buClr>
              <a:buSzPts val="1800"/>
              <a:buAutoNum type="arabicPeriod"/>
            </a:pPr>
            <a:r>
              <a:rPr b="1" lang="en-US" sz="1800">
                <a:solidFill>
                  <a:schemeClr val="dk1"/>
                </a:solidFill>
              </a:rPr>
              <a:t>Gaming</a:t>
            </a:r>
            <a:endParaRPr b="1" sz="1800">
              <a:solidFill>
                <a:schemeClr val="dk1"/>
              </a:solidFill>
            </a:endParaRPr>
          </a:p>
          <a:p>
            <a:pPr indent="0" lvl="0" marL="0">
              <a:spcBef>
                <a:spcPts val="0"/>
              </a:spcBef>
              <a:spcAft>
                <a:spcPts val="0"/>
              </a:spcAft>
              <a:buClr>
                <a:schemeClr val="dk1"/>
              </a:buClr>
              <a:buSzPts val="1100"/>
              <a:buFont typeface="Arial"/>
              <a:buNone/>
            </a:pPr>
            <a:r>
              <a:t/>
            </a:r>
            <a:endParaRPr b="1" sz="1800">
              <a:solidFill>
                <a:schemeClr val="dk1"/>
              </a:solidFill>
            </a:endParaRPr>
          </a:p>
          <a:p>
            <a:pPr indent="-342900" lvl="0" marL="457200" rtl="0">
              <a:spcBef>
                <a:spcPts val="0"/>
              </a:spcBef>
              <a:spcAft>
                <a:spcPts val="0"/>
              </a:spcAft>
              <a:buClr>
                <a:schemeClr val="dk1"/>
              </a:buClr>
              <a:buSzPts val="1800"/>
              <a:buAutoNum type="arabicPeriod"/>
            </a:pPr>
            <a:r>
              <a:rPr b="1" lang="en-US" sz="1800">
                <a:solidFill>
                  <a:schemeClr val="dk1"/>
                </a:solidFill>
              </a:rPr>
              <a:t>Dance</a:t>
            </a:r>
            <a:endParaRPr b="1" sz="1800">
              <a:solidFill>
                <a:schemeClr val="dk1"/>
              </a:solidFill>
            </a:endParaRPr>
          </a:p>
          <a:p>
            <a:pPr indent="0" lvl="0" marL="0">
              <a:spcBef>
                <a:spcPts val="0"/>
              </a:spcBef>
              <a:spcAft>
                <a:spcPts val="0"/>
              </a:spcAft>
              <a:buClr>
                <a:schemeClr val="dk1"/>
              </a:buClr>
              <a:buSzPts val="1100"/>
              <a:buFont typeface="Arial"/>
              <a:buNone/>
            </a:pPr>
            <a:r>
              <a:t/>
            </a:r>
            <a:endParaRPr b="1" sz="1800">
              <a:solidFill>
                <a:schemeClr val="dk1"/>
              </a:solidFill>
            </a:endParaRPr>
          </a:p>
          <a:p>
            <a:pPr indent="-342900" lvl="0" marL="457200" rtl="0">
              <a:spcBef>
                <a:spcPts val="0"/>
              </a:spcBef>
              <a:spcAft>
                <a:spcPts val="0"/>
              </a:spcAft>
              <a:buClr>
                <a:schemeClr val="dk1"/>
              </a:buClr>
              <a:buSzPts val="1800"/>
              <a:buAutoNum type="arabicPeriod"/>
            </a:pPr>
            <a:r>
              <a:rPr b="1" lang="en-US" sz="1800">
                <a:solidFill>
                  <a:schemeClr val="dk1"/>
                </a:solidFill>
              </a:rPr>
              <a:t>Music</a:t>
            </a:r>
            <a:endParaRPr b="1" sz="1800">
              <a:solidFill>
                <a:schemeClr val="dk1"/>
              </a:solidFill>
            </a:endParaRPr>
          </a:p>
          <a:p>
            <a:pPr indent="0" lvl="0" marL="0">
              <a:spcBef>
                <a:spcPts val="0"/>
              </a:spcBef>
              <a:spcAft>
                <a:spcPts val="0"/>
              </a:spcAft>
              <a:buClr>
                <a:schemeClr val="dk1"/>
              </a:buClr>
              <a:buSzPts val="1100"/>
              <a:buFont typeface="Arial"/>
              <a:buNone/>
            </a:pPr>
            <a:r>
              <a:t/>
            </a:r>
            <a:endParaRPr b="1" sz="1800">
              <a:solidFill>
                <a:schemeClr val="dk1"/>
              </a:solidFill>
            </a:endParaRPr>
          </a:p>
          <a:p>
            <a:pPr indent="-342900" lvl="0" marL="457200" rtl="0">
              <a:spcBef>
                <a:spcPts val="0"/>
              </a:spcBef>
              <a:spcAft>
                <a:spcPts val="0"/>
              </a:spcAft>
              <a:buClr>
                <a:schemeClr val="dk1"/>
              </a:buClr>
              <a:buSzPts val="1800"/>
              <a:buAutoNum type="arabicPeriod"/>
            </a:pPr>
            <a:r>
              <a:rPr b="1" lang="en-US" sz="1800">
                <a:solidFill>
                  <a:schemeClr val="dk1"/>
                </a:solidFill>
              </a:rPr>
              <a:t>News</a:t>
            </a:r>
            <a:endParaRPr sz="3600"/>
          </a:p>
        </p:txBody>
      </p:sp>
      <p:pic>
        <p:nvPicPr>
          <p:cNvPr id="185" name="Shape 185"/>
          <p:cNvPicPr preferRelativeResize="0"/>
          <p:nvPr/>
        </p:nvPicPr>
        <p:blipFill>
          <a:blip r:embed="rId3">
            <a:alphaModFix/>
          </a:blip>
          <a:stretch>
            <a:fillRect/>
          </a:stretch>
        </p:blipFill>
        <p:spPr>
          <a:xfrm>
            <a:off x="218825" y="1256525"/>
            <a:ext cx="8814476" cy="5296675"/>
          </a:xfrm>
          <a:prstGeom prst="rect">
            <a:avLst/>
          </a:prstGeom>
          <a:noFill/>
          <a:ln>
            <a:noFill/>
          </a:ln>
        </p:spPr>
      </p:pic>
      <p:sp>
        <p:nvSpPr>
          <p:cNvPr id="186" name="Shape 186"/>
          <p:cNvSpPr/>
          <p:nvPr/>
        </p:nvSpPr>
        <p:spPr>
          <a:xfrm>
            <a:off x="9033300" y="3049850"/>
            <a:ext cx="730500" cy="249000"/>
          </a:xfrm>
          <a:prstGeom prst="left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txBox="1"/>
          <p:nvPr/>
        </p:nvSpPr>
        <p:spPr>
          <a:xfrm>
            <a:off x="9830350" y="2850575"/>
            <a:ext cx="1610700" cy="79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Channels in each category</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2783950" y="248975"/>
            <a:ext cx="5584800" cy="84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Grab the data</a:t>
            </a:r>
            <a:endParaRPr sz="3600"/>
          </a:p>
        </p:txBody>
      </p:sp>
      <p:pic>
        <p:nvPicPr>
          <p:cNvPr id="193" name="Shape 193"/>
          <p:cNvPicPr preferRelativeResize="0"/>
          <p:nvPr/>
        </p:nvPicPr>
        <p:blipFill>
          <a:blip r:embed="rId3">
            <a:alphaModFix/>
          </a:blip>
          <a:stretch>
            <a:fillRect/>
          </a:stretch>
        </p:blipFill>
        <p:spPr>
          <a:xfrm>
            <a:off x="729550" y="1097675"/>
            <a:ext cx="7946924" cy="5455525"/>
          </a:xfrm>
          <a:prstGeom prst="rect">
            <a:avLst/>
          </a:prstGeom>
          <a:noFill/>
          <a:ln>
            <a:noFill/>
          </a:ln>
        </p:spPr>
      </p:pic>
      <p:sp>
        <p:nvSpPr>
          <p:cNvPr id="194" name="Shape 194"/>
          <p:cNvSpPr txBox="1"/>
          <p:nvPr/>
        </p:nvSpPr>
        <p:spPr>
          <a:xfrm>
            <a:off x="9132675" y="1080750"/>
            <a:ext cx="2393400" cy="549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b="1" lang="en-US"/>
              <a:t>Getting Channel ID</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rPr b="1" lang="en-US"/>
              <a:t>Getting Channel Video url</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rPr b="1" lang="en-US"/>
              <a:t>Getting video stats</a:t>
            </a:r>
            <a:endParaRPr b="1"/>
          </a:p>
        </p:txBody>
      </p:sp>
      <p:sp>
        <p:nvSpPr>
          <p:cNvPr id="195" name="Shape 195"/>
          <p:cNvSpPr/>
          <p:nvPr/>
        </p:nvSpPr>
        <p:spPr>
          <a:xfrm>
            <a:off x="9799575" y="1675300"/>
            <a:ext cx="353100" cy="14457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9799575" y="3643050"/>
            <a:ext cx="353100" cy="14457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nvSpPr>
        <p:spPr>
          <a:xfrm>
            <a:off x="2764525" y="0"/>
            <a:ext cx="7169100" cy="91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3000"/>
              <a:t>Pulling data from YouTube API</a:t>
            </a:r>
            <a:endParaRPr b="1" sz="3000"/>
          </a:p>
        </p:txBody>
      </p:sp>
      <p:pic>
        <p:nvPicPr>
          <p:cNvPr id="202" name="Shape 202"/>
          <p:cNvPicPr preferRelativeResize="0"/>
          <p:nvPr/>
        </p:nvPicPr>
        <p:blipFill rotWithShape="1">
          <a:blip r:embed="rId3">
            <a:alphaModFix/>
          </a:blip>
          <a:srcRect b="0" l="0" r="0" t="52380"/>
          <a:stretch/>
        </p:blipFill>
        <p:spPr>
          <a:xfrm>
            <a:off x="80375" y="1760225"/>
            <a:ext cx="11188798" cy="3789049"/>
          </a:xfrm>
          <a:prstGeom prst="rect">
            <a:avLst/>
          </a:prstGeom>
          <a:noFill/>
          <a:ln>
            <a:noFill/>
          </a:ln>
        </p:spPr>
      </p:pic>
      <p:sp>
        <p:nvSpPr>
          <p:cNvPr id="203" name="Shape 203"/>
          <p:cNvSpPr/>
          <p:nvPr/>
        </p:nvSpPr>
        <p:spPr>
          <a:xfrm>
            <a:off x="2623175" y="1417325"/>
            <a:ext cx="257100" cy="8058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txBox="1"/>
          <p:nvPr/>
        </p:nvSpPr>
        <p:spPr>
          <a:xfrm>
            <a:off x="1748800" y="916625"/>
            <a:ext cx="2526900" cy="500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US" sz="1800"/>
              <a:t>( Data Of Interest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nvSpPr>
        <p:spPr>
          <a:xfrm>
            <a:off x="3186175" y="409800"/>
            <a:ext cx="7023900" cy="109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3600">
                <a:solidFill>
                  <a:schemeClr val="dk1"/>
                </a:solidFill>
              </a:rPr>
              <a:t>Saving Data to files</a:t>
            </a:r>
            <a:endParaRPr/>
          </a:p>
        </p:txBody>
      </p:sp>
      <p:pic>
        <p:nvPicPr>
          <p:cNvPr id="210" name="Shape 210"/>
          <p:cNvPicPr preferRelativeResize="0"/>
          <p:nvPr/>
        </p:nvPicPr>
        <p:blipFill>
          <a:blip r:embed="rId3">
            <a:alphaModFix/>
          </a:blip>
          <a:stretch>
            <a:fillRect/>
          </a:stretch>
        </p:blipFill>
        <p:spPr>
          <a:xfrm>
            <a:off x="152400" y="1674500"/>
            <a:ext cx="9680150" cy="2814900"/>
          </a:xfrm>
          <a:prstGeom prst="rect">
            <a:avLst/>
          </a:prstGeom>
          <a:noFill/>
          <a:ln>
            <a:noFill/>
          </a:ln>
        </p:spPr>
      </p:pic>
      <p:sp>
        <p:nvSpPr>
          <p:cNvPr id="211" name="Shape 211"/>
          <p:cNvSpPr/>
          <p:nvPr/>
        </p:nvSpPr>
        <p:spPr>
          <a:xfrm>
            <a:off x="9939913" y="2010425"/>
            <a:ext cx="512400" cy="297600"/>
          </a:xfrm>
          <a:prstGeom prst="left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txBox="1"/>
          <p:nvPr/>
        </p:nvSpPr>
        <p:spPr>
          <a:xfrm>
            <a:off x="10559700" y="1878225"/>
            <a:ext cx="1239300" cy="29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Saving Comments</a:t>
            </a:r>
            <a:endParaRPr b="1"/>
          </a:p>
        </p:txBody>
      </p:sp>
      <p:sp>
        <p:nvSpPr>
          <p:cNvPr id="213" name="Shape 213"/>
          <p:cNvSpPr/>
          <p:nvPr/>
        </p:nvSpPr>
        <p:spPr>
          <a:xfrm>
            <a:off x="9939913" y="2933150"/>
            <a:ext cx="512400" cy="297600"/>
          </a:xfrm>
          <a:prstGeom prst="left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txBox="1"/>
          <p:nvPr/>
        </p:nvSpPr>
        <p:spPr>
          <a:xfrm>
            <a:off x="10664350" y="2865700"/>
            <a:ext cx="1050000" cy="45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Saving Data Stats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