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1" r:id="rId1"/>
  </p:sldMasterIdLst>
  <p:notesMasterIdLst>
    <p:notesMasterId r:id="rId9"/>
  </p:notesMasterIdLst>
  <p:sldIdLst>
    <p:sldId id="257" r:id="rId2"/>
    <p:sldId id="264" r:id="rId3"/>
    <p:sldId id="260" r:id="rId4"/>
    <p:sldId id="265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9FD"/>
    <a:srgbClr val="E8FAFE"/>
    <a:srgbClr val="CCFF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wati Mishra" userId="e0f4318227b1e1d2" providerId="LiveId" clId="{FF4E4FDB-35B4-4FE4-994F-C5592EB277E3}"/>
    <pc:docChg chg="undo custSel addSld delSld modSld modMainMaster">
      <pc:chgData name="Swati Mishra" userId="e0f4318227b1e1d2" providerId="LiveId" clId="{FF4E4FDB-35B4-4FE4-994F-C5592EB277E3}" dt="2023-12-08T20:49:40.302" v="6920" actId="207"/>
      <pc:docMkLst>
        <pc:docMk/>
      </pc:docMkLst>
      <pc:sldChg chg="addSp delSp modSp mod">
        <pc:chgData name="Swati Mishra" userId="e0f4318227b1e1d2" providerId="LiveId" clId="{FF4E4FDB-35B4-4FE4-994F-C5592EB277E3}" dt="2023-12-08T06:13:55.732" v="2221" actId="122"/>
        <pc:sldMkLst>
          <pc:docMk/>
          <pc:sldMk cId="52907540" sldId="257"/>
        </pc:sldMkLst>
        <pc:spChg chg="del">
          <ac:chgData name="Swati Mishra" userId="e0f4318227b1e1d2" providerId="LiveId" clId="{FF4E4FDB-35B4-4FE4-994F-C5592EB277E3}" dt="2023-12-05T05:05:23.116" v="8"/>
          <ac:spMkLst>
            <pc:docMk/>
            <pc:sldMk cId="52907540" sldId="257"/>
            <ac:spMk id="2" creationId="{38FB8B8A-5F4B-CE61-6604-D6C0193EB755}"/>
          </ac:spMkLst>
        </pc:spChg>
        <pc:spChg chg="add mod">
          <ac:chgData name="Swati Mishra" userId="e0f4318227b1e1d2" providerId="LiveId" clId="{FF4E4FDB-35B4-4FE4-994F-C5592EB277E3}" dt="2023-12-08T06:13:55.732" v="2221" actId="122"/>
          <ac:spMkLst>
            <pc:docMk/>
            <pc:sldMk cId="52907540" sldId="257"/>
            <ac:spMk id="2" creationId="{7A1FE17A-4A33-F25E-4869-3AEE63CB2F3B}"/>
          </ac:spMkLst>
        </pc:spChg>
        <pc:spChg chg="del">
          <ac:chgData name="Swati Mishra" userId="e0f4318227b1e1d2" providerId="LiveId" clId="{FF4E4FDB-35B4-4FE4-994F-C5592EB277E3}" dt="2023-12-05T05:05:23.116" v="8"/>
          <ac:spMkLst>
            <pc:docMk/>
            <pc:sldMk cId="52907540" sldId="257"/>
            <ac:spMk id="3" creationId="{5188D530-C09F-9A98-A264-EDCB83220647}"/>
          </ac:spMkLst>
        </pc:spChg>
        <pc:spChg chg="del">
          <ac:chgData name="Swati Mishra" userId="e0f4318227b1e1d2" providerId="LiveId" clId="{FF4E4FDB-35B4-4FE4-994F-C5592EB277E3}" dt="2023-12-05T05:05:23.116" v="8"/>
          <ac:spMkLst>
            <pc:docMk/>
            <pc:sldMk cId="52907540" sldId="257"/>
            <ac:spMk id="4" creationId="{72295209-B9BC-A6BA-2C27-32A86327851E}"/>
          </ac:spMkLst>
        </pc:spChg>
        <pc:spChg chg="del mod">
          <ac:chgData name="Swati Mishra" userId="e0f4318227b1e1d2" providerId="LiveId" clId="{FF4E4FDB-35B4-4FE4-994F-C5592EB277E3}" dt="2023-12-05T05:40:40.282" v="89" actId="21"/>
          <ac:spMkLst>
            <pc:docMk/>
            <pc:sldMk cId="52907540" sldId="257"/>
            <ac:spMk id="5" creationId="{474A1459-1779-DC9E-DF51-ACFABA4FA928}"/>
          </ac:spMkLst>
        </pc:spChg>
        <pc:spChg chg="mod">
          <ac:chgData name="Swati Mishra" userId="e0f4318227b1e1d2" providerId="LiveId" clId="{FF4E4FDB-35B4-4FE4-994F-C5592EB277E3}" dt="2023-12-08T06:13:55.732" v="2221" actId="122"/>
          <ac:spMkLst>
            <pc:docMk/>
            <pc:sldMk cId="52907540" sldId="257"/>
            <ac:spMk id="6" creationId="{E871B082-EEF4-0F49-90B5-223485B50CFA}"/>
          </ac:spMkLst>
        </pc:spChg>
        <pc:spChg chg="add mod">
          <ac:chgData name="Swati Mishra" userId="e0f4318227b1e1d2" providerId="LiveId" clId="{FF4E4FDB-35B4-4FE4-994F-C5592EB277E3}" dt="2023-12-08T06:13:55.732" v="2221" actId="122"/>
          <ac:spMkLst>
            <pc:docMk/>
            <pc:sldMk cId="52907540" sldId="257"/>
            <ac:spMk id="7" creationId="{3C1FCDB4-E152-A250-6EE6-2F55F648A658}"/>
          </ac:spMkLst>
        </pc:spChg>
      </pc:sldChg>
      <pc:sldChg chg="delSp del">
        <pc:chgData name="Swati Mishra" userId="e0f4318227b1e1d2" providerId="LiveId" clId="{FF4E4FDB-35B4-4FE4-994F-C5592EB277E3}" dt="2023-12-05T05:05:28.353" v="9" actId="2696"/>
        <pc:sldMkLst>
          <pc:docMk/>
          <pc:sldMk cId="254912419" sldId="258"/>
        </pc:sldMkLst>
        <pc:spChg chg="del">
          <ac:chgData name="Swati Mishra" userId="e0f4318227b1e1d2" providerId="LiveId" clId="{FF4E4FDB-35B4-4FE4-994F-C5592EB277E3}" dt="2023-12-05T05:05:23.116" v="8"/>
          <ac:spMkLst>
            <pc:docMk/>
            <pc:sldMk cId="254912419" sldId="258"/>
            <ac:spMk id="2" creationId="{054D1968-B810-9BEB-B612-799442E10812}"/>
          </ac:spMkLst>
        </pc:spChg>
        <pc:spChg chg="del">
          <ac:chgData name="Swati Mishra" userId="e0f4318227b1e1d2" providerId="LiveId" clId="{FF4E4FDB-35B4-4FE4-994F-C5592EB277E3}" dt="2023-12-05T05:05:23.116" v="8"/>
          <ac:spMkLst>
            <pc:docMk/>
            <pc:sldMk cId="254912419" sldId="258"/>
            <ac:spMk id="3" creationId="{B0031638-5305-CA78-828C-8B0CEC30D99D}"/>
          </ac:spMkLst>
        </pc:spChg>
        <pc:spChg chg="del">
          <ac:chgData name="Swati Mishra" userId="e0f4318227b1e1d2" providerId="LiveId" clId="{FF4E4FDB-35B4-4FE4-994F-C5592EB277E3}" dt="2023-12-05T05:05:23.116" v="8"/>
          <ac:spMkLst>
            <pc:docMk/>
            <pc:sldMk cId="254912419" sldId="258"/>
            <ac:spMk id="4" creationId="{6FB29E97-B9B4-8802-61C7-4624D2C01E43}"/>
          </ac:spMkLst>
        </pc:spChg>
      </pc:sldChg>
      <pc:sldChg chg="addSp delSp modSp add del mod">
        <pc:chgData name="Swati Mishra" userId="e0f4318227b1e1d2" providerId="LiveId" clId="{FF4E4FDB-35B4-4FE4-994F-C5592EB277E3}" dt="2023-12-08T02:56:54.790" v="428" actId="2696"/>
        <pc:sldMkLst>
          <pc:docMk/>
          <pc:sldMk cId="4262308006" sldId="258"/>
        </pc:sldMkLst>
        <pc:picChg chg="add del mod">
          <ac:chgData name="Swati Mishra" userId="e0f4318227b1e1d2" providerId="LiveId" clId="{FF4E4FDB-35B4-4FE4-994F-C5592EB277E3}" dt="2023-12-08T01:39:09.852" v="316" actId="22"/>
          <ac:picMkLst>
            <pc:docMk/>
            <pc:sldMk cId="4262308006" sldId="258"/>
            <ac:picMk id="3" creationId="{1D6C9221-1A93-09D5-3B5D-B434719923CC}"/>
          </ac:picMkLst>
        </pc:picChg>
        <pc:picChg chg="add del mod">
          <ac:chgData name="Swati Mishra" userId="e0f4318227b1e1d2" providerId="LiveId" clId="{FF4E4FDB-35B4-4FE4-994F-C5592EB277E3}" dt="2023-12-08T01:40:03.382" v="318" actId="931"/>
          <ac:picMkLst>
            <pc:docMk/>
            <pc:sldMk cId="4262308006" sldId="258"/>
            <ac:picMk id="7" creationId="{7578308A-FD6C-812E-BBA7-9BD6FA34AAE1}"/>
          </ac:picMkLst>
        </pc:picChg>
        <pc:picChg chg="add del mod modCrop">
          <ac:chgData name="Swati Mishra" userId="e0f4318227b1e1d2" providerId="LiveId" clId="{FF4E4FDB-35B4-4FE4-994F-C5592EB277E3}" dt="2023-12-08T01:45:21.331" v="333" actId="21"/>
          <ac:picMkLst>
            <pc:docMk/>
            <pc:sldMk cId="4262308006" sldId="258"/>
            <ac:picMk id="9" creationId="{1C947EDC-91A4-0336-A391-E40E43D8904B}"/>
          </ac:picMkLst>
        </pc:picChg>
        <pc:picChg chg="add mod">
          <ac:chgData name="Swati Mishra" userId="e0f4318227b1e1d2" providerId="LiveId" clId="{FF4E4FDB-35B4-4FE4-994F-C5592EB277E3}" dt="2023-12-08T01:46:24.569" v="344" actId="208"/>
          <ac:picMkLst>
            <pc:docMk/>
            <pc:sldMk cId="4262308006" sldId="258"/>
            <ac:picMk id="11" creationId="{122DDD0C-F224-F0EB-178E-1765CE7D1DEB}"/>
          </ac:picMkLst>
        </pc:picChg>
      </pc:sldChg>
      <pc:sldChg chg="addSp modSp add del mod">
        <pc:chgData name="Swati Mishra" userId="e0f4318227b1e1d2" providerId="LiveId" clId="{FF4E4FDB-35B4-4FE4-994F-C5592EB277E3}" dt="2023-12-08T02:54:03.424" v="380" actId="2696"/>
        <pc:sldMkLst>
          <pc:docMk/>
          <pc:sldMk cId="2977588885" sldId="259"/>
        </pc:sldMkLst>
        <pc:spChg chg="add mod">
          <ac:chgData name="Swati Mishra" userId="e0f4318227b1e1d2" providerId="LiveId" clId="{FF4E4FDB-35B4-4FE4-994F-C5592EB277E3}" dt="2023-12-07T03:52:43.217" v="279" actId="255"/>
          <ac:spMkLst>
            <pc:docMk/>
            <pc:sldMk cId="2977588885" sldId="259"/>
            <ac:spMk id="2" creationId="{D2DC476F-581E-9E0F-1E55-3ADF418DD4AF}"/>
          </ac:spMkLst>
        </pc:spChg>
      </pc:sldChg>
      <pc:sldChg chg="add del">
        <pc:chgData name="Swati Mishra" userId="e0f4318227b1e1d2" providerId="LiveId" clId="{FF4E4FDB-35B4-4FE4-994F-C5592EB277E3}" dt="2023-12-05T05:05:22.281" v="7"/>
        <pc:sldMkLst>
          <pc:docMk/>
          <pc:sldMk cId="3213357202" sldId="259"/>
        </pc:sldMkLst>
      </pc:sldChg>
      <pc:sldChg chg="addSp modSp add mod setBg">
        <pc:chgData name="Swati Mishra" userId="e0f4318227b1e1d2" providerId="LiveId" clId="{FF4E4FDB-35B4-4FE4-994F-C5592EB277E3}" dt="2023-12-08T19:43:12.327" v="5633" actId="14100"/>
        <pc:sldMkLst>
          <pc:docMk/>
          <pc:sldMk cId="702715085" sldId="260"/>
        </pc:sldMkLst>
        <pc:spChg chg="add mod">
          <ac:chgData name="Swati Mishra" userId="e0f4318227b1e1d2" providerId="LiveId" clId="{FF4E4FDB-35B4-4FE4-994F-C5592EB277E3}" dt="2023-12-08T19:42:58.538" v="5631" actId="1076"/>
          <ac:spMkLst>
            <pc:docMk/>
            <pc:sldMk cId="702715085" sldId="260"/>
            <ac:spMk id="2" creationId="{538A1CEB-7CBE-691C-5980-B095B48A65E8}"/>
          </ac:spMkLst>
        </pc:spChg>
        <pc:spChg chg="add mod">
          <ac:chgData name="Swati Mishra" userId="e0f4318227b1e1d2" providerId="LiveId" clId="{FF4E4FDB-35B4-4FE4-994F-C5592EB277E3}" dt="2023-12-08T19:43:12.327" v="5633" actId="14100"/>
          <ac:spMkLst>
            <pc:docMk/>
            <pc:sldMk cId="702715085" sldId="260"/>
            <ac:spMk id="3" creationId="{070FB34E-3BC5-000E-7D46-BC1C0F88B9A2}"/>
          </ac:spMkLst>
        </pc:spChg>
        <pc:spChg chg="mod">
          <ac:chgData name="Swati Mishra" userId="e0f4318227b1e1d2" providerId="LiveId" clId="{FF4E4FDB-35B4-4FE4-994F-C5592EB277E3}" dt="2023-12-08T05:50:47.196" v="706" actId="2711"/>
          <ac:spMkLst>
            <pc:docMk/>
            <pc:sldMk cId="702715085" sldId="260"/>
            <ac:spMk id="5" creationId="{474A1459-1779-DC9E-DF51-ACFABA4FA928}"/>
          </ac:spMkLst>
        </pc:spChg>
        <pc:spChg chg="mod">
          <ac:chgData name="Swati Mishra" userId="e0f4318227b1e1d2" providerId="LiveId" clId="{FF4E4FDB-35B4-4FE4-994F-C5592EB277E3}" dt="2023-12-08T06:10:46.411" v="2197"/>
          <ac:spMkLst>
            <pc:docMk/>
            <pc:sldMk cId="702715085" sldId="260"/>
            <ac:spMk id="6" creationId="{E871B082-EEF4-0F49-90B5-223485B50CFA}"/>
          </ac:spMkLst>
        </pc:spChg>
      </pc:sldChg>
      <pc:sldChg chg="add del">
        <pc:chgData name="Swati Mishra" userId="e0f4318227b1e1d2" providerId="LiveId" clId="{FF4E4FDB-35B4-4FE4-994F-C5592EB277E3}" dt="2023-12-05T05:05:22.060" v="6"/>
        <pc:sldMkLst>
          <pc:docMk/>
          <pc:sldMk cId="2822894162" sldId="260"/>
        </pc:sldMkLst>
      </pc:sldChg>
      <pc:sldChg chg="add del">
        <pc:chgData name="Swati Mishra" userId="e0f4318227b1e1d2" providerId="LiveId" clId="{FF4E4FDB-35B4-4FE4-994F-C5592EB277E3}" dt="2023-12-05T05:05:21.853" v="5"/>
        <pc:sldMkLst>
          <pc:docMk/>
          <pc:sldMk cId="1025220911" sldId="261"/>
        </pc:sldMkLst>
      </pc:sldChg>
      <pc:sldChg chg="addSp delSp modSp add mod">
        <pc:chgData name="Swati Mishra" userId="e0f4318227b1e1d2" providerId="LiveId" clId="{FF4E4FDB-35B4-4FE4-994F-C5592EB277E3}" dt="2023-12-08T20:38:08.632" v="6863" actId="113"/>
        <pc:sldMkLst>
          <pc:docMk/>
          <pc:sldMk cId="2538474321" sldId="261"/>
        </pc:sldMkLst>
        <pc:spChg chg="add del mod">
          <ac:chgData name="Swati Mishra" userId="e0f4318227b1e1d2" providerId="LiveId" clId="{FF4E4FDB-35B4-4FE4-994F-C5592EB277E3}" dt="2023-12-08T19:49:12.866" v="5656" actId="21"/>
          <ac:spMkLst>
            <pc:docMk/>
            <pc:sldMk cId="2538474321" sldId="261"/>
            <ac:spMk id="2" creationId="{B01592D1-971E-4B0F-B356-BB1AE7BC6B63}"/>
          </ac:spMkLst>
        </pc:spChg>
        <pc:spChg chg="add del mod">
          <ac:chgData name="Swati Mishra" userId="e0f4318227b1e1d2" providerId="LiveId" clId="{FF4E4FDB-35B4-4FE4-994F-C5592EB277E3}" dt="2023-12-08T19:49:26.148" v="5659" actId="21"/>
          <ac:spMkLst>
            <pc:docMk/>
            <pc:sldMk cId="2538474321" sldId="261"/>
            <ac:spMk id="3" creationId="{30F14AD6-C63A-9723-E51E-6FE32F7F378B}"/>
          </ac:spMkLst>
        </pc:spChg>
        <pc:spChg chg="mod">
          <ac:chgData name="Swati Mishra" userId="e0f4318227b1e1d2" providerId="LiveId" clId="{FF4E4FDB-35B4-4FE4-994F-C5592EB277E3}" dt="2023-12-08T06:10:46.411" v="2197"/>
          <ac:spMkLst>
            <pc:docMk/>
            <pc:sldMk cId="2538474321" sldId="261"/>
            <ac:spMk id="6" creationId="{E871B082-EEF4-0F49-90B5-223485B50CFA}"/>
          </ac:spMkLst>
        </pc:spChg>
        <pc:spChg chg="add mod">
          <ac:chgData name="Swati Mishra" userId="e0f4318227b1e1d2" providerId="LiveId" clId="{FF4E4FDB-35B4-4FE4-994F-C5592EB277E3}" dt="2023-12-08T20:38:08.632" v="6863" actId="113"/>
          <ac:spMkLst>
            <pc:docMk/>
            <pc:sldMk cId="2538474321" sldId="261"/>
            <ac:spMk id="7" creationId="{BAA179B5-13DE-523E-535D-E92B3E144102}"/>
          </ac:spMkLst>
        </pc:spChg>
        <pc:spChg chg="add mod">
          <ac:chgData name="Swati Mishra" userId="e0f4318227b1e1d2" providerId="LiveId" clId="{FF4E4FDB-35B4-4FE4-994F-C5592EB277E3}" dt="2023-12-08T20:03:39.884" v="5904"/>
          <ac:spMkLst>
            <pc:docMk/>
            <pc:sldMk cId="2538474321" sldId="261"/>
            <ac:spMk id="8" creationId="{BC939F51-0202-40DA-3A1C-CEED24095816}"/>
          </ac:spMkLst>
        </pc:spChg>
      </pc:sldChg>
      <pc:sldChg chg="addSp delSp modSp add mod">
        <pc:chgData name="Swati Mishra" userId="e0f4318227b1e1d2" providerId="LiveId" clId="{FF4E4FDB-35B4-4FE4-994F-C5592EB277E3}" dt="2023-12-08T18:51:40.761" v="3943" actId="1076"/>
        <pc:sldMkLst>
          <pc:docMk/>
          <pc:sldMk cId="3261314096" sldId="262"/>
        </pc:sldMkLst>
        <pc:spChg chg="add mod">
          <ac:chgData name="Swati Mishra" userId="e0f4318227b1e1d2" providerId="LiveId" clId="{FF4E4FDB-35B4-4FE4-994F-C5592EB277E3}" dt="2023-12-08T18:51:40.761" v="3943" actId="1076"/>
          <ac:spMkLst>
            <pc:docMk/>
            <pc:sldMk cId="3261314096" sldId="262"/>
            <ac:spMk id="2" creationId="{66222094-F79D-E958-22DA-599228C11524}"/>
          </ac:spMkLst>
        </pc:spChg>
        <pc:spChg chg="mod">
          <ac:chgData name="Swati Mishra" userId="e0f4318227b1e1d2" providerId="LiveId" clId="{FF4E4FDB-35B4-4FE4-994F-C5592EB277E3}" dt="2023-12-08T06:10:46.411" v="2197"/>
          <ac:spMkLst>
            <pc:docMk/>
            <pc:sldMk cId="3261314096" sldId="262"/>
            <ac:spMk id="6" creationId="{E871B082-EEF4-0F49-90B5-223485B50CFA}"/>
          </ac:spMkLst>
        </pc:spChg>
        <pc:picChg chg="add del mod">
          <ac:chgData name="Swati Mishra" userId="e0f4318227b1e1d2" providerId="LiveId" clId="{FF4E4FDB-35B4-4FE4-994F-C5592EB277E3}" dt="2023-12-08T02:52:15.017" v="368" actId="931"/>
          <ac:picMkLst>
            <pc:docMk/>
            <pc:sldMk cId="3261314096" sldId="262"/>
            <ac:picMk id="4" creationId="{08D839B3-DDFB-F50B-237B-B0BDDA86C4AA}"/>
          </ac:picMkLst>
        </pc:picChg>
        <pc:picChg chg="add mod">
          <ac:chgData name="Swati Mishra" userId="e0f4318227b1e1d2" providerId="LiveId" clId="{FF4E4FDB-35B4-4FE4-994F-C5592EB277E3}" dt="2023-12-08T18:51:37.444" v="3942" actId="14100"/>
          <ac:picMkLst>
            <pc:docMk/>
            <pc:sldMk cId="3261314096" sldId="262"/>
            <ac:picMk id="4" creationId="{2428ACC0-97FF-2DB2-BC5A-2A8C27CFD99D}"/>
          </ac:picMkLst>
        </pc:picChg>
        <pc:picChg chg="add del mod">
          <ac:chgData name="Swati Mishra" userId="e0f4318227b1e1d2" providerId="LiveId" clId="{FF4E4FDB-35B4-4FE4-994F-C5592EB277E3}" dt="2023-12-08T04:04:16.514" v="445" actId="478"/>
          <ac:picMkLst>
            <pc:docMk/>
            <pc:sldMk cId="3261314096" sldId="262"/>
            <ac:picMk id="8" creationId="{D1133B92-220C-F103-A57A-4B00060E238C}"/>
          </ac:picMkLst>
        </pc:picChg>
        <pc:picChg chg="add del mod">
          <ac:chgData name="Swati Mishra" userId="e0f4318227b1e1d2" providerId="LiveId" clId="{FF4E4FDB-35B4-4FE4-994F-C5592EB277E3}" dt="2023-12-08T18:49:49.914" v="3807" actId="478"/>
          <ac:picMkLst>
            <pc:docMk/>
            <pc:sldMk cId="3261314096" sldId="262"/>
            <ac:picMk id="10" creationId="{FF286B6F-7D61-959E-1EE4-89AFBBF5570B}"/>
          </ac:picMkLst>
        </pc:picChg>
      </pc:sldChg>
      <pc:sldChg chg="add del">
        <pc:chgData name="Swati Mishra" userId="e0f4318227b1e1d2" providerId="LiveId" clId="{FF4E4FDB-35B4-4FE4-994F-C5592EB277E3}" dt="2023-12-05T05:05:21.557" v="4"/>
        <pc:sldMkLst>
          <pc:docMk/>
          <pc:sldMk cId="3596905029" sldId="262"/>
        </pc:sldMkLst>
      </pc:sldChg>
      <pc:sldChg chg="addSp modSp add mod">
        <pc:chgData name="Swati Mishra" userId="e0f4318227b1e1d2" providerId="LiveId" clId="{FF4E4FDB-35B4-4FE4-994F-C5592EB277E3}" dt="2023-12-08T19:46:53.287" v="5634" actId="14100"/>
        <pc:sldMkLst>
          <pc:docMk/>
          <pc:sldMk cId="485213719" sldId="263"/>
        </pc:sldMkLst>
        <pc:spChg chg="add mod">
          <ac:chgData name="Swati Mishra" userId="e0f4318227b1e1d2" providerId="LiveId" clId="{FF4E4FDB-35B4-4FE4-994F-C5592EB277E3}" dt="2023-12-08T19:46:53.287" v="5634" actId="14100"/>
          <ac:spMkLst>
            <pc:docMk/>
            <pc:sldMk cId="485213719" sldId="263"/>
            <ac:spMk id="2" creationId="{5C0CF7E9-9162-4E15-FB49-54BF1A9CF7BC}"/>
          </ac:spMkLst>
        </pc:spChg>
        <pc:spChg chg="add mod">
          <ac:chgData name="Swati Mishra" userId="e0f4318227b1e1d2" providerId="LiveId" clId="{FF4E4FDB-35B4-4FE4-994F-C5592EB277E3}" dt="2023-12-08T06:18:58.076" v="2454" actId="1076"/>
          <ac:spMkLst>
            <pc:docMk/>
            <pc:sldMk cId="485213719" sldId="263"/>
            <ac:spMk id="3" creationId="{472DFF69-D861-F690-D26A-4794C022AB74}"/>
          </ac:spMkLst>
        </pc:spChg>
        <pc:spChg chg="mod">
          <ac:chgData name="Swati Mishra" userId="e0f4318227b1e1d2" providerId="LiveId" clId="{FF4E4FDB-35B4-4FE4-994F-C5592EB277E3}" dt="2023-12-08T06:10:46.411" v="2197"/>
          <ac:spMkLst>
            <pc:docMk/>
            <pc:sldMk cId="485213719" sldId="263"/>
            <ac:spMk id="6" creationId="{E871B082-EEF4-0F49-90B5-223485B50CFA}"/>
          </ac:spMkLst>
        </pc:spChg>
      </pc:sldChg>
      <pc:sldChg chg="addSp delSp modSp new mod">
        <pc:chgData name="Swati Mishra" userId="e0f4318227b1e1d2" providerId="LiveId" clId="{FF4E4FDB-35B4-4FE4-994F-C5592EB277E3}" dt="2023-12-08T20:49:40.302" v="6920" actId="207"/>
        <pc:sldMkLst>
          <pc:docMk/>
          <pc:sldMk cId="2215687214" sldId="264"/>
        </pc:sldMkLst>
        <pc:spChg chg="del">
          <ac:chgData name="Swati Mishra" userId="e0f4318227b1e1d2" providerId="LiveId" clId="{FF4E4FDB-35B4-4FE4-994F-C5592EB277E3}" dt="2023-12-08T02:54:39.679" v="383" actId="21"/>
          <ac:spMkLst>
            <pc:docMk/>
            <pc:sldMk cId="2215687214" sldId="264"/>
            <ac:spMk id="2" creationId="{AE282B66-9CC4-DC36-2D7D-FCAB61A4670E}"/>
          </ac:spMkLst>
        </pc:spChg>
        <pc:spChg chg="mod">
          <ac:chgData name="Swati Mishra" userId="e0f4318227b1e1d2" providerId="LiveId" clId="{FF4E4FDB-35B4-4FE4-994F-C5592EB277E3}" dt="2023-12-08T06:10:46.411" v="2197"/>
          <ac:spMkLst>
            <pc:docMk/>
            <pc:sldMk cId="2215687214" sldId="264"/>
            <ac:spMk id="3" creationId="{85B9D3AE-3CFB-A156-F871-DA8BE88795D9}"/>
          </ac:spMkLst>
        </pc:spChg>
        <pc:spChg chg="add mod">
          <ac:chgData name="Swati Mishra" userId="e0f4318227b1e1d2" providerId="LiveId" clId="{FF4E4FDB-35B4-4FE4-994F-C5592EB277E3}" dt="2023-12-08T20:49:40.302" v="6920" actId="207"/>
          <ac:spMkLst>
            <pc:docMk/>
            <pc:sldMk cId="2215687214" sldId="264"/>
            <ac:spMk id="5" creationId="{3EA5FFD9-654A-B333-90E6-38EF2ABB0403}"/>
          </ac:spMkLst>
        </pc:spChg>
        <pc:picChg chg="add del mod">
          <ac:chgData name="Swati Mishra" userId="e0f4318227b1e1d2" providerId="LiveId" clId="{FF4E4FDB-35B4-4FE4-994F-C5592EB277E3}" dt="2023-12-08T20:48:49.910" v="6864" actId="478"/>
          <ac:picMkLst>
            <pc:docMk/>
            <pc:sldMk cId="2215687214" sldId="264"/>
            <ac:picMk id="4" creationId="{2CCBEB43-AC2C-340C-16FF-6E2148306646}"/>
          </ac:picMkLst>
        </pc:picChg>
        <pc:picChg chg="add del mod">
          <ac:chgData name="Swati Mishra" userId="e0f4318227b1e1d2" providerId="LiveId" clId="{FF4E4FDB-35B4-4FE4-994F-C5592EB277E3}" dt="2023-12-08T03:39:31.827" v="438" actId="478"/>
          <ac:picMkLst>
            <pc:docMk/>
            <pc:sldMk cId="2215687214" sldId="264"/>
            <ac:picMk id="5" creationId="{F5FFD160-208B-2088-0511-11A1B32C8DA4}"/>
          </ac:picMkLst>
        </pc:picChg>
        <pc:picChg chg="add mod">
          <ac:chgData name="Swati Mishra" userId="e0f4318227b1e1d2" providerId="LiveId" clId="{FF4E4FDB-35B4-4FE4-994F-C5592EB277E3}" dt="2023-12-08T20:49:09.231" v="6869" actId="207"/>
          <ac:picMkLst>
            <pc:docMk/>
            <pc:sldMk cId="2215687214" sldId="264"/>
            <ac:picMk id="7" creationId="{93816DF5-118F-9A88-95F3-B649403AB90A}"/>
          </ac:picMkLst>
        </pc:picChg>
        <pc:picChg chg="add del">
          <ac:chgData name="Swati Mishra" userId="e0f4318227b1e1d2" providerId="LiveId" clId="{FF4E4FDB-35B4-4FE4-994F-C5592EB277E3}" dt="2023-12-08T03:39:34.901" v="440" actId="22"/>
          <ac:picMkLst>
            <pc:docMk/>
            <pc:sldMk cId="2215687214" sldId="264"/>
            <ac:picMk id="7" creationId="{D6343C25-D590-F4AE-74B3-7994735F13ED}"/>
          </ac:picMkLst>
        </pc:picChg>
        <pc:picChg chg="add del mod">
          <ac:chgData name="Swati Mishra" userId="e0f4318227b1e1d2" providerId="LiveId" clId="{FF4E4FDB-35B4-4FE4-994F-C5592EB277E3}" dt="2023-12-08T18:05:08.319" v="3666" actId="478"/>
          <ac:picMkLst>
            <pc:docMk/>
            <pc:sldMk cId="2215687214" sldId="264"/>
            <ac:picMk id="9" creationId="{948972AD-5CCD-89FD-0301-C93699302889}"/>
          </ac:picMkLst>
        </pc:picChg>
      </pc:sldChg>
      <pc:sldChg chg="addSp delSp modSp add mod">
        <pc:chgData name="Swati Mishra" userId="e0f4318227b1e1d2" providerId="LiveId" clId="{FF4E4FDB-35B4-4FE4-994F-C5592EB277E3}" dt="2023-12-08T20:35:22.660" v="6842" actId="113"/>
        <pc:sldMkLst>
          <pc:docMk/>
          <pc:sldMk cId="1003992353" sldId="265"/>
        </pc:sldMkLst>
        <pc:spChg chg="del mod">
          <ac:chgData name="Swati Mishra" userId="e0f4318227b1e1d2" providerId="LiveId" clId="{FF4E4FDB-35B4-4FE4-994F-C5592EB277E3}" dt="2023-12-08T19:49:20.012" v="5658" actId="21"/>
          <ac:spMkLst>
            <pc:docMk/>
            <pc:sldMk cId="1003992353" sldId="265"/>
            <ac:spMk id="2" creationId="{538A1CEB-7CBE-691C-5980-B095B48A65E8}"/>
          </ac:spMkLst>
        </pc:spChg>
        <pc:spChg chg="add del mod">
          <ac:chgData name="Swati Mishra" userId="e0f4318227b1e1d2" providerId="LiveId" clId="{FF4E4FDB-35B4-4FE4-994F-C5592EB277E3}" dt="2023-12-08T19:36:42.899" v="5563" actId="21"/>
          <ac:spMkLst>
            <pc:docMk/>
            <pc:sldMk cId="1003992353" sldId="265"/>
            <ac:spMk id="3" creationId="{BA9B6854-F632-2D71-EC86-A6C76990E92E}"/>
          </ac:spMkLst>
        </pc:spChg>
        <pc:spChg chg="add mod">
          <ac:chgData name="Swati Mishra" userId="e0f4318227b1e1d2" providerId="LiveId" clId="{FF4E4FDB-35B4-4FE4-994F-C5592EB277E3}" dt="2023-12-08T19:49:16.752" v="5657"/>
          <ac:spMkLst>
            <pc:docMk/>
            <pc:sldMk cId="1003992353" sldId="265"/>
            <ac:spMk id="4" creationId="{E69CA5F9-E972-D758-FD63-309087FB21D0}"/>
          </ac:spMkLst>
        </pc:spChg>
        <pc:spChg chg="mod">
          <ac:chgData name="Swati Mishra" userId="e0f4318227b1e1d2" providerId="LiveId" clId="{FF4E4FDB-35B4-4FE4-994F-C5592EB277E3}" dt="2023-12-08T06:10:46.411" v="2197"/>
          <ac:spMkLst>
            <pc:docMk/>
            <pc:sldMk cId="1003992353" sldId="265"/>
            <ac:spMk id="6" creationId="{E871B082-EEF4-0F49-90B5-223485B50CFA}"/>
          </ac:spMkLst>
        </pc:spChg>
        <pc:spChg chg="add mod">
          <ac:chgData name="Swati Mishra" userId="e0f4318227b1e1d2" providerId="LiveId" clId="{FF4E4FDB-35B4-4FE4-994F-C5592EB277E3}" dt="2023-12-08T20:35:22.660" v="6842" actId="113"/>
          <ac:spMkLst>
            <pc:docMk/>
            <pc:sldMk cId="1003992353" sldId="265"/>
            <ac:spMk id="7" creationId="{1445A7C1-2DF0-E152-4859-A83C04D7176F}"/>
          </ac:spMkLst>
        </pc:spChg>
      </pc:sldChg>
      <pc:sldMasterChg chg="setBg modSldLayout">
        <pc:chgData name="Swati Mishra" userId="e0f4318227b1e1d2" providerId="LiveId" clId="{FF4E4FDB-35B4-4FE4-994F-C5592EB277E3}" dt="2023-12-08T06:09:57.042" v="2191"/>
        <pc:sldMasterMkLst>
          <pc:docMk/>
          <pc:sldMasterMk cId="1611867702" sldId="2147483864"/>
        </pc:sldMasterMkLst>
        <pc:sldLayoutChg chg="setBg">
          <pc:chgData name="Swati Mishra" userId="e0f4318227b1e1d2" providerId="LiveId" clId="{FF4E4FDB-35B4-4FE4-994F-C5592EB277E3}" dt="2023-12-08T06:09:57.042" v="2191"/>
          <pc:sldLayoutMkLst>
            <pc:docMk/>
            <pc:sldMasterMk cId="1611867702" sldId="2147483864"/>
            <pc:sldLayoutMk cId="2078590095" sldId="2147483865"/>
          </pc:sldLayoutMkLst>
        </pc:sldLayoutChg>
        <pc:sldLayoutChg chg="setBg">
          <pc:chgData name="Swati Mishra" userId="e0f4318227b1e1d2" providerId="LiveId" clId="{FF4E4FDB-35B4-4FE4-994F-C5592EB277E3}" dt="2023-12-08T06:09:57.042" v="2191"/>
          <pc:sldLayoutMkLst>
            <pc:docMk/>
            <pc:sldMasterMk cId="1611867702" sldId="2147483864"/>
            <pc:sldLayoutMk cId="1648523631" sldId="2147483866"/>
          </pc:sldLayoutMkLst>
        </pc:sldLayoutChg>
        <pc:sldLayoutChg chg="setBg">
          <pc:chgData name="Swati Mishra" userId="e0f4318227b1e1d2" providerId="LiveId" clId="{FF4E4FDB-35B4-4FE4-994F-C5592EB277E3}" dt="2023-12-08T06:09:57.042" v="2191"/>
          <pc:sldLayoutMkLst>
            <pc:docMk/>
            <pc:sldMasterMk cId="1611867702" sldId="2147483864"/>
            <pc:sldLayoutMk cId="1455150134" sldId="2147483867"/>
          </pc:sldLayoutMkLst>
        </pc:sldLayoutChg>
        <pc:sldLayoutChg chg="setBg">
          <pc:chgData name="Swati Mishra" userId="e0f4318227b1e1d2" providerId="LiveId" clId="{FF4E4FDB-35B4-4FE4-994F-C5592EB277E3}" dt="2023-12-08T06:09:57.042" v="2191"/>
          <pc:sldLayoutMkLst>
            <pc:docMk/>
            <pc:sldMasterMk cId="1611867702" sldId="2147483864"/>
            <pc:sldLayoutMk cId="3015950691" sldId="2147483868"/>
          </pc:sldLayoutMkLst>
        </pc:sldLayoutChg>
        <pc:sldLayoutChg chg="setBg">
          <pc:chgData name="Swati Mishra" userId="e0f4318227b1e1d2" providerId="LiveId" clId="{FF4E4FDB-35B4-4FE4-994F-C5592EB277E3}" dt="2023-12-08T06:09:57.042" v="2191"/>
          <pc:sldLayoutMkLst>
            <pc:docMk/>
            <pc:sldMasterMk cId="1611867702" sldId="2147483864"/>
            <pc:sldLayoutMk cId="738856075" sldId="2147483869"/>
          </pc:sldLayoutMkLst>
        </pc:sldLayoutChg>
        <pc:sldLayoutChg chg="setBg">
          <pc:chgData name="Swati Mishra" userId="e0f4318227b1e1d2" providerId="LiveId" clId="{FF4E4FDB-35B4-4FE4-994F-C5592EB277E3}" dt="2023-12-08T06:09:57.042" v="2191"/>
          <pc:sldLayoutMkLst>
            <pc:docMk/>
            <pc:sldMasterMk cId="1611867702" sldId="2147483864"/>
            <pc:sldLayoutMk cId="3998689945" sldId="2147483870"/>
          </pc:sldLayoutMkLst>
        </pc:sldLayoutChg>
        <pc:sldLayoutChg chg="setBg">
          <pc:chgData name="Swati Mishra" userId="e0f4318227b1e1d2" providerId="LiveId" clId="{FF4E4FDB-35B4-4FE4-994F-C5592EB277E3}" dt="2023-12-08T06:09:57.042" v="2191"/>
          <pc:sldLayoutMkLst>
            <pc:docMk/>
            <pc:sldMasterMk cId="1611867702" sldId="2147483864"/>
            <pc:sldLayoutMk cId="44324823" sldId="2147483871"/>
          </pc:sldLayoutMkLst>
        </pc:sldLayoutChg>
        <pc:sldLayoutChg chg="setBg">
          <pc:chgData name="Swati Mishra" userId="e0f4318227b1e1d2" providerId="LiveId" clId="{FF4E4FDB-35B4-4FE4-994F-C5592EB277E3}" dt="2023-12-08T06:09:57.042" v="2191"/>
          <pc:sldLayoutMkLst>
            <pc:docMk/>
            <pc:sldMasterMk cId="1611867702" sldId="2147483864"/>
            <pc:sldLayoutMk cId="4147721382" sldId="2147483872"/>
          </pc:sldLayoutMkLst>
        </pc:sldLayoutChg>
        <pc:sldLayoutChg chg="setBg">
          <pc:chgData name="Swati Mishra" userId="e0f4318227b1e1d2" providerId="LiveId" clId="{FF4E4FDB-35B4-4FE4-994F-C5592EB277E3}" dt="2023-12-08T06:09:57.042" v="2191"/>
          <pc:sldLayoutMkLst>
            <pc:docMk/>
            <pc:sldMasterMk cId="1611867702" sldId="2147483864"/>
            <pc:sldLayoutMk cId="2327467725" sldId="2147483873"/>
          </pc:sldLayoutMkLst>
        </pc:sldLayoutChg>
        <pc:sldLayoutChg chg="setBg">
          <pc:chgData name="Swati Mishra" userId="e0f4318227b1e1d2" providerId="LiveId" clId="{FF4E4FDB-35B4-4FE4-994F-C5592EB277E3}" dt="2023-12-08T06:09:57.042" v="2191"/>
          <pc:sldLayoutMkLst>
            <pc:docMk/>
            <pc:sldMasterMk cId="1611867702" sldId="2147483864"/>
            <pc:sldLayoutMk cId="2295801234" sldId="2147483874"/>
          </pc:sldLayoutMkLst>
        </pc:sldLayoutChg>
        <pc:sldLayoutChg chg="setBg">
          <pc:chgData name="Swati Mishra" userId="e0f4318227b1e1d2" providerId="LiveId" clId="{FF4E4FDB-35B4-4FE4-994F-C5592EB277E3}" dt="2023-12-08T06:09:57.042" v="2191"/>
          <pc:sldLayoutMkLst>
            <pc:docMk/>
            <pc:sldMasterMk cId="1611867702" sldId="2147483864"/>
            <pc:sldLayoutMk cId="1832712962" sldId="2147483875"/>
          </pc:sldLayoutMkLst>
        </pc:sldLayoutChg>
        <pc:sldLayoutChg chg="setBg">
          <pc:chgData name="Swati Mishra" userId="e0f4318227b1e1d2" providerId="LiveId" clId="{FF4E4FDB-35B4-4FE4-994F-C5592EB277E3}" dt="2023-12-08T06:09:57.042" v="2191"/>
          <pc:sldLayoutMkLst>
            <pc:docMk/>
            <pc:sldMasterMk cId="1611867702" sldId="2147483864"/>
            <pc:sldLayoutMk cId="2343949020" sldId="2147483876"/>
          </pc:sldLayoutMkLst>
        </pc:sldLayoutChg>
        <pc:sldLayoutChg chg="setBg">
          <pc:chgData name="Swati Mishra" userId="e0f4318227b1e1d2" providerId="LiveId" clId="{FF4E4FDB-35B4-4FE4-994F-C5592EB277E3}" dt="2023-12-08T06:09:57.042" v="2191"/>
          <pc:sldLayoutMkLst>
            <pc:docMk/>
            <pc:sldMasterMk cId="1611867702" sldId="2147483864"/>
            <pc:sldLayoutMk cId="2025464518" sldId="2147483877"/>
          </pc:sldLayoutMkLst>
        </pc:sldLayoutChg>
        <pc:sldLayoutChg chg="setBg">
          <pc:chgData name="Swati Mishra" userId="e0f4318227b1e1d2" providerId="LiveId" clId="{FF4E4FDB-35B4-4FE4-994F-C5592EB277E3}" dt="2023-12-08T06:09:57.042" v="2191"/>
          <pc:sldLayoutMkLst>
            <pc:docMk/>
            <pc:sldMasterMk cId="1611867702" sldId="2147483864"/>
            <pc:sldLayoutMk cId="3584641532" sldId="2147483878"/>
          </pc:sldLayoutMkLst>
        </pc:sldLayoutChg>
        <pc:sldLayoutChg chg="setBg">
          <pc:chgData name="Swati Mishra" userId="e0f4318227b1e1d2" providerId="LiveId" clId="{FF4E4FDB-35B4-4FE4-994F-C5592EB277E3}" dt="2023-12-08T06:09:57.042" v="2191"/>
          <pc:sldLayoutMkLst>
            <pc:docMk/>
            <pc:sldMasterMk cId="1611867702" sldId="2147483864"/>
            <pc:sldLayoutMk cId="717934421" sldId="2147483879"/>
          </pc:sldLayoutMkLst>
        </pc:sldLayoutChg>
        <pc:sldLayoutChg chg="setBg">
          <pc:chgData name="Swati Mishra" userId="e0f4318227b1e1d2" providerId="LiveId" clId="{FF4E4FDB-35B4-4FE4-994F-C5592EB277E3}" dt="2023-12-08T06:09:57.042" v="2191"/>
          <pc:sldLayoutMkLst>
            <pc:docMk/>
            <pc:sldMasterMk cId="1611867702" sldId="2147483864"/>
            <pc:sldLayoutMk cId="574557658" sldId="2147483880"/>
          </pc:sldLayoutMkLst>
        </pc:sldLayoutChg>
      </pc:sldMasterChg>
      <pc:sldMasterChg chg="setBg modSldLayout">
        <pc:chgData name="Swati Mishra" userId="e0f4318227b1e1d2" providerId="LiveId" clId="{FF4E4FDB-35B4-4FE4-994F-C5592EB277E3}" dt="2023-12-08T19:10:57.374" v="4036"/>
        <pc:sldMasterMkLst>
          <pc:docMk/>
          <pc:sldMasterMk cId="4027969359" sldId="2147483881"/>
        </pc:sldMasterMkLst>
        <pc:sldLayoutChg chg="setBg">
          <pc:chgData name="Swati Mishra" userId="e0f4318227b1e1d2" providerId="LiveId" clId="{FF4E4FDB-35B4-4FE4-994F-C5592EB277E3}" dt="2023-12-08T19:10:57.374" v="4036"/>
          <pc:sldLayoutMkLst>
            <pc:docMk/>
            <pc:sldMasterMk cId="4027969359" sldId="2147483881"/>
            <pc:sldLayoutMk cId="2320424376" sldId="2147483882"/>
          </pc:sldLayoutMkLst>
        </pc:sldLayoutChg>
        <pc:sldLayoutChg chg="setBg">
          <pc:chgData name="Swati Mishra" userId="e0f4318227b1e1d2" providerId="LiveId" clId="{FF4E4FDB-35B4-4FE4-994F-C5592EB277E3}" dt="2023-12-08T19:10:57.374" v="4036"/>
          <pc:sldLayoutMkLst>
            <pc:docMk/>
            <pc:sldMasterMk cId="4027969359" sldId="2147483881"/>
            <pc:sldLayoutMk cId="3866607326" sldId="2147483883"/>
          </pc:sldLayoutMkLst>
        </pc:sldLayoutChg>
        <pc:sldLayoutChg chg="setBg">
          <pc:chgData name="Swati Mishra" userId="e0f4318227b1e1d2" providerId="LiveId" clId="{FF4E4FDB-35B4-4FE4-994F-C5592EB277E3}" dt="2023-12-08T19:10:57.374" v="4036"/>
          <pc:sldLayoutMkLst>
            <pc:docMk/>
            <pc:sldMasterMk cId="4027969359" sldId="2147483881"/>
            <pc:sldLayoutMk cId="473226549" sldId="2147483884"/>
          </pc:sldLayoutMkLst>
        </pc:sldLayoutChg>
        <pc:sldLayoutChg chg="setBg">
          <pc:chgData name="Swati Mishra" userId="e0f4318227b1e1d2" providerId="LiveId" clId="{FF4E4FDB-35B4-4FE4-994F-C5592EB277E3}" dt="2023-12-08T19:10:57.374" v="4036"/>
          <pc:sldLayoutMkLst>
            <pc:docMk/>
            <pc:sldMasterMk cId="4027969359" sldId="2147483881"/>
            <pc:sldLayoutMk cId="3198801621" sldId="2147483885"/>
          </pc:sldLayoutMkLst>
        </pc:sldLayoutChg>
        <pc:sldLayoutChg chg="setBg">
          <pc:chgData name="Swati Mishra" userId="e0f4318227b1e1d2" providerId="LiveId" clId="{FF4E4FDB-35B4-4FE4-994F-C5592EB277E3}" dt="2023-12-08T19:10:57.374" v="4036"/>
          <pc:sldLayoutMkLst>
            <pc:docMk/>
            <pc:sldMasterMk cId="4027969359" sldId="2147483881"/>
            <pc:sldLayoutMk cId="1545658888" sldId="2147483886"/>
          </pc:sldLayoutMkLst>
        </pc:sldLayoutChg>
        <pc:sldLayoutChg chg="setBg">
          <pc:chgData name="Swati Mishra" userId="e0f4318227b1e1d2" providerId="LiveId" clId="{FF4E4FDB-35B4-4FE4-994F-C5592EB277E3}" dt="2023-12-08T19:10:57.374" v="4036"/>
          <pc:sldLayoutMkLst>
            <pc:docMk/>
            <pc:sldMasterMk cId="4027969359" sldId="2147483881"/>
            <pc:sldLayoutMk cId="4232481374" sldId="2147483887"/>
          </pc:sldLayoutMkLst>
        </pc:sldLayoutChg>
        <pc:sldLayoutChg chg="setBg">
          <pc:chgData name="Swati Mishra" userId="e0f4318227b1e1d2" providerId="LiveId" clId="{FF4E4FDB-35B4-4FE4-994F-C5592EB277E3}" dt="2023-12-08T19:10:57.374" v="4036"/>
          <pc:sldLayoutMkLst>
            <pc:docMk/>
            <pc:sldMasterMk cId="4027969359" sldId="2147483881"/>
            <pc:sldLayoutMk cId="1370375867" sldId="2147483888"/>
          </pc:sldLayoutMkLst>
        </pc:sldLayoutChg>
        <pc:sldLayoutChg chg="setBg">
          <pc:chgData name="Swati Mishra" userId="e0f4318227b1e1d2" providerId="LiveId" clId="{FF4E4FDB-35B4-4FE4-994F-C5592EB277E3}" dt="2023-12-08T19:10:57.374" v="4036"/>
          <pc:sldLayoutMkLst>
            <pc:docMk/>
            <pc:sldMasterMk cId="4027969359" sldId="2147483881"/>
            <pc:sldLayoutMk cId="3923952268" sldId="2147483889"/>
          </pc:sldLayoutMkLst>
        </pc:sldLayoutChg>
        <pc:sldLayoutChg chg="setBg">
          <pc:chgData name="Swati Mishra" userId="e0f4318227b1e1d2" providerId="LiveId" clId="{FF4E4FDB-35B4-4FE4-994F-C5592EB277E3}" dt="2023-12-08T19:10:57.374" v="4036"/>
          <pc:sldLayoutMkLst>
            <pc:docMk/>
            <pc:sldMasterMk cId="4027969359" sldId="2147483881"/>
            <pc:sldLayoutMk cId="3987023604" sldId="2147483890"/>
          </pc:sldLayoutMkLst>
        </pc:sldLayoutChg>
        <pc:sldLayoutChg chg="setBg">
          <pc:chgData name="Swati Mishra" userId="e0f4318227b1e1d2" providerId="LiveId" clId="{FF4E4FDB-35B4-4FE4-994F-C5592EB277E3}" dt="2023-12-08T19:10:57.374" v="4036"/>
          <pc:sldLayoutMkLst>
            <pc:docMk/>
            <pc:sldMasterMk cId="4027969359" sldId="2147483881"/>
            <pc:sldLayoutMk cId="586498493" sldId="2147483891"/>
          </pc:sldLayoutMkLst>
        </pc:sldLayoutChg>
        <pc:sldLayoutChg chg="setBg">
          <pc:chgData name="Swati Mishra" userId="e0f4318227b1e1d2" providerId="LiveId" clId="{FF4E4FDB-35B4-4FE4-994F-C5592EB277E3}" dt="2023-12-08T19:10:57.374" v="4036"/>
          <pc:sldLayoutMkLst>
            <pc:docMk/>
            <pc:sldMasterMk cId="4027969359" sldId="2147483881"/>
            <pc:sldLayoutMk cId="1712950870" sldId="2147483892"/>
          </pc:sldLayoutMkLst>
        </pc:sldLayoutChg>
        <pc:sldLayoutChg chg="setBg">
          <pc:chgData name="Swati Mishra" userId="e0f4318227b1e1d2" providerId="LiveId" clId="{FF4E4FDB-35B4-4FE4-994F-C5592EB277E3}" dt="2023-12-08T19:10:57.374" v="4036"/>
          <pc:sldLayoutMkLst>
            <pc:docMk/>
            <pc:sldMasterMk cId="4027969359" sldId="2147483881"/>
            <pc:sldLayoutMk cId="3647874857" sldId="2147483893"/>
          </pc:sldLayoutMkLst>
        </pc:sldLayoutChg>
        <pc:sldLayoutChg chg="setBg">
          <pc:chgData name="Swati Mishra" userId="e0f4318227b1e1d2" providerId="LiveId" clId="{FF4E4FDB-35B4-4FE4-994F-C5592EB277E3}" dt="2023-12-08T19:10:57.374" v="4036"/>
          <pc:sldLayoutMkLst>
            <pc:docMk/>
            <pc:sldMasterMk cId="4027969359" sldId="2147483881"/>
            <pc:sldLayoutMk cId="4158082261" sldId="2147483894"/>
          </pc:sldLayoutMkLst>
        </pc:sldLayoutChg>
        <pc:sldLayoutChg chg="setBg">
          <pc:chgData name="Swati Mishra" userId="e0f4318227b1e1d2" providerId="LiveId" clId="{FF4E4FDB-35B4-4FE4-994F-C5592EB277E3}" dt="2023-12-08T19:10:57.374" v="4036"/>
          <pc:sldLayoutMkLst>
            <pc:docMk/>
            <pc:sldMasterMk cId="4027969359" sldId="2147483881"/>
            <pc:sldLayoutMk cId="2501072855" sldId="2147483895"/>
          </pc:sldLayoutMkLst>
        </pc:sldLayoutChg>
        <pc:sldLayoutChg chg="setBg">
          <pc:chgData name="Swati Mishra" userId="e0f4318227b1e1d2" providerId="LiveId" clId="{FF4E4FDB-35B4-4FE4-994F-C5592EB277E3}" dt="2023-12-08T19:10:57.374" v="4036"/>
          <pc:sldLayoutMkLst>
            <pc:docMk/>
            <pc:sldMasterMk cId="4027969359" sldId="2147483881"/>
            <pc:sldLayoutMk cId="1029482943" sldId="2147483896"/>
          </pc:sldLayoutMkLst>
        </pc:sldLayoutChg>
        <pc:sldLayoutChg chg="setBg">
          <pc:chgData name="Swati Mishra" userId="e0f4318227b1e1d2" providerId="LiveId" clId="{FF4E4FDB-35B4-4FE4-994F-C5592EB277E3}" dt="2023-12-08T19:10:57.374" v="4036"/>
          <pc:sldLayoutMkLst>
            <pc:docMk/>
            <pc:sldMasterMk cId="4027969359" sldId="2147483881"/>
            <pc:sldLayoutMk cId="3218494378" sldId="2147483897"/>
          </pc:sldLayoutMkLst>
        </pc:sldLayoutChg>
      </pc:sldMasterChg>
    </pc:docChg>
  </pc:docChgLst>
  <pc:docChgLst>
    <pc:chgData name="Swati Mishra" userId="e0f4318227b1e1d2" providerId="LiveId" clId="{6CD804EC-2342-4CF6-BC10-338F5B06180D}"/>
    <pc:docChg chg="custSel modSld">
      <pc:chgData name="Swati Mishra" userId="e0f4318227b1e1d2" providerId="LiveId" clId="{6CD804EC-2342-4CF6-BC10-338F5B06180D}" dt="2024-08-04T22:52:29.949" v="4" actId="207"/>
      <pc:docMkLst>
        <pc:docMk/>
      </pc:docMkLst>
      <pc:sldChg chg="addSp delSp modSp mod">
        <pc:chgData name="Swati Mishra" userId="e0f4318227b1e1d2" providerId="LiveId" clId="{6CD804EC-2342-4CF6-BC10-338F5B06180D}" dt="2024-08-04T22:52:29.949" v="4" actId="207"/>
        <pc:sldMkLst>
          <pc:docMk/>
          <pc:sldMk cId="2215687214" sldId="264"/>
        </pc:sldMkLst>
        <pc:picChg chg="add mod">
          <ac:chgData name="Swati Mishra" userId="e0f4318227b1e1d2" providerId="LiveId" clId="{6CD804EC-2342-4CF6-BC10-338F5B06180D}" dt="2024-08-04T22:52:29.949" v="4" actId="207"/>
          <ac:picMkLst>
            <pc:docMk/>
            <pc:sldMk cId="2215687214" sldId="264"/>
            <ac:picMk id="4" creationId="{54DE0BE6-3ACD-7B65-6202-42339090C1E3}"/>
          </ac:picMkLst>
        </pc:picChg>
        <pc:picChg chg="del">
          <ac:chgData name="Swati Mishra" userId="e0f4318227b1e1d2" providerId="LiveId" clId="{6CD804EC-2342-4CF6-BC10-338F5B06180D}" dt="2024-08-04T22:51:22.544" v="0" actId="21"/>
          <ac:picMkLst>
            <pc:docMk/>
            <pc:sldMk cId="2215687214" sldId="264"/>
            <ac:picMk id="7" creationId="{93816DF5-118F-9A88-95F3-B649403AB90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FFAB5-F8DD-47AD-9BB4-76795933CBD7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2E262-9933-40DC-B233-82364EE213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114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 Dec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Swati Mishra CS 580 Term Project             09 December 2023</a:t>
            </a:r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0528195-F55E-47E2-90D8-6F0D0821C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424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 Dec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Swati Mishra CS 580 Term Project             09 December 2023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0528195-F55E-47E2-90D8-6F0D0821C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498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 Dec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Swati Mishra CS 580 Term Project             09 December 2023</a:t>
            </a:r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0528195-F55E-47E2-90D8-6F0D0821CED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2950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 Dec 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Swati Mishra CS 580 Term Project             09 December 2023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528195-F55E-47E2-90D8-6F0D0821C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874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 Dec 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Swati Mishra CS 580 Term Project             09 December 2023</a:t>
            </a:r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528195-F55E-47E2-90D8-6F0D0821CED0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8082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 Dec 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Swati Mishra CS 580 Term Project             09 December 2023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528195-F55E-47E2-90D8-6F0D0821C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072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 Dec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Swati Mishra CS 580 Term Project             09 December 2023</a:t>
            </a:r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195-F55E-47E2-90D8-6F0D0821C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482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 Dec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Swati Mishra CS 580 Term Project             09 December 2023</a:t>
            </a:r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195-F55E-47E2-90D8-6F0D0821C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494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 Dec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Swati Mishra CS 580 Term Project             09 December 2023</a:t>
            </a:r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195-F55E-47E2-90D8-6F0D0821C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607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 Dec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Swati Mishra CS 580 Term Project             09 December 2023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0528195-F55E-47E2-90D8-6F0D0821C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226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 Dec 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Swati Mishra CS 580 Term Project             09 December 2023</a:t>
            </a:r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0528195-F55E-47E2-90D8-6F0D0821C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80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 Dec 2023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Swati Mishra CS 580 Term Project             09 December 2023</a:t>
            </a:r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0528195-F55E-47E2-90D8-6F0D0821C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658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 Dec 2023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Swati Mishra CS 580 Term Project             09 December 2023</a:t>
            </a:r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195-F55E-47E2-90D8-6F0D0821C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481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 Dec 2023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Swati Mishra CS 580 Term Project             09 December 2023</a:t>
            </a:r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195-F55E-47E2-90D8-6F0D0821C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375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 Dec 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Swati Mishra CS 580 Term Project             09 December 2023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195-F55E-47E2-90D8-6F0D0821C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952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 Dec 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Swati Mishra CS 580 Term Project             09 December 2023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528195-F55E-47E2-90D8-6F0D0821C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023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0"/>
                <a:lumOff val="100000"/>
              </a:schemeClr>
            </a:gs>
            <a:gs pos="100000">
              <a:srgbClr val="E8FAF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09 Dec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Swati Mishra CS 580 Term Project             09 December 2023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0528195-F55E-47E2-90D8-6F0D0821C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969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  <p:sldLayoutId id="2147483895" r:id="rId14"/>
    <p:sldLayoutId id="2147483896" r:id="rId15"/>
    <p:sldLayoutId id="2147483897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77/1479164116679775" TargetMode="External"/><Relationship Id="rId2" Type="http://schemas.openxmlformats.org/officeDocument/2006/relationships/hyperlink" Target="https://doi.org/10.1016/j.eprac.2023.02.001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1B082-EEF4-0F49-90B5-223485B50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30528195-F55E-47E2-90D8-6F0D0821CED0}" type="slidenum">
              <a:rPr lang="en-IN" smtClean="0"/>
              <a:pPr algn="ctr"/>
              <a:t>1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1FCDB4-E152-A250-6EE6-2F55F648A658}"/>
              </a:ext>
            </a:extLst>
          </p:cNvPr>
          <p:cNvSpPr txBox="1"/>
          <p:nvPr/>
        </p:nvSpPr>
        <p:spPr>
          <a:xfrm>
            <a:off x="5052284" y="3460282"/>
            <a:ext cx="208743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Swati Mishra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Term Project</a:t>
            </a:r>
          </a:p>
          <a:p>
            <a:pPr algn="ctr"/>
            <a:r>
              <a:rPr lang="en-US" sz="2400" dirty="0"/>
              <a:t>CS 580 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09 Dec, 2023</a:t>
            </a:r>
            <a:endParaRPr lang="en-IN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1FE17A-4A33-F25E-4869-3AEE63CB2F3B}"/>
              </a:ext>
            </a:extLst>
          </p:cNvPr>
          <p:cNvSpPr txBox="1"/>
          <p:nvPr/>
        </p:nvSpPr>
        <p:spPr>
          <a:xfrm>
            <a:off x="1448799" y="1501541"/>
            <a:ext cx="9467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Glucose-centric algorithm for glycemic control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52907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B9D3AE-3CFB-A156-F871-DA8BE8879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195-F55E-47E2-90D8-6F0D0821CED0}" type="slidenum">
              <a:rPr lang="en-IN" smtClean="0"/>
              <a:t>2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A5FFD9-654A-B333-90E6-38EF2ABB0403}"/>
              </a:ext>
            </a:extLst>
          </p:cNvPr>
          <p:cNvSpPr txBox="1"/>
          <p:nvPr/>
        </p:nvSpPr>
        <p:spPr>
          <a:xfrm>
            <a:off x="0" y="8641"/>
            <a:ext cx="12192000" cy="576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E8FAFE">
                  <a:lumMod val="95000"/>
                  <a:lumOff val="5000"/>
                </a:srgbClr>
              </a:gs>
            </a:gsLst>
            <a:path path="circle">
              <a:fillToRect l="50000" t="50000" r="50000" b="50000"/>
            </a:path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Flowchart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DE0BE6-3ACD-7B65-6202-42339090C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7563"/>
            <a:ext cx="12192000" cy="6271796"/>
          </a:xfrm>
          <a:prstGeom prst="rect">
            <a:avLst/>
          </a:prstGeom>
          <a:solidFill>
            <a:srgbClr val="F0F9FD"/>
          </a:solidFill>
        </p:spPr>
      </p:pic>
    </p:spTree>
    <p:extLst>
      <p:ext uri="{BB962C8B-B14F-4D97-AF65-F5344CB8AC3E}">
        <p14:creationId xmlns:p14="http://schemas.microsoft.com/office/powerpoint/2010/main" val="2215687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A1459-1779-DC9E-DF51-ACFABA4F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1883" y="6415237"/>
            <a:ext cx="3748234" cy="442763"/>
          </a:xfrm>
        </p:spPr>
        <p:txBody>
          <a:bodyPr/>
          <a:lstStyle/>
          <a:p>
            <a:r>
              <a:rPr lang="en-US" sz="1100" dirty="0">
                <a:solidFill>
                  <a:schemeClr val="accent1"/>
                </a:solidFill>
              </a:rPr>
              <a:t>Swati Mishra CS 580 Term Project  09 December 2023</a:t>
            </a:r>
            <a:endParaRPr lang="en-IN" sz="1100" dirty="0">
              <a:solidFill>
                <a:schemeClr val="accent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1B082-EEF4-0F49-90B5-223485B50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195-F55E-47E2-90D8-6F0D0821CED0}" type="slidenum">
              <a:rPr lang="en-IN" smtClean="0"/>
              <a:t>3</a:t>
            </a:fld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8A1CEB-7CBE-691C-5980-B095B48A65E8}"/>
              </a:ext>
            </a:extLst>
          </p:cNvPr>
          <p:cNvSpPr txBox="1"/>
          <p:nvPr/>
        </p:nvSpPr>
        <p:spPr>
          <a:xfrm>
            <a:off x="3884998" y="326117"/>
            <a:ext cx="4968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Scope, strengths, and limitations</a:t>
            </a:r>
            <a:endParaRPr lang="en-IN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0FB34E-3BC5-000E-7D46-BC1C0F88B9A2}"/>
              </a:ext>
            </a:extLst>
          </p:cNvPr>
          <p:cNvSpPr txBox="1"/>
          <p:nvPr/>
        </p:nvSpPr>
        <p:spPr>
          <a:xfrm>
            <a:off x="1540041" y="901309"/>
            <a:ext cx="10651959" cy="564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/>
              <a:t>Scope – </a:t>
            </a:r>
            <a:r>
              <a:rPr lang="en-US" sz="1900" dirty="0"/>
              <a:t>This algorithm was created by a task force of AACE - American Association of Clinical Endocrinology, to </a:t>
            </a:r>
            <a:r>
              <a:rPr lang="en-US" sz="1900" b="1" dirty="0"/>
              <a:t>assist healthcare professionals in clinical decision-making </a:t>
            </a:r>
            <a:r>
              <a:rPr lang="en-US" sz="1900" dirty="0"/>
              <a:t>when managing patients with T2DM, with a focus on glycemic control.</a:t>
            </a:r>
          </a:p>
          <a:p>
            <a:endParaRPr lang="en-US" sz="1900" dirty="0"/>
          </a:p>
          <a:p>
            <a:r>
              <a:rPr lang="en-US" sz="1900" b="1" dirty="0"/>
              <a:t>Strengths –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900" dirty="0"/>
              <a:t>Clear criteria for </a:t>
            </a:r>
            <a:r>
              <a:rPr lang="en-US" sz="1900" b="1" dirty="0"/>
              <a:t>identifying eligible </a:t>
            </a:r>
            <a:r>
              <a:rPr lang="en-US" sz="1900" dirty="0"/>
              <a:t>patients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900" dirty="0"/>
              <a:t>Clear instructions for establishing </a:t>
            </a:r>
            <a:r>
              <a:rPr lang="en-US" sz="1900" b="1" dirty="0"/>
              <a:t>glycemic targets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900" b="1" dirty="0"/>
              <a:t>Evidence-based</a:t>
            </a:r>
            <a:r>
              <a:rPr lang="en-US" sz="1900" dirty="0"/>
              <a:t> treatment plans that consider </a:t>
            </a:r>
            <a:r>
              <a:rPr lang="en-US" sz="1900" b="1" dirty="0"/>
              <a:t>secondary goals</a:t>
            </a:r>
            <a:r>
              <a:rPr lang="en-US" sz="1900" dirty="0"/>
              <a:t> like weight loss.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900" dirty="0"/>
              <a:t>Provides a </a:t>
            </a:r>
            <a:r>
              <a:rPr lang="en-US" sz="1900" b="1" dirty="0"/>
              <a:t>further course of action </a:t>
            </a:r>
            <a:r>
              <a:rPr lang="en-US" sz="1900" dirty="0"/>
              <a:t>if targets are unmet from recommended treatment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1900" dirty="0"/>
          </a:p>
          <a:p>
            <a:r>
              <a:rPr lang="en-US" sz="1900" b="1" dirty="0"/>
              <a:t>Limitations –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900" b="1" dirty="0"/>
              <a:t>Extensive exclusion</a:t>
            </a:r>
            <a:r>
              <a:rPr lang="en-US" sz="1900" dirty="0"/>
              <a:t> criteria – Excludes T2DM with a risk of ASCVD, HF, Stroke/ TIA, or CKD.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900" b="1" dirty="0"/>
              <a:t>Does not </a:t>
            </a:r>
            <a:r>
              <a:rPr lang="en-US" sz="1900" dirty="0"/>
              <a:t>address the existence of </a:t>
            </a:r>
            <a:r>
              <a:rPr lang="en-US" sz="1900" b="1" dirty="0"/>
              <a:t>more than one secondary issue </a:t>
            </a:r>
            <a:r>
              <a:rPr lang="en-US" sz="1900" dirty="0"/>
              <a:t>in the same patient.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900" b="1" dirty="0"/>
              <a:t>Unclear</a:t>
            </a:r>
            <a:r>
              <a:rPr lang="en-US" sz="1900" dirty="0"/>
              <a:t> about </a:t>
            </a:r>
            <a:r>
              <a:rPr lang="en-US" sz="1900" b="1" dirty="0"/>
              <a:t>blood glucose levels </a:t>
            </a:r>
            <a:r>
              <a:rPr lang="en-US" sz="1900" dirty="0"/>
              <a:t>needed for achieving glycemic targets.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900" dirty="0"/>
              <a:t>Relies on HbA1C only, which </a:t>
            </a:r>
            <a:r>
              <a:rPr lang="en-US" sz="1900" b="1" dirty="0"/>
              <a:t>takes weeks</a:t>
            </a:r>
            <a:r>
              <a:rPr lang="en-US" sz="1900" dirty="0"/>
              <a:t>, to show glycemic control status.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900" dirty="0"/>
              <a:t>For example – it is mentioned that for HbA1C &lt;6.5%, an FBG of &lt;110 mg/dL and 2-hour PPG of &lt; 140 mg/dL is needed, but does not mention different blood glucose ranges for other glycemic targets like HbA1C &lt;8%.</a:t>
            </a:r>
            <a:endParaRPr lang="en-US" sz="1900" b="1" dirty="0"/>
          </a:p>
        </p:txBody>
      </p:sp>
    </p:spTree>
    <p:extLst>
      <p:ext uri="{BB962C8B-B14F-4D97-AF65-F5344CB8AC3E}">
        <p14:creationId xmlns:p14="http://schemas.microsoft.com/office/powerpoint/2010/main" val="702715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A1459-1779-DC9E-DF51-ACFABA4F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1883" y="6415237"/>
            <a:ext cx="3748234" cy="442763"/>
          </a:xfrm>
        </p:spPr>
        <p:txBody>
          <a:bodyPr/>
          <a:lstStyle/>
          <a:p>
            <a:r>
              <a:rPr lang="en-US" sz="1100" dirty="0">
                <a:solidFill>
                  <a:schemeClr val="accent1"/>
                </a:solidFill>
              </a:rPr>
              <a:t>Swati Mishra CS 580 Term Project  09 December 2023</a:t>
            </a:r>
            <a:endParaRPr lang="en-IN" sz="1100" dirty="0">
              <a:solidFill>
                <a:schemeClr val="accent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1B082-EEF4-0F49-90B5-223485B50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195-F55E-47E2-90D8-6F0D0821CED0}" type="slidenum">
              <a:rPr lang="en-IN" smtClean="0"/>
              <a:t>4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9CA5F9-E972-D758-FD63-309087FB21D0}"/>
              </a:ext>
            </a:extLst>
          </p:cNvPr>
          <p:cNvSpPr txBox="1"/>
          <p:nvPr/>
        </p:nvSpPr>
        <p:spPr>
          <a:xfrm>
            <a:off x="4801372" y="683393"/>
            <a:ext cx="2618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Functional goals</a:t>
            </a: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45A7C1-2DF0-E152-4859-A83C04D7176F}"/>
              </a:ext>
            </a:extLst>
          </p:cNvPr>
          <p:cNvSpPr txBox="1"/>
          <p:nvPr/>
        </p:nvSpPr>
        <p:spPr>
          <a:xfrm>
            <a:off x="1870884" y="1337912"/>
            <a:ext cx="9535053" cy="5116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305"/>
              </a:spcAft>
            </a:pPr>
            <a:r>
              <a:rPr lang="en-US" sz="2000" dirty="0">
                <a:solidFill>
                  <a:srgbClr val="000000"/>
                </a:solidFill>
                <a:effectLst/>
                <a:ea typeface="DengXian" panose="020B0503020204020204" pitchFamily="2" charset="-122"/>
              </a:rPr>
              <a:t>Quality of health care and clinical outcomes </a:t>
            </a:r>
          </a:p>
          <a:p>
            <a:pPr marL="285750" indent="-285750" algn="just">
              <a:spcAft>
                <a:spcPts val="305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0000"/>
                </a:solidFill>
                <a:ea typeface="DengXian" panose="020B0503020204020204" pitchFamily="2" charset="-122"/>
              </a:rPr>
              <a:t>Provides a clear and simple treatment plan for </a:t>
            </a:r>
            <a:r>
              <a:rPr lang="en-US" sz="2000" b="1" dirty="0">
                <a:solidFill>
                  <a:srgbClr val="000000"/>
                </a:solidFill>
                <a:ea typeface="DengXian" panose="020B0503020204020204" pitchFamily="2" charset="-122"/>
              </a:rPr>
              <a:t>both new and existing </a:t>
            </a:r>
            <a:r>
              <a:rPr lang="en-US" sz="2000" dirty="0">
                <a:solidFill>
                  <a:srgbClr val="000000"/>
                </a:solidFill>
                <a:ea typeface="DengXian" panose="020B0503020204020204" pitchFamily="2" charset="-122"/>
              </a:rPr>
              <a:t>patients.</a:t>
            </a:r>
          </a:p>
          <a:p>
            <a:pPr marL="285750" indent="-285750" algn="just">
              <a:spcAft>
                <a:spcPts val="305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0000"/>
                </a:solidFill>
                <a:ea typeface="DengXian" panose="020B0503020204020204" pitchFamily="2" charset="-122"/>
              </a:rPr>
              <a:t>Provides a range of </a:t>
            </a:r>
            <a:r>
              <a:rPr lang="en-US" sz="2000" b="1" dirty="0">
                <a:solidFill>
                  <a:srgbClr val="000000"/>
                </a:solidFill>
                <a:ea typeface="DengXian" panose="020B0503020204020204" pitchFamily="2" charset="-122"/>
              </a:rPr>
              <a:t>individualized glycemic targets </a:t>
            </a:r>
            <a:r>
              <a:rPr lang="en-US" sz="2000" dirty="0">
                <a:solidFill>
                  <a:srgbClr val="000000"/>
                </a:solidFill>
                <a:ea typeface="DengXian" panose="020B0503020204020204" pitchFamily="2" charset="-122"/>
              </a:rPr>
              <a:t>for different patients.</a:t>
            </a:r>
          </a:p>
          <a:p>
            <a:pPr marL="285750" indent="-285750" algn="just">
              <a:spcAft>
                <a:spcPts val="305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0000"/>
                </a:solidFill>
                <a:ea typeface="DengXian" panose="020B0503020204020204" pitchFamily="2" charset="-122"/>
              </a:rPr>
              <a:t>Considers </a:t>
            </a:r>
            <a:r>
              <a:rPr lang="en-US" sz="2000" b="1" dirty="0">
                <a:solidFill>
                  <a:srgbClr val="000000"/>
                </a:solidFill>
                <a:ea typeface="DengXian" panose="020B0503020204020204" pitchFamily="2" charset="-122"/>
              </a:rPr>
              <a:t>access and cost </a:t>
            </a:r>
            <a:r>
              <a:rPr lang="en-US" sz="2000" dirty="0">
                <a:solidFill>
                  <a:srgbClr val="000000"/>
                </a:solidFill>
                <a:ea typeface="DengXian" panose="020B0503020204020204" pitchFamily="2" charset="-122"/>
              </a:rPr>
              <a:t>of drugs.</a:t>
            </a:r>
          </a:p>
          <a:p>
            <a:pPr marL="285750" indent="-285750" algn="just">
              <a:spcAft>
                <a:spcPts val="305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0000"/>
                </a:solidFill>
                <a:ea typeface="DengXian" panose="020B0503020204020204" pitchFamily="2" charset="-122"/>
              </a:rPr>
              <a:t>Addresses </a:t>
            </a:r>
            <a:r>
              <a:rPr lang="en-US" sz="2000" b="1" dirty="0">
                <a:solidFill>
                  <a:srgbClr val="000000"/>
                </a:solidFill>
                <a:ea typeface="DengXian" panose="020B0503020204020204" pitchFamily="2" charset="-122"/>
              </a:rPr>
              <a:t>secondary goals </a:t>
            </a:r>
            <a:r>
              <a:rPr lang="en-US" sz="2000" dirty="0">
                <a:solidFill>
                  <a:srgbClr val="000000"/>
                </a:solidFill>
                <a:ea typeface="DengXian" panose="020B0503020204020204" pitchFamily="2" charset="-122"/>
              </a:rPr>
              <a:t>by instructing which drugs to choose and avoid for each condition based on the </a:t>
            </a:r>
            <a:r>
              <a:rPr lang="en-US" sz="2000" b="1" dirty="0">
                <a:solidFill>
                  <a:srgbClr val="000000"/>
                </a:solidFill>
                <a:ea typeface="DengXian" panose="020B0503020204020204" pitchFamily="2" charset="-122"/>
              </a:rPr>
              <a:t>drug’s profile</a:t>
            </a:r>
            <a:r>
              <a:rPr lang="en-US" sz="2000" dirty="0">
                <a:solidFill>
                  <a:srgbClr val="000000"/>
                </a:solidFill>
                <a:ea typeface="DengXian" panose="020B0503020204020204" pitchFamily="2" charset="-122"/>
              </a:rPr>
              <a:t>. </a:t>
            </a:r>
          </a:p>
          <a:p>
            <a:pPr marL="285750" indent="-285750" algn="just">
              <a:spcAft>
                <a:spcPts val="305"/>
              </a:spcAft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0000"/>
                </a:solidFill>
                <a:effectLst/>
                <a:ea typeface="DengXian" panose="020B0503020204020204" pitchFamily="2" charset="-122"/>
              </a:rPr>
              <a:t>Addresses barriers </a:t>
            </a:r>
            <a:r>
              <a:rPr lang="en-US" sz="2000" dirty="0">
                <a:solidFill>
                  <a:srgbClr val="000000"/>
                </a:solidFill>
                <a:effectLst/>
                <a:ea typeface="DengXian" panose="020B0503020204020204" pitchFamily="2" charset="-122"/>
              </a:rPr>
              <a:t>to good glycemic control from the patient's side like a history of hypoglycemi</a:t>
            </a:r>
            <a:r>
              <a:rPr lang="en-US" sz="2000" dirty="0">
                <a:solidFill>
                  <a:srgbClr val="000000"/>
                </a:solidFill>
                <a:ea typeface="DengXian" panose="020B0503020204020204" pitchFamily="2" charset="-122"/>
              </a:rPr>
              <a:t>a. This can also become a barrier for physicians.</a:t>
            </a:r>
          </a:p>
          <a:p>
            <a:pPr marL="342900" indent="-342900" algn="just">
              <a:spcAft>
                <a:spcPts val="305"/>
              </a:spcAft>
              <a:buAutoNum type="alphaLcParenR"/>
            </a:pPr>
            <a:endParaRPr lang="en-IN" sz="2000" dirty="0">
              <a:solidFill>
                <a:srgbClr val="000000"/>
              </a:solidFill>
              <a:effectLst/>
              <a:ea typeface="DengXian" panose="020B0503020204020204" pitchFamily="2" charset="-122"/>
            </a:endParaRPr>
          </a:p>
          <a:p>
            <a:pPr algn="just">
              <a:spcAft>
                <a:spcPts val="305"/>
              </a:spcAft>
            </a:pPr>
            <a:r>
              <a:rPr lang="en-US" sz="2000" dirty="0">
                <a:solidFill>
                  <a:srgbClr val="000000"/>
                </a:solidFill>
                <a:ea typeface="DengXian" panose="020B0503020204020204" pitchFamily="2" charset="-122"/>
              </a:rPr>
              <a:t>P</a:t>
            </a:r>
            <a:r>
              <a:rPr lang="en-US" sz="2000" dirty="0">
                <a:solidFill>
                  <a:srgbClr val="000000"/>
                </a:solidFill>
                <a:effectLst/>
                <a:ea typeface="DengXian" panose="020B0503020204020204" pitchFamily="2" charset="-122"/>
              </a:rPr>
              <a:t>roductivity of healthcare workers </a:t>
            </a:r>
          </a:p>
          <a:p>
            <a:pPr marL="342900" indent="-342900" algn="just">
              <a:spcAft>
                <a:spcPts val="305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0000"/>
                </a:solidFill>
                <a:ea typeface="DengXian" panose="020B0503020204020204" pitchFamily="2" charset="-122"/>
              </a:rPr>
              <a:t>Among a plethora of drugs and algorithms, this is clear and concise and comes with a </a:t>
            </a:r>
            <a:r>
              <a:rPr lang="en-US" sz="2000" b="1" dirty="0">
                <a:solidFill>
                  <a:srgbClr val="000000"/>
                </a:solidFill>
                <a:ea typeface="DengXian" panose="020B0503020204020204" pitchFamily="2" charset="-122"/>
              </a:rPr>
              <a:t>visual guide/ chart</a:t>
            </a:r>
            <a:r>
              <a:rPr lang="en-US" sz="2000" dirty="0">
                <a:solidFill>
                  <a:srgbClr val="000000"/>
                </a:solidFill>
                <a:ea typeface="DengXian" panose="020B0503020204020204" pitchFamily="2" charset="-122"/>
              </a:rPr>
              <a:t>.</a:t>
            </a:r>
          </a:p>
          <a:p>
            <a:pPr marL="342900" indent="-342900" algn="just">
              <a:spcAft>
                <a:spcPts val="305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0000"/>
                </a:solidFill>
                <a:ea typeface="DengXian" panose="020B0503020204020204" pitchFamily="2" charset="-122"/>
              </a:rPr>
              <a:t>If treatment is unsuccessful, it presents the </a:t>
            </a:r>
            <a:r>
              <a:rPr lang="en-US" sz="2000" b="1" dirty="0">
                <a:solidFill>
                  <a:srgbClr val="000000"/>
                </a:solidFill>
                <a:ea typeface="DengXian" panose="020B0503020204020204" pitchFamily="2" charset="-122"/>
              </a:rPr>
              <a:t>next algorithm </a:t>
            </a:r>
            <a:r>
              <a:rPr lang="en-US" sz="2000" dirty="0">
                <a:solidFill>
                  <a:srgbClr val="000000"/>
                </a:solidFill>
                <a:ea typeface="DengXian" panose="020B0503020204020204" pitchFamily="2" charset="-122"/>
              </a:rPr>
              <a:t>to be used, making it better than a standalone algorithm.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03992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A1459-1779-DC9E-DF51-ACFABA4F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1883" y="6415237"/>
            <a:ext cx="3748234" cy="442763"/>
          </a:xfrm>
        </p:spPr>
        <p:txBody>
          <a:bodyPr/>
          <a:lstStyle/>
          <a:p>
            <a:r>
              <a:rPr lang="en-US" sz="1100" dirty="0">
                <a:solidFill>
                  <a:schemeClr val="accent1"/>
                </a:solidFill>
              </a:rPr>
              <a:t>Swati Mishra CS 580 Term Project  09 December 2023</a:t>
            </a:r>
            <a:endParaRPr lang="en-IN" sz="1100" dirty="0">
              <a:solidFill>
                <a:schemeClr val="accent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1B082-EEF4-0F49-90B5-223485B50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195-F55E-47E2-90D8-6F0D0821CED0}" type="slidenum">
              <a:rPr lang="en-IN" smtClean="0"/>
              <a:t>5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A179B5-13DE-523E-535D-E92B3E144102}"/>
              </a:ext>
            </a:extLst>
          </p:cNvPr>
          <p:cNvSpPr txBox="1"/>
          <p:nvPr/>
        </p:nvSpPr>
        <p:spPr>
          <a:xfrm>
            <a:off x="2281188" y="1317934"/>
            <a:ext cx="9038122" cy="5055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305"/>
              </a:spcAft>
            </a:pPr>
            <a:r>
              <a:rPr lang="en-US" sz="2000" dirty="0">
                <a:solidFill>
                  <a:srgbClr val="000000"/>
                </a:solidFill>
                <a:ea typeface="DengXian" panose="020B0503020204020204" pitchFamily="2" charset="-122"/>
              </a:rPr>
              <a:t>P</a:t>
            </a:r>
            <a:r>
              <a:rPr lang="en-US" sz="2000" dirty="0">
                <a:solidFill>
                  <a:srgbClr val="000000"/>
                </a:solidFill>
                <a:effectLst/>
                <a:ea typeface="DengXian" panose="020B0503020204020204" pitchFamily="2" charset="-122"/>
              </a:rPr>
              <a:t>roductivity of healthcare workers (cont.)</a:t>
            </a:r>
          </a:p>
          <a:p>
            <a:pPr marL="342900" indent="-342900" algn="just">
              <a:spcAft>
                <a:spcPts val="305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0000"/>
                </a:solidFill>
                <a:ea typeface="DengXian" panose="020B0503020204020204" pitchFamily="2" charset="-122"/>
              </a:rPr>
              <a:t>Addresses glycemic control </a:t>
            </a:r>
            <a:r>
              <a:rPr lang="en-US" sz="2000" b="1" dirty="0">
                <a:solidFill>
                  <a:srgbClr val="000000"/>
                </a:solidFill>
                <a:ea typeface="DengXian" panose="020B0503020204020204" pitchFamily="2" charset="-122"/>
              </a:rPr>
              <a:t>barriers</a:t>
            </a:r>
            <a:r>
              <a:rPr lang="en-US" sz="2000" dirty="0">
                <a:solidFill>
                  <a:srgbClr val="000000"/>
                </a:solidFill>
                <a:ea typeface="DengXian" panose="020B0503020204020204" pitchFamily="2" charset="-122"/>
              </a:rPr>
              <a:t> from the physician side like – complex patients (hypoglycemia risk), confusion due to multiple different algorithms, etc.</a:t>
            </a:r>
            <a:endParaRPr lang="en-US" sz="2000" dirty="0">
              <a:solidFill>
                <a:srgbClr val="000000"/>
              </a:solidFill>
              <a:effectLst/>
              <a:ea typeface="DengXian" panose="020B0503020204020204" pitchFamily="2" charset="-122"/>
            </a:endParaRPr>
          </a:p>
          <a:p>
            <a:pPr algn="just">
              <a:spcAft>
                <a:spcPts val="305"/>
              </a:spcAft>
            </a:pPr>
            <a:endParaRPr lang="en-US" sz="2000" dirty="0">
              <a:solidFill>
                <a:srgbClr val="000000"/>
              </a:solidFill>
              <a:effectLst/>
              <a:ea typeface="DengXian" panose="020B0503020204020204" pitchFamily="2" charset="-122"/>
            </a:endParaRPr>
          </a:p>
          <a:p>
            <a:pPr algn="just">
              <a:spcAft>
                <a:spcPts val="305"/>
              </a:spcAft>
            </a:pPr>
            <a:r>
              <a:rPr lang="en-US" sz="2000" dirty="0">
                <a:solidFill>
                  <a:srgbClr val="000000"/>
                </a:solidFill>
                <a:effectLst/>
                <a:ea typeface="DengXian" panose="020B0503020204020204" pitchFamily="2" charset="-122"/>
              </a:rPr>
              <a:t>Safety of patients </a:t>
            </a:r>
          </a:p>
          <a:p>
            <a:pPr marL="342900" indent="-342900" algn="just">
              <a:spcAft>
                <a:spcPts val="305"/>
              </a:spcAft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0000"/>
                </a:solidFill>
                <a:ea typeface="DengXian" panose="020B0503020204020204" pitchFamily="2" charset="-122"/>
              </a:rPr>
              <a:t>Avoids</a:t>
            </a:r>
            <a:r>
              <a:rPr lang="en-US" sz="2000" dirty="0">
                <a:solidFill>
                  <a:srgbClr val="000000"/>
                </a:solidFill>
                <a:ea typeface="DengXian" panose="020B0503020204020204" pitchFamily="2" charset="-122"/>
              </a:rPr>
              <a:t> drugs that might worsen existing conditions like TZD and SU in obese patients as they cause weight gain.</a:t>
            </a:r>
          </a:p>
          <a:p>
            <a:pPr marL="342900" indent="-342900" algn="just">
              <a:spcAft>
                <a:spcPts val="305"/>
              </a:spcAft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0000"/>
                </a:solidFill>
                <a:effectLst/>
                <a:ea typeface="DengXian" panose="020B0503020204020204" pitchFamily="2" charset="-122"/>
              </a:rPr>
              <a:t>Avoids</a:t>
            </a:r>
            <a:r>
              <a:rPr lang="en-US" sz="2000" dirty="0">
                <a:solidFill>
                  <a:srgbClr val="000000"/>
                </a:solidFill>
                <a:effectLst/>
                <a:ea typeface="DengXian" panose="020B0503020204020204" pitchFamily="2" charset="-122"/>
              </a:rPr>
              <a:t> the use of multiple drugs from the same group together like two antihyperglycemics (MET/SU) or multiple incretin-based drugs (GLP1RA /GIP/DPP 4i) – safer and more effective.</a:t>
            </a:r>
          </a:p>
          <a:p>
            <a:pPr algn="just">
              <a:spcAft>
                <a:spcPts val="305"/>
              </a:spcAft>
            </a:pPr>
            <a:endParaRPr lang="en-IN" sz="2000" dirty="0">
              <a:solidFill>
                <a:srgbClr val="000000"/>
              </a:solidFill>
              <a:effectLst/>
              <a:ea typeface="DengXian" panose="020B0503020204020204" pitchFamily="2" charset="-122"/>
            </a:endParaRPr>
          </a:p>
          <a:p>
            <a:pPr algn="just">
              <a:spcAft>
                <a:spcPts val="305"/>
              </a:spcAft>
            </a:pPr>
            <a:r>
              <a:rPr lang="en-US" sz="2000" dirty="0">
                <a:solidFill>
                  <a:srgbClr val="000000"/>
                </a:solidFill>
                <a:effectLst/>
                <a:ea typeface="DengXian" panose="020B0503020204020204" pitchFamily="2" charset="-122"/>
              </a:rPr>
              <a:t>Involvement of patients in their healthcare</a:t>
            </a:r>
          </a:p>
          <a:p>
            <a:pPr marL="342900" indent="-342900" algn="just">
              <a:spcAft>
                <a:spcPts val="305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0000"/>
                </a:solidFill>
                <a:ea typeface="DengXian" panose="020B0503020204020204" pitchFamily="2" charset="-122"/>
              </a:rPr>
              <a:t>The patient is already doing </a:t>
            </a:r>
            <a:r>
              <a:rPr lang="en-US" sz="2000" b="1" dirty="0">
                <a:solidFill>
                  <a:srgbClr val="000000"/>
                </a:solidFill>
                <a:ea typeface="DengXian" panose="020B0503020204020204" pitchFamily="2" charset="-122"/>
              </a:rPr>
              <a:t>active lifestyle modifications</a:t>
            </a:r>
            <a:r>
              <a:rPr lang="en-US" sz="2000" dirty="0">
                <a:solidFill>
                  <a:srgbClr val="000000"/>
                </a:solidFill>
                <a:ea typeface="DengXian" panose="020B0503020204020204" pitchFamily="2" charset="-122"/>
              </a:rPr>
              <a:t>.</a:t>
            </a:r>
          </a:p>
          <a:p>
            <a:pPr marL="342900" indent="-342900" algn="just">
              <a:spcAft>
                <a:spcPts val="305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0000"/>
                </a:solidFill>
                <a:ea typeface="DengXian" panose="020B0503020204020204" pitchFamily="2" charset="-122"/>
              </a:rPr>
              <a:t>Know and understand their </a:t>
            </a:r>
            <a:r>
              <a:rPr lang="en-US" sz="2000" b="1" dirty="0">
                <a:solidFill>
                  <a:srgbClr val="000000"/>
                </a:solidFill>
                <a:ea typeface="DengXian" panose="020B0503020204020204" pitchFamily="2" charset="-122"/>
              </a:rPr>
              <a:t>individualized glycemic target</a:t>
            </a:r>
            <a:r>
              <a:rPr lang="en-US" sz="2000" dirty="0">
                <a:solidFill>
                  <a:srgbClr val="000000"/>
                </a:solidFill>
                <a:ea typeface="DengXian" panose="020B0503020204020204" pitchFamily="2" charset="-122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939F51-0202-40DA-3A1C-CEED24095816}"/>
              </a:ext>
            </a:extLst>
          </p:cNvPr>
          <p:cNvSpPr txBox="1"/>
          <p:nvPr/>
        </p:nvSpPr>
        <p:spPr>
          <a:xfrm>
            <a:off x="4801372" y="683393"/>
            <a:ext cx="2618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Functional goals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38474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A1459-1779-DC9E-DF51-ACFABA4F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1883" y="6415237"/>
            <a:ext cx="3748234" cy="442763"/>
          </a:xfrm>
        </p:spPr>
        <p:txBody>
          <a:bodyPr/>
          <a:lstStyle/>
          <a:p>
            <a:r>
              <a:rPr lang="en-US" sz="1100" dirty="0">
                <a:solidFill>
                  <a:schemeClr val="accent1"/>
                </a:solidFill>
              </a:rPr>
              <a:t>Swati Mishra CS 580 Term Project  09 December 2023</a:t>
            </a:r>
            <a:endParaRPr lang="en-IN" sz="1100" dirty="0">
              <a:solidFill>
                <a:schemeClr val="accent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1B082-EEF4-0F49-90B5-223485B50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195-F55E-47E2-90D8-6F0D0821CED0}" type="slidenum">
              <a:rPr lang="en-IN" smtClean="0"/>
              <a:t>6</a:t>
            </a:fld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22094-F79D-E958-22DA-599228C11524}"/>
              </a:ext>
            </a:extLst>
          </p:cNvPr>
          <p:cNvSpPr txBox="1"/>
          <p:nvPr/>
        </p:nvSpPr>
        <p:spPr>
          <a:xfrm>
            <a:off x="5320835" y="508679"/>
            <a:ext cx="1810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Integration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28ACC0-97FF-2DB2-BC5A-2A8C27CFD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154" y="1232034"/>
            <a:ext cx="10703291" cy="5625966"/>
          </a:xfrm>
          <a:prstGeom prst="rect">
            <a:avLst/>
          </a:prstGeom>
          <a:gradFill>
            <a:gsLst>
              <a:gs pos="44000">
                <a:srgbClr val="FFFFFF"/>
              </a:gs>
              <a:gs pos="100000">
                <a:srgbClr val="E8FAFE"/>
              </a:gs>
            </a:gsLst>
            <a:path path="circle">
              <a:fillToRect l="50000" t="50000" r="50000" b="50000"/>
            </a:path>
          </a:gradFill>
        </p:spPr>
      </p:pic>
    </p:spTree>
    <p:extLst>
      <p:ext uri="{BB962C8B-B14F-4D97-AF65-F5344CB8AC3E}">
        <p14:creationId xmlns:p14="http://schemas.microsoft.com/office/powerpoint/2010/main" val="3261314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A1459-1779-DC9E-DF51-ACFABA4F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1883" y="6415237"/>
            <a:ext cx="3748234" cy="442763"/>
          </a:xfrm>
        </p:spPr>
        <p:txBody>
          <a:bodyPr/>
          <a:lstStyle/>
          <a:p>
            <a:r>
              <a:rPr lang="en-US" sz="1100" dirty="0">
                <a:solidFill>
                  <a:schemeClr val="accent1"/>
                </a:solidFill>
              </a:rPr>
              <a:t>Swati Mishra CS 580 Term Project  09 December 2023</a:t>
            </a:r>
            <a:endParaRPr lang="en-IN" sz="1100" dirty="0">
              <a:solidFill>
                <a:schemeClr val="accent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1B082-EEF4-0F49-90B5-223485B50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195-F55E-47E2-90D8-6F0D0821CED0}" type="slidenum">
              <a:rPr lang="en-IN" smtClean="0"/>
              <a:t>7</a:t>
            </a:fld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0CF7E9-9162-4E15-FB49-54BF1A9CF7BC}"/>
              </a:ext>
            </a:extLst>
          </p:cNvPr>
          <p:cNvSpPr txBox="1"/>
          <p:nvPr/>
        </p:nvSpPr>
        <p:spPr>
          <a:xfrm>
            <a:off x="2237330" y="2127182"/>
            <a:ext cx="83312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Samson, S. L., </a:t>
            </a:r>
            <a:r>
              <a:rPr lang="en-IN" sz="1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Vellanki</a:t>
            </a: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P., Blonde, L., </a:t>
            </a:r>
            <a:r>
              <a:rPr lang="en-IN" sz="1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Christofides</a:t>
            </a: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E. A., Galindo, R. J., Hirsch, I. B., Isaacs, S., </a:t>
            </a:r>
            <a:r>
              <a:rPr lang="en-IN" sz="1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Izuora</a:t>
            </a: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K., Wang, C. C. L., Twining, C. L., </a:t>
            </a:r>
            <a:r>
              <a:rPr lang="en-IN" sz="1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Umpiérrez</a:t>
            </a: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G. E., &amp; Valencia, W. M. (2023). American Association of Clinical Endocrinology Consensus Statement: Comprehensive Type 2 Diabetes Management Algorithm – 2023 Update. </a:t>
            </a:r>
            <a:r>
              <a:rPr lang="en-IN" sz="18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Endocrine Practice</a:t>
            </a: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29</a:t>
            </a: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(5), 305–340. </a:t>
            </a:r>
            <a:r>
              <a:rPr lang="en-IN" sz="1800" u="sng" dirty="0">
                <a:solidFill>
                  <a:srgbClr val="0563C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https://doi.org/10.1016/j.eprac.2023.02.001</a:t>
            </a:r>
            <a:endParaRPr lang="en-IN" sz="1800" u="sng" dirty="0">
              <a:solidFill>
                <a:srgbClr val="0563C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Blonde, L., </a:t>
            </a:r>
            <a:r>
              <a:rPr lang="en-IN" dirty="0" err="1"/>
              <a:t>Aschner</a:t>
            </a:r>
            <a:r>
              <a:rPr lang="en-IN" dirty="0"/>
              <a:t>, P., Bailey, C., Ji, L., Leiter, L. A., Matthaei, S., &amp; Management, E. D. (2017). Gaps and barriers in the control of blood glucose in people with type 2 diabetes. </a:t>
            </a:r>
            <a:r>
              <a:rPr lang="en-IN" i="1" dirty="0"/>
              <a:t>Diabetes and Vascular Disease Research</a:t>
            </a:r>
            <a:r>
              <a:rPr lang="en-IN" dirty="0"/>
              <a:t>. </a:t>
            </a:r>
            <a:r>
              <a:rPr lang="en-IN" dirty="0">
                <a:hlinkClick r:id="rId3"/>
              </a:rPr>
              <a:t>https://doi.org/10.1177/1479164116679775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2DFF69-D861-F690-D26A-4794C022AB74}"/>
              </a:ext>
            </a:extLst>
          </p:cNvPr>
          <p:cNvSpPr txBox="1"/>
          <p:nvPr/>
        </p:nvSpPr>
        <p:spPr>
          <a:xfrm>
            <a:off x="6100694" y="1229649"/>
            <a:ext cx="1869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References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8521371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515</TotalTime>
  <Words>691</Words>
  <Application>Microsoft Office PowerPoint</Application>
  <PresentationFormat>Widescreen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DengXian</vt:lpstr>
      <vt:lpstr>Arial</vt:lpstr>
      <vt:lpstr>Calibri</vt:lpstr>
      <vt:lpstr>Century Gothic</vt:lpstr>
      <vt:lpstr>Courier New</vt:lpstr>
      <vt:lpstr>Times New Roman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Swati Mishra</dc:creator>
  <cp:lastModifiedBy>Swati Mishra</cp:lastModifiedBy>
  <cp:revision>1</cp:revision>
  <dcterms:created xsi:type="dcterms:W3CDTF">2023-12-05T04:59:10Z</dcterms:created>
  <dcterms:modified xsi:type="dcterms:W3CDTF">2024-08-04T22:52:39Z</dcterms:modified>
</cp:coreProperties>
</file>