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Fraudulent Claim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Report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Insurance fraud is a serious issue in the financial and insurance sectors, leading to significant financial losses annually. The primary objective of this project is to build a machine learning model that can detect potentially fraudulent insurance claims, enabling early intervention and reducing financial losses.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sz="2400" dirty="0"/>
              <a:t>The project follows a structured data science pipeline:</a:t>
            </a:r>
          </a:p>
          <a:p>
            <a:pPr algn="just"/>
            <a:r>
              <a:rPr sz="2400" dirty="0"/>
              <a:t>1. Data Collection: Dataset contains personal, financial, and claim-specific information.</a:t>
            </a:r>
          </a:p>
          <a:p>
            <a:pPr algn="just"/>
            <a:r>
              <a:rPr sz="2400" dirty="0"/>
              <a:t>2. Data Preprocessing: Null checks, label encoding, feature scaling, class balance checks.</a:t>
            </a:r>
          </a:p>
          <a:p>
            <a:pPr algn="just"/>
            <a:r>
              <a:rPr sz="2400" dirty="0"/>
              <a:t>3. Exploratory Data Analysis (EDA): Visual relationships between features and target.</a:t>
            </a:r>
          </a:p>
          <a:p>
            <a:pPr algn="just"/>
            <a:r>
              <a:rPr sz="2400" dirty="0"/>
              <a:t>4. Model Building: Trained Logistic Regression, Random Forest, Gradient Boosting, and Decision Tree.</a:t>
            </a:r>
          </a:p>
          <a:p>
            <a:pPr algn="just"/>
            <a:r>
              <a:rPr sz="2400" dirty="0"/>
              <a:t>5. Model Selection &amp; Evaluation: Used accuracy, precision, recall, F1-score, ROC-AUC.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Handling: pandas, numpy</a:t>
            </a:r>
          </a:p>
          <a:p>
            <a:r>
              <a:t>- Data Visualization: matplotlib, seaborn</a:t>
            </a:r>
          </a:p>
          <a:p>
            <a:r>
              <a:t>- Modeling: scikit-learn (LogisticRegression, RandomForest, GradientBoosting, DecisionTree)</a:t>
            </a:r>
          </a:p>
          <a:p>
            <a:r>
              <a:t>- Evaluation: Confusion Matrix, Classification Report, ROC Curve, Cross-validation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 Distribution Bar Plot</a:t>
            </a:r>
          </a:p>
          <a:p>
            <a:r>
              <a:t>- Feature Correlation Heatmap</a:t>
            </a:r>
          </a:p>
          <a:p>
            <a:r>
              <a:t>- Boxplots &amp; Histograms</a:t>
            </a:r>
          </a:p>
          <a:p>
            <a:r>
              <a:t>- ROC Curves for Model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 imbalance with fewer fraudulent claims</a:t>
            </a:r>
          </a:p>
          <a:p>
            <a:r>
              <a:t>- Key features like claim amount, age, deductible linked to fraud</a:t>
            </a:r>
          </a:p>
          <a:p>
            <a:r>
              <a:t>- Ensemble models performed better than logistic regression</a:t>
            </a:r>
          </a:p>
          <a:p>
            <a:r>
              <a:t>- Gradient Boosting had the highest AUC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Gradient Boosting for real-time fraud detection</a:t>
            </a:r>
          </a:p>
          <a:p>
            <a:r>
              <a:t>- Create alert systems for suspicious claims</a:t>
            </a:r>
          </a:p>
          <a:p>
            <a:r>
              <a:t>- Collect more fraud samples or use SMOTE</a:t>
            </a:r>
          </a:p>
          <a:p>
            <a:r>
              <a:t>- Enhance features using domain knowledge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Fraudulent Claim Detection</vt:lpstr>
      <vt:lpstr>Problem Statement</vt:lpstr>
      <vt:lpstr>Methodology</vt:lpstr>
      <vt:lpstr>Techniques Used</vt:lpstr>
      <vt:lpstr>Visualizations</vt:lpstr>
      <vt:lpstr>Insights</vt:lpstr>
      <vt:lpstr>Actionable Outcomes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Claim Detection</dc:title>
  <dc:subject/>
  <dc:creator/>
  <cp:keywords/>
  <dc:description>generated using python-pptx</dc:description>
  <cp:lastModifiedBy>SWATI PANDE</cp:lastModifiedBy>
  <cp:revision>3</cp:revision>
  <dcterms:created xsi:type="dcterms:W3CDTF">2013-01-27T09:14:16Z</dcterms:created>
  <dcterms:modified xsi:type="dcterms:W3CDTF">2025-07-15T05:32:53Z</dcterms:modified>
  <cp:category/>
</cp:coreProperties>
</file>