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97DB-0C0C-9981-5371-A8755A4C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0F28E-1CDE-5E9B-CA0B-307E17D50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E083-A8B7-A320-EE37-CB71A896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AA11-4011-5680-7F48-635EC20B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1780-788F-6404-DAF7-76AB93FE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190C-AF27-34C5-0C3B-0BBA0A30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6CB8D-F871-5964-BA60-7E672211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3754D-E0D9-D9BE-CAB4-A53ECEED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8765-3CDA-C91E-2DA0-53CF3F6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9AF5-D17B-5994-5410-46CB1837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1D85D-9484-8911-F049-92B55C849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4EED6-A093-2722-524A-BF8612B4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92B3-AA4C-075C-5B75-6B1C2AE9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841F-6329-09DA-42DD-F1DFB52D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90A7-01FE-3A5F-DCD0-BAEFA57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3875-3B79-D94C-4C1C-9DACC750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4719-1FF1-55DA-18E4-D3F8481E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3863-CA53-D7C1-E816-5649619F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D990-4C03-4057-7882-2E3F6175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9575-3FB0-B57A-9F3F-B62F81B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7728-246E-1D6B-4E90-1163C00C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0BC7-6D08-FD08-F625-E9980736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8067-5D49-E509-D8DC-858A88F5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B40E-5261-C502-F33E-7A840318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5F21-B764-196A-1E91-0EAB523A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DE38-862E-3AC9-A5FE-932990AA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E27F-1F4D-3ACA-308E-76D0BFA38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7A316-9C1C-6CD0-2454-8AB6E9D3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1F05A-5A5A-1635-FCD2-162028E7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CAFC-CF7A-98C1-760B-9F6EDF4F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FD4D0-531D-5235-11DB-7B8D4498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E019-691B-0C4B-BFFD-A90F21CB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2BF48-D153-B289-9033-71DDA64B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431E-0025-8BCE-65D5-D0FAA65A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62423-301C-FFE6-98E7-168D48DFA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9B2DD-E2FD-D71F-DEEF-2DBE665E3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9E460-93DE-3D86-36E9-6F5520BE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E928B-AE11-AA47-39C5-9FD08CE1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64706-15A7-A002-1CD6-D5C1C93A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3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1631-F887-EC4F-ACF3-12458C8F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6163B-3C91-E326-503B-ABA3311D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E6B1D-4514-645D-464E-C0B0E6D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AE00E-DBC1-02CB-8584-1A5DE09B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6F05C-104A-BC88-2790-E23F679F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ADE25-1AB8-7763-FFF0-02F8D1C0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8A881-4E36-50E0-51BF-6C597044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0300-5DA3-A580-3F90-0F1AE2FE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21BC-DF9D-4484-F1C2-ABB87857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B9F11-FF05-88DE-452D-03668BE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B9A9-0CCC-F41B-6323-12201721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A5EB-9200-8DDF-28AB-AEF62FEC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188B9-CBF3-BDDF-D814-3738BA39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6E97-6EB5-EE09-C101-635D0816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5BE15-5052-9A81-3D1C-A235EE12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137D3-1EED-DF2A-4A49-C403FB75F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E7E39-A5D8-1E60-AED8-D875FB36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D4EA-2E88-1B2D-8D1F-D573E81D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A90A-BADA-F77E-7611-195BFB01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A281-7FCA-565D-938E-ACA29A9E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B79A7-30C0-47AD-B5F3-C5DB3D43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9068-5460-5CFC-1825-539DC3E2A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6600-6A98-434B-9BB4-5A4C5783CE3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7039-D018-4D3A-DF03-46BAA5224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E505-2350-FB35-334F-321A0D433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83C4-4EE0-4B8B-9FE0-AAA753A2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13BF-A73B-C6F5-E389-C29AE8E1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120878"/>
            <a:ext cx="9144000" cy="717323"/>
          </a:xfrm>
        </p:spPr>
        <p:txBody>
          <a:bodyPr>
            <a:normAutofit fontScale="90000"/>
          </a:bodyPr>
          <a:lstStyle/>
          <a:p>
            <a:r>
              <a:rPr lang="en-US" dirty="0"/>
              <a:t>DAX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4FDC4-65E9-151B-C8CB-32D33AC7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116109"/>
            <a:ext cx="10502553" cy="108280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752978-2885-026D-374D-9C28FF329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2721429"/>
            <a:ext cx="10502552" cy="193765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4CD8A58-C888-A695-8BA9-E2DFE6833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001184"/>
            <a:ext cx="1050255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66D9-3947-1FC0-B409-72D8CFD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5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9A281EF-341D-B6D3-805D-58D689E6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485799"/>
            <a:ext cx="10268642" cy="50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66D9-3947-1FC0-B409-72D8CFD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5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65B6065-1433-5330-F204-D0BFF519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805543"/>
            <a:ext cx="11479227" cy="58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66D9-3947-1FC0-B409-72D8CFD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5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BB85CC-6E32-C5DE-E081-E04B8C4CA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707572"/>
            <a:ext cx="11345858" cy="5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7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E8B1-43F7-7363-01F3-1D8066FD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84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Modelling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2B5ECF8-0430-EE70-DEC1-1CB79738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028364"/>
            <a:ext cx="11021963" cy="55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2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DAX </vt:lpstr>
      <vt:lpstr>Visuals</vt:lpstr>
      <vt:lpstr>Visuals</vt:lpstr>
      <vt:lpstr>Visuals</vt:lpstr>
      <vt:lpstr>Data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</dc:title>
  <dc:creator>Pardhi, Swathi</dc:creator>
  <cp:lastModifiedBy>Pardhi, Swathi</cp:lastModifiedBy>
  <cp:revision>1</cp:revision>
  <dcterms:created xsi:type="dcterms:W3CDTF">2024-04-26T19:57:13Z</dcterms:created>
  <dcterms:modified xsi:type="dcterms:W3CDTF">2024-04-26T20:04:29Z</dcterms:modified>
</cp:coreProperties>
</file>