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9" r:id="rId7"/>
    <p:sldId id="291" r:id="rId8"/>
    <p:sldId id="292" r:id="rId9"/>
    <p:sldId id="293" r:id="rId10"/>
    <p:sldId id="294" r:id="rId11"/>
    <p:sldId id="295" r:id="rId12"/>
    <p:sldId id="296" r:id="rId13"/>
    <p:sldId id="290" r:id="rId14"/>
    <p:sldId id="297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434" y="-9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19098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Vehicle Loan Digital Marketing…"/>
          <p:cNvSpPr txBox="1">
            <a:spLocks noGrp="1"/>
          </p:cNvSpPr>
          <p:nvPr>
            <p:ph type="subTitle" sz="quarter" idx="1"/>
          </p:nvPr>
        </p:nvSpPr>
        <p:spPr>
          <a:xfrm>
            <a:off x="3404802" y="6629400"/>
            <a:ext cx="6457067" cy="2480657"/>
          </a:xfrm>
          <a:prstGeom prst="rect">
            <a:avLst/>
          </a:prstGeom>
        </p:spPr>
        <p:txBody>
          <a:bodyPr/>
          <a:lstStyle/>
          <a:p>
            <a:pPr algn="ctr"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Summer Olympics </a:t>
            </a:r>
          </a:p>
          <a:p>
            <a:pPr algn="ctr"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[1896 – 2012]</a:t>
            </a:r>
          </a:p>
          <a:p>
            <a:pPr algn="ctr"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Exploratory Data Analysis</a:t>
            </a:r>
            <a:endParaRPr dirty="0"/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by </a:t>
            </a:r>
            <a:r>
              <a:rPr lang="en-US" dirty="0" err="1" smtClean="0"/>
              <a:t>Swati</a:t>
            </a:r>
            <a:r>
              <a:rPr lang="en-US" dirty="0" smtClean="0"/>
              <a:t> </a:t>
            </a:r>
            <a:r>
              <a:rPr lang="en-US" dirty="0" err="1" smtClean="0"/>
              <a:t>Patil</a:t>
            </a:r>
            <a:r>
              <a:rPr lang="en-US" dirty="0" smtClean="0"/>
              <a:t> [Bangalore-India]</a:t>
            </a:r>
            <a:endParaRPr dirty="0"/>
          </a:p>
        </p:txBody>
      </p:sp>
      <p:pic>
        <p:nvPicPr>
          <p:cNvPr id="134" name="20369176_1498521526857353_8243771624961519606_o.jpg" descr="20369176_1498521526857353_8243771624961519606_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800" y="381000"/>
            <a:ext cx="11963399" cy="6172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Indian Players</a:t>
            </a:r>
            <a:endParaRPr dirty="0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406400" y="2133600"/>
            <a:ext cx="1219200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lang="en-US" dirty="0" smtClean="0"/>
              <a:t>- Won silver medal first time in Athletics in 1900</a:t>
            </a:r>
          </a:p>
          <a:p>
            <a:pPr algn="l"/>
            <a:r>
              <a:rPr lang="en-US" dirty="0" smtClean="0"/>
              <a:t>- Then till </a:t>
            </a:r>
            <a:r>
              <a:rPr lang="en-US" dirty="0" smtClean="0"/>
              <a:t>1980, most medals were won in Hockey</a:t>
            </a:r>
            <a:endParaRPr lang="en-US" dirty="0" smtClean="0"/>
          </a:p>
          <a:p>
            <a:pPr algn="l"/>
            <a:r>
              <a:rPr lang="en-US" dirty="0" smtClean="0"/>
              <a:t>- After 1980, they won medals in various sports like Wrestling, Tennis, Weightlifting, </a:t>
            </a:r>
          </a:p>
          <a:p>
            <a:pPr algn="l"/>
            <a:r>
              <a:rPr lang="en-US" dirty="0" smtClean="0"/>
              <a:t>  Shooting, Boxing and Badminton</a:t>
            </a:r>
          </a:p>
        </p:txBody>
      </p:sp>
      <p:pic>
        <p:nvPicPr>
          <p:cNvPr id="190" name="Screen Shot 2017-08-16 at 12.09.39 AM.png" descr="Screen Shot 2017-08-16 at 12.09.39 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9400" y="4343400"/>
            <a:ext cx="10210800" cy="48768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2849377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Football</a:t>
            </a:r>
            <a:endParaRPr dirty="0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482600" y="2394466"/>
            <a:ext cx="1196340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USA </a:t>
            </a:r>
            <a:r>
              <a:rPr lang="en-US" dirty="0" smtClean="0"/>
              <a:t>is </a:t>
            </a:r>
            <a:r>
              <a:rPr lang="en-US" dirty="0" smtClean="0"/>
              <a:t>Football Gold </a:t>
            </a:r>
            <a:r>
              <a:rPr lang="en-US" dirty="0" smtClean="0"/>
              <a:t>Medal leader and Brazil is Silver </a:t>
            </a:r>
            <a:r>
              <a:rPr lang="en-US" dirty="0" smtClean="0"/>
              <a:t>Medal leader.</a:t>
            </a:r>
            <a:endParaRPr dirty="0"/>
          </a:p>
        </p:txBody>
      </p:sp>
      <p:pic>
        <p:nvPicPr>
          <p:cNvPr id="190" name="Screen Shot 2017-08-16 at 12.09.39 AM.png" descr="Screen Shot 2017-08-16 at 12.09.39 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5000" y="3124200"/>
            <a:ext cx="11887200" cy="2819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Screen Shot 2017-08-16 at 12.09.39 AM.png" descr="Screen Shot 2017-08-16 at 12.09.39 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5000" y="6019800"/>
            <a:ext cx="11887200" cy="30421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2849377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Games – Now and Then ?</a:t>
            </a:r>
            <a:endParaRPr dirty="0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0" y="4615934"/>
            <a:ext cx="13004800" cy="379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dirty="0" smtClean="0"/>
              <a:t>In 2012 Summer Olympics Games, </a:t>
            </a:r>
          </a:p>
          <a:p>
            <a:r>
              <a:rPr lang="en-IN" dirty="0" smtClean="0"/>
              <a:t>there were 26 different sports played as compared to 9 sports in 1896, </a:t>
            </a:r>
          </a:p>
          <a:p>
            <a:r>
              <a:rPr lang="en-IN" dirty="0" smtClean="0"/>
              <a:t>85 countries participated as compared to 11 countries in 1896 </a:t>
            </a:r>
          </a:p>
          <a:p>
            <a:r>
              <a:rPr lang="en-IN" dirty="0" smtClean="0"/>
              <a:t>and players won 1945 medals as compared to 151 medals in 1896.</a:t>
            </a:r>
          </a:p>
          <a:p>
            <a:endParaRPr lang="en-IN" dirty="0" smtClean="0"/>
          </a:p>
          <a:p>
            <a:r>
              <a:rPr lang="en-IN" dirty="0" smtClean="0"/>
              <a:t>Players participating in Aquatics won the most medals in 2012 </a:t>
            </a:r>
          </a:p>
          <a:p>
            <a:r>
              <a:rPr lang="en-IN" dirty="0" smtClean="0"/>
              <a:t>And Gymnastics in 1896.</a:t>
            </a:r>
          </a:p>
          <a:p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 smtClean="0"/>
              <a:t>1896</a:t>
            </a:r>
            <a:r>
              <a:rPr lang="en-IN" smtClean="0"/>
              <a:t>, Greece won </a:t>
            </a:r>
            <a:r>
              <a:rPr lang="en-IN" dirty="0" smtClean="0"/>
              <a:t>most medals among participating countries.</a:t>
            </a:r>
            <a:endParaRPr lang="en-IN" dirty="0" smtClean="0"/>
          </a:p>
          <a:p>
            <a:r>
              <a:rPr lang="en-IN" dirty="0" smtClean="0"/>
              <a:t>But, </a:t>
            </a:r>
            <a:r>
              <a:rPr lang="en-IN" dirty="0" smtClean="0"/>
              <a:t>in 2012, </a:t>
            </a:r>
            <a:r>
              <a:rPr lang="en-IN" dirty="0" smtClean="0"/>
              <a:t>USA </a:t>
            </a:r>
            <a:r>
              <a:rPr lang="en-IN" dirty="0" smtClean="0"/>
              <a:t>topped the medals tally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473200" y="2514600"/>
            <a:ext cx="998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Exploring various aspects like sports played, country participation, medals distribution etc. in 1896 (First Summer Olympic Game) and the recent one i.e. 2012 Summer Olympic Games.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49377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Conclusion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Technically, Python packages in line with Exploratory Data Analysis concepts helped to analyze data quickly and in short and sweet manner.</a:t>
            </a:r>
          </a:p>
          <a:p>
            <a:r>
              <a:rPr lang="en-US" dirty="0" smtClean="0"/>
              <a:t>Analytically few points </a:t>
            </a:r>
            <a:r>
              <a:rPr lang="en-US" dirty="0" smtClean="0"/>
              <a:t>are as below: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IN" sz="2800" dirty="0" smtClean="0"/>
              <a:t>The games were held mostly in </a:t>
            </a:r>
            <a:r>
              <a:rPr lang="en-IN" sz="2800" b="1" dirty="0" smtClean="0"/>
              <a:t>Europe</a:t>
            </a:r>
            <a:r>
              <a:rPr lang="en-IN" sz="2800" dirty="0" smtClean="0"/>
              <a:t>. There </a:t>
            </a:r>
            <a:r>
              <a:rPr lang="en-IN" sz="2800" dirty="0" smtClean="0"/>
              <a:t>are few cities like </a:t>
            </a:r>
            <a:r>
              <a:rPr lang="en-IN" sz="2800" b="1" dirty="0" smtClean="0"/>
              <a:t>Athens</a:t>
            </a:r>
            <a:r>
              <a:rPr lang="en-IN" sz="2800" dirty="0" smtClean="0"/>
              <a:t>, </a:t>
            </a:r>
            <a:r>
              <a:rPr lang="en-IN" sz="2800" b="1" dirty="0" smtClean="0"/>
              <a:t>Paris</a:t>
            </a:r>
            <a:r>
              <a:rPr lang="en-IN" sz="2800" dirty="0" smtClean="0"/>
              <a:t>, </a:t>
            </a:r>
            <a:r>
              <a:rPr lang="en-IN" sz="2800" b="1" dirty="0" smtClean="0"/>
              <a:t>Los Angeles</a:t>
            </a:r>
            <a:r>
              <a:rPr lang="en-IN" sz="2800" dirty="0" smtClean="0"/>
              <a:t> where Games were held for more than </a:t>
            </a:r>
            <a:r>
              <a:rPr lang="en-IN" sz="2800" dirty="0" smtClean="0"/>
              <a:t>once.</a:t>
            </a:r>
            <a:endParaRPr lang="en-IN" sz="2800" dirty="0" smtClean="0"/>
          </a:p>
          <a:p>
            <a:pPr>
              <a:buAutoNum type="arabicPeriod"/>
            </a:pPr>
            <a:r>
              <a:rPr lang="en-IN" sz="2800" dirty="0" smtClean="0"/>
              <a:t>Now-a-days many countries, players are participating in the games than before. So, automatically medal distribution has also increased over the period of time. Various sports are part of these </a:t>
            </a:r>
            <a:r>
              <a:rPr lang="en-IN" sz="2800" dirty="0" smtClean="0"/>
              <a:t>Olympic Games </a:t>
            </a:r>
            <a:r>
              <a:rPr lang="en-IN" sz="2800" dirty="0" smtClean="0"/>
              <a:t>now.</a:t>
            </a:r>
          </a:p>
          <a:p>
            <a:pPr>
              <a:buAutoNum type="arabicPeriod"/>
            </a:pPr>
            <a:r>
              <a:rPr lang="en-US" sz="2800" dirty="0" smtClean="0"/>
              <a:t>Women participation </a:t>
            </a:r>
            <a:r>
              <a:rPr lang="en-US" sz="2800" dirty="0" smtClean="0"/>
              <a:t>in sports has </a:t>
            </a:r>
            <a:r>
              <a:rPr lang="en-US" sz="2800" dirty="0" smtClean="0"/>
              <a:t>increased </a:t>
            </a:r>
            <a:r>
              <a:rPr lang="en-US" sz="2800" dirty="0" smtClean="0"/>
              <a:t>over the period of time.</a:t>
            </a:r>
            <a:endParaRPr lang="en-US" sz="2800" dirty="0" smtClean="0"/>
          </a:p>
          <a:p>
            <a:pPr>
              <a:buAutoNum type="arabicPeriod"/>
            </a:pPr>
            <a:r>
              <a:rPr lang="en-US" sz="2800" dirty="0" smtClean="0"/>
              <a:t>Indian players </a:t>
            </a:r>
            <a:r>
              <a:rPr lang="en-US" sz="2800" dirty="0" smtClean="0"/>
              <a:t>were winning medals only in Hockey </a:t>
            </a:r>
            <a:r>
              <a:rPr lang="en-US" sz="2800" dirty="0" smtClean="0"/>
              <a:t>before but now they are participating and winning medals in various other sports as well.</a:t>
            </a:r>
          </a:p>
          <a:p>
            <a:pPr>
              <a:buAutoNum type="arabicPeriod"/>
            </a:pPr>
            <a:r>
              <a:rPr lang="en-US" sz="2800" dirty="0" smtClean="0"/>
              <a:t>In the recent years, many smaller countries are qualifyi</a:t>
            </a:r>
            <a:r>
              <a:rPr lang="en-US" sz="2800" dirty="0" smtClean="0"/>
              <a:t>ng </a:t>
            </a:r>
            <a:r>
              <a:rPr lang="en-US" sz="2800" dirty="0" smtClean="0"/>
              <a:t>for Summer </a:t>
            </a:r>
            <a:r>
              <a:rPr lang="en-US" sz="2800" dirty="0" smtClean="0"/>
              <a:t>Olympic Games.</a:t>
            </a: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xmlns="" val="3533684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80391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mtClean="0"/>
              <a:t>After all…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</a:t>
            </a:r>
            <a:r>
              <a:rPr lang="en-US" dirty="0" smtClean="0"/>
              <a:t>I</a:t>
            </a:r>
            <a:r>
              <a:rPr lang="en-US" smtClean="0"/>
              <a:t>t </a:t>
            </a:r>
            <a:r>
              <a:rPr lang="en-US" dirty="0" smtClean="0"/>
              <a:t>is a GAME.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533684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Data Exploration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Today, we will explore the dataset on Summer Olympics Games, including games from 1896 till 2012.</a:t>
            </a:r>
          </a:p>
          <a:p>
            <a:r>
              <a:rPr lang="en-US" dirty="0" smtClean="0"/>
              <a:t>The dataset has been accessed from </a:t>
            </a:r>
            <a:r>
              <a:rPr lang="en-US" dirty="0" err="1" smtClean="0"/>
              <a:t>Github</a:t>
            </a:r>
            <a:r>
              <a:rPr lang="en-US" dirty="0" smtClean="0"/>
              <a:t> website.</a:t>
            </a:r>
          </a:p>
          <a:p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Data Cleaning and </a:t>
            </a:r>
            <a:r>
              <a:rPr lang="en-US" dirty="0" err="1" smtClean="0"/>
              <a:t>Munging</a:t>
            </a:r>
            <a:endParaRPr dirty="0"/>
          </a:p>
        </p:txBody>
      </p:sp>
      <p:sp>
        <p:nvSpPr>
          <p:cNvPr id="140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11988800" cy="60960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This dataset has more than 31K rows and 9 columns like </a:t>
            </a:r>
            <a:r>
              <a:rPr lang="en-IN" dirty="0" smtClean="0">
                <a:sym typeface="Arial"/>
              </a:rPr>
              <a:t>Year, City, Sport, Discipline, Athlete, Country, Gender, Event and Medal.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IN" dirty="0" smtClean="0">
                <a:sym typeface="Arial"/>
              </a:rPr>
              <a:t>After the data cleaning and </a:t>
            </a:r>
            <a:r>
              <a:rPr lang="en-IN" dirty="0" err="1" smtClean="0">
                <a:sym typeface="Arial"/>
              </a:rPr>
              <a:t>munging</a:t>
            </a:r>
            <a:r>
              <a:rPr lang="en-IN" dirty="0" smtClean="0">
                <a:sym typeface="Arial"/>
              </a:rPr>
              <a:t> using most powerful </a:t>
            </a:r>
            <a:r>
              <a:rPr lang="en-IN" dirty="0" err="1" smtClean="0">
                <a:sym typeface="Arial"/>
              </a:rPr>
              <a:t>pandas_profiling</a:t>
            </a:r>
            <a:r>
              <a:rPr lang="en-IN" dirty="0" smtClean="0">
                <a:sym typeface="Arial"/>
              </a:rPr>
              <a:t> package in Python, we got 31161 rows for further analysis.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venue Strea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Challenges in the Data</a:t>
            </a:r>
            <a:endParaRPr dirty="0"/>
          </a:p>
        </p:txBody>
      </p:sp>
      <p:sp>
        <p:nvSpPr>
          <p:cNvPr id="143" name="Mortgages and Home Equity Loans…"/>
          <p:cNvSpPr txBox="1">
            <a:spLocks noGrp="1"/>
          </p:cNvSpPr>
          <p:nvPr>
            <p:ph type="body" idx="1"/>
          </p:nvPr>
        </p:nvSpPr>
        <p:spPr>
          <a:xfrm>
            <a:off x="635000" y="3276600"/>
            <a:ext cx="11988800" cy="6096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This data is huge in a sense that it has Summer Olympic Games data from 1896 till 2012. Many sports were played during each game by various Athletes of different Countries. 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For each sport, they distributed Gold, Silver and Bronze medals to the winners.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One Game – many sports, One Sport – many disciplines, events and winners.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By just looking at numbers, records we will not get meaningful information in short time.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dirty="0" smtClean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Exploratory Data Analysis</a:t>
            </a:r>
            <a:endParaRPr dirty="0"/>
          </a:p>
        </p:txBody>
      </p:sp>
      <p:sp>
        <p:nvSpPr>
          <p:cNvPr id="146" name="On average, Millennials and Gen. X are not able to afford buying homes in the Bay Area, but need to buy cars to get around.…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/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 smtClean="0"/>
              <a:t>This dataset comprises </a:t>
            </a:r>
            <a:r>
              <a:rPr lang="en-US" dirty="0" smtClean="0"/>
              <a:t>mainly of categorical </a:t>
            </a:r>
            <a:r>
              <a:rPr lang="en-US" dirty="0" smtClean="0"/>
              <a:t>values. 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 smtClean="0"/>
              <a:t>Slicing and Dicing technique is used to understand the data in better way.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 smtClean="0"/>
              <a:t>Initially investigated data to understand what is the meaning of each column, if there is any missing or irrelevant entry.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 smtClean="0"/>
              <a:t>Graphical representation helped to analyze data in better way. </a:t>
            </a:r>
            <a:r>
              <a:rPr lang="en-US" dirty="0" err="1" smtClean="0"/>
              <a:t>Seaborn</a:t>
            </a:r>
            <a:r>
              <a:rPr lang="en-US" dirty="0" smtClean="0"/>
              <a:t>, Folium packages are used. 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Cities where Games </a:t>
            </a:r>
            <a:r>
              <a:rPr lang="en-US" dirty="0" smtClean="0"/>
              <a:t>were held</a:t>
            </a:r>
            <a:endParaRPr dirty="0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2745774" y="2472801"/>
            <a:ext cx="751327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Used Folium package to mark cities on the world map</a:t>
            </a:r>
            <a:endParaRPr dirty="0"/>
          </a:p>
        </p:txBody>
      </p:sp>
      <p:pic>
        <p:nvPicPr>
          <p:cNvPr id="190" name="Screen Shot 2017-08-16 at 12.09.39 AM.png" descr="Screen Shot 2017-08-16 at 12.09.39 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3187457"/>
            <a:ext cx="13004801" cy="59171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Men and Women Participation</a:t>
            </a:r>
            <a:endParaRPr dirty="0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2770629" y="2103469"/>
            <a:ext cx="7463582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Men participation is more than women and consistent </a:t>
            </a:r>
          </a:p>
          <a:p>
            <a:r>
              <a:rPr lang="en-US" dirty="0" smtClean="0"/>
              <a:t> but women participation has increased over the time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Seaborn</a:t>
            </a:r>
            <a:r>
              <a:rPr lang="en-US" dirty="0" smtClean="0"/>
              <a:t> </a:t>
            </a:r>
            <a:r>
              <a:rPr lang="en-US" dirty="0" err="1" smtClean="0"/>
              <a:t>Violinplot</a:t>
            </a:r>
            <a:r>
              <a:rPr lang="en-US" dirty="0" smtClean="0"/>
              <a:t> and Donut chart is used </a:t>
            </a:r>
            <a:endParaRPr dirty="0"/>
          </a:p>
        </p:txBody>
      </p:sp>
      <p:pic>
        <p:nvPicPr>
          <p:cNvPr id="190" name="Screen Shot 2017-08-16 at 12.09.39 AM.png" descr="Screen Shot 2017-08-16 at 12.09.39 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0200" y="3352800"/>
            <a:ext cx="6042561" cy="541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Screen Shot 2017-08-16 at 12.09.39 AM.png" descr="Screen Shot 2017-08-16 at 12.09.39 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8600" y="3822433"/>
            <a:ext cx="6070600" cy="44960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2849377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Sports, Discipline and Events</a:t>
            </a:r>
            <a:endParaRPr dirty="0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1549938" y="2103469"/>
            <a:ext cx="9904956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Sports played are not consistent over the period of years. </a:t>
            </a:r>
          </a:p>
          <a:p>
            <a:r>
              <a:rPr lang="en-US" dirty="0" smtClean="0"/>
              <a:t>Many s</a:t>
            </a:r>
            <a:r>
              <a:rPr lang="en-US" dirty="0" smtClean="0"/>
              <a:t>ports </a:t>
            </a:r>
            <a:r>
              <a:rPr lang="en-US" dirty="0" smtClean="0"/>
              <a:t>like Aquatics, Athletics, Football, Hockey </a:t>
            </a:r>
            <a:r>
              <a:rPr lang="en-US" dirty="0" smtClean="0"/>
              <a:t>etc. are </a:t>
            </a:r>
            <a:r>
              <a:rPr lang="en-US" dirty="0" smtClean="0"/>
              <a:t>still there.</a:t>
            </a:r>
          </a:p>
          <a:p>
            <a:r>
              <a:rPr lang="en-US" dirty="0" smtClean="0"/>
              <a:t>But </a:t>
            </a:r>
            <a:r>
              <a:rPr lang="en-US" dirty="0" smtClean="0"/>
              <a:t>the sports </a:t>
            </a:r>
            <a:r>
              <a:rPr lang="en-US" dirty="0" smtClean="0"/>
              <a:t>like Cricket, Tug-of-War were played </a:t>
            </a:r>
            <a:r>
              <a:rPr lang="en-US" dirty="0" smtClean="0"/>
              <a:t>for few years </a:t>
            </a:r>
            <a:r>
              <a:rPr lang="en-US" dirty="0" smtClean="0"/>
              <a:t>only</a:t>
            </a:r>
            <a:endParaRPr dirty="0"/>
          </a:p>
        </p:txBody>
      </p:sp>
      <p:pic>
        <p:nvPicPr>
          <p:cNvPr id="190" name="Screen Shot 2017-08-16 at 12.09.39 AM.png" descr="Screen Shot 2017-08-16 at 12.09.39 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0200" y="3352801"/>
            <a:ext cx="12217400" cy="2971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Screen Shot 2017-08-16 at 12.09.39 AM.png" descr="Screen Shot 2017-08-16 at 12.09.39 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9968" y="6477000"/>
            <a:ext cx="10097863" cy="29718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2849377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Women Participation</a:t>
            </a:r>
            <a:endParaRPr dirty="0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47939" y="2472801"/>
            <a:ext cx="1290898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Women participation in the games has drastically increased from 1976, so the winning medals</a:t>
            </a:r>
            <a:endParaRPr dirty="0"/>
          </a:p>
        </p:txBody>
      </p:sp>
      <p:pic>
        <p:nvPicPr>
          <p:cNvPr id="190" name="Screen Shot 2017-08-16 at 12.09.39 AM.png" descr="Screen Shot 2017-08-16 at 12.09.39 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0200" y="2971800"/>
            <a:ext cx="12039600" cy="3276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Screen Shot 2017-08-16 at 12.09.39 AM.png" descr="Screen Shot 2017-08-16 at 12.09.39 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9000" y="6400800"/>
            <a:ext cx="6324600" cy="304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racked in Google Analytics"/>
          <p:cNvSpPr txBox="1"/>
          <p:nvPr/>
        </p:nvSpPr>
        <p:spPr>
          <a:xfrm>
            <a:off x="95817" y="7477740"/>
            <a:ext cx="5720783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Aquatics, Athletics, Gymnastics, Rowing and Volleyball are </a:t>
            </a:r>
            <a:r>
              <a:rPr lang="en-US" dirty="0" smtClean="0"/>
              <a:t>the top </a:t>
            </a:r>
            <a:r>
              <a:rPr lang="en-US" dirty="0" smtClean="0"/>
              <a:t>5 games in which women won most of the medals.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849377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709</Words>
  <Application>Microsoft Office PowerPoint</Application>
  <PresentationFormat>Custom</PresentationFormat>
  <Paragraphs>62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New_Template4</vt:lpstr>
      <vt:lpstr>Slide 1</vt:lpstr>
      <vt:lpstr>Data Exploration</vt:lpstr>
      <vt:lpstr>Data Cleaning and Munging</vt:lpstr>
      <vt:lpstr>Challenges in the Data</vt:lpstr>
      <vt:lpstr>Exploratory Data Analysis</vt:lpstr>
      <vt:lpstr>Cities where Games were held</vt:lpstr>
      <vt:lpstr>Men and Women Participation</vt:lpstr>
      <vt:lpstr>Sports, Discipline and Events</vt:lpstr>
      <vt:lpstr>Women Participation</vt:lpstr>
      <vt:lpstr>Indian Players</vt:lpstr>
      <vt:lpstr>Football</vt:lpstr>
      <vt:lpstr>Games – Now and Then ?</vt:lpstr>
      <vt:lpstr>Conclusion</vt:lpstr>
      <vt:lpstr>After all…   It is a GAME.  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Microsoft</cp:lastModifiedBy>
  <cp:revision>61</cp:revision>
  <dcterms:modified xsi:type="dcterms:W3CDTF">2018-12-01T14:32:39Z</dcterms:modified>
</cp:coreProperties>
</file>