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419085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 dirty="0" smtClean="0"/>
          </a:p>
          <a:p>
            <a:endParaRPr lang="en-US" dirty="0"/>
          </a:p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[Division Name] - [Engagement Manager], [Senior Consultant], [Junior </a:t>
            </a:r>
            <a:r>
              <a:rPr lang="en-US"/>
              <a:t>Consultant</a:t>
            </a:r>
            <a:r>
              <a:rPr lang="en-US" smtClean="0"/>
              <a:t>]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9" y="1082224"/>
            <a:ext cx="6413053" cy="38075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7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sz="1800"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4821295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b="1" dirty="0"/>
              <a:t>Significance of performing an EDA: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=""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62126"/>
            <a:ext cx="4525347" cy="22679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7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sz="1800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sz="1800"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22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rialMT"/>
              </a:rPr>
              <a:t>Finally, deploy and document the best model’s performance, assumptions and certain limitations.</a:t>
            </a:r>
            <a:endParaRPr lang="en-IN" sz="12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05" y="1764595"/>
            <a:ext cx="7043869" cy="1491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114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sz="1800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</a:t>
            </a:r>
            <a:r>
              <a:rPr lang="en-IN" sz="1800" b="0" i="0" dirty="0" smtClean="0">
                <a:solidFill>
                  <a:srgbClr val="1E2F42"/>
                </a:solidFill>
                <a:effectLst/>
                <a:latin typeface="wg-font-regular"/>
              </a:rPr>
              <a:t>.</a:t>
            </a:r>
          </a:p>
          <a:p>
            <a:pPr algn="just"/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52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2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1" y="2026733"/>
            <a:ext cx="4511353" cy="2555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317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welcomm</cp:lastModifiedBy>
  <cp:revision>6</cp:revision>
  <dcterms:modified xsi:type="dcterms:W3CDTF">2023-07-13T08:57:24Z</dcterms:modified>
</cp:coreProperties>
</file>