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67" d="100"/>
          <a:sy n="67" d="100"/>
        </p:scale>
        <p:origin x="56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views/Capstone1ExecutivePresentation-SwatyRao/Capstone1-Presentatio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CC2406C3-9C4E-4E08-8947-EE326DC560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Capstone 1 Executive Presentation - Swaty Rao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EFB66698-25C5-4B6B-9E66-01412C6C1D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File created on: 4/18/2021 4:15:21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 descr="Capstone 1 - Presentation9">
            <a:extLst>
              <a:ext uri="{FF2B5EF4-FFF2-40B4-BE49-F238E27FC236}">
                <a16:creationId xmlns:a16="http://schemas.microsoft.com/office/drawing/2014/main" id="{1146746A-9F75-4744-A59A-7C760919EF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6114"/>
            <a:ext cx="12192000" cy="6445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Capstone 1 - Presentation1">
            <a:extLst>
              <a:ext uri="{FF2B5EF4-FFF2-40B4-BE49-F238E27FC236}">
                <a16:creationId xmlns:a16="http://schemas.microsoft.com/office/drawing/2014/main" id="{59135B35-573D-463E-9152-22EAC5B268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6114"/>
            <a:ext cx="12192000" cy="6445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Capstone 1 - Presentation12">
            <a:extLst>
              <a:ext uri="{FF2B5EF4-FFF2-40B4-BE49-F238E27FC236}">
                <a16:creationId xmlns:a16="http://schemas.microsoft.com/office/drawing/2014/main" id="{1FB8C4EE-1752-4BCD-BA94-FB34573091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6114"/>
            <a:ext cx="12192000" cy="6445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Capstone 1 - Presentation11">
            <a:extLst>
              <a:ext uri="{FF2B5EF4-FFF2-40B4-BE49-F238E27FC236}">
                <a16:creationId xmlns:a16="http://schemas.microsoft.com/office/drawing/2014/main" id="{5DC1F0EF-10FA-4472-9505-5604C33B8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6114"/>
            <a:ext cx="12192000" cy="6445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Capstone 1 - Presentation4">
            <a:extLst>
              <a:ext uri="{FF2B5EF4-FFF2-40B4-BE49-F238E27FC236}">
                <a16:creationId xmlns:a16="http://schemas.microsoft.com/office/drawing/2014/main" id="{256B4A2B-D745-4CC0-BA71-65E1575597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6114"/>
            <a:ext cx="12192000" cy="6445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Capstone 1 - Presentation5">
            <a:extLst>
              <a:ext uri="{FF2B5EF4-FFF2-40B4-BE49-F238E27FC236}">
                <a16:creationId xmlns:a16="http://schemas.microsoft.com/office/drawing/2014/main" id="{18DB6D0F-76D2-4856-80D6-FB98BE5FD3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6114"/>
            <a:ext cx="12192000" cy="6445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Capstone 1 - Presentation6">
            <a:extLst>
              <a:ext uri="{FF2B5EF4-FFF2-40B4-BE49-F238E27FC236}">
                <a16:creationId xmlns:a16="http://schemas.microsoft.com/office/drawing/2014/main" id="{435BA750-F2D9-4D3E-B43B-007D96B873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6114"/>
            <a:ext cx="12192000" cy="6445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Capstone 1 - Presentation13">
            <a:extLst>
              <a:ext uri="{FF2B5EF4-FFF2-40B4-BE49-F238E27FC236}">
                <a16:creationId xmlns:a16="http://schemas.microsoft.com/office/drawing/2014/main" id="{2C8B2B8F-E96E-463C-819E-AB695EF447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6114"/>
            <a:ext cx="12192000" cy="6445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Capstone 1 - Presentation7">
            <a:extLst>
              <a:ext uri="{FF2B5EF4-FFF2-40B4-BE49-F238E27FC236}">
                <a16:creationId xmlns:a16="http://schemas.microsoft.com/office/drawing/2014/main" id="{D98891DC-96D5-467E-9979-D096DCC48F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6114"/>
            <a:ext cx="12192000" cy="6445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</Words>
  <Application>Microsoft Office PowerPoint</Application>
  <PresentationFormat>Widescreen</PresentationFormat>
  <Paragraphs>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Capstone 1 Executive Presentation - Swaty Rao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1 Executive Presentation - Swaty Rao</dc:title>
  <dc:creator>Swa</dc:creator>
  <cp:lastModifiedBy>Swa</cp:lastModifiedBy>
  <cp:revision>1</cp:revision>
  <dcterms:created xsi:type="dcterms:W3CDTF">2021-04-18T04:15:30Z</dcterms:created>
  <dcterms:modified xsi:type="dcterms:W3CDTF">2021-04-18T04:16:02Z</dcterms:modified>
</cp:coreProperties>
</file>