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10E770-0651-4D09-A343-D7978711938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7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CA87B-9DD5-4C88-8F7A-010C7B9A13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29900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24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492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1749003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045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60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04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28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196689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CA87B-9DD5-4C88-8F7A-010C7B9A134A}"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0E770-0651-4D09-A343-D7978711938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3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CA87B-9DD5-4C88-8F7A-010C7B9A13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10646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CA87B-9DD5-4C88-8F7A-010C7B9A134A}"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0E770-0651-4D09-A343-D7978711938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71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CA87B-9DD5-4C88-8F7A-010C7B9A134A}"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0E770-0651-4D09-A343-D7978711938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0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CA87B-9DD5-4C88-8F7A-010C7B9A134A}"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293404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CA87B-9DD5-4C88-8F7A-010C7B9A13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0E770-0651-4D09-A343-D7978711938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71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CA87B-9DD5-4C88-8F7A-010C7B9A134A}"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10E770-0651-4D09-A343-D7978711938E}" type="slidenum">
              <a:rPr lang="en-US" smtClean="0"/>
              <a:t>‹#›</a:t>
            </a:fld>
            <a:endParaRPr lang="en-US"/>
          </a:p>
        </p:txBody>
      </p:sp>
    </p:spTree>
    <p:extLst>
      <p:ext uri="{BB962C8B-B14F-4D97-AF65-F5344CB8AC3E}">
        <p14:creationId xmlns:p14="http://schemas.microsoft.com/office/powerpoint/2010/main" val="155288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6CA87B-9DD5-4C88-8F7A-010C7B9A134A}" type="datetimeFigureOut">
              <a:rPr lang="en-US" smtClean="0"/>
              <a:t>11/17/2024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10E770-0651-4D09-A343-D7978711938E}" type="slidenum">
              <a:rPr lang="en-US" smtClean="0"/>
              <a:t>‹#›</a:t>
            </a:fld>
            <a:endParaRPr lang="en-US"/>
          </a:p>
        </p:txBody>
      </p:sp>
    </p:spTree>
    <p:extLst>
      <p:ext uri="{BB962C8B-B14F-4D97-AF65-F5344CB8AC3E}">
        <p14:creationId xmlns:p14="http://schemas.microsoft.com/office/powerpoint/2010/main" val="310108152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73E6-C438-5437-FFF4-679C135EE2BE}"/>
              </a:ext>
            </a:extLst>
          </p:cNvPr>
          <p:cNvSpPr>
            <a:spLocks noGrp="1"/>
          </p:cNvSpPr>
          <p:nvPr>
            <p:ph type="ctrTitle"/>
          </p:nvPr>
        </p:nvSpPr>
        <p:spPr/>
        <p:txBody>
          <a:bodyPr/>
          <a:lstStyle/>
          <a:p>
            <a:r>
              <a:rPr lang="en-US" sz="3200" dirty="0"/>
              <a:t>MOVIE RECOMMENDATION SYSTEM</a:t>
            </a:r>
            <a:br>
              <a:rPr lang="en-US" dirty="0"/>
            </a:br>
            <a:r>
              <a:rPr lang="en-US" dirty="0"/>
              <a:t> </a:t>
            </a:r>
          </a:p>
        </p:txBody>
      </p:sp>
      <p:sp>
        <p:nvSpPr>
          <p:cNvPr id="3" name="Subtitle 2">
            <a:extLst>
              <a:ext uri="{FF2B5EF4-FFF2-40B4-BE49-F238E27FC236}">
                <a16:creationId xmlns:a16="http://schemas.microsoft.com/office/drawing/2014/main" id="{8F05CB27-59FE-E6BC-5B87-C940C27FB2BE}"/>
              </a:ext>
            </a:extLst>
          </p:cNvPr>
          <p:cNvSpPr>
            <a:spLocks noGrp="1"/>
          </p:cNvSpPr>
          <p:nvPr>
            <p:ph type="subTitle" idx="1"/>
          </p:nvPr>
        </p:nvSpPr>
        <p:spPr>
          <a:xfrm>
            <a:off x="1524000" y="3602037"/>
            <a:ext cx="9144000" cy="2995407"/>
          </a:xfrm>
        </p:spPr>
        <p:txBody>
          <a:bodyPr>
            <a:normAutofit/>
          </a:bodyPr>
          <a:lstStyle/>
          <a:p>
            <a:r>
              <a:rPr lang="en-US" dirty="0"/>
              <a:t>TEAM MEMBERS:                                                  SUBMITTED  TO:</a:t>
            </a:r>
          </a:p>
          <a:p>
            <a:pPr algn="l"/>
            <a:r>
              <a:rPr lang="en-US" sz="1600" dirty="0"/>
              <a:t>                </a:t>
            </a:r>
            <a:r>
              <a:rPr lang="en-US" sz="1200" dirty="0"/>
              <a:t>HARSHIT PUNDIR                                                                                                           Ms.  SUSHMITA DAS </a:t>
            </a:r>
          </a:p>
          <a:p>
            <a:pPr algn="l"/>
            <a:r>
              <a:rPr lang="en-US" sz="1200" dirty="0"/>
              <a:t>                      TANMAY JAIN</a:t>
            </a:r>
          </a:p>
          <a:p>
            <a:pPr algn="l"/>
            <a:r>
              <a:rPr lang="en-US" sz="1200" dirty="0"/>
              <a:t>                      SWEETI RATHORE</a:t>
            </a:r>
          </a:p>
          <a:p>
            <a:endParaRPr lang="en-US" dirty="0"/>
          </a:p>
        </p:txBody>
      </p:sp>
    </p:spTree>
    <p:extLst>
      <p:ext uri="{BB962C8B-B14F-4D97-AF65-F5344CB8AC3E}">
        <p14:creationId xmlns:p14="http://schemas.microsoft.com/office/powerpoint/2010/main" val="123831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ECF-6ED9-58BE-3DA3-2EC07B8C0C4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BA789D6F-7F0B-1BD5-222E-034EB1B803A2}"/>
              </a:ext>
            </a:extLst>
          </p:cNvPr>
          <p:cNvSpPr>
            <a:spLocks noGrp="1"/>
          </p:cNvSpPr>
          <p:nvPr>
            <p:ph idx="1"/>
          </p:nvPr>
        </p:nvSpPr>
        <p:spPr/>
        <p:txBody>
          <a:bodyPr/>
          <a:lstStyle/>
          <a:p>
            <a:r>
              <a:rPr lang="en-US" dirty="0"/>
              <a:t>The </a:t>
            </a:r>
            <a:r>
              <a:rPr lang="en-US" b="1" dirty="0"/>
              <a:t>Movie Recommendation System</a:t>
            </a:r>
            <a:r>
              <a:rPr lang="en-US" dirty="0"/>
              <a:t> project aims to provide personalized movie suggestions to users based on their preferences. The recommendation engine uses a </a:t>
            </a:r>
            <a:r>
              <a:rPr lang="en-US" b="1" dirty="0"/>
              <a:t>content-based filtering approach</a:t>
            </a:r>
            <a:r>
              <a:rPr lang="en-US" dirty="0"/>
              <a:t>, leveraging movie metadata such as the title, summary, director, writer, and genre to identify similarities between movies.</a:t>
            </a:r>
          </a:p>
          <a:p>
            <a:pPr marL="0" indent="0">
              <a:buNone/>
            </a:pPr>
            <a:endParaRPr lang="en-US" dirty="0"/>
          </a:p>
        </p:txBody>
      </p:sp>
    </p:spTree>
    <p:extLst>
      <p:ext uri="{BB962C8B-B14F-4D97-AF65-F5344CB8AC3E}">
        <p14:creationId xmlns:p14="http://schemas.microsoft.com/office/powerpoint/2010/main" val="3669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47CA-EF51-1490-B1D1-2690779CFAD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B85F3A2-86DB-330E-FAE5-627CA706BB00}"/>
              </a:ext>
            </a:extLst>
          </p:cNvPr>
          <p:cNvSpPr>
            <a:spLocks noGrp="1"/>
          </p:cNvSpPr>
          <p:nvPr>
            <p:ph idx="1"/>
          </p:nvPr>
        </p:nvSpPr>
        <p:spPr/>
        <p:txBody>
          <a:bodyPr/>
          <a:lstStyle/>
          <a:p>
            <a:r>
              <a:rPr lang="en-US" b="1" dirty="0"/>
              <a:t>Provide Personalized Movie Recommendations</a:t>
            </a:r>
          </a:p>
          <a:p>
            <a:r>
              <a:rPr lang="en-US" b="1" dirty="0"/>
              <a:t>Enhance User Experience</a:t>
            </a:r>
          </a:p>
          <a:p>
            <a:r>
              <a:rPr lang="en-US" b="1" dirty="0"/>
              <a:t>Utilize Effective Content-Based Filtering Techniques</a:t>
            </a:r>
          </a:p>
          <a:p>
            <a:r>
              <a:rPr lang="en-US" b="1" dirty="0"/>
              <a:t>Build a User-Friendly Interface</a:t>
            </a:r>
          </a:p>
          <a:p>
            <a:r>
              <a:rPr lang="en-US" b="1" dirty="0"/>
              <a:t>Ensure Scalability and Extensibility</a:t>
            </a:r>
            <a:endParaRPr lang="en-US" dirty="0"/>
          </a:p>
        </p:txBody>
      </p:sp>
    </p:spTree>
    <p:extLst>
      <p:ext uri="{BB962C8B-B14F-4D97-AF65-F5344CB8AC3E}">
        <p14:creationId xmlns:p14="http://schemas.microsoft.com/office/powerpoint/2010/main" val="376664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9EED-17E0-62D4-F005-652409D1D43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091AC9B-99FF-117E-CDAA-381E59A45C11}"/>
              </a:ext>
            </a:extLst>
          </p:cNvPr>
          <p:cNvSpPr>
            <a:spLocks noGrp="1"/>
          </p:cNvSpPr>
          <p:nvPr>
            <p:ph idx="1"/>
          </p:nvPr>
        </p:nvSpPr>
        <p:spPr/>
        <p:txBody>
          <a:bodyPr/>
          <a:lstStyle/>
          <a:p>
            <a:r>
              <a:rPr lang="en-US" dirty="0"/>
              <a:t>Data Collection</a:t>
            </a:r>
          </a:p>
          <a:p>
            <a:r>
              <a:rPr lang="en-US" dirty="0"/>
              <a:t>Data Preprocessing</a:t>
            </a:r>
          </a:p>
          <a:p>
            <a:r>
              <a:rPr lang="en-US" dirty="0"/>
              <a:t>Feature Extraction</a:t>
            </a:r>
          </a:p>
          <a:p>
            <a:r>
              <a:rPr lang="en-US" dirty="0"/>
              <a:t>Model Development</a:t>
            </a:r>
          </a:p>
          <a:p>
            <a:r>
              <a:rPr lang="en-US" dirty="0"/>
              <a:t>User Interface Design</a:t>
            </a:r>
          </a:p>
          <a:p>
            <a:r>
              <a:rPr lang="en-US" dirty="0"/>
              <a:t>Deployment</a:t>
            </a:r>
          </a:p>
        </p:txBody>
      </p:sp>
    </p:spTree>
    <p:extLst>
      <p:ext uri="{BB962C8B-B14F-4D97-AF65-F5344CB8AC3E}">
        <p14:creationId xmlns:p14="http://schemas.microsoft.com/office/powerpoint/2010/main" val="60440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5B1C-7E79-A6FC-887A-22947D8B8E4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3F2C7FE7-5333-B523-5719-A50661B8769C}"/>
              </a:ext>
            </a:extLst>
          </p:cNvPr>
          <p:cNvSpPr>
            <a:spLocks noGrp="1"/>
          </p:cNvSpPr>
          <p:nvPr>
            <p:ph idx="1"/>
          </p:nvPr>
        </p:nvSpPr>
        <p:spPr/>
        <p:txBody>
          <a:bodyPr/>
          <a:lstStyle/>
          <a:p>
            <a:r>
              <a:rPr lang="en-US" dirty="0"/>
              <a:t>Successful Implementation of Content-Based Filtering</a:t>
            </a:r>
          </a:p>
          <a:p>
            <a:r>
              <a:rPr lang="en-US" dirty="0"/>
              <a:t>User Interface Performance</a:t>
            </a:r>
          </a:p>
          <a:p>
            <a:r>
              <a:rPr lang="en-US" dirty="0"/>
              <a:t>Quality of Recommendations</a:t>
            </a:r>
          </a:p>
        </p:txBody>
      </p:sp>
    </p:spTree>
    <p:extLst>
      <p:ext uri="{BB962C8B-B14F-4D97-AF65-F5344CB8AC3E}">
        <p14:creationId xmlns:p14="http://schemas.microsoft.com/office/powerpoint/2010/main" val="205083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5734-15C7-C01D-39BB-1D7522DBC273}"/>
              </a:ext>
            </a:extLst>
          </p:cNvPr>
          <p:cNvSpPr>
            <a:spLocks noGrp="1"/>
          </p:cNvSpPr>
          <p:nvPr>
            <p:ph type="title"/>
          </p:nvPr>
        </p:nvSpPr>
        <p:spPr/>
        <p:txBody>
          <a:bodyPr/>
          <a:lstStyle/>
          <a:p>
            <a:r>
              <a:rPr lang="en-US" dirty="0"/>
              <a:t>TECHNOLOGY USED :</a:t>
            </a:r>
          </a:p>
        </p:txBody>
      </p:sp>
      <p:sp>
        <p:nvSpPr>
          <p:cNvPr id="3" name="Content Placeholder 2">
            <a:extLst>
              <a:ext uri="{FF2B5EF4-FFF2-40B4-BE49-F238E27FC236}">
                <a16:creationId xmlns:a16="http://schemas.microsoft.com/office/drawing/2014/main" id="{68030BFC-BD91-09F3-911D-A53E8E31C912}"/>
              </a:ext>
            </a:extLst>
          </p:cNvPr>
          <p:cNvSpPr>
            <a:spLocks noGrp="1"/>
          </p:cNvSpPr>
          <p:nvPr>
            <p:ph idx="1"/>
          </p:nvPr>
        </p:nvSpPr>
        <p:spPr/>
        <p:txBody>
          <a:bodyPr/>
          <a:lstStyle/>
          <a:p>
            <a:r>
              <a:rPr lang="en-US" dirty="0"/>
              <a:t>Programming Language</a:t>
            </a:r>
          </a:p>
          <a:p>
            <a:r>
              <a:rPr lang="en-US" dirty="0"/>
              <a:t>Data Processing and Analysis</a:t>
            </a:r>
          </a:p>
          <a:p>
            <a:r>
              <a:rPr lang="en-US" dirty="0"/>
              <a:t>Feature Extraction and Similarity Calculation</a:t>
            </a:r>
          </a:p>
          <a:p>
            <a:r>
              <a:rPr lang="en-US" dirty="0"/>
              <a:t>Web Framework</a:t>
            </a:r>
          </a:p>
          <a:p>
            <a:endParaRPr lang="en-US" dirty="0"/>
          </a:p>
        </p:txBody>
      </p:sp>
    </p:spTree>
    <p:extLst>
      <p:ext uri="{BB962C8B-B14F-4D97-AF65-F5344CB8AC3E}">
        <p14:creationId xmlns:p14="http://schemas.microsoft.com/office/powerpoint/2010/main" val="247503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196-350A-AF16-B250-8452C9F153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D6F780-73C5-FFCC-1514-C17ABC69B3EB}"/>
              </a:ext>
            </a:extLst>
          </p:cNvPr>
          <p:cNvSpPr>
            <a:spLocks noGrp="1"/>
          </p:cNvSpPr>
          <p:nvPr>
            <p:ph idx="1"/>
          </p:nvPr>
        </p:nvSpPr>
        <p:spPr/>
        <p:txBody>
          <a:bodyPr/>
          <a:lstStyle/>
          <a:p>
            <a:r>
              <a:rPr lang="en-US" dirty="0"/>
              <a:t>The Movie Recommendation System effectively addresses the problem of information overload in the entertainment industry, helping users discover new movies aligned with their preferences. This project demonstrates the practical application of machine learning and AI techniques in building personalized systems, showcasing the potential of content-based recommendation models.</a:t>
            </a:r>
          </a:p>
          <a:p>
            <a:endParaRPr lang="en-US" dirty="0"/>
          </a:p>
        </p:txBody>
      </p:sp>
    </p:spTree>
    <p:extLst>
      <p:ext uri="{BB962C8B-B14F-4D97-AF65-F5344CB8AC3E}">
        <p14:creationId xmlns:p14="http://schemas.microsoft.com/office/powerpoint/2010/main" val="2288507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TotalTime>
  <Words>189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MOVIE RECOMMENDATION SYSTEM  </vt:lpstr>
      <vt:lpstr>Project overview</vt:lpstr>
      <vt:lpstr>Objective</vt:lpstr>
      <vt:lpstr>Methodology</vt:lpstr>
      <vt:lpstr>RESULT</vt:lpstr>
      <vt:lpstr>TECHNOLOGY USED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Sweeti Rathore</dc:creator>
  <cp:lastModifiedBy>Sweeti Rathore</cp:lastModifiedBy>
  <cp:revision>3</cp:revision>
  <dcterms:created xsi:type="dcterms:W3CDTF">2024-11-17T17:57:49Z</dcterms:created>
  <dcterms:modified xsi:type="dcterms:W3CDTF">2024-11-17T18:11:52Z</dcterms:modified>
</cp:coreProperties>
</file>