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4"/>
  </p:notesMasterIdLst>
  <p:sldIdLst>
    <p:sldId id="287" r:id="rId2"/>
    <p:sldId id="304" r:id="rId3"/>
    <p:sldId id="302" r:id="rId4"/>
    <p:sldId id="303" r:id="rId5"/>
    <p:sldId id="300" r:id="rId6"/>
    <p:sldId id="291" r:id="rId7"/>
    <p:sldId id="292" r:id="rId8"/>
    <p:sldId id="293" r:id="rId9"/>
    <p:sldId id="297" r:id="rId10"/>
    <p:sldId id="298" r:id="rId11"/>
    <p:sldId id="290" r:id="rId12"/>
    <p:sldId id="294" r:id="rId13"/>
  </p:sldIdLst>
  <p:sldSz cx="12801600" cy="9601200" type="A3"/>
  <p:notesSz cx="6858000" cy="9144000"/>
  <p:defaultTextStyle>
    <a:defPPr>
      <a:defRPr lang="en-US"/>
    </a:defPPr>
    <a:lvl1pPr marL="0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39981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79962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19943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59925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199905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39886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479869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19848" algn="l" defTabSz="6399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9">
          <p15:clr>
            <a:srgbClr val="A4A3A4"/>
          </p15:clr>
        </p15:guide>
        <p15:guide id="2" pos="4229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41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364"/>
    <a:srgbClr val="7891A2"/>
    <a:srgbClr val="E37B4F"/>
    <a:srgbClr val="E8E8E8"/>
    <a:srgbClr val="0076B7"/>
    <a:srgbClr val="0076B8"/>
    <a:srgbClr val="FFE364"/>
    <a:srgbClr val="4972A1"/>
    <a:srgbClr val="CCB8AC"/>
    <a:srgbClr val="97C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9" autoAdjust="0"/>
    <p:restoredTop sz="94505" autoAdjust="0"/>
  </p:normalViewPr>
  <p:slideViewPr>
    <p:cSldViewPr snapToGrid="0" snapToObjects="1">
      <p:cViewPr varScale="1">
        <p:scale>
          <a:sx n="85" d="100"/>
          <a:sy n="85" d="100"/>
        </p:scale>
        <p:origin x="80" y="376"/>
      </p:cViewPr>
      <p:guideLst>
        <p:guide orient="horz" pos="3059"/>
        <p:guide pos="4229"/>
        <p:guide orient="horz" pos="3024"/>
        <p:guide pos="4163"/>
      </p:guideLst>
    </p:cSldViewPr>
  </p:slideViewPr>
  <p:outlineViewPr>
    <p:cViewPr>
      <p:scale>
        <a:sx n="33" d="100"/>
        <a:sy n="33" d="100"/>
      </p:scale>
      <p:origin x="0" y="-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A376B-30FF-1A4A-AD15-19A188F7C5D0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1DC5B-8F3A-DA46-9DFC-3B2411CC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45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和关键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85"/>
            <a:ext cx="12801600" cy="960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2" y="2662"/>
            <a:ext cx="1240465" cy="124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24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921518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992370" y="2874993"/>
            <a:ext cx="10878988" cy="5543808"/>
          </a:xfrm>
          <a:prstGeom prst="rect">
            <a:avLst/>
          </a:prstGeom>
        </p:spPr>
        <p:txBody>
          <a:bodyPr lIns="127997" tIns="63999" rIns="127997" bIns="63999"/>
          <a:lstStyle>
            <a:lvl1pPr marL="507243" indent="-507243">
              <a:lnSpc>
                <a:spcPct val="150000"/>
              </a:lnSpc>
              <a:buFont typeface="+mj-lt"/>
              <a:buAutoNum type="arabicPeriod"/>
              <a:defRPr sz="26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>
              <a:lnSpc>
                <a:spcPct val="150000"/>
              </a:lnSpc>
              <a:defRPr sz="24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0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单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992370" y="3314980"/>
            <a:ext cx="10878988" cy="5103821"/>
          </a:xfrm>
          <a:prstGeom prst="rect">
            <a:avLst/>
          </a:prstGeom>
        </p:spPr>
        <p:txBody>
          <a:bodyPr lIns="127997" tIns="63999" rIns="127997" bIns="63999"/>
          <a:lstStyle>
            <a:lvl1pPr marL="507243" indent="-507243">
              <a:lnSpc>
                <a:spcPct val="150000"/>
              </a:lnSpc>
              <a:buFont typeface="+mj-lt"/>
              <a:buAutoNum type="arabicPeriod"/>
              <a:defRPr sz="26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1pPr>
            <a:lvl2pPr>
              <a:lnSpc>
                <a:spcPct val="150000"/>
              </a:lnSpc>
              <a:defRPr sz="24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>
              <a:lnSpc>
                <a:spcPct val="150000"/>
              </a:lnSpc>
              <a:defRPr sz="1800" spc="148" baseline="0"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7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双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28234" y="3443688"/>
            <a:ext cx="5783303" cy="5727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575904" y="3443688"/>
            <a:ext cx="5783303" cy="5727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41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单图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28232" y="3443688"/>
            <a:ext cx="11959915" cy="5727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92370" y="1626361"/>
            <a:ext cx="10878988" cy="1243686"/>
          </a:xfrm>
          <a:prstGeom prst="rect">
            <a:avLst/>
          </a:prstGeom>
        </p:spPr>
        <p:txBody>
          <a:bodyPr lIns="127997" tIns="63999" rIns="127997" bIns="63999"/>
          <a:lstStyle>
            <a:lvl1pPr algn="l">
              <a:lnSpc>
                <a:spcPct val="110000"/>
              </a:lnSpc>
              <a:defRPr sz="3500" b="0" i="0" spc="197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标题为方正兰亭粗黑 </a:t>
            </a:r>
            <a:r>
              <a:rPr lang="en-US" altLang="zh-CN" dirty="0" smtClean="0"/>
              <a:t>30pt </a:t>
            </a:r>
            <a:r>
              <a:rPr lang="zh-CN" altLang="en-US" dirty="0" smtClean="0"/>
              <a:t>行距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5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 userDrawn="1"/>
        </p:nvSpPr>
        <p:spPr>
          <a:xfrm>
            <a:off x="1137038" y="9817950"/>
            <a:ext cx="354418" cy="358756"/>
          </a:xfrm>
          <a:prstGeom prst="rect">
            <a:avLst/>
          </a:prstGeom>
          <a:solidFill>
            <a:srgbClr val="FEE3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8" name="Rectangle 13"/>
          <p:cNvSpPr/>
          <p:nvPr userDrawn="1"/>
        </p:nvSpPr>
        <p:spPr>
          <a:xfrm>
            <a:off x="1601414" y="9817950"/>
            <a:ext cx="354418" cy="358756"/>
          </a:xfrm>
          <a:prstGeom prst="rect">
            <a:avLst/>
          </a:prstGeom>
          <a:solidFill>
            <a:srgbClr val="F7BD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9" name="Rectangle 14"/>
          <p:cNvSpPr/>
          <p:nvPr userDrawn="1"/>
        </p:nvSpPr>
        <p:spPr>
          <a:xfrm>
            <a:off x="2058526" y="9817950"/>
            <a:ext cx="354418" cy="358756"/>
          </a:xfrm>
          <a:prstGeom prst="rect">
            <a:avLst/>
          </a:prstGeom>
          <a:solidFill>
            <a:srgbClr val="E37B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0" name="Rectangle 15"/>
          <p:cNvSpPr/>
          <p:nvPr userDrawn="1"/>
        </p:nvSpPr>
        <p:spPr>
          <a:xfrm>
            <a:off x="2522903" y="9817950"/>
            <a:ext cx="354418" cy="358756"/>
          </a:xfrm>
          <a:prstGeom prst="rect">
            <a:avLst/>
          </a:prstGeom>
          <a:solidFill>
            <a:srgbClr val="D265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1" name="Rectangle 16"/>
          <p:cNvSpPr/>
          <p:nvPr userDrawn="1"/>
        </p:nvSpPr>
        <p:spPr>
          <a:xfrm>
            <a:off x="2975371" y="9817950"/>
            <a:ext cx="354418" cy="358756"/>
          </a:xfrm>
          <a:prstGeom prst="rect">
            <a:avLst/>
          </a:prstGeom>
          <a:solidFill>
            <a:srgbClr val="BF48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2" name="Rectangle 17"/>
          <p:cNvSpPr/>
          <p:nvPr userDrawn="1"/>
        </p:nvSpPr>
        <p:spPr>
          <a:xfrm>
            <a:off x="3463562" y="9817950"/>
            <a:ext cx="354418" cy="358756"/>
          </a:xfrm>
          <a:prstGeom prst="rect">
            <a:avLst/>
          </a:prstGeom>
          <a:solidFill>
            <a:srgbClr val="AC55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3" name="Rectangle 18"/>
          <p:cNvSpPr/>
          <p:nvPr userDrawn="1"/>
        </p:nvSpPr>
        <p:spPr>
          <a:xfrm>
            <a:off x="0" y="9817950"/>
            <a:ext cx="354418" cy="358756"/>
          </a:xfrm>
          <a:prstGeom prst="rect">
            <a:avLst/>
          </a:prstGeom>
          <a:solidFill>
            <a:srgbClr val="0076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4" name="Rectangle 21"/>
          <p:cNvSpPr/>
          <p:nvPr userDrawn="1"/>
        </p:nvSpPr>
        <p:spPr>
          <a:xfrm>
            <a:off x="3923294" y="9817950"/>
            <a:ext cx="354418" cy="358756"/>
          </a:xfrm>
          <a:prstGeom prst="rect">
            <a:avLst/>
          </a:prstGeom>
          <a:solidFill>
            <a:srgbClr val="654C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5" name="Rectangle 22"/>
          <p:cNvSpPr/>
          <p:nvPr userDrawn="1"/>
        </p:nvSpPr>
        <p:spPr>
          <a:xfrm>
            <a:off x="4387671" y="9817950"/>
            <a:ext cx="354418" cy="358756"/>
          </a:xfrm>
          <a:prstGeom prst="rect">
            <a:avLst/>
          </a:prstGeom>
          <a:solidFill>
            <a:srgbClr val="5350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6" name="Rectangle 23"/>
          <p:cNvSpPr/>
          <p:nvPr userDrawn="1"/>
        </p:nvSpPr>
        <p:spPr>
          <a:xfrm>
            <a:off x="4844782" y="9817950"/>
            <a:ext cx="354418" cy="358756"/>
          </a:xfrm>
          <a:prstGeom prst="rect">
            <a:avLst/>
          </a:prstGeom>
          <a:solidFill>
            <a:srgbClr val="4972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7" name="Rectangle 24"/>
          <p:cNvSpPr/>
          <p:nvPr userDrawn="1"/>
        </p:nvSpPr>
        <p:spPr>
          <a:xfrm>
            <a:off x="5309160" y="9817950"/>
            <a:ext cx="354418" cy="358756"/>
          </a:xfrm>
          <a:prstGeom prst="rect">
            <a:avLst/>
          </a:prstGeom>
          <a:solidFill>
            <a:srgbClr val="7891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8" name="Rectangle 25"/>
          <p:cNvSpPr/>
          <p:nvPr userDrawn="1"/>
        </p:nvSpPr>
        <p:spPr>
          <a:xfrm>
            <a:off x="5761629" y="9817950"/>
            <a:ext cx="354418" cy="358756"/>
          </a:xfrm>
          <a:prstGeom prst="rect">
            <a:avLst/>
          </a:prstGeom>
          <a:solidFill>
            <a:srgbClr val="97C6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sp>
        <p:nvSpPr>
          <p:cNvPr id="19" name="Rectangle 26"/>
          <p:cNvSpPr/>
          <p:nvPr userDrawn="1"/>
        </p:nvSpPr>
        <p:spPr>
          <a:xfrm>
            <a:off x="6249820" y="9817950"/>
            <a:ext cx="354418" cy="358756"/>
          </a:xfrm>
          <a:prstGeom prst="rect">
            <a:avLst/>
          </a:prstGeom>
          <a:solidFill>
            <a:srgbClr val="CCB8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5" tIns="45089" rIns="90175" bIns="45089" rtlCol="0" anchor="ctr"/>
          <a:lstStyle/>
          <a:p>
            <a:pPr algn="ctr"/>
            <a:endParaRPr lang="en-US">
              <a:ln>
                <a:noFill/>
              </a:ln>
              <a:solidFill>
                <a:srgbClr val="FFD95C"/>
              </a:solidFill>
            </a:endParaRPr>
          </a:p>
        </p:txBody>
      </p:sp>
      <p:cxnSp>
        <p:nvCxnSpPr>
          <p:cNvPr id="20" name="Straight Connector 28"/>
          <p:cNvCxnSpPr/>
          <p:nvPr userDrawn="1"/>
        </p:nvCxnSpPr>
        <p:spPr>
          <a:xfrm>
            <a:off x="992372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2" y="2662"/>
            <a:ext cx="1240465" cy="1240465"/>
          </a:xfrm>
          <a:prstGeom prst="rect">
            <a:avLst/>
          </a:prstGeom>
        </p:spPr>
      </p:pic>
      <p:cxnSp>
        <p:nvCxnSpPr>
          <p:cNvPr id="22" name="Straight Connector 34"/>
          <p:cNvCxnSpPr/>
          <p:nvPr userDrawn="1"/>
        </p:nvCxnSpPr>
        <p:spPr>
          <a:xfrm>
            <a:off x="992372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8"/>
          <p:cNvCxnSpPr/>
          <p:nvPr userDrawn="1"/>
        </p:nvCxnSpPr>
        <p:spPr>
          <a:xfrm rot="5400000">
            <a:off x="-184565" y="1047164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9"/>
          <p:cNvCxnSpPr/>
          <p:nvPr userDrawn="1"/>
        </p:nvCxnSpPr>
        <p:spPr>
          <a:xfrm rot="5400000">
            <a:off x="12986165" y="1019367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1"/>
          <p:cNvCxnSpPr/>
          <p:nvPr userDrawn="1"/>
        </p:nvCxnSpPr>
        <p:spPr>
          <a:xfrm rot="5400000">
            <a:off x="-184565" y="8238438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2"/>
          <p:cNvCxnSpPr/>
          <p:nvPr userDrawn="1"/>
        </p:nvCxnSpPr>
        <p:spPr>
          <a:xfrm rot="5400000">
            <a:off x="12986165" y="8238438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3"/>
          <p:cNvCxnSpPr/>
          <p:nvPr userDrawn="1"/>
        </p:nvCxnSpPr>
        <p:spPr>
          <a:xfrm>
            <a:off x="11863535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4"/>
          <p:cNvCxnSpPr/>
          <p:nvPr userDrawn="1"/>
        </p:nvCxnSpPr>
        <p:spPr>
          <a:xfrm>
            <a:off x="11863535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8"/>
          <p:cNvCxnSpPr/>
          <p:nvPr userDrawn="1"/>
        </p:nvCxnSpPr>
        <p:spPr>
          <a:xfrm rot="5400000">
            <a:off x="-184565" y="1477668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9"/>
          <p:cNvCxnSpPr/>
          <p:nvPr userDrawn="1"/>
        </p:nvCxnSpPr>
        <p:spPr>
          <a:xfrm rot="5400000">
            <a:off x="12986165" y="1449872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0"/>
          <p:cNvCxnSpPr/>
          <p:nvPr userDrawn="1"/>
        </p:nvCxnSpPr>
        <p:spPr>
          <a:xfrm rot="5400000">
            <a:off x="-184565" y="2721354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1"/>
          <p:cNvCxnSpPr/>
          <p:nvPr userDrawn="1"/>
        </p:nvCxnSpPr>
        <p:spPr>
          <a:xfrm rot="5400000">
            <a:off x="12986165" y="2721354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3"/>
          <p:cNvCxnSpPr/>
          <p:nvPr userDrawn="1"/>
        </p:nvCxnSpPr>
        <p:spPr>
          <a:xfrm>
            <a:off x="432737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4"/>
          <p:cNvCxnSpPr/>
          <p:nvPr userDrawn="1"/>
        </p:nvCxnSpPr>
        <p:spPr>
          <a:xfrm rot="5400000">
            <a:off x="-184565" y="3151846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5"/>
          <p:cNvCxnSpPr/>
          <p:nvPr userDrawn="1"/>
        </p:nvCxnSpPr>
        <p:spPr>
          <a:xfrm rot="5400000">
            <a:off x="12986165" y="3151846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6"/>
          <p:cNvCxnSpPr/>
          <p:nvPr userDrawn="1"/>
        </p:nvCxnSpPr>
        <p:spPr>
          <a:xfrm rot="5400000">
            <a:off x="-184565" y="8986141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7"/>
          <p:cNvCxnSpPr/>
          <p:nvPr userDrawn="1"/>
        </p:nvCxnSpPr>
        <p:spPr>
          <a:xfrm rot="5400000">
            <a:off x="12986165" y="8986141"/>
            <a:ext cx="0" cy="369131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8"/>
          <p:cNvCxnSpPr/>
          <p:nvPr userDrawn="1"/>
        </p:nvCxnSpPr>
        <p:spPr>
          <a:xfrm>
            <a:off x="432737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/>
          <p:nvPr userDrawn="1"/>
        </p:nvCxnSpPr>
        <p:spPr>
          <a:xfrm>
            <a:off x="12372945" y="9601201"/>
            <a:ext cx="0" cy="384167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0"/>
          <p:cNvCxnSpPr/>
          <p:nvPr userDrawn="1"/>
        </p:nvCxnSpPr>
        <p:spPr>
          <a:xfrm>
            <a:off x="12372945" y="-406591"/>
            <a:ext cx="0" cy="370715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3"/>
          <p:cNvCxnSpPr/>
          <p:nvPr userDrawn="1"/>
        </p:nvCxnSpPr>
        <p:spPr>
          <a:xfrm>
            <a:off x="11599584" y="-35877"/>
            <a:ext cx="0" cy="1110234"/>
          </a:xfrm>
          <a:prstGeom prst="line">
            <a:avLst/>
          </a:prstGeom>
          <a:ln w="6350" cmpd="sng">
            <a:solidFill>
              <a:srgbClr val="0076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11627715" y="606214"/>
            <a:ext cx="620202" cy="243444"/>
          </a:xfrm>
          <a:prstGeom prst="rect">
            <a:avLst/>
          </a:prstGeom>
          <a:noFill/>
        </p:spPr>
        <p:txBody>
          <a:bodyPr wrap="square" lIns="90175" tIns="45089" rIns="90175" bIns="45089" rtlCol="0">
            <a:spAutoFit/>
          </a:bodyPr>
          <a:lstStyle/>
          <a:p>
            <a:fld id="{1F464972-9380-4746-97AC-66413BB3334E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ClanOT-WideBook"/>
                <a:cs typeface="ClanOT-WideBook"/>
              </a:rPr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lanOT-WideBook"/>
              <a:cs typeface="ClanOT-WideBook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9530005" y="606214"/>
            <a:ext cx="1889330" cy="263424"/>
          </a:xfrm>
          <a:prstGeom prst="rect">
            <a:avLst/>
          </a:prstGeom>
          <a:noFill/>
        </p:spPr>
        <p:txBody>
          <a:bodyPr wrap="square" lIns="90175" tIns="45089" rIns="90175" bIns="45089" rtlCol="0">
            <a:spAutoFit/>
          </a:bodyPr>
          <a:lstStyle/>
          <a:p>
            <a:pPr algn="r">
              <a:tabLst>
                <a:tab pos="1407439" algn="l"/>
              </a:tabLst>
            </a:pPr>
            <a:r>
              <a:rPr lang="en-US" altLang="zh-CN" sz="1100" spc="139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PPT</a:t>
            </a:r>
            <a:r>
              <a:rPr lang="zh-CN" altLang="en-US" sz="1100" spc="139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标题     部门名称   </a:t>
            </a:r>
            <a:endParaRPr lang="en-US" sz="1100" spc="139" dirty="0" smtClean="0"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</p:txBody>
      </p:sp>
    </p:spTree>
    <p:extLst>
      <p:ext uri="{BB962C8B-B14F-4D97-AF65-F5344CB8AC3E}">
        <p14:creationId xmlns:p14="http://schemas.microsoft.com/office/powerpoint/2010/main" val="8585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52" r:id="rId2"/>
    <p:sldLayoutId id="2147483706" r:id="rId3"/>
    <p:sldLayoutId id="2147483713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txStyles>
    <p:titleStyle>
      <a:lvl1pPr algn="ctr" defTabSz="1279920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70" indent="-479970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36" indent="-399976" algn="l" defTabSz="1279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99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862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820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781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743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703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662" indent="-319981" algn="l" defTabSz="12799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6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92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8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842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800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761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722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681" algn="l" defTabSz="1279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5iyaya_group2_M03_09_0D_wKgAB1E-y2DN9NeUAABxxXrMLf493_mod.psd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25" r="5225"/>
          <a:stretch>
            <a:fillRect/>
          </a:stretch>
        </p:blipFill>
        <p:spPr>
          <a:xfrm flipH="1">
            <a:off x="0" y="0"/>
            <a:ext cx="12801600" cy="9601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7" y="0"/>
            <a:ext cx="1770738" cy="177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944666" y="6125234"/>
            <a:ext cx="181803" cy="486888"/>
          </a:xfrm>
          <a:prstGeom prst="rect">
            <a:avLst/>
          </a:prstGeom>
          <a:noFill/>
        </p:spPr>
        <p:txBody>
          <a:bodyPr wrap="none" lIns="90179" tIns="45090" rIns="90179" bIns="45090" rtlCol="0">
            <a:spAutoFit/>
          </a:bodyPr>
          <a:lstStyle/>
          <a:p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3662804" y="2206935"/>
            <a:ext cx="4320000" cy="4320000"/>
          </a:xfrm>
          <a:prstGeom prst="rect">
            <a:avLst/>
          </a:prstGeom>
          <a:solidFill>
            <a:srgbClr val="0076B7">
              <a:alpha val="5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9" tIns="45090" rIns="90179" bIns="45090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7"/>
          <p:cNvSpPr txBox="1">
            <a:spLocks/>
          </p:cNvSpPr>
          <p:nvPr/>
        </p:nvSpPr>
        <p:spPr>
          <a:xfrm>
            <a:off x="3375367" y="2206935"/>
            <a:ext cx="4607437" cy="3465120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spcBef>
                <a:spcPts val="1184"/>
              </a:spcBef>
            </a:pPr>
            <a:r>
              <a:rPr lang="zh-CN" altLang="en-US" sz="3700" b="1" spc="148" dirty="0" smtClean="0">
                <a:solidFill>
                  <a:schemeClr val="bg1"/>
                </a:solidFill>
                <a:latin typeface="FZLanTingHei-EL-GBK"/>
                <a:ea typeface="华文黑体" charset="0"/>
                <a:cs typeface="FZLanTingHei-EL-GBK"/>
              </a:rPr>
              <a:t>转 正 答 辩</a:t>
            </a:r>
            <a:endParaRPr lang="en-US" sz="3700" b="1" spc="148" dirty="0">
              <a:solidFill>
                <a:schemeClr val="bg1"/>
              </a:solidFill>
              <a:latin typeface="FZLanTingHei-EL-GBK"/>
              <a:ea typeface="华文黑体" charset="0"/>
              <a:cs typeface="FZLanTingHei-EL-GBK"/>
            </a:endParaRPr>
          </a:p>
          <a:p>
            <a:pPr>
              <a:spcBef>
                <a:spcPts val="1184"/>
              </a:spcBef>
            </a:pPr>
            <a:endParaRPr lang="en-US" altLang="zh-CN" sz="2400" spc="148" dirty="0" smtClean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  <a:p>
            <a:pPr>
              <a:spcBef>
                <a:spcPts val="1184"/>
              </a:spcBef>
            </a:pPr>
            <a:endParaRPr lang="en-US" altLang="zh-CN" sz="2400" spc="148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  <a:p>
            <a:pPr>
              <a:spcBef>
                <a:spcPts val="1184"/>
              </a:spcBef>
            </a:pPr>
            <a:r>
              <a:rPr lang="en-US" altLang="zh-CN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          </a:t>
            </a:r>
            <a:r>
              <a:rPr lang="en-US" altLang="zh-CN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 </a:t>
            </a:r>
            <a:r>
              <a:rPr lang="zh-CN" altLang="en-US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姓名：闫施违</a:t>
            </a:r>
            <a:r>
              <a:rPr lang="en-US" altLang="zh-CN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	</a:t>
            </a:r>
            <a:endParaRPr lang="en-US" altLang="zh-CN" sz="2400" spc="148" dirty="0" smtClean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  <a:p>
            <a:pPr>
              <a:spcBef>
                <a:spcPts val="1184"/>
              </a:spcBef>
            </a:pPr>
            <a:r>
              <a:rPr lang="zh-CN" altLang="en-US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           </a:t>
            </a:r>
          </a:p>
          <a:p>
            <a:pPr>
              <a:spcBef>
                <a:spcPts val="1184"/>
              </a:spcBef>
            </a:pPr>
            <a:r>
              <a:rPr lang="en-US" altLang="zh-CN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           </a:t>
            </a:r>
            <a:r>
              <a:rPr lang="zh-CN" altLang="en-US" sz="24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rPr>
              <a:t>导师：周甲黎</a:t>
            </a:r>
            <a:endParaRPr lang="en-US" sz="2400" spc="148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FZLanTingHei-EL-GBK"/>
            </a:endParaRPr>
          </a:p>
        </p:txBody>
      </p:sp>
    </p:spTree>
    <p:extLst>
      <p:ext uri="{BB962C8B-B14F-4D97-AF65-F5344CB8AC3E}">
        <p14:creationId xmlns:p14="http://schemas.microsoft.com/office/powerpoint/2010/main" val="23630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>
            <a:spLocks/>
          </p:cNvSpPr>
          <p:nvPr/>
        </p:nvSpPr>
        <p:spPr>
          <a:xfrm>
            <a:off x="2228852" y="1239137"/>
            <a:ext cx="6928795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方正兰亭粗黑_GBK"/>
              </a:rPr>
              <a:t>五</a:t>
            </a:r>
            <a:r>
              <a:rPr lang="zh-CN" altLang="en-US" sz="3000" dirty="0" smtClean="0">
                <a:ea typeface="方正兰亭粗黑_GBK"/>
              </a:rPr>
              <a:t>、自我评价与规划</a:t>
            </a:r>
            <a:endParaRPr lang="zh-CN" altLang="en-US" sz="3000" dirty="0">
              <a:ea typeface="方正兰亭粗黑_GBK"/>
            </a:endParaRPr>
          </a:p>
        </p:txBody>
      </p:sp>
    </p:spTree>
    <p:extLst>
      <p:ext uri="{BB962C8B-B14F-4D97-AF65-F5344CB8AC3E}">
        <p14:creationId xmlns:p14="http://schemas.microsoft.com/office/powerpoint/2010/main" val="40683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>
            <a:spLocks/>
          </p:cNvSpPr>
          <p:nvPr/>
        </p:nvSpPr>
        <p:spPr>
          <a:xfrm>
            <a:off x="2228852" y="1239137"/>
            <a:ext cx="6928795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方正兰亭粗黑_GBK"/>
              </a:rPr>
              <a:t>六、</a:t>
            </a:r>
            <a:r>
              <a:rPr lang="en-US" altLang="zh-CN" sz="3000" dirty="0" smtClean="0">
                <a:ea typeface="方正兰亭粗黑_GBK"/>
              </a:rPr>
              <a:t>Q&amp;A</a:t>
            </a:r>
            <a:endParaRPr lang="zh-CN" altLang="en-US" sz="3000" dirty="0">
              <a:ea typeface="方正兰亭粗黑_GBK"/>
            </a:endParaRPr>
          </a:p>
        </p:txBody>
      </p:sp>
    </p:spTree>
    <p:extLst>
      <p:ext uri="{BB962C8B-B14F-4D97-AF65-F5344CB8AC3E}">
        <p14:creationId xmlns:p14="http://schemas.microsoft.com/office/powerpoint/2010/main" val="35866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980" y="1688276"/>
            <a:ext cx="12030586" cy="7478646"/>
          </a:xfrm>
          <a:prstGeom prst="rect">
            <a:avLst/>
          </a:prstGeom>
          <a:solidFill>
            <a:srgbClr val="0076B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0179" tIns="45090" rIns="90179" bIns="45090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98413" y="4798336"/>
            <a:ext cx="2611721" cy="639040"/>
          </a:xfrm>
          <a:prstGeom prst="rect">
            <a:avLst/>
          </a:prstGeom>
          <a:noFill/>
        </p:spPr>
        <p:txBody>
          <a:bodyPr wrap="square" lIns="90179" tIns="45090" rIns="90179" bIns="45090" rtlCol="0">
            <a:spAutoFit/>
          </a:bodyPr>
          <a:lstStyle/>
          <a:p>
            <a:pPr algn="ctr"/>
            <a:r>
              <a:rPr lang="zh-CN" altLang="en-US" sz="3600" kern="20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黑体"/>
              </a:rPr>
              <a:t>谢谢</a:t>
            </a:r>
            <a:endParaRPr lang="en-US" sz="3600" kern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1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992370" y="1407564"/>
            <a:ext cx="10878988" cy="921518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0"/>
          </p:nvPr>
        </p:nvSpPr>
        <p:spPr>
          <a:xfrm>
            <a:off x="992370" y="2001536"/>
            <a:ext cx="10878988" cy="5543808"/>
          </a:xfrm>
        </p:spPr>
        <p:txBody>
          <a:bodyPr/>
          <a:lstStyle/>
          <a:p>
            <a:r>
              <a:rPr lang="zh-CN" altLang="en-US" dirty="0"/>
              <a:t>导师</a:t>
            </a:r>
            <a:r>
              <a:rPr lang="zh-CN" altLang="en-US" dirty="0" smtClean="0"/>
              <a:t>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学员特点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辅导内容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辅导思路及方式</a:t>
            </a:r>
            <a:endParaRPr lang="en-US" altLang="zh-CN" dirty="0" smtClean="0"/>
          </a:p>
          <a:p>
            <a:r>
              <a:rPr lang="zh-CN" altLang="en-US" dirty="0" smtClean="0"/>
              <a:t>学员</a:t>
            </a:r>
            <a:r>
              <a:rPr lang="zh-CN" altLang="en-US" dirty="0"/>
              <a:t>篇</a:t>
            </a:r>
            <a:endParaRPr lang="en-US" altLang="zh-CN" dirty="0"/>
          </a:p>
          <a:p>
            <a:pPr lvl="1"/>
            <a:r>
              <a:rPr lang="zh-CN" altLang="en-US" dirty="0"/>
              <a:t>对企业文化的认知和感受</a:t>
            </a:r>
            <a:endParaRPr lang="en-US" altLang="zh-CN" dirty="0"/>
          </a:p>
          <a:p>
            <a:pPr lvl="1"/>
            <a:r>
              <a:rPr lang="zh-CN" altLang="en-US" dirty="0"/>
              <a:t>试用期工作目标及达成情况总结</a:t>
            </a:r>
            <a:endParaRPr lang="en-US" altLang="zh-CN" dirty="0"/>
          </a:p>
          <a:p>
            <a:pPr lvl="1"/>
            <a:r>
              <a:rPr lang="zh-CN" altLang="en-US" dirty="0"/>
              <a:t>负责工作模块的意见、想法及规划</a:t>
            </a:r>
            <a:endParaRPr lang="en-US" altLang="zh-CN" dirty="0"/>
          </a:p>
          <a:p>
            <a:pPr lvl="1"/>
            <a:r>
              <a:rPr lang="zh-CN" altLang="en-US" dirty="0"/>
              <a:t>原有优秀工作经验介绍</a:t>
            </a:r>
            <a:endParaRPr lang="en-US" altLang="zh-CN" dirty="0"/>
          </a:p>
          <a:p>
            <a:pPr lvl="1"/>
            <a:r>
              <a:rPr lang="zh-CN" altLang="en-US" dirty="0"/>
              <a:t>自我评价与规划</a:t>
            </a:r>
            <a:endParaRPr lang="en-US" altLang="zh-CN" dirty="0"/>
          </a:p>
          <a:p>
            <a:pPr lvl="1"/>
            <a:r>
              <a:rPr lang="en-US" altLang="zh-CN" dirty="0" smtClean="0"/>
              <a:t>Q&amp;A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24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pacing.psd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71" t="8" r="3410" b="-8"/>
          <a:stretch/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75071" y="2283609"/>
            <a:ext cx="4253872" cy="4272126"/>
          </a:xfrm>
          <a:prstGeom prst="rect">
            <a:avLst/>
          </a:prstGeom>
          <a:solidFill>
            <a:srgbClr val="7891A2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9" tIns="45090" rIns="90179" bIns="45090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75924" y="3919757"/>
            <a:ext cx="4103801" cy="999830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9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黑体"/>
              </a:rPr>
              <a:t>导师篇</a:t>
            </a:r>
            <a:endParaRPr lang="en-US" altLang="zh-CN" sz="2400" spc="148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740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6347" y="2238234"/>
            <a:ext cx="83428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方正兰亭纤黑_GBK"/>
              </a:rPr>
              <a:t>学员背景：</a:t>
            </a:r>
            <a:endParaRPr lang="en-US" altLang="zh-CN" sz="2400" dirty="0" smtClean="0">
              <a:ea typeface="方正兰亭纤黑_GBK"/>
            </a:endParaRPr>
          </a:p>
          <a:p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（请导师简要描述过往</a:t>
            </a:r>
            <a:r>
              <a:rPr lang="zh-CN" altLang="en-US" sz="2000" dirty="0">
                <a:solidFill>
                  <a:srgbClr val="00B0F0"/>
                </a:solidFill>
                <a:ea typeface="方正兰亭纤黑_GBK"/>
              </a:rPr>
              <a:t>从业经历</a:t>
            </a:r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和过往负责</a:t>
            </a:r>
            <a:r>
              <a:rPr lang="zh-CN" altLang="en-US" sz="2000" dirty="0">
                <a:solidFill>
                  <a:srgbClr val="00B0F0"/>
                </a:solidFill>
                <a:ea typeface="方正兰亭纤黑_GBK"/>
              </a:rPr>
              <a:t>的主要工作内容）</a:t>
            </a:r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endParaRPr lang="en-US" altLang="zh-CN" sz="2400" dirty="0" smtClean="0">
              <a:ea typeface="方正兰亭纤黑_GBK"/>
            </a:endParaRPr>
          </a:p>
          <a:p>
            <a:endParaRPr lang="en-US" altLang="zh-CN" sz="2400" dirty="0" smtClean="0">
              <a:ea typeface="方正兰亭纤黑_GBK"/>
            </a:endParaRPr>
          </a:p>
          <a:p>
            <a:r>
              <a:rPr lang="zh-CN" altLang="en-US" sz="2400" dirty="0">
                <a:ea typeface="方正兰亭纤黑_GBK"/>
              </a:rPr>
              <a:t>辅导思路及方式：</a:t>
            </a:r>
            <a:endParaRPr lang="en-US" altLang="zh-CN" sz="2400" dirty="0">
              <a:ea typeface="方正兰亭纤黑_GBK"/>
            </a:endParaRPr>
          </a:p>
          <a:p>
            <a:endParaRPr lang="en-US" altLang="zh-CN" sz="20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（</a:t>
            </a:r>
            <a:r>
              <a:rPr lang="zh-CN" altLang="en-US" sz="2000" dirty="0">
                <a:solidFill>
                  <a:srgbClr val="00B0F0"/>
                </a:solidFill>
                <a:ea typeface="方正兰亭纤黑_GBK"/>
              </a:rPr>
              <a:t>请导师简要</a:t>
            </a:r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描述如何根据学员背景及特点，进行针对性的辅导）</a:t>
            </a:r>
            <a:endParaRPr lang="en-US" altLang="zh-CN" sz="2000" dirty="0">
              <a:solidFill>
                <a:srgbClr val="00B0F0"/>
              </a:solidFill>
              <a:ea typeface="方正兰亭纤黑_GBK"/>
            </a:endParaRPr>
          </a:p>
          <a:p>
            <a:endParaRPr lang="en-US" altLang="zh-CN" sz="2400" dirty="0" smtClean="0">
              <a:ea typeface="方正兰亭纤黑_GBK"/>
            </a:endParaRPr>
          </a:p>
          <a:p>
            <a:endParaRPr lang="en-US" altLang="zh-CN" sz="2400" dirty="0">
              <a:ea typeface="方正兰亭纤黑_GBK"/>
            </a:endParaRPr>
          </a:p>
          <a:p>
            <a:r>
              <a:rPr lang="zh-CN" altLang="en-US" sz="2400" dirty="0" smtClean="0">
                <a:ea typeface="方正兰亭纤黑_GBK"/>
              </a:rPr>
              <a:t>辅导内容：</a:t>
            </a:r>
            <a:endParaRPr lang="en-US" altLang="zh-CN" sz="2400" dirty="0" smtClean="0">
              <a:ea typeface="方正兰亭纤黑_GBK"/>
            </a:endParaRPr>
          </a:p>
          <a:p>
            <a:endParaRPr lang="en-US" altLang="zh-CN" sz="2400" dirty="0" smtClean="0">
              <a:solidFill>
                <a:srgbClr val="00B0F0"/>
              </a:solidFill>
              <a:ea typeface="方正兰亭纤黑_GBK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（</a:t>
            </a:r>
            <a:r>
              <a:rPr lang="zh-CN" altLang="en-US" sz="2000" dirty="0">
                <a:solidFill>
                  <a:srgbClr val="00B0F0"/>
                </a:solidFill>
                <a:ea typeface="方正兰亭纤黑_GBK"/>
              </a:rPr>
              <a:t>请导师简要</a:t>
            </a:r>
            <a:r>
              <a:rPr lang="zh-CN" altLang="en-US" sz="2000" dirty="0" smtClean="0">
                <a:solidFill>
                  <a:srgbClr val="00B0F0"/>
                </a:solidFill>
                <a:ea typeface="方正兰亭纤黑_GBK"/>
              </a:rPr>
              <a:t>描述每阶段的辅导内容）</a:t>
            </a:r>
            <a:endParaRPr lang="en-US" altLang="zh-CN" sz="2000" dirty="0">
              <a:solidFill>
                <a:srgbClr val="00B0F0"/>
              </a:solidFill>
              <a:ea typeface="方正兰亭纤黑_GBK"/>
            </a:endParaRPr>
          </a:p>
          <a:p>
            <a:endParaRPr lang="en-US" altLang="zh-CN" sz="2400" dirty="0" smtClean="0">
              <a:ea typeface="方正兰亭纤黑_GBK"/>
            </a:endParaRPr>
          </a:p>
          <a:p>
            <a:endParaRPr lang="en-US" altLang="zh-CN" sz="2400" dirty="0" smtClean="0">
              <a:ea typeface="方正兰亭纤黑_GBK"/>
            </a:endParaRPr>
          </a:p>
          <a:p>
            <a:endParaRPr lang="en-US" altLang="zh-CN" sz="2400" dirty="0">
              <a:ea typeface="方正兰亭纤黑_GBK"/>
            </a:endParaRPr>
          </a:p>
        </p:txBody>
      </p:sp>
    </p:spTree>
    <p:extLst>
      <p:ext uri="{BB962C8B-B14F-4D97-AF65-F5344CB8AC3E}">
        <p14:creationId xmlns:p14="http://schemas.microsoft.com/office/powerpoint/2010/main" val="19803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6974899908_f0b5751ac9_o_lighter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5" r="5365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75071" y="2665747"/>
            <a:ext cx="4253872" cy="4272126"/>
          </a:xfrm>
          <a:prstGeom prst="rect">
            <a:avLst/>
          </a:prstGeom>
          <a:solidFill>
            <a:srgbClr val="E37B4F">
              <a:alpha val="6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179" tIns="45090" rIns="90179" bIns="45090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275071" y="4349729"/>
            <a:ext cx="4253019" cy="904162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900" spc="148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黑体"/>
              </a:rPr>
              <a:t>学员篇</a:t>
            </a:r>
            <a:endParaRPr lang="en-US" altLang="zh-CN" sz="2400" spc="148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4997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sp>
        <p:nvSpPr>
          <p:cNvPr id="8" name="标题 5"/>
          <p:cNvSpPr txBox="1">
            <a:spLocks/>
          </p:cNvSpPr>
          <p:nvPr/>
        </p:nvSpPr>
        <p:spPr>
          <a:xfrm>
            <a:off x="2228853" y="1239137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方正兰亭粗黑_GBK"/>
              </a:rPr>
              <a:t>一、对企业文化的认知和感受</a:t>
            </a:r>
            <a:endParaRPr lang="zh-CN" altLang="en-US" sz="3000" dirty="0">
              <a:ea typeface="方正兰亭粗黑_GB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8853" y="2475621"/>
            <a:ext cx="855938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公司的企业文化标语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endParaRPr lang="en-US" altLang="zh-CN" dirty="0" smtClean="0"/>
          </a:p>
          <a:p>
            <a:pPr marL="1097181" lvl="1" indent="-45720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本分、诚信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737162" lvl="2" indent="-457200">
              <a:buFont typeface="Arial" charset="0"/>
              <a:buChar char="•"/>
            </a:pPr>
            <a:r>
              <a:rPr lang="zh-CN" altLang="en-US" dirty="0" smtClean="0"/>
              <a:t>做人做事的基本原则</a:t>
            </a:r>
            <a:endParaRPr lang="en-US" altLang="zh-CN" dirty="0" smtClean="0"/>
          </a:p>
          <a:p>
            <a:pPr marL="1737162" lvl="2" indent="-457200">
              <a:buFont typeface="Arial" charset="0"/>
              <a:buChar char="•"/>
            </a:pPr>
            <a:endParaRPr lang="en-US" altLang="zh-CN" dirty="0" smtClean="0"/>
          </a:p>
          <a:p>
            <a:pPr marL="1097181" lvl="1" indent="-45720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团队、品质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737162" lvl="2" indent="-457200">
              <a:buFont typeface="Arial" charset="0"/>
              <a:buChar char="•"/>
            </a:pPr>
            <a:r>
              <a:rPr lang="zh-CN" altLang="en-US" dirty="0" smtClean="0"/>
              <a:t>对待工作的态度，依赖团队，融入团队才能将工作做好</a:t>
            </a:r>
            <a:endParaRPr lang="en-US" altLang="zh-CN" dirty="0" smtClean="0"/>
          </a:p>
          <a:p>
            <a:pPr marL="1737162" lvl="2" indent="-457200">
              <a:buFont typeface="Arial" charset="0"/>
              <a:buChar char="•"/>
            </a:pPr>
            <a:endParaRPr lang="en-US" altLang="zh-CN" dirty="0" smtClean="0"/>
          </a:p>
          <a:p>
            <a:pPr marL="1097181" lvl="1" indent="-45720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学习、创新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737162" lvl="2" indent="-457200">
              <a:buFont typeface="Arial" charset="0"/>
              <a:buChar char="•"/>
            </a:pPr>
            <a:r>
              <a:rPr lang="zh-CN" altLang="en-US" dirty="0" smtClean="0"/>
              <a:t>自我激励不断成长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3"/>
            <a:ext cx="1236484" cy="1236484"/>
          </a:xfrm>
          <a:prstGeom prst="rect">
            <a:avLst/>
          </a:prstGeom>
        </p:spPr>
      </p:pic>
      <p:sp>
        <p:nvSpPr>
          <p:cNvPr id="8" name="标题 5"/>
          <p:cNvSpPr txBox="1">
            <a:spLocks/>
          </p:cNvSpPr>
          <p:nvPr/>
        </p:nvSpPr>
        <p:spPr>
          <a:xfrm>
            <a:off x="2228853" y="1239137"/>
            <a:ext cx="6410180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方正兰亭粗黑_GBK"/>
              </a:rPr>
              <a:t>二</a:t>
            </a:r>
            <a:r>
              <a:rPr lang="zh-CN" altLang="en-US" sz="3000" dirty="0" smtClean="0">
                <a:ea typeface="方正兰亭粗黑_GBK"/>
              </a:rPr>
              <a:t>、试用期工作目标及达成情况总结</a:t>
            </a:r>
            <a:endParaRPr lang="zh-CN" altLang="en-US" sz="3000" dirty="0">
              <a:ea typeface="方正兰亭粗黑_GB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4122" y="2475621"/>
            <a:ext cx="95732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项目一</a:t>
            </a:r>
            <a:r>
              <a:rPr lang="en-US" altLang="zh-CN" dirty="0" smtClean="0"/>
              <a:t>	</a:t>
            </a:r>
          </a:p>
          <a:p>
            <a:pPr marL="1097181" lvl="1" indent="-45720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zh-CN" altLang="en-US" dirty="0" smtClean="0"/>
              <a:t>调研</a:t>
            </a:r>
            <a:r>
              <a:rPr lang="en-US" altLang="zh-CN" dirty="0" err="1" smtClean="0"/>
              <a:t>Tegine</a:t>
            </a:r>
            <a:r>
              <a:rPr lang="zh-CN" altLang="en-US" dirty="0" smtClean="0"/>
              <a:t>健康检查模块，并将其源码编译进线上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1097181" lvl="1" indent="-45720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完成情况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zh-CN" altLang="en-US" dirty="0" smtClean="0"/>
              <a:t>成功将健康检查模块编译进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，并设计验证试验，输出编译安装文档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项目二</a:t>
            </a:r>
            <a:endParaRPr lang="en-US" altLang="zh-CN" dirty="0" smtClean="0"/>
          </a:p>
          <a:p>
            <a:pPr marL="1097181" lvl="1" indent="-457200">
              <a:buFont typeface="Arial" charset="0"/>
              <a:buChar char="•"/>
            </a:pPr>
            <a:r>
              <a:rPr lang="zh-CN" altLang="en-US" dirty="0" smtClean="0"/>
              <a:t>内容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1097181" lvl="1" indent="-457200">
              <a:buFont typeface="Arial" charset="0"/>
              <a:buChar char="•"/>
            </a:pPr>
            <a:r>
              <a:rPr lang="zh-CN" altLang="en-US" dirty="0" smtClean="0"/>
              <a:t>完成情况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vo_logo_bad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69" y="0"/>
            <a:ext cx="1236484" cy="124179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2652"/>
            <a:ext cx="1236484" cy="1236484"/>
          </a:xfrm>
          <a:prstGeom prst="rect">
            <a:avLst/>
          </a:prstGeom>
        </p:spPr>
      </p:pic>
      <p:sp>
        <p:nvSpPr>
          <p:cNvPr id="8" name="标题 5"/>
          <p:cNvSpPr txBox="1">
            <a:spLocks/>
          </p:cNvSpPr>
          <p:nvPr/>
        </p:nvSpPr>
        <p:spPr>
          <a:xfrm>
            <a:off x="2228852" y="1239137"/>
            <a:ext cx="6928795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ea typeface="方正兰亭粗黑_GBK"/>
              </a:rPr>
              <a:t>三、负责工作模块的意见、想法及规划</a:t>
            </a:r>
            <a:endParaRPr lang="zh-CN" altLang="en-US" sz="3000" dirty="0">
              <a:ea typeface="方正兰亭粗黑_GBK"/>
            </a:endParaRPr>
          </a:p>
        </p:txBody>
      </p:sp>
    </p:spTree>
    <p:extLst>
      <p:ext uri="{BB962C8B-B14F-4D97-AF65-F5344CB8AC3E}">
        <p14:creationId xmlns:p14="http://schemas.microsoft.com/office/powerpoint/2010/main" val="4502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 txBox="1">
            <a:spLocks/>
          </p:cNvSpPr>
          <p:nvPr/>
        </p:nvSpPr>
        <p:spPr>
          <a:xfrm>
            <a:off x="2228852" y="1239137"/>
            <a:ext cx="6928795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方正兰亭粗黑_GBK"/>
              </a:rPr>
              <a:t>四</a:t>
            </a:r>
            <a:r>
              <a:rPr lang="zh-CN" altLang="en-US" sz="3000" dirty="0" smtClean="0">
                <a:ea typeface="方正兰亭粗黑_GBK"/>
              </a:rPr>
              <a:t>、原有优秀工作经验介绍</a:t>
            </a:r>
            <a:endParaRPr lang="zh-CN" altLang="en-US" sz="3000" dirty="0">
              <a:ea typeface="方正兰亭粗黑_GBK"/>
            </a:endParaRPr>
          </a:p>
        </p:txBody>
      </p:sp>
    </p:spTree>
    <p:extLst>
      <p:ext uri="{BB962C8B-B14F-4D97-AF65-F5344CB8AC3E}">
        <p14:creationId xmlns:p14="http://schemas.microsoft.com/office/powerpoint/2010/main" val="3582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200</Words>
  <Application>Microsoft Macintosh PowerPoint</Application>
  <PresentationFormat>A3 Paper (297x420 mm)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ClanOT-WideBook</vt:lpstr>
      <vt:lpstr>FZLanTingHei-EL-GBK</vt:lpstr>
      <vt:lpstr>华文黑体</vt:lpstr>
      <vt:lpstr>宋体</vt:lpstr>
      <vt:lpstr>方正兰亭粗黑_GBK</vt:lpstr>
      <vt:lpstr>方正兰亭纤黑_GBK</vt:lpstr>
      <vt:lpstr>黑体</vt:lpstr>
      <vt:lpstr>Arial</vt:lpstr>
      <vt:lpstr>Office 主题​​</vt:lpstr>
      <vt:lpstr>PowerPoint Presentation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MetaDesign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MetaDesign AG</dc:creator>
  <cp:lastModifiedBy>Microsoft Office User</cp:lastModifiedBy>
  <cp:revision>102</cp:revision>
  <cp:lastPrinted>2015-03-17T03:26:33Z</cp:lastPrinted>
  <dcterms:created xsi:type="dcterms:W3CDTF">2014-12-04T02:45:18Z</dcterms:created>
  <dcterms:modified xsi:type="dcterms:W3CDTF">2018-08-21T15:30:45Z</dcterms:modified>
</cp:coreProperties>
</file>