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1" r:id="rId4"/>
    <p:sldId id="257" r:id="rId5"/>
    <p:sldId id="265" r:id="rId6"/>
    <p:sldId id="266" r:id="rId7"/>
    <p:sldId id="264" r:id="rId8"/>
    <p:sldId id="272" r:id="rId9"/>
    <p:sldId id="273" r:id="rId10"/>
    <p:sldId id="262" r:id="rId11"/>
    <p:sldId id="277" r:id="rId12"/>
    <p:sldId id="284" r:id="rId13"/>
    <p:sldId id="283" r:id="rId14"/>
  </p:sldIdLst>
  <p:sldSz cx="9144000" cy="514223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6B1"/>
    <a:srgbClr val="FFF2D2"/>
    <a:srgbClr val="66C6C2"/>
    <a:srgbClr val="FF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695"/>
        <p:guide orient="horz" pos="203"/>
        <p:guide pos="290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24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Click to edit Master </a:t>
            </a:r>
            <a:r>
              <a:rPr lang="zh-CN" altLang="zh-CN" dirty="0"/>
              <a:t>text</a:t>
            </a:r>
            <a:r>
              <a:rPr lang="zh-CN" altLang="en-US"/>
              <a:t> style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3125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3125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3073"/>
          <p:cNvGrpSpPr/>
          <p:nvPr/>
        </p:nvGrpSpPr>
        <p:grpSpPr>
          <a:xfrm>
            <a:off x="-44450" y="3789363"/>
            <a:ext cx="9188450" cy="1352550"/>
            <a:chOff x="0" y="0"/>
            <a:chExt cx="5788" cy="852"/>
          </a:xfrm>
        </p:grpSpPr>
        <p:sp>
          <p:nvSpPr>
            <p:cNvPr id="4098" name="任意多边形 3074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099" name="任意多边形 3075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0" name="任意多边形 3076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1" name="任意多边形 3077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2" name="任意多边形 3078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3" name="任意多边形 3079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4" name="任意多边形 3080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5" name="任意多边形 3081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6" name="任意多边形 3082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7" name="任意多边形 3083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8" name="任意多边形 3084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09" name="任意多边形 3085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4110" name="组合 3086"/>
          <p:cNvGrpSpPr/>
          <p:nvPr/>
        </p:nvGrpSpPr>
        <p:grpSpPr>
          <a:xfrm>
            <a:off x="2344738" y="2516188"/>
            <a:ext cx="4454525" cy="692150"/>
            <a:chOff x="0" y="0"/>
            <a:chExt cx="2806" cy="436"/>
          </a:xfrm>
        </p:grpSpPr>
        <p:sp>
          <p:nvSpPr>
            <p:cNvPr id="4111" name="任意多边形 3087"/>
            <p:cNvSpPr/>
            <p:nvPr/>
          </p:nvSpPr>
          <p:spPr>
            <a:xfrm>
              <a:off x="0" y="0"/>
              <a:ext cx="86" cy="436"/>
            </a:xfrm>
            <a:custGeom>
              <a:avLst/>
              <a:gdLst/>
              <a:ahLst/>
              <a:cxnLst/>
              <a:pathLst>
                <a:path w="86" h="436">
                  <a:moveTo>
                    <a:pt x="86" y="436"/>
                  </a:moveTo>
                  <a:lnTo>
                    <a:pt x="0" y="436"/>
                  </a:lnTo>
                  <a:lnTo>
                    <a:pt x="0" y="50"/>
                  </a:lnTo>
                  <a:lnTo>
                    <a:pt x="86" y="0"/>
                  </a:lnTo>
                  <a:lnTo>
                    <a:pt x="86" y="436"/>
                  </a:lnTo>
                  <a:close/>
                </a:path>
              </a:pathLst>
            </a:custGeom>
            <a:solidFill>
              <a:srgbClr val="39968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12" name="任意多边形 3088"/>
            <p:cNvSpPr/>
            <p:nvPr/>
          </p:nvSpPr>
          <p:spPr>
            <a:xfrm>
              <a:off x="2720" y="0"/>
              <a:ext cx="86" cy="436"/>
            </a:xfrm>
            <a:custGeom>
              <a:avLst/>
              <a:gdLst/>
              <a:ahLst/>
              <a:cxnLst/>
              <a:pathLst>
                <a:path w="86" h="436">
                  <a:moveTo>
                    <a:pt x="0" y="436"/>
                  </a:moveTo>
                  <a:lnTo>
                    <a:pt x="86" y="436"/>
                  </a:lnTo>
                  <a:lnTo>
                    <a:pt x="86" y="50"/>
                  </a:lnTo>
                  <a:lnTo>
                    <a:pt x="0" y="0"/>
                  </a:lnTo>
                  <a:lnTo>
                    <a:pt x="0" y="436"/>
                  </a:lnTo>
                  <a:close/>
                </a:path>
              </a:pathLst>
            </a:custGeom>
            <a:solidFill>
              <a:srgbClr val="39968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4113" name="矩形 3089"/>
            <p:cNvSpPr/>
            <p:nvPr/>
          </p:nvSpPr>
          <p:spPr>
            <a:xfrm>
              <a:off x="0" y="50"/>
              <a:ext cx="2806" cy="386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4114" name="任意多边形 3090"/>
          <p:cNvSpPr/>
          <p:nvPr/>
        </p:nvSpPr>
        <p:spPr>
          <a:xfrm>
            <a:off x="2481263" y="1490663"/>
            <a:ext cx="4181475" cy="1641475"/>
          </a:xfrm>
          <a:custGeom>
            <a:avLst/>
            <a:gdLst/>
            <a:ahLst/>
            <a:cxnLst/>
            <a:pathLst>
              <a:path w="2634" h="1034">
                <a:moveTo>
                  <a:pt x="398" y="0"/>
                </a:moveTo>
                <a:lnTo>
                  <a:pt x="0" y="0"/>
                </a:lnTo>
                <a:lnTo>
                  <a:pt x="0" y="1034"/>
                </a:lnTo>
                <a:lnTo>
                  <a:pt x="2634" y="1034"/>
                </a:lnTo>
                <a:lnTo>
                  <a:pt x="2634" y="0"/>
                </a:lnTo>
                <a:lnTo>
                  <a:pt x="2236" y="0"/>
                </a:lnTo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116" name="矩形 3092"/>
          <p:cNvSpPr/>
          <p:nvPr/>
        </p:nvSpPr>
        <p:spPr>
          <a:xfrm>
            <a:off x="3282316" y="2681288"/>
            <a:ext cx="2579370" cy="4457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900" b="1">
                <a:solidFill>
                  <a:srgbClr val="FFF2D2"/>
                </a:solidFill>
                <a:latin typeface="Microsoft YaHei" panose="020B0503020204020204" pitchFamily="2" charset="-122"/>
                <a:ea typeface="Microsoft YaHei" panose="020B0503020204020204" pitchFamily="2" charset="-122"/>
              </a:rPr>
              <a:t>Expenses App</a:t>
            </a:r>
            <a:endParaRPr lang="en-US" altLang="zh-CN" sz="2900" b="1">
              <a:solidFill>
                <a:srgbClr val="FFF2D2"/>
              </a:solidFill>
              <a:latin typeface="Microsoft YaHei" panose="020B0503020204020204" pitchFamily="2" charset="-122"/>
              <a:ea typeface="Microsoft YaHei" panose="020B0503020204020204" pitchFamily="2" charset="-122"/>
            </a:endParaRPr>
          </a:p>
        </p:txBody>
      </p:sp>
      <p:sp>
        <p:nvSpPr>
          <p:cNvPr id="4117" name="矩形 3093"/>
          <p:cNvSpPr/>
          <p:nvPr/>
        </p:nvSpPr>
        <p:spPr>
          <a:xfrm>
            <a:off x="3314700" y="914400"/>
            <a:ext cx="2514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lnSpcReduction="10000"/>
          </a:bodyPr>
          <a:p>
            <a:pPr algn="ctr"/>
            <a:r>
              <a:rPr lang="en-US" sz="3600">
                <a:ln w="9525" cap="flat" cmpd="sng">
                  <a:solidFill>
                    <a:srgbClr val="66C6C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6C6C2"/>
                </a:solidFill>
                <a:latin typeface="Impact" panose="020B0806030902050204" pitchFamily="2" charset="0"/>
                <a:ea typeface="Impact" panose="020B0806030902050204" pitchFamily="2" charset="0"/>
              </a:rPr>
              <a:t>TEAM</a:t>
            </a:r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66C6C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  <a:p>
            <a:pPr algn="ctr"/>
            <a:r>
              <a:rPr lang="en-US" sz="3600">
                <a:ln w="9525" cap="flat" cmpd="sng">
                  <a:solidFill>
                    <a:srgbClr val="66C6C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6C6C2"/>
                </a:solidFill>
                <a:latin typeface="Impact" panose="020B0806030902050204" pitchFamily="2" charset="0"/>
                <a:ea typeface="Impact" panose="020B0806030902050204" pitchFamily="2" charset="0"/>
              </a:rPr>
              <a:t>PROJECT</a:t>
            </a:r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66C6C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</p:txBody>
      </p:sp>
      <p:sp>
        <p:nvSpPr>
          <p:cNvPr id="4118" name="矩形 3094"/>
          <p:cNvSpPr/>
          <p:nvPr/>
        </p:nvSpPr>
        <p:spPr>
          <a:xfrm>
            <a:off x="3314700" y="842963"/>
            <a:ext cx="2514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2D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  <a:p>
            <a:pPr algn="ctr"/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2D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椭圆 18433"/>
          <p:cNvSpPr/>
          <p:nvPr/>
        </p:nvSpPr>
        <p:spPr>
          <a:xfrm>
            <a:off x="4181475" y="1490663"/>
            <a:ext cx="768350" cy="766762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58" name="椭圆 18434"/>
          <p:cNvSpPr/>
          <p:nvPr/>
        </p:nvSpPr>
        <p:spPr>
          <a:xfrm>
            <a:off x="4284663" y="2570163"/>
            <a:ext cx="574675" cy="574675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59" name="椭圆 18435"/>
          <p:cNvSpPr/>
          <p:nvPr/>
        </p:nvSpPr>
        <p:spPr>
          <a:xfrm>
            <a:off x="5162550" y="2471738"/>
            <a:ext cx="766763" cy="766762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60" name="椭圆 18436"/>
          <p:cNvSpPr/>
          <p:nvPr/>
        </p:nvSpPr>
        <p:spPr>
          <a:xfrm>
            <a:off x="3201988" y="2471738"/>
            <a:ext cx="766762" cy="766762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61" name="椭圆 18437"/>
          <p:cNvSpPr/>
          <p:nvPr/>
        </p:nvSpPr>
        <p:spPr>
          <a:xfrm>
            <a:off x="4181475" y="3451225"/>
            <a:ext cx="768350" cy="768350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62" name="任意多边形 18438"/>
          <p:cNvSpPr/>
          <p:nvPr/>
        </p:nvSpPr>
        <p:spPr>
          <a:xfrm>
            <a:off x="2824163" y="1576388"/>
            <a:ext cx="1228725" cy="333375"/>
          </a:xfrm>
          <a:custGeom>
            <a:avLst/>
            <a:gdLst/>
            <a:ahLst/>
            <a:cxnLst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en-US"/>
          </a:p>
        </p:txBody>
      </p:sp>
      <p:sp>
        <p:nvSpPr>
          <p:cNvPr id="19463" name="任意多边形 18439"/>
          <p:cNvSpPr/>
          <p:nvPr/>
        </p:nvSpPr>
        <p:spPr>
          <a:xfrm>
            <a:off x="5570538" y="1576388"/>
            <a:ext cx="568325" cy="765175"/>
          </a:xfrm>
          <a:custGeom>
            <a:avLst/>
            <a:gdLst/>
            <a:ahLst/>
            <a:cxnLst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en-US"/>
          </a:p>
        </p:txBody>
      </p:sp>
      <p:sp>
        <p:nvSpPr>
          <p:cNvPr id="19464" name="任意多边形 18440"/>
          <p:cNvSpPr/>
          <p:nvPr/>
        </p:nvSpPr>
        <p:spPr>
          <a:xfrm>
            <a:off x="5078413" y="3522663"/>
            <a:ext cx="1014412" cy="333375"/>
          </a:xfrm>
          <a:custGeom>
            <a:avLst/>
            <a:gdLst/>
            <a:ahLst/>
            <a:cxnLst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en-US"/>
          </a:p>
        </p:txBody>
      </p:sp>
      <p:sp>
        <p:nvSpPr>
          <p:cNvPr id="19465" name="任意多边形 18441"/>
          <p:cNvSpPr/>
          <p:nvPr/>
        </p:nvSpPr>
        <p:spPr>
          <a:xfrm>
            <a:off x="2824163" y="3313113"/>
            <a:ext cx="760412" cy="220662"/>
          </a:xfrm>
          <a:custGeom>
            <a:avLst/>
            <a:gdLst/>
            <a:ahLst/>
            <a:cxnLst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en-US"/>
          </a:p>
        </p:txBody>
      </p:sp>
      <p:sp>
        <p:nvSpPr>
          <p:cNvPr id="19466" name="任意多边形 18442"/>
          <p:cNvSpPr/>
          <p:nvPr/>
        </p:nvSpPr>
        <p:spPr>
          <a:xfrm>
            <a:off x="5005388" y="2790825"/>
            <a:ext cx="68262" cy="136525"/>
          </a:xfrm>
          <a:custGeom>
            <a:avLst/>
            <a:gdLst/>
            <a:ahLst/>
            <a:cxnLst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9467" name="任意多边形 18443"/>
          <p:cNvSpPr/>
          <p:nvPr/>
        </p:nvSpPr>
        <p:spPr>
          <a:xfrm>
            <a:off x="4057650" y="2790825"/>
            <a:ext cx="68263" cy="136525"/>
          </a:xfrm>
          <a:custGeom>
            <a:avLst/>
            <a:gdLst/>
            <a:ahLst/>
            <a:cxnLst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9468" name="任意多边形 18444"/>
          <p:cNvSpPr/>
          <p:nvPr/>
        </p:nvSpPr>
        <p:spPr>
          <a:xfrm>
            <a:off x="4497388" y="3298825"/>
            <a:ext cx="136525" cy="68263"/>
          </a:xfrm>
          <a:custGeom>
            <a:avLst/>
            <a:gdLst/>
            <a:ahLst/>
            <a:cxnLst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9469" name="任意多边形 18445"/>
          <p:cNvSpPr/>
          <p:nvPr/>
        </p:nvSpPr>
        <p:spPr>
          <a:xfrm>
            <a:off x="4497388" y="2351088"/>
            <a:ext cx="136525" cy="68262"/>
          </a:xfrm>
          <a:custGeom>
            <a:avLst/>
            <a:gdLst/>
            <a:ahLst/>
            <a:cxnLst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9470" name="矩形 18446"/>
          <p:cNvSpPr/>
          <p:nvPr/>
        </p:nvSpPr>
        <p:spPr>
          <a:xfrm>
            <a:off x="6281738" y="1500188"/>
            <a:ext cx="1512887" cy="400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Option 03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Use of camera can also be done to scan the items</a:t>
            </a:r>
            <a:r>
              <a:rPr lang="zh-CN" alt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71" name="矩形 18447"/>
          <p:cNvSpPr/>
          <p:nvPr/>
        </p:nvSpPr>
        <p:spPr>
          <a:xfrm>
            <a:off x="6281738" y="3441700"/>
            <a:ext cx="1512887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Option 04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24x7 Customer Care Service</a:t>
            </a:r>
            <a:r>
              <a:rPr lang="zh-CN" alt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72" name="矩形 18448"/>
          <p:cNvSpPr/>
          <p:nvPr/>
        </p:nvSpPr>
        <p:spPr>
          <a:xfrm>
            <a:off x="1160463" y="3441700"/>
            <a:ext cx="1512887" cy="400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/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Option 02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r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Download the expenses for further consideration</a:t>
            </a:r>
            <a:r>
              <a:rPr lang="zh-CN" alt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73" name="矩形 18449"/>
          <p:cNvSpPr/>
          <p:nvPr/>
        </p:nvSpPr>
        <p:spPr>
          <a:xfrm>
            <a:off x="1160463" y="1497013"/>
            <a:ext cx="1512887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r"/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Option 01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r"/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Battery friendly application</a:t>
            </a:r>
            <a:r>
              <a:rPr lang="zh-CN" alt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74" name="任意多边形 18450"/>
          <p:cNvSpPr>
            <a:spLocks noEditPoints="1"/>
          </p:cNvSpPr>
          <p:nvPr/>
        </p:nvSpPr>
        <p:spPr>
          <a:xfrm>
            <a:off x="4437063" y="1739900"/>
            <a:ext cx="279400" cy="285750"/>
          </a:xfrm>
          <a:custGeom>
            <a:avLst/>
            <a:gdLst/>
            <a:ahLst/>
            <a:cxnLst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9475" name="组合 18451"/>
          <p:cNvGrpSpPr/>
          <p:nvPr/>
        </p:nvGrpSpPr>
        <p:grpSpPr>
          <a:xfrm>
            <a:off x="3424238" y="2686050"/>
            <a:ext cx="352425" cy="358775"/>
            <a:chOff x="0" y="0"/>
            <a:chExt cx="276" cy="281"/>
          </a:xfrm>
        </p:grpSpPr>
        <p:sp>
          <p:nvSpPr>
            <p:cNvPr id="19476" name="任意多边形 18452"/>
            <p:cNvSpPr/>
            <p:nvPr/>
          </p:nvSpPr>
          <p:spPr>
            <a:xfrm>
              <a:off x="0" y="0"/>
              <a:ext cx="276" cy="203"/>
            </a:xfrm>
            <a:custGeom>
              <a:avLst/>
              <a:gdLst/>
              <a:ahLst/>
              <a:cxnLst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9477" name="任意多边形 18453"/>
            <p:cNvSpPr/>
            <p:nvPr/>
          </p:nvSpPr>
          <p:spPr>
            <a:xfrm>
              <a:off x="84" y="115"/>
              <a:ext cx="108" cy="166"/>
            </a:xfrm>
            <a:custGeom>
              <a:avLst/>
              <a:gdLst/>
              <a:ahLst/>
              <a:cxnLst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478" name="任意多边形 18454"/>
          <p:cNvSpPr>
            <a:spLocks noEditPoints="1"/>
          </p:cNvSpPr>
          <p:nvPr/>
        </p:nvSpPr>
        <p:spPr>
          <a:xfrm>
            <a:off x="4416425" y="3684588"/>
            <a:ext cx="311150" cy="330200"/>
          </a:xfrm>
          <a:custGeom>
            <a:avLst/>
            <a:gdLst/>
            <a:ahLst/>
            <a:cxnLst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9479" name="组合 18455"/>
          <p:cNvGrpSpPr/>
          <p:nvPr/>
        </p:nvGrpSpPr>
        <p:grpSpPr>
          <a:xfrm>
            <a:off x="5399088" y="2711450"/>
            <a:ext cx="307975" cy="263525"/>
            <a:chOff x="0" y="0"/>
            <a:chExt cx="280" cy="240"/>
          </a:xfrm>
        </p:grpSpPr>
        <p:sp>
          <p:nvSpPr>
            <p:cNvPr id="19480" name="任意多边形 18456"/>
            <p:cNvSpPr>
              <a:spLocks noEditPoints="1"/>
            </p:cNvSpPr>
            <p:nvPr/>
          </p:nvSpPr>
          <p:spPr>
            <a:xfrm>
              <a:off x="0" y="0"/>
              <a:ext cx="280" cy="240"/>
            </a:xfrm>
            <a:custGeom>
              <a:avLst/>
              <a:gdLst/>
              <a:ahLst/>
              <a:cxnLst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9481" name="任意多边形 18457"/>
            <p:cNvSpPr>
              <a:spLocks noEditPoints="1"/>
            </p:cNvSpPr>
            <p:nvPr/>
          </p:nvSpPr>
          <p:spPr>
            <a:xfrm>
              <a:off x="112" y="100"/>
              <a:ext cx="88" cy="88"/>
            </a:xfrm>
            <a:custGeom>
              <a:avLst/>
              <a:gdLst/>
              <a:ahLst/>
              <a:cxnLst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482" name="任意多边形 18458"/>
          <p:cNvSpPr>
            <a:spLocks noEditPoints="1"/>
          </p:cNvSpPr>
          <p:nvPr/>
        </p:nvSpPr>
        <p:spPr>
          <a:xfrm>
            <a:off x="4456113" y="2751138"/>
            <a:ext cx="231775" cy="215900"/>
          </a:xfrm>
          <a:custGeom>
            <a:avLst/>
            <a:gdLst/>
            <a:ahLst/>
            <a:cxnLst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rgbClr val="66C6C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9483" name="文本框 18459"/>
          <p:cNvSpPr txBox="1"/>
          <p:nvPr/>
        </p:nvSpPr>
        <p:spPr>
          <a:xfrm>
            <a:off x="687388" y="328613"/>
            <a:ext cx="2108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Write Your Great Title Here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grpSp>
        <p:nvGrpSpPr>
          <p:cNvPr id="19484" name="组合 18460"/>
          <p:cNvGrpSpPr/>
          <p:nvPr/>
        </p:nvGrpSpPr>
        <p:grpSpPr>
          <a:xfrm>
            <a:off x="260350" y="241300"/>
            <a:ext cx="407988" cy="412750"/>
            <a:chOff x="0" y="0"/>
            <a:chExt cx="257" cy="260"/>
          </a:xfrm>
        </p:grpSpPr>
        <p:sp>
          <p:nvSpPr>
            <p:cNvPr id="19485" name="矩形 18461"/>
            <p:cNvSpPr/>
            <p:nvPr/>
          </p:nvSpPr>
          <p:spPr>
            <a:xfrm>
              <a:off x="0" y="0"/>
              <a:ext cx="227" cy="227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86" name="矩形 18462"/>
            <p:cNvSpPr/>
            <p:nvPr/>
          </p:nvSpPr>
          <p:spPr>
            <a:xfrm>
              <a:off x="30" y="33"/>
              <a:ext cx="227" cy="227"/>
            </a:xfrm>
            <a:prstGeom prst="rect">
              <a:avLst/>
            </a:prstGeom>
            <a:solidFill>
              <a:srgbClr val="FFF2D2"/>
            </a:solidFill>
            <a:ln w="9525" cap="flat" cmpd="sng">
              <a:solidFill>
                <a:srgbClr val="66C6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9487" name="文本框 18463"/>
          <p:cNvSpPr txBox="1"/>
          <p:nvPr/>
        </p:nvSpPr>
        <p:spPr>
          <a:xfrm>
            <a:off x="303213" y="322263"/>
            <a:ext cx="373062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pPr algn="ctr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03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24577"/>
          <p:cNvSpPr txBox="1"/>
          <p:nvPr/>
        </p:nvSpPr>
        <p:spPr>
          <a:xfrm>
            <a:off x="687388" y="328613"/>
            <a:ext cx="2108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Write Your Great Title Here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grpSp>
        <p:nvGrpSpPr>
          <p:cNvPr id="25602" name="组合 24578"/>
          <p:cNvGrpSpPr/>
          <p:nvPr/>
        </p:nvGrpSpPr>
        <p:grpSpPr>
          <a:xfrm>
            <a:off x="260350" y="241300"/>
            <a:ext cx="407988" cy="412750"/>
            <a:chOff x="0" y="0"/>
            <a:chExt cx="257" cy="260"/>
          </a:xfrm>
        </p:grpSpPr>
        <p:sp>
          <p:nvSpPr>
            <p:cNvPr id="25603" name="矩形 24579"/>
            <p:cNvSpPr/>
            <p:nvPr/>
          </p:nvSpPr>
          <p:spPr>
            <a:xfrm>
              <a:off x="0" y="0"/>
              <a:ext cx="227" cy="227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5604" name="矩形 24580"/>
            <p:cNvSpPr/>
            <p:nvPr/>
          </p:nvSpPr>
          <p:spPr>
            <a:xfrm>
              <a:off x="30" y="33"/>
              <a:ext cx="227" cy="227"/>
            </a:xfrm>
            <a:prstGeom prst="rect">
              <a:avLst/>
            </a:prstGeom>
            <a:solidFill>
              <a:srgbClr val="FFF2D2"/>
            </a:solidFill>
            <a:ln w="9525" cap="flat" cmpd="sng">
              <a:solidFill>
                <a:srgbClr val="66C6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5605" name="文本框 24581"/>
          <p:cNvSpPr txBox="1"/>
          <p:nvPr/>
        </p:nvSpPr>
        <p:spPr>
          <a:xfrm>
            <a:off x="303530" y="322263"/>
            <a:ext cx="370840" cy="305435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pPr algn="ctr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03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25606" name="任意多边形 24582"/>
          <p:cNvSpPr/>
          <p:nvPr/>
        </p:nvSpPr>
        <p:spPr>
          <a:xfrm>
            <a:off x="3143250" y="2941638"/>
            <a:ext cx="1401763" cy="1400175"/>
          </a:xfrm>
          <a:custGeom>
            <a:avLst/>
            <a:gdLst/>
            <a:ahLst/>
            <a:cxnLst/>
            <a:pathLst>
              <a:path w="912" h="913">
                <a:moveTo>
                  <a:pt x="456" y="0"/>
                </a:moveTo>
                <a:cubicBezTo>
                  <a:pt x="204" y="0"/>
                  <a:pt x="0" y="205"/>
                  <a:pt x="0" y="457"/>
                </a:cubicBezTo>
                <a:cubicBezTo>
                  <a:pt x="0" y="709"/>
                  <a:pt x="204" y="913"/>
                  <a:pt x="456" y="913"/>
                </a:cubicBezTo>
                <a:cubicBezTo>
                  <a:pt x="708" y="913"/>
                  <a:pt x="912" y="709"/>
                  <a:pt x="912" y="457"/>
                </a:cubicBezTo>
                <a:cubicBezTo>
                  <a:pt x="912" y="0"/>
                  <a:pt x="912" y="0"/>
                  <a:pt x="912" y="0"/>
                </a:cubicBezTo>
                <a:lnTo>
                  <a:pt x="456" y="0"/>
                </a:lnTo>
                <a:close/>
              </a:path>
            </a:pathLst>
          </a:cu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07" name="任意多边形 24583"/>
          <p:cNvSpPr/>
          <p:nvPr/>
        </p:nvSpPr>
        <p:spPr>
          <a:xfrm>
            <a:off x="4611688" y="2941638"/>
            <a:ext cx="839787" cy="836612"/>
          </a:xfrm>
          <a:custGeom>
            <a:avLst/>
            <a:gdLst/>
            <a:ahLst/>
            <a:cxnLst/>
            <a:pathLst>
              <a:path w="546" h="546">
                <a:moveTo>
                  <a:pt x="273" y="0"/>
                </a:moveTo>
                <a:cubicBezTo>
                  <a:pt x="424" y="0"/>
                  <a:pt x="546" y="123"/>
                  <a:pt x="546" y="273"/>
                </a:cubicBezTo>
                <a:cubicBezTo>
                  <a:pt x="546" y="424"/>
                  <a:pt x="424" y="546"/>
                  <a:pt x="273" y="546"/>
                </a:cubicBezTo>
                <a:cubicBezTo>
                  <a:pt x="123" y="546"/>
                  <a:pt x="0" y="424"/>
                  <a:pt x="0" y="273"/>
                </a:cubicBezTo>
                <a:cubicBezTo>
                  <a:pt x="0" y="0"/>
                  <a:pt x="0" y="0"/>
                  <a:pt x="0" y="0"/>
                </a:cubicBezTo>
                <a:lnTo>
                  <a:pt x="273" y="0"/>
                </a:lnTo>
                <a:close/>
              </a:path>
            </a:pathLst>
          </a:custGeom>
          <a:solidFill>
            <a:srgbClr val="66C6C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08" name="任意多边形 24584"/>
          <p:cNvSpPr/>
          <p:nvPr/>
        </p:nvSpPr>
        <p:spPr>
          <a:xfrm>
            <a:off x="4611688" y="1477963"/>
            <a:ext cx="1403350" cy="1398587"/>
          </a:xfrm>
          <a:custGeom>
            <a:avLst/>
            <a:gdLst/>
            <a:ahLst/>
            <a:cxnLst/>
            <a:pathLst>
              <a:path w="913" h="912">
                <a:moveTo>
                  <a:pt x="457" y="912"/>
                </a:moveTo>
                <a:cubicBezTo>
                  <a:pt x="709" y="912"/>
                  <a:pt x="913" y="708"/>
                  <a:pt x="913" y="456"/>
                </a:cubicBezTo>
                <a:cubicBezTo>
                  <a:pt x="913" y="204"/>
                  <a:pt x="709" y="0"/>
                  <a:pt x="457" y="0"/>
                </a:cubicBezTo>
                <a:cubicBezTo>
                  <a:pt x="205" y="0"/>
                  <a:pt x="0" y="204"/>
                  <a:pt x="0" y="456"/>
                </a:cubicBezTo>
                <a:cubicBezTo>
                  <a:pt x="0" y="912"/>
                  <a:pt x="0" y="912"/>
                  <a:pt x="0" y="912"/>
                </a:cubicBezTo>
                <a:lnTo>
                  <a:pt x="457" y="912"/>
                </a:lnTo>
                <a:close/>
              </a:path>
            </a:pathLst>
          </a:cu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09" name="任意多边形 24585"/>
          <p:cNvSpPr/>
          <p:nvPr/>
        </p:nvSpPr>
        <p:spPr>
          <a:xfrm>
            <a:off x="3144838" y="1479550"/>
            <a:ext cx="1400175" cy="1397000"/>
          </a:xfrm>
          <a:custGeom>
            <a:avLst/>
            <a:gdLst/>
            <a:ahLst/>
            <a:cxnLst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5610" name="任意多边形 24586"/>
          <p:cNvSpPr>
            <a:spLocks noEditPoints="1"/>
          </p:cNvSpPr>
          <p:nvPr/>
        </p:nvSpPr>
        <p:spPr>
          <a:xfrm>
            <a:off x="4921250" y="3286125"/>
            <a:ext cx="219075" cy="149225"/>
          </a:xfrm>
          <a:custGeom>
            <a:avLst/>
            <a:gdLst/>
            <a:ahLst/>
            <a:cxnLst/>
            <a:pathLst>
              <a:path w="98" h="69">
                <a:moveTo>
                  <a:pt x="79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82" y="61"/>
                  <a:pt x="85" y="60"/>
                  <a:pt x="87" y="58"/>
                </a:cubicBezTo>
                <a:cubicBezTo>
                  <a:pt x="89" y="55"/>
                  <a:pt x="91" y="52"/>
                  <a:pt x="91" y="49"/>
                </a:cubicBezTo>
                <a:cubicBezTo>
                  <a:pt x="91" y="46"/>
                  <a:pt x="90" y="43"/>
                  <a:pt x="88" y="41"/>
                </a:cubicBezTo>
                <a:cubicBezTo>
                  <a:pt x="86" y="39"/>
                  <a:pt x="84" y="38"/>
                  <a:pt x="81" y="37"/>
                </a:cubicBezTo>
                <a:cubicBezTo>
                  <a:pt x="79" y="37"/>
                  <a:pt x="78" y="35"/>
                  <a:pt x="78" y="33"/>
                </a:cubicBezTo>
                <a:cubicBezTo>
                  <a:pt x="78" y="26"/>
                  <a:pt x="75" y="20"/>
                  <a:pt x="70" y="15"/>
                </a:cubicBezTo>
                <a:cubicBezTo>
                  <a:pt x="65" y="10"/>
                  <a:pt x="59" y="8"/>
                  <a:pt x="52" y="8"/>
                </a:cubicBezTo>
                <a:cubicBezTo>
                  <a:pt x="46" y="8"/>
                  <a:pt x="41" y="9"/>
                  <a:pt x="37" y="12"/>
                </a:cubicBezTo>
                <a:cubicBezTo>
                  <a:pt x="33" y="14"/>
                  <a:pt x="30" y="19"/>
                  <a:pt x="28" y="23"/>
                </a:cubicBezTo>
                <a:cubicBezTo>
                  <a:pt x="27" y="25"/>
                  <a:pt x="26" y="26"/>
                  <a:pt x="24" y="26"/>
                </a:cubicBezTo>
                <a:cubicBezTo>
                  <a:pt x="20" y="26"/>
                  <a:pt x="16" y="28"/>
                  <a:pt x="13" y="31"/>
                </a:cubicBezTo>
                <a:cubicBezTo>
                  <a:pt x="10" y="34"/>
                  <a:pt x="8" y="39"/>
                  <a:pt x="8" y="43"/>
                </a:cubicBezTo>
                <a:cubicBezTo>
                  <a:pt x="8" y="48"/>
                  <a:pt x="10" y="53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6" y="59"/>
                  <a:pt x="21" y="61"/>
                  <a:pt x="26" y="61"/>
                </a:cubicBezTo>
                <a:cubicBezTo>
                  <a:pt x="79" y="61"/>
                  <a:pt x="79" y="61"/>
                  <a:pt x="79" y="61"/>
                </a:cubicBezTo>
                <a:close/>
                <a:moveTo>
                  <a:pt x="26" y="42"/>
                </a:moveTo>
                <a:cubicBezTo>
                  <a:pt x="26" y="42"/>
                  <a:pt x="26" y="42"/>
                  <a:pt x="26" y="42"/>
                </a:cubicBezTo>
                <a:cubicBezTo>
                  <a:pt x="25" y="41"/>
                  <a:pt x="25" y="39"/>
                  <a:pt x="26" y="39"/>
                </a:cubicBezTo>
                <a:cubicBezTo>
                  <a:pt x="27" y="38"/>
                  <a:pt x="29" y="38"/>
                  <a:pt x="29" y="39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8" y="30"/>
                </a:cubicBezTo>
                <a:cubicBezTo>
                  <a:pt x="38" y="43"/>
                  <a:pt x="38" y="43"/>
                  <a:pt x="38" y="43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38"/>
                  <a:pt x="45" y="38"/>
                  <a:pt x="46" y="39"/>
                </a:cubicBezTo>
                <a:cubicBezTo>
                  <a:pt x="47" y="39"/>
                  <a:pt x="47" y="41"/>
                  <a:pt x="46" y="42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1"/>
                  <a:pt x="37" y="51"/>
                  <a:pt x="36" y="51"/>
                </a:cubicBezTo>
                <a:cubicBezTo>
                  <a:pt x="36" y="51"/>
                  <a:pt x="36" y="51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26" y="42"/>
                  <a:pt x="26" y="42"/>
                  <a:pt x="26" y="42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0" y="41"/>
                  <a:pt x="49" y="40"/>
                </a:cubicBezTo>
                <a:cubicBezTo>
                  <a:pt x="48" y="39"/>
                  <a:pt x="48" y="37"/>
                  <a:pt x="49" y="37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61" y="28"/>
                  <a:pt x="61" y="28"/>
                </a:cubicBezTo>
                <a:cubicBezTo>
                  <a:pt x="69" y="37"/>
                  <a:pt x="69" y="37"/>
                  <a:pt x="69" y="37"/>
                </a:cubicBezTo>
                <a:cubicBezTo>
                  <a:pt x="70" y="37"/>
                  <a:pt x="70" y="39"/>
                  <a:pt x="69" y="40"/>
                </a:cubicBezTo>
                <a:cubicBezTo>
                  <a:pt x="68" y="41"/>
                  <a:pt x="67" y="41"/>
                  <a:pt x="66" y="40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50"/>
                  <a:pt x="61" y="51"/>
                  <a:pt x="59" y="51"/>
                </a:cubicBezTo>
                <a:cubicBezTo>
                  <a:pt x="58" y="51"/>
                  <a:pt x="57" y="50"/>
                  <a:pt x="57" y="48"/>
                </a:cubicBezTo>
                <a:cubicBezTo>
                  <a:pt x="57" y="35"/>
                  <a:pt x="57" y="35"/>
                  <a:pt x="57" y="35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93" y="63"/>
                </a:moveTo>
                <a:cubicBezTo>
                  <a:pt x="93" y="63"/>
                  <a:pt x="93" y="63"/>
                  <a:pt x="93" y="63"/>
                </a:cubicBezTo>
                <a:cubicBezTo>
                  <a:pt x="89" y="66"/>
                  <a:pt x="84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19" y="69"/>
                  <a:pt x="12" y="66"/>
                  <a:pt x="8" y="61"/>
                </a:cubicBezTo>
                <a:cubicBezTo>
                  <a:pt x="3" y="57"/>
                  <a:pt x="0" y="50"/>
                  <a:pt x="0" y="43"/>
                </a:cubicBezTo>
                <a:cubicBezTo>
                  <a:pt x="0" y="37"/>
                  <a:pt x="3" y="30"/>
                  <a:pt x="7" y="26"/>
                </a:cubicBezTo>
                <a:cubicBezTo>
                  <a:pt x="11" y="22"/>
                  <a:pt x="16" y="19"/>
                  <a:pt x="22" y="18"/>
                </a:cubicBezTo>
                <a:cubicBezTo>
                  <a:pt x="25" y="13"/>
                  <a:pt x="28" y="9"/>
                  <a:pt x="33" y="5"/>
                </a:cubicBezTo>
                <a:cubicBezTo>
                  <a:pt x="39" y="2"/>
                  <a:pt x="45" y="0"/>
                  <a:pt x="52" y="0"/>
                </a:cubicBezTo>
                <a:cubicBezTo>
                  <a:pt x="61" y="0"/>
                  <a:pt x="69" y="4"/>
                  <a:pt x="75" y="10"/>
                </a:cubicBezTo>
                <a:cubicBezTo>
                  <a:pt x="81" y="15"/>
                  <a:pt x="84" y="22"/>
                  <a:pt x="85" y="30"/>
                </a:cubicBezTo>
                <a:cubicBezTo>
                  <a:pt x="88" y="32"/>
                  <a:pt x="91" y="34"/>
                  <a:pt x="94" y="36"/>
                </a:cubicBezTo>
                <a:cubicBezTo>
                  <a:pt x="97" y="40"/>
                  <a:pt x="98" y="44"/>
                  <a:pt x="98" y="49"/>
                </a:cubicBezTo>
                <a:cubicBezTo>
                  <a:pt x="98" y="54"/>
                  <a:pt x="96" y="59"/>
                  <a:pt x="93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3" y="63"/>
                  <a:pt x="93" y="63"/>
                  <a:pt x="93" y="6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11" name="任意多边形 24587"/>
          <p:cNvSpPr>
            <a:spLocks noEditPoints="1"/>
          </p:cNvSpPr>
          <p:nvPr/>
        </p:nvSpPr>
        <p:spPr>
          <a:xfrm>
            <a:off x="5148263" y="1824038"/>
            <a:ext cx="212725" cy="269875"/>
          </a:xfrm>
          <a:custGeom>
            <a:avLst/>
            <a:gdLst/>
            <a:ahLst/>
            <a:cxnLst/>
            <a:pathLst>
              <a:path w="79" h="99">
                <a:moveTo>
                  <a:pt x="32" y="49"/>
                </a:moveTo>
                <a:cubicBezTo>
                  <a:pt x="29" y="47"/>
                  <a:pt x="27" y="44"/>
                  <a:pt x="24" y="42"/>
                </a:cubicBezTo>
                <a:cubicBezTo>
                  <a:pt x="16" y="35"/>
                  <a:pt x="8" y="28"/>
                  <a:pt x="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8" y="0"/>
                  <a:pt x="79" y="2"/>
                  <a:pt x="79" y="4"/>
                </a:cubicBezTo>
                <a:cubicBezTo>
                  <a:pt x="79" y="6"/>
                  <a:pt x="78" y="8"/>
                  <a:pt x="75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2" y="28"/>
                  <a:pt x="64" y="35"/>
                  <a:pt x="55" y="42"/>
                </a:cubicBezTo>
                <a:cubicBezTo>
                  <a:pt x="53" y="44"/>
                  <a:pt x="50" y="47"/>
                  <a:pt x="48" y="49"/>
                </a:cubicBezTo>
                <a:cubicBezTo>
                  <a:pt x="50" y="52"/>
                  <a:pt x="53" y="54"/>
                  <a:pt x="55" y="57"/>
                </a:cubicBezTo>
                <a:cubicBezTo>
                  <a:pt x="64" y="64"/>
                  <a:pt x="72" y="70"/>
                  <a:pt x="73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8" y="91"/>
                  <a:pt x="79" y="93"/>
                  <a:pt x="79" y="95"/>
                </a:cubicBezTo>
                <a:cubicBezTo>
                  <a:pt x="79" y="97"/>
                  <a:pt x="78" y="99"/>
                  <a:pt x="75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4" y="99"/>
                  <a:pt x="4" y="99"/>
                  <a:pt x="4" y="99"/>
                </a:cubicBezTo>
                <a:cubicBezTo>
                  <a:pt x="2" y="99"/>
                  <a:pt x="0" y="97"/>
                  <a:pt x="0" y="95"/>
                </a:cubicBezTo>
                <a:cubicBezTo>
                  <a:pt x="0" y="93"/>
                  <a:pt x="2" y="91"/>
                  <a:pt x="4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8" y="70"/>
                  <a:pt x="16" y="64"/>
                  <a:pt x="24" y="57"/>
                </a:cubicBezTo>
                <a:cubicBezTo>
                  <a:pt x="27" y="54"/>
                  <a:pt x="29" y="52"/>
                  <a:pt x="32" y="49"/>
                </a:cubicBezTo>
                <a:close/>
                <a:moveTo>
                  <a:pt x="14" y="91"/>
                </a:moveTo>
                <a:cubicBezTo>
                  <a:pt x="14" y="91"/>
                  <a:pt x="14" y="91"/>
                  <a:pt x="14" y="91"/>
                </a:cubicBezTo>
                <a:cubicBezTo>
                  <a:pt x="17" y="91"/>
                  <a:pt x="17" y="91"/>
                  <a:pt x="17" y="91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69"/>
                  <a:pt x="40" y="69"/>
                  <a:pt x="41" y="70"/>
                </a:cubicBezTo>
                <a:cubicBezTo>
                  <a:pt x="62" y="91"/>
                  <a:pt x="62" y="91"/>
                  <a:pt x="62" y="91"/>
                </a:cubicBezTo>
                <a:cubicBezTo>
                  <a:pt x="65" y="91"/>
                  <a:pt x="65" y="91"/>
                  <a:pt x="65" y="91"/>
                </a:cubicBezTo>
                <a:cubicBezTo>
                  <a:pt x="64" y="74"/>
                  <a:pt x="58" y="68"/>
                  <a:pt x="50" y="62"/>
                </a:cubicBezTo>
                <a:cubicBezTo>
                  <a:pt x="47" y="59"/>
                  <a:pt x="43" y="56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6" y="56"/>
                  <a:pt x="32" y="59"/>
                  <a:pt x="29" y="62"/>
                </a:cubicBezTo>
                <a:cubicBezTo>
                  <a:pt x="22" y="68"/>
                  <a:pt x="15" y="74"/>
                  <a:pt x="14" y="91"/>
                </a:cubicBezTo>
                <a:close/>
                <a:moveTo>
                  <a:pt x="24" y="91"/>
                </a:moveTo>
                <a:cubicBezTo>
                  <a:pt x="24" y="91"/>
                  <a:pt x="24" y="91"/>
                  <a:pt x="24" y="91"/>
                </a:cubicBezTo>
                <a:cubicBezTo>
                  <a:pt x="56" y="91"/>
                  <a:pt x="56" y="91"/>
                  <a:pt x="56" y="91"/>
                </a:cubicBezTo>
                <a:cubicBezTo>
                  <a:pt x="40" y="75"/>
                  <a:pt x="40" y="75"/>
                  <a:pt x="40" y="75"/>
                </a:cubicBezTo>
                <a:cubicBezTo>
                  <a:pt x="24" y="91"/>
                  <a:pt x="24" y="91"/>
                  <a:pt x="24" y="91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62" y="24"/>
                  <a:pt x="65" y="18"/>
                  <a:pt x="6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5" y="18"/>
                  <a:pt x="17" y="24"/>
                  <a:pt x="20" y="28"/>
                </a:cubicBezTo>
                <a:close/>
                <a:moveTo>
                  <a:pt x="55" y="33"/>
                </a:moveTo>
                <a:cubicBezTo>
                  <a:pt x="55" y="33"/>
                  <a:pt x="55" y="33"/>
                  <a:pt x="55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4"/>
                  <a:pt x="27" y="35"/>
                  <a:pt x="29" y="37"/>
                </a:cubicBezTo>
                <a:cubicBezTo>
                  <a:pt x="32" y="40"/>
                  <a:pt x="36" y="43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3" y="43"/>
                  <a:pt x="47" y="40"/>
                  <a:pt x="50" y="37"/>
                </a:cubicBezTo>
                <a:cubicBezTo>
                  <a:pt x="52" y="35"/>
                  <a:pt x="54" y="34"/>
                  <a:pt x="55" y="33"/>
                </a:cubicBezTo>
                <a:close/>
              </a:path>
            </a:pathLst>
          </a:custGeom>
          <a:solidFill>
            <a:srgbClr val="66C6C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12" name="任意多边形 24588"/>
          <p:cNvSpPr>
            <a:spLocks noEditPoints="1"/>
          </p:cNvSpPr>
          <p:nvPr/>
        </p:nvSpPr>
        <p:spPr>
          <a:xfrm>
            <a:off x="3709988" y="3228975"/>
            <a:ext cx="266700" cy="260350"/>
          </a:xfrm>
          <a:custGeom>
            <a:avLst/>
            <a:gdLst/>
            <a:ahLst/>
            <a:cxnLst/>
            <a:pathLst>
              <a:path w="98" h="98">
                <a:moveTo>
                  <a:pt x="49" y="0"/>
                </a:moveTo>
                <a:cubicBezTo>
                  <a:pt x="63" y="0"/>
                  <a:pt x="75" y="6"/>
                  <a:pt x="84" y="15"/>
                </a:cubicBezTo>
                <a:cubicBezTo>
                  <a:pt x="93" y="24"/>
                  <a:pt x="98" y="36"/>
                  <a:pt x="98" y="49"/>
                </a:cubicBezTo>
                <a:cubicBezTo>
                  <a:pt x="98" y="63"/>
                  <a:pt x="93" y="75"/>
                  <a:pt x="84" y="84"/>
                </a:cubicBezTo>
                <a:cubicBezTo>
                  <a:pt x="75" y="93"/>
                  <a:pt x="63" y="98"/>
                  <a:pt x="49" y="98"/>
                </a:cubicBezTo>
                <a:cubicBezTo>
                  <a:pt x="36" y="98"/>
                  <a:pt x="23" y="93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6" y="75"/>
                  <a:pt x="0" y="63"/>
                  <a:pt x="0" y="49"/>
                </a:cubicBezTo>
                <a:cubicBezTo>
                  <a:pt x="0" y="36"/>
                  <a:pt x="6" y="24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23" y="6"/>
                  <a:pt x="36" y="0"/>
                  <a:pt x="49" y="0"/>
                </a:cubicBezTo>
                <a:close/>
                <a:moveTo>
                  <a:pt x="51" y="8"/>
                </a:moveTo>
                <a:cubicBezTo>
                  <a:pt x="51" y="8"/>
                  <a:pt x="51" y="8"/>
                  <a:pt x="51" y="8"/>
                </a:cubicBezTo>
                <a:cubicBezTo>
                  <a:pt x="51" y="48"/>
                  <a:pt x="51" y="48"/>
                  <a:pt x="51" y="48"/>
                </a:cubicBezTo>
                <a:cubicBezTo>
                  <a:pt x="80" y="77"/>
                  <a:pt x="80" y="77"/>
                  <a:pt x="80" y="77"/>
                </a:cubicBezTo>
                <a:cubicBezTo>
                  <a:pt x="87" y="70"/>
                  <a:pt x="91" y="60"/>
                  <a:pt x="91" y="49"/>
                </a:cubicBezTo>
                <a:cubicBezTo>
                  <a:pt x="91" y="38"/>
                  <a:pt x="86" y="28"/>
                  <a:pt x="78" y="20"/>
                </a:cubicBezTo>
                <a:cubicBezTo>
                  <a:pt x="78" y="20"/>
                  <a:pt x="78" y="20"/>
                  <a:pt x="78" y="20"/>
                </a:cubicBezTo>
                <a:cubicBezTo>
                  <a:pt x="71" y="13"/>
                  <a:pt x="62" y="8"/>
                  <a:pt x="51" y="8"/>
                </a:cubicBezTo>
                <a:close/>
                <a:moveTo>
                  <a:pt x="77" y="80"/>
                </a:moveTo>
                <a:cubicBezTo>
                  <a:pt x="77" y="80"/>
                  <a:pt x="77" y="80"/>
                  <a:pt x="77" y="80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0"/>
                  <a:pt x="47" y="50"/>
                  <a:pt x="47" y="49"/>
                </a:cubicBezTo>
                <a:cubicBezTo>
                  <a:pt x="47" y="8"/>
                  <a:pt x="47" y="8"/>
                  <a:pt x="47" y="8"/>
                </a:cubicBezTo>
                <a:cubicBezTo>
                  <a:pt x="36" y="8"/>
                  <a:pt x="27" y="13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2" y="28"/>
                  <a:pt x="8" y="38"/>
                  <a:pt x="8" y="49"/>
                </a:cubicBezTo>
                <a:cubicBezTo>
                  <a:pt x="8" y="61"/>
                  <a:pt x="12" y="71"/>
                  <a:pt x="20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7" y="86"/>
                  <a:pt x="38" y="91"/>
                  <a:pt x="49" y="91"/>
                </a:cubicBezTo>
                <a:cubicBezTo>
                  <a:pt x="60" y="91"/>
                  <a:pt x="69" y="87"/>
                  <a:pt x="77" y="80"/>
                </a:cubicBezTo>
                <a:close/>
              </a:path>
            </a:pathLst>
          </a:custGeom>
          <a:solidFill>
            <a:srgbClr val="66C6C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13" name="文本框 24589"/>
          <p:cNvSpPr txBox="1"/>
          <p:nvPr/>
        </p:nvSpPr>
        <p:spPr>
          <a:xfrm>
            <a:off x="3459163" y="3517900"/>
            <a:ext cx="7953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x-none" sz="2400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30%</a:t>
            </a:r>
            <a:endParaRPr lang="en-US" altLang="x-none" sz="2400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x-none" sz="800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Option </a:t>
            </a:r>
            <a:r>
              <a:rPr lang="zh-CN" altLang="en-US" sz="800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endParaRPr lang="en-US" altLang="x-none" sz="800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614" name="文本框 24590"/>
          <p:cNvSpPr txBox="1"/>
          <p:nvPr/>
        </p:nvSpPr>
        <p:spPr>
          <a:xfrm>
            <a:off x="4859338" y="2111375"/>
            <a:ext cx="7953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x-none" sz="2400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23%</a:t>
            </a:r>
            <a:endParaRPr lang="en-US" altLang="x-none" sz="2400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x-none" sz="800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Option </a:t>
            </a:r>
            <a:r>
              <a:rPr lang="zh-CN" altLang="en-US" sz="800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endParaRPr lang="en-US" altLang="x-none" sz="800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615" name="矩形 24591"/>
          <p:cNvSpPr/>
          <p:nvPr/>
        </p:nvSpPr>
        <p:spPr>
          <a:xfrm>
            <a:off x="6243638" y="1751013"/>
            <a:ext cx="2405062" cy="4419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TOPIC HEADER ONE</a:t>
            </a:r>
            <a:endParaRPr lang="zh-CN" altLang="en-US" sz="800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ith the application in use we find a drastic change in user interaction.</a:t>
            </a:r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617" name="任意多边形 24593"/>
          <p:cNvSpPr/>
          <p:nvPr/>
        </p:nvSpPr>
        <p:spPr>
          <a:xfrm>
            <a:off x="3705225" y="2038350"/>
            <a:ext cx="839788" cy="838200"/>
          </a:xfrm>
          <a:custGeom>
            <a:avLst/>
            <a:gdLst/>
            <a:ahLst/>
            <a:cxnLst/>
            <a:pathLst>
              <a:path w="546" h="546">
                <a:moveTo>
                  <a:pt x="273" y="546"/>
                </a:moveTo>
                <a:cubicBezTo>
                  <a:pt x="123" y="546"/>
                  <a:pt x="0" y="424"/>
                  <a:pt x="0" y="273"/>
                </a:cubicBezTo>
                <a:cubicBezTo>
                  <a:pt x="0" y="123"/>
                  <a:pt x="123" y="0"/>
                  <a:pt x="273" y="0"/>
                </a:cubicBezTo>
                <a:cubicBezTo>
                  <a:pt x="424" y="0"/>
                  <a:pt x="546" y="123"/>
                  <a:pt x="546" y="273"/>
                </a:cubicBezTo>
                <a:cubicBezTo>
                  <a:pt x="546" y="546"/>
                  <a:pt x="546" y="546"/>
                  <a:pt x="546" y="546"/>
                </a:cubicBezTo>
                <a:lnTo>
                  <a:pt x="273" y="546"/>
                </a:lnTo>
                <a:close/>
              </a:path>
            </a:pathLst>
          </a:custGeom>
          <a:solidFill>
            <a:srgbClr val="66C6C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18" name="任意多边形 24594"/>
          <p:cNvSpPr>
            <a:spLocks noEditPoints="1"/>
          </p:cNvSpPr>
          <p:nvPr/>
        </p:nvSpPr>
        <p:spPr>
          <a:xfrm>
            <a:off x="4092575" y="2349500"/>
            <a:ext cx="209550" cy="215900"/>
          </a:xfrm>
          <a:custGeom>
            <a:avLst/>
            <a:gdLst/>
            <a:ahLst/>
            <a:cxnLst/>
            <a:pathLst>
              <a:path w="95" h="98">
                <a:moveTo>
                  <a:pt x="11" y="0"/>
                </a:move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1"/>
                </a:cubicBezTo>
                <a:cubicBezTo>
                  <a:pt x="85" y="29"/>
                  <a:pt x="85" y="29"/>
                  <a:pt x="85" y="29"/>
                </a:cubicBezTo>
                <a:cubicBezTo>
                  <a:pt x="86" y="29"/>
                  <a:pt x="86" y="30"/>
                  <a:pt x="86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40"/>
                  <a:pt x="85" y="41"/>
                  <a:pt x="82" y="41"/>
                </a:cubicBezTo>
                <a:cubicBezTo>
                  <a:pt x="80" y="41"/>
                  <a:pt x="79" y="40"/>
                  <a:pt x="79" y="37"/>
                </a:cubicBezTo>
                <a:cubicBezTo>
                  <a:pt x="79" y="34"/>
                  <a:pt x="79" y="34"/>
                  <a:pt x="79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59" y="34"/>
                  <a:pt x="57" y="33"/>
                  <a:pt x="5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4" y="29"/>
                  <a:pt x="53" y="27"/>
                  <a:pt x="53" y="25"/>
                </a:cubicBezTo>
                <a:cubicBezTo>
                  <a:pt x="53" y="8"/>
                  <a:pt x="53" y="8"/>
                  <a:pt x="53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9" y="8"/>
                  <a:pt x="9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9"/>
                  <a:pt x="8" y="90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10" y="91"/>
                  <a:pt x="11" y="91"/>
                </a:cubicBezTo>
                <a:cubicBezTo>
                  <a:pt x="76" y="91"/>
                  <a:pt x="76" y="91"/>
                  <a:pt x="76" y="91"/>
                </a:cubicBezTo>
                <a:cubicBezTo>
                  <a:pt x="77" y="91"/>
                  <a:pt x="77" y="90"/>
                  <a:pt x="78" y="90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0"/>
                  <a:pt x="79" y="89"/>
                  <a:pt x="79" y="88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84"/>
                  <a:pt x="80" y="82"/>
                  <a:pt x="82" y="82"/>
                </a:cubicBezTo>
                <a:cubicBezTo>
                  <a:pt x="85" y="82"/>
                  <a:pt x="86" y="84"/>
                  <a:pt x="86" y="86"/>
                </a:cubicBezTo>
                <a:cubicBezTo>
                  <a:pt x="86" y="88"/>
                  <a:pt x="86" y="88"/>
                  <a:pt x="86" y="88"/>
                </a:cubicBezTo>
                <a:cubicBezTo>
                  <a:pt x="86" y="91"/>
                  <a:pt x="85" y="94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81" y="97"/>
                  <a:pt x="79" y="98"/>
                  <a:pt x="76" y="98"/>
                </a:cubicBezTo>
                <a:cubicBezTo>
                  <a:pt x="11" y="98"/>
                  <a:pt x="11" y="98"/>
                  <a:pt x="11" y="98"/>
                </a:cubicBezTo>
                <a:cubicBezTo>
                  <a:pt x="8" y="98"/>
                  <a:pt x="5" y="97"/>
                  <a:pt x="3" y="95"/>
                </a:cubicBezTo>
                <a:cubicBezTo>
                  <a:pt x="2" y="94"/>
                  <a:pt x="0" y="91"/>
                  <a:pt x="0" y="8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5"/>
                  <a:pt x="3" y="3"/>
                </a:cubicBezTo>
                <a:cubicBezTo>
                  <a:pt x="5" y="1"/>
                  <a:pt x="8" y="0"/>
                  <a:pt x="11" y="0"/>
                </a:cubicBezTo>
                <a:close/>
                <a:moveTo>
                  <a:pt x="72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94" y="60"/>
                  <a:pt x="94" y="60"/>
                  <a:pt x="94" y="60"/>
                </a:cubicBezTo>
                <a:cubicBezTo>
                  <a:pt x="95" y="61"/>
                  <a:pt x="95" y="63"/>
                  <a:pt x="94" y="63"/>
                </a:cubicBezTo>
                <a:cubicBezTo>
                  <a:pt x="72" y="86"/>
                  <a:pt x="72" y="86"/>
                  <a:pt x="72" y="86"/>
                </a:cubicBezTo>
                <a:cubicBezTo>
                  <a:pt x="71" y="87"/>
                  <a:pt x="69" y="87"/>
                  <a:pt x="68" y="86"/>
                </a:cubicBezTo>
                <a:cubicBezTo>
                  <a:pt x="68" y="85"/>
                  <a:pt x="68" y="85"/>
                  <a:pt x="68" y="84"/>
                </a:cubicBezTo>
                <a:cubicBezTo>
                  <a:pt x="68" y="73"/>
                  <a:pt x="68" y="73"/>
                  <a:pt x="68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1" y="73"/>
                  <a:pt x="49" y="72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1"/>
                  <a:pt x="51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8"/>
                  <a:pt x="69" y="37"/>
                  <a:pt x="70" y="37"/>
                </a:cubicBezTo>
                <a:cubicBezTo>
                  <a:pt x="71" y="37"/>
                  <a:pt x="71" y="38"/>
                  <a:pt x="72" y="38"/>
                </a:cubicBezTo>
                <a:close/>
                <a:moveTo>
                  <a:pt x="89" y="62"/>
                </a:moveTo>
                <a:cubicBezTo>
                  <a:pt x="89" y="62"/>
                  <a:pt x="89" y="62"/>
                  <a:pt x="89" y="62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1" y="55"/>
                  <a:pt x="70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2" y="70"/>
                  <a:pt x="72" y="71"/>
                </a:cubicBezTo>
                <a:cubicBezTo>
                  <a:pt x="72" y="79"/>
                  <a:pt x="72" y="79"/>
                  <a:pt x="72" y="79"/>
                </a:cubicBezTo>
                <a:cubicBezTo>
                  <a:pt x="89" y="62"/>
                  <a:pt x="89" y="62"/>
                  <a:pt x="89" y="62"/>
                </a:cubicBezTo>
                <a:close/>
                <a:moveTo>
                  <a:pt x="75" y="29"/>
                </a:moveTo>
                <a:cubicBezTo>
                  <a:pt x="75" y="29"/>
                  <a:pt x="75" y="29"/>
                  <a:pt x="75" y="29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8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9"/>
                  <a:pt x="60" y="29"/>
                  <a:pt x="61" y="29"/>
                </a:cubicBezTo>
                <a:cubicBezTo>
                  <a:pt x="75" y="29"/>
                  <a:pt x="75" y="29"/>
                  <a:pt x="75" y="2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16" name="矩形 24592"/>
          <p:cNvSpPr/>
          <p:nvPr/>
        </p:nvSpPr>
        <p:spPr>
          <a:xfrm>
            <a:off x="573088" y="3335338"/>
            <a:ext cx="2405062" cy="5899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8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8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IME SAVER</a:t>
            </a:r>
            <a:endParaRPr lang="zh-CN" altLang="en-US" sz="800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ith the implementation of our application one will definitely save their precious time to spend or engage in other things</a:t>
            </a:r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619" name="任意多边形 24595"/>
          <p:cNvSpPr/>
          <p:nvPr/>
        </p:nvSpPr>
        <p:spPr>
          <a:xfrm rot="10800000">
            <a:off x="4613275" y="2941638"/>
            <a:ext cx="1411288" cy="1408112"/>
          </a:xfrm>
          <a:custGeom>
            <a:avLst/>
            <a:gdLst/>
            <a:ahLst/>
            <a:cxnLst/>
            <a:pathLst>
              <a:path w="918" h="918">
                <a:moveTo>
                  <a:pt x="459" y="918"/>
                </a:moveTo>
                <a:cubicBezTo>
                  <a:pt x="205" y="918"/>
                  <a:pt x="0" y="713"/>
                  <a:pt x="0" y="459"/>
                </a:cubicBezTo>
                <a:cubicBezTo>
                  <a:pt x="0" y="205"/>
                  <a:pt x="205" y="0"/>
                  <a:pt x="459" y="0"/>
                </a:cubicBezTo>
                <a:cubicBezTo>
                  <a:pt x="713" y="0"/>
                  <a:pt x="918" y="205"/>
                  <a:pt x="918" y="459"/>
                </a:cubicBezTo>
                <a:cubicBezTo>
                  <a:pt x="918" y="918"/>
                  <a:pt x="918" y="918"/>
                  <a:pt x="918" y="918"/>
                </a:cubicBezTo>
                <a:lnTo>
                  <a:pt x="459" y="918"/>
                </a:lnTo>
                <a:close/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组合 25601"/>
          <p:cNvGrpSpPr/>
          <p:nvPr/>
        </p:nvGrpSpPr>
        <p:grpSpPr>
          <a:xfrm>
            <a:off x="-44450" y="3789363"/>
            <a:ext cx="9188450" cy="1352550"/>
            <a:chOff x="0" y="0"/>
            <a:chExt cx="5788" cy="852"/>
          </a:xfrm>
        </p:grpSpPr>
        <p:sp>
          <p:nvSpPr>
            <p:cNvPr id="26626" name="任意多边形 25602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27" name="任意多边形 25603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28" name="任意多边形 25604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29" name="任意多边形 25605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0" name="任意多边形 25606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1" name="任意多边形 25607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2" name="任意多边形 25608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3" name="任意多边形 25609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4" name="任意多边形 25610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5" name="任意多边形 25611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6" name="任意多边形 25612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7" name="任意多边形 25613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26638" name="组合 25614"/>
          <p:cNvGrpSpPr/>
          <p:nvPr/>
        </p:nvGrpSpPr>
        <p:grpSpPr>
          <a:xfrm>
            <a:off x="2344738" y="2516188"/>
            <a:ext cx="4454525" cy="692150"/>
            <a:chOff x="0" y="0"/>
            <a:chExt cx="2806" cy="436"/>
          </a:xfrm>
        </p:grpSpPr>
        <p:sp>
          <p:nvSpPr>
            <p:cNvPr id="26639" name="任意多边形 25615"/>
            <p:cNvSpPr/>
            <p:nvPr/>
          </p:nvSpPr>
          <p:spPr>
            <a:xfrm>
              <a:off x="0" y="0"/>
              <a:ext cx="86" cy="436"/>
            </a:xfrm>
            <a:custGeom>
              <a:avLst/>
              <a:gdLst/>
              <a:ahLst/>
              <a:cxnLst/>
              <a:pathLst>
                <a:path w="86" h="436">
                  <a:moveTo>
                    <a:pt x="86" y="436"/>
                  </a:moveTo>
                  <a:lnTo>
                    <a:pt x="0" y="436"/>
                  </a:lnTo>
                  <a:lnTo>
                    <a:pt x="0" y="50"/>
                  </a:lnTo>
                  <a:lnTo>
                    <a:pt x="86" y="0"/>
                  </a:lnTo>
                  <a:lnTo>
                    <a:pt x="86" y="436"/>
                  </a:lnTo>
                  <a:close/>
                </a:path>
              </a:pathLst>
            </a:custGeom>
            <a:solidFill>
              <a:srgbClr val="39968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40" name="任意多边形 25616"/>
            <p:cNvSpPr/>
            <p:nvPr/>
          </p:nvSpPr>
          <p:spPr>
            <a:xfrm>
              <a:off x="2720" y="0"/>
              <a:ext cx="86" cy="436"/>
            </a:xfrm>
            <a:custGeom>
              <a:avLst/>
              <a:gdLst/>
              <a:ahLst/>
              <a:cxnLst/>
              <a:pathLst>
                <a:path w="86" h="436">
                  <a:moveTo>
                    <a:pt x="0" y="436"/>
                  </a:moveTo>
                  <a:lnTo>
                    <a:pt x="86" y="436"/>
                  </a:lnTo>
                  <a:lnTo>
                    <a:pt x="86" y="50"/>
                  </a:lnTo>
                  <a:lnTo>
                    <a:pt x="0" y="0"/>
                  </a:lnTo>
                  <a:lnTo>
                    <a:pt x="0" y="436"/>
                  </a:lnTo>
                  <a:close/>
                </a:path>
              </a:pathLst>
            </a:custGeom>
            <a:solidFill>
              <a:srgbClr val="39968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41" name="矩形 25617"/>
            <p:cNvSpPr/>
            <p:nvPr/>
          </p:nvSpPr>
          <p:spPr>
            <a:xfrm>
              <a:off x="0" y="50"/>
              <a:ext cx="2806" cy="386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6642" name="任意多边形 25618"/>
          <p:cNvSpPr/>
          <p:nvPr/>
        </p:nvSpPr>
        <p:spPr>
          <a:xfrm>
            <a:off x="2481263" y="1490663"/>
            <a:ext cx="4181475" cy="1641475"/>
          </a:xfrm>
          <a:custGeom>
            <a:avLst/>
            <a:gdLst/>
            <a:ahLst/>
            <a:cxnLst/>
            <a:pathLst>
              <a:path w="2634" h="1034">
                <a:moveTo>
                  <a:pt x="398" y="0"/>
                </a:moveTo>
                <a:lnTo>
                  <a:pt x="0" y="0"/>
                </a:lnTo>
                <a:lnTo>
                  <a:pt x="0" y="1034"/>
                </a:lnTo>
                <a:lnTo>
                  <a:pt x="2634" y="1034"/>
                </a:lnTo>
                <a:lnTo>
                  <a:pt x="2634" y="0"/>
                </a:lnTo>
                <a:lnTo>
                  <a:pt x="2236" y="0"/>
                </a:lnTo>
              </a:path>
            </a:pathLst>
          </a:custGeom>
          <a:noFill/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6643" name="矩形 25619"/>
          <p:cNvSpPr/>
          <p:nvPr/>
        </p:nvSpPr>
        <p:spPr>
          <a:xfrm>
            <a:off x="2871788" y="2111375"/>
            <a:ext cx="3400425" cy="4413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9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THANKS FOR WATCHING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644" name="矩形 25620"/>
          <p:cNvSpPr/>
          <p:nvPr/>
        </p:nvSpPr>
        <p:spPr>
          <a:xfrm>
            <a:off x="3282316" y="2681288"/>
            <a:ext cx="2579370" cy="4457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900" b="1">
                <a:solidFill>
                  <a:srgbClr val="FFF2D2"/>
                </a:solidFill>
                <a:latin typeface="Microsoft YaHei" panose="020B0503020204020204" pitchFamily="2" charset="-122"/>
                <a:ea typeface="Microsoft YaHei" panose="020B0503020204020204" pitchFamily="2" charset="-122"/>
                <a:sym typeface="+mn-ea"/>
              </a:rPr>
              <a:t>Expenses App</a:t>
            </a:r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645" name="矩形 25621"/>
          <p:cNvSpPr/>
          <p:nvPr/>
        </p:nvSpPr>
        <p:spPr>
          <a:xfrm>
            <a:off x="3314700" y="914400"/>
            <a:ext cx="2514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lnSpcReduction="10000"/>
          </a:bodyPr>
          <a:p>
            <a:pPr algn="ctr"/>
            <a:r>
              <a:rPr lang="en-US" sz="3600">
                <a:ln w="9525" cap="flat" cmpd="sng">
                  <a:solidFill>
                    <a:srgbClr val="66C6C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6C6C2"/>
                </a:solidFill>
                <a:latin typeface="Impact" panose="020B0806030902050204" pitchFamily="2" charset="0"/>
                <a:ea typeface="Impact" panose="020B0806030902050204" pitchFamily="2" charset="0"/>
                <a:sym typeface="+mn-ea"/>
              </a:rPr>
              <a:t>TEAM</a:t>
            </a:r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66C6C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  <a:p>
            <a:pPr algn="ctr"/>
            <a:r>
              <a:rPr lang="en-US" sz="3600">
                <a:ln w="9525" cap="flat" cmpd="sng">
                  <a:solidFill>
                    <a:srgbClr val="66C6C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6C6C2"/>
                </a:solidFill>
                <a:latin typeface="Impact" panose="020B0806030902050204" pitchFamily="2" charset="0"/>
                <a:ea typeface="Impact" panose="020B0806030902050204" pitchFamily="2" charset="0"/>
                <a:sym typeface="+mn-ea"/>
              </a:rPr>
              <a:t>PROJECT</a:t>
            </a:r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66C6C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</p:txBody>
      </p:sp>
      <p:sp>
        <p:nvSpPr>
          <p:cNvPr id="26646" name="矩形 25622"/>
          <p:cNvSpPr/>
          <p:nvPr/>
        </p:nvSpPr>
        <p:spPr>
          <a:xfrm>
            <a:off x="3314700" y="842963"/>
            <a:ext cx="25146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en-US" sz="3600">
              <a:ln w="9525" cap="flat" cmpd="sng">
                <a:solidFill>
                  <a:srgbClr val="66C6C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2D2"/>
              </a:solidFill>
              <a:latin typeface="Impact" panose="020B0806030902050204" pitchFamily="2" charset="0"/>
              <a:ea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4097"/>
          <p:cNvGrpSpPr/>
          <p:nvPr/>
        </p:nvGrpSpPr>
        <p:grpSpPr>
          <a:xfrm rot="10800000">
            <a:off x="0" y="-454025"/>
            <a:ext cx="9188450" cy="1352550"/>
            <a:chOff x="0" y="0"/>
            <a:chExt cx="5788" cy="852"/>
          </a:xfrm>
        </p:grpSpPr>
        <p:sp>
          <p:nvSpPr>
            <p:cNvPr id="5122" name="任意多边形 4098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3" name="任意多边形 4099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4" name="任意多边形 4100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任意多边形 4101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6" name="任意多边形 4102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7" name="任意多边形 4103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任意多边形 4104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9" name="任意多边形 4105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0" name="任意多边形 4106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任意多边形 4107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2" name="任意多边形 4108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3" name="任意多边形 4109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34" name="组合 4110"/>
          <p:cNvGrpSpPr/>
          <p:nvPr/>
        </p:nvGrpSpPr>
        <p:grpSpPr>
          <a:xfrm>
            <a:off x="3597275" y="1389063"/>
            <a:ext cx="1949450" cy="585787"/>
            <a:chOff x="0" y="408"/>
            <a:chExt cx="2806" cy="844"/>
          </a:xfrm>
        </p:grpSpPr>
        <p:grpSp>
          <p:nvGrpSpPr>
            <p:cNvPr id="5135" name="组合 4111"/>
            <p:cNvGrpSpPr/>
            <p:nvPr/>
          </p:nvGrpSpPr>
          <p:grpSpPr>
            <a:xfrm>
              <a:off x="0" y="816"/>
              <a:ext cx="2806" cy="436"/>
              <a:chOff x="0" y="0"/>
              <a:chExt cx="2806" cy="436"/>
            </a:xfrm>
          </p:grpSpPr>
          <p:sp>
            <p:nvSpPr>
              <p:cNvPr id="5136" name="任意多边形 4112"/>
              <p:cNvSpPr/>
              <p:nvPr/>
            </p:nvSpPr>
            <p:spPr>
              <a:xfrm>
                <a:off x="0" y="0"/>
                <a:ext cx="86" cy="436"/>
              </a:xfrm>
              <a:custGeom>
                <a:avLst/>
                <a:gdLst/>
                <a:ahLst/>
                <a:cxnLst/>
                <a:pathLst>
                  <a:path w="86" h="436">
                    <a:moveTo>
                      <a:pt x="86" y="436"/>
                    </a:moveTo>
                    <a:lnTo>
                      <a:pt x="0" y="436"/>
                    </a:lnTo>
                    <a:lnTo>
                      <a:pt x="0" y="50"/>
                    </a:lnTo>
                    <a:lnTo>
                      <a:pt x="86" y="0"/>
                    </a:lnTo>
                    <a:lnTo>
                      <a:pt x="86" y="436"/>
                    </a:lnTo>
                    <a:close/>
                  </a:path>
                </a:pathLst>
              </a:custGeom>
              <a:solidFill>
                <a:srgbClr val="39968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7" name="任意多边形 4113"/>
              <p:cNvSpPr/>
              <p:nvPr/>
            </p:nvSpPr>
            <p:spPr>
              <a:xfrm>
                <a:off x="2720" y="0"/>
                <a:ext cx="86" cy="436"/>
              </a:xfrm>
              <a:custGeom>
                <a:avLst/>
                <a:gdLst/>
                <a:ahLst/>
                <a:cxnLst/>
                <a:pathLst>
                  <a:path w="86" h="436">
                    <a:moveTo>
                      <a:pt x="0" y="436"/>
                    </a:moveTo>
                    <a:lnTo>
                      <a:pt x="86" y="436"/>
                    </a:lnTo>
                    <a:lnTo>
                      <a:pt x="86" y="50"/>
                    </a:lnTo>
                    <a:lnTo>
                      <a:pt x="0" y="0"/>
                    </a:lnTo>
                    <a:lnTo>
                      <a:pt x="0" y="436"/>
                    </a:lnTo>
                    <a:close/>
                  </a:path>
                </a:pathLst>
              </a:custGeom>
              <a:solidFill>
                <a:srgbClr val="39968F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38" name="矩形 4114"/>
              <p:cNvSpPr/>
              <p:nvPr/>
            </p:nvSpPr>
            <p:spPr>
              <a:xfrm>
                <a:off x="0" y="50"/>
                <a:ext cx="2806" cy="386"/>
              </a:xfrm>
              <a:prstGeom prst="rect">
                <a:avLst/>
              </a:prstGeom>
              <a:solidFill>
                <a:srgbClr val="66C6C2"/>
              </a:solidFill>
              <a:ln w="9525">
                <a:noFill/>
              </a:ln>
            </p:spPr>
            <p:txBody>
              <a:bodyPr anchor="t"/>
              <a:p>
                <a:endParaRPr lang="zh-CN" altLang="en-US"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5139" name="任意多边形 4115"/>
            <p:cNvSpPr/>
            <p:nvPr/>
          </p:nvSpPr>
          <p:spPr>
            <a:xfrm>
              <a:off x="86" y="408"/>
              <a:ext cx="2634" cy="681"/>
            </a:xfrm>
            <a:custGeom>
              <a:avLst/>
              <a:gdLst/>
              <a:ahLst/>
              <a:cxnLst/>
              <a:pathLst>
                <a:path w="2634" h="1034">
                  <a:moveTo>
                    <a:pt x="398" y="0"/>
                  </a:moveTo>
                  <a:lnTo>
                    <a:pt x="0" y="0"/>
                  </a:lnTo>
                  <a:lnTo>
                    <a:pt x="0" y="1034"/>
                  </a:lnTo>
                  <a:lnTo>
                    <a:pt x="2634" y="1034"/>
                  </a:lnTo>
                  <a:lnTo>
                    <a:pt x="2634" y="0"/>
                  </a:lnTo>
                  <a:lnTo>
                    <a:pt x="2236" y="0"/>
                  </a:lnTo>
                </a:path>
              </a:pathLst>
            </a:custGeom>
            <a:noFill/>
            <a:ln w="6350" cap="flat" cmpd="sng">
              <a:solidFill>
                <a:srgbClr val="66C6C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5140" name="矩形 4118"/>
          <p:cNvSpPr/>
          <p:nvPr/>
        </p:nvSpPr>
        <p:spPr>
          <a:xfrm>
            <a:off x="4143375" y="1752600"/>
            <a:ext cx="852488" cy="184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1200" b="1">
                <a:solidFill>
                  <a:srgbClr val="FFF2D2"/>
                </a:solidFill>
                <a:latin typeface="Microsoft YaHei" panose="020B0503020204020204" pitchFamily="2" charset="-122"/>
                <a:ea typeface="Microsoft YaHei" panose="020B0503020204020204" pitchFamily="2" charset="-122"/>
              </a:rPr>
              <a:t>CONTENTS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41" name="任意多边形 4119"/>
          <p:cNvSpPr/>
          <p:nvPr/>
        </p:nvSpPr>
        <p:spPr>
          <a:xfrm>
            <a:off x="1127125" y="3062288"/>
            <a:ext cx="766763" cy="104775"/>
          </a:xfrm>
          <a:custGeom>
            <a:avLst/>
            <a:gdLst/>
            <a:ahLst/>
            <a:cxnLst/>
            <a:pathLst>
              <a:path w="784" h="107">
                <a:moveTo>
                  <a:pt x="0" y="0"/>
                </a:moveTo>
                <a:lnTo>
                  <a:pt x="784" y="0"/>
                </a:lnTo>
                <a:lnTo>
                  <a:pt x="697" y="107"/>
                </a:lnTo>
                <a:lnTo>
                  <a:pt x="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42" name="任意多边形 4120"/>
          <p:cNvSpPr/>
          <p:nvPr/>
        </p:nvSpPr>
        <p:spPr>
          <a:xfrm>
            <a:off x="1127125" y="2571750"/>
            <a:ext cx="766763" cy="104775"/>
          </a:xfrm>
          <a:custGeom>
            <a:avLst/>
            <a:gdLst/>
            <a:ahLst/>
            <a:cxnLst/>
            <a:pathLst>
              <a:path w="784" h="106">
                <a:moveTo>
                  <a:pt x="784" y="106"/>
                </a:moveTo>
                <a:lnTo>
                  <a:pt x="0" y="106"/>
                </a:lnTo>
                <a:lnTo>
                  <a:pt x="88" y="0"/>
                </a:lnTo>
                <a:lnTo>
                  <a:pt x="697" y="0"/>
                </a:lnTo>
                <a:lnTo>
                  <a:pt x="784" y="106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43" name="矩形 4121"/>
          <p:cNvSpPr/>
          <p:nvPr/>
        </p:nvSpPr>
        <p:spPr>
          <a:xfrm>
            <a:off x="939800" y="2670175"/>
            <a:ext cx="3240088" cy="400050"/>
          </a:xfrm>
          <a:prstGeom prst="rect">
            <a:avLst/>
          </a:prstGeom>
          <a:solidFill>
            <a:srgbClr val="FFF2D2"/>
          </a:solidFill>
          <a:ln w="6350" cap="flat" cmpd="sng">
            <a:solidFill>
              <a:srgbClr val="66C6C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44" name="矩形 4122"/>
          <p:cNvSpPr/>
          <p:nvPr/>
        </p:nvSpPr>
        <p:spPr>
          <a:xfrm>
            <a:off x="1214438" y="2571750"/>
            <a:ext cx="593725" cy="595313"/>
          </a:xfrm>
          <a:prstGeom prst="rect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45" name="矩形 4123"/>
          <p:cNvSpPr/>
          <p:nvPr/>
        </p:nvSpPr>
        <p:spPr>
          <a:xfrm>
            <a:off x="2163763" y="2717800"/>
            <a:ext cx="122364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sym typeface="+mn-ea"/>
              </a:rPr>
              <a:t>            The Need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5146" name="矩形 4124"/>
          <p:cNvSpPr/>
          <p:nvPr/>
        </p:nvSpPr>
        <p:spPr>
          <a:xfrm>
            <a:off x="1274763" y="2641600"/>
            <a:ext cx="46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400">
                <a:solidFill>
                  <a:srgbClr val="FFF6F0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01</a:t>
            </a:r>
            <a:endParaRPr lang="en-US" altLang="zh-CN" sz="2400">
              <a:solidFill>
                <a:srgbClr val="FFF6F0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5147" name="任意多边形 4125"/>
          <p:cNvSpPr/>
          <p:nvPr/>
        </p:nvSpPr>
        <p:spPr>
          <a:xfrm>
            <a:off x="5119688" y="3062288"/>
            <a:ext cx="766762" cy="104775"/>
          </a:xfrm>
          <a:custGeom>
            <a:avLst/>
            <a:gdLst/>
            <a:ahLst/>
            <a:cxnLst/>
            <a:pathLst>
              <a:path w="784" h="107">
                <a:moveTo>
                  <a:pt x="0" y="0"/>
                </a:moveTo>
                <a:lnTo>
                  <a:pt x="784" y="0"/>
                </a:lnTo>
                <a:lnTo>
                  <a:pt x="697" y="107"/>
                </a:lnTo>
                <a:lnTo>
                  <a:pt x="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48" name="任意多边形 4126"/>
          <p:cNvSpPr/>
          <p:nvPr/>
        </p:nvSpPr>
        <p:spPr>
          <a:xfrm>
            <a:off x="5119688" y="2571750"/>
            <a:ext cx="766762" cy="104775"/>
          </a:xfrm>
          <a:custGeom>
            <a:avLst/>
            <a:gdLst/>
            <a:ahLst/>
            <a:cxnLst/>
            <a:pathLst>
              <a:path w="784" h="106">
                <a:moveTo>
                  <a:pt x="784" y="106"/>
                </a:moveTo>
                <a:lnTo>
                  <a:pt x="0" y="106"/>
                </a:lnTo>
                <a:lnTo>
                  <a:pt x="88" y="0"/>
                </a:lnTo>
                <a:lnTo>
                  <a:pt x="697" y="0"/>
                </a:lnTo>
                <a:lnTo>
                  <a:pt x="784" y="106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49" name="矩形 4127"/>
          <p:cNvSpPr/>
          <p:nvPr/>
        </p:nvSpPr>
        <p:spPr>
          <a:xfrm>
            <a:off x="4932363" y="2670175"/>
            <a:ext cx="3240087" cy="400050"/>
          </a:xfrm>
          <a:prstGeom prst="rect">
            <a:avLst/>
          </a:prstGeom>
          <a:solidFill>
            <a:srgbClr val="FFF2D2"/>
          </a:solidFill>
          <a:ln w="6350" cap="flat" cmpd="sng">
            <a:solidFill>
              <a:srgbClr val="66C6C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50" name="矩形 4128"/>
          <p:cNvSpPr/>
          <p:nvPr/>
        </p:nvSpPr>
        <p:spPr>
          <a:xfrm>
            <a:off x="5207000" y="2571750"/>
            <a:ext cx="593725" cy="595313"/>
          </a:xfrm>
          <a:prstGeom prst="rect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51" name="矩形 4129"/>
          <p:cNvSpPr/>
          <p:nvPr/>
        </p:nvSpPr>
        <p:spPr>
          <a:xfrm>
            <a:off x="6156325" y="2717800"/>
            <a:ext cx="173418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sym typeface="+mn-ea"/>
              </a:rPr>
              <a:t>Expenses Application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5152" name="矩形 4130"/>
          <p:cNvSpPr/>
          <p:nvPr/>
        </p:nvSpPr>
        <p:spPr>
          <a:xfrm>
            <a:off x="5249863" y="2641600"/>
            <a:ext cx="5000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400">
                <a:solidFill>
                  <a:srgbClr val="FFF6F0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02</a:t>
            </a:r>
            <a:endParaRPr lang="en-US" altLang="zh-CN" sz="2400">
              <a:solidFill>
                <a:srgbClr val="FFF6F0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5153" name="任意多边形 4131"/>
          <p:cNvSpPr/>
          <p:nvPr/>
        </p:nvSpPr>
        <p:spPr>
          <a:xfrm>
            <a:off x="1127125" y="4151313"/>
            <a:ext cx="766763" cy="104775"/>
          </a:xfrm>
          <a:custGeom>
            <a:avLst/>
            <a:gdLst/>
            <a:ahLst/>
            <a:cxnLst/>
            <a:pathLst>
              <a:path w="784" h="107">
                <a:moveTo>
                  <a:pt x="0" y="0"/>
                </a:moveTo>
                <a:lnTo>
                  <a:pt x="784" y="0"/>
                </a:lnTo>
                <a:lnTo>
                  <a:pt x="697" y="107"/>
                </a:lnTo>
                <a:lnTo>
                  <a:pt x="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54" name="任意多边形 4132"/>
          <p:cNvSpPr/>
          <p:nvPr/>
        </p:nvSpPr>
        <p:spPr>
          <a:xfrm>
            <a:off x="1127125" y="3660775"/>
            <a:ext cx="766763" cy="104775"/>
          </a:xfrm>
          <a:custGeom>
            <a:avLst/>
            <a:gdLst/>
            <a:ahLst/>
            <a:cxnLst/>
            <a:pathLst>
              <a:path w="784" h="106">
                <a:moveTo>
                  <a:pt x="784" y="106"/>
                </a:moveTo>
                <a:lnTo>
                  <a:pt x="0" y="106"/>
                </a:lnTo>
                <a:lnTo>
                  <a:pt x="88" y="0"/>
                </a:lnTo>
                <a:lnTo>
                  <a:pt x="697" y="0"/>
                </a:lnTo>
                <a:lnTo>
                  <a:pt x="784" y="106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155" name="矩形 4133"/>
          <p:cNvSpPr/>
          <p:nvPr/>
        </p:nvSpPr>
        <p:spPr>
          <a:xfrm>
            <a:off x="939800" y="3759200"/>
            <a:ext cx="3240088" cy="400050"/>
          </a:xfrm>
          <a:prstGeom prst="rect">
            <a:avLst/>
          </a:prstGeom>
          <a:solidFill>
            <a:srgbClr val="FFF2D2"/>
          </a:solidFill>
          <a:ln w="6350" cap="flat" cmpd="sng">
            <a:solidFill>
              <a:srgbClr val="66C6C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56" name="矩形 4134"/>
          <p:cNvSpPr/>
          <p:nvPr/>
        </p:nvSpPr>
        <p:spPr>
          <a:xfrm>
            <a:off x="1214438" y="3660775"/>
            <a:ext cx="593725" cy="595313"/>
          </a:xfrm>
          <a:prstGeom prst="rect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57" name="矩形 4135"/>
          <p:cNvSpPr/>
          <p:nvPr/>
        </p:nvSpPr>
        <p:spPr>
          <a:xfrm>
            <a:off x="2163763" y="3806825"/>
            <a:ext cx="138620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sym typeface="+mn-ea"/>
              </a:rPr>
              <a:t>         Significance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5158" name="矩形 4136"/>
          <p:cNvSpPr/>
          <p:nvPr/>
        </p:nvSpPr>
        <p:spPr>
          <a:xfrm>
            <a:off x="1252538" y="3730625"/>
            <a:ext cx="5095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400">
                <a:solidFill>
                  <a:srgbClr val="FFF6F0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03</a:t>
            </a:r>
            <a:endParaRPr lang="en-US" altLang="zh-CN" sz="2400">
              <a:solidFill>
                <a:srgbClr val="FFF6F0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5121"/>
          <p:cNvGrpSpPr/>
          <p:nvPr/>
        </p:nvGrpSpPr>
        <p:grpSpPr>
          <a:xfrm rot="5400000">
            <a:off x="-2216150" y="2189163"/>
            <a:ext cx="5197475" cy="765175"/>
            <a:chOff x="0" y="0"/>
            <a:chExt cx="5788" cy="852"/>
          </a:xfrm>
        </p:grpSpPr>
        <p:sp>
          <p:nvSpPr>
            <p:cNvPr id="6146" name="任意多边形 5122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47" name="任意多边形 5123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48" name="任意多边形 5124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49" name="任意多边形 5125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0" name="任意多边形 5126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1" name="任意多边形 5127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2" name="任意多边形 5128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3" name="任意多边形 5129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4" name="任意多边形 5130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5" name="任意多边形 5131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6" name="任意多边形 5132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57" name="任意多边形 5133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6158" name="组合 5134"/>
          <p:cNvGrpSpPr/>
          <p:nvPr/>
        </p:nvGrpSpPr>
        <p:grpSpPr>
          <a:xfrm rot="-5400000">
            <a:off x="6157913" y="2185988"/>
            <a:ext cx="5197475" cy="765175"/>
            <a:chOff x="0" y="0"/>
            <a:chExt cx="5788" cy="852"/>
          </a:xfrm>
        </p:grpSpPr>
        <p:sp>
          <p:nvSpPr>
            <p:cNvPr id="6159" name="任意多边形 5135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0" name="任意多边形 5136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1" name="任意多边形 5137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2" name="任意多边形 5138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3" name="任意多边形 5139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4" name="任意多边形 5140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5" name="任意多边形 5141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6" name="任意多边形 5142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7" name="任意多边形 5143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8" name="任意多边形 5144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69" name="任意多边形 5145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6170" name="任意多边形 5146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6171" name="任意多边形 5147"/>
          <p:cNvSpPr/>
          <p:nvPr/>
        </p:nvSpPr>
        <p:spPr>
          <a:xfrm>
            <a:off x="2433638" y="2816225"/>
            <a:ext cx="971550" cy="131763"/>
          </a:xfrm>
          <a:custGeom>
            <a:avLst/>
            <a:gdLst/>
            <a:ahLst/>
            <a:cxnLst/>
            <a:pathLst>
              <a:path w="784" h="107">
                <a:moveTo>
                  <a:pt x="0" y="0"/>
                </a:moveTo>
                <a:lnTo>
                  <a:pt x="784" y="0"/>
                </a:lnTo>
                <a:lnTo>
                  <a:pt x="697" y="107"/>
                </a:lnTo>
                <a:lnTo>
                  <a:pt x="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6172" name="任意多边形 5148"/>
          <p:cNvSpPr/>
          <p:nvPr/>
        </p:nvSpPr>
        <p:spPr>
          <a:xfrm>
            <a:off x="2433638" y="2193925"/>
            <a:ext cx="971550" cy="131763"/>
          </a:xfrm>
          <a:custGeom>
            <a:avLst/>
            <a:gdLst/>
            <a:ahLst/>
            <a:cxnLst/>
            <a:pathLst>
              <a:path w="784" h="106">
                <a:moveTo>
                  <a:pt x="784" y="106"/>
                </a:moveTo>
                <a:lnTo>
                  <a:pt x="0" y="106"/>
                </a:lnTo>
                <a:lnTo>
                  <a:pt x="88" y="0"/>
                </a:lnTo>
                <a:lnTo>
                  <a:pt x="697" y="0"/>
                </a:lnTo>
                <a:lnTo>
                  <a:pt x="784" y="106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6173" name="矩形 5149"/>
          <p:cNvSpPr/>
          <p:nvPr/>
        </p:nvSpPr>
        <p:spPr>
          <a:xfrm>
            <a:off x="2195513" y="2317750"/>
            <a:ext cx="5111750" cy="508000"/>
          </a:xfrm>
          <a:prstGeom prst="rect">
            <a:avLst/>
          </a:prstGeom>
          <a:solidFill>
            <a:srgbClr val="FFF2D2"/>
          </a:solidFill>
          <a:ln w="6350" cap="flat" cmpd="sng">
            <a:solidFill>
              <a:srgbClr val="66C6C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74" name="矩形 5150"/>
          <p:cNvSpPr/>
          <p:nvPr/>
        </p:nvSpPr>
        <p:spPr>
          <a:xfrm>
            <a:off x="2543175" y="2193925"/>
            <a:ext cx="754063" cy="754063"/>
          </a:xfrm>
          <a:prstGeom prst="rect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75" name="矩形 5151"/>
          <p:cNvSpPr/>
          <p:nvPr/>
        </p:nvSpPr>
        <p:spPr>
          <a:xfrm>
            <a:off x="3851275" y="2387600"/>
            <a:ext cx="17214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                 The Need</a:t>
            </a:r>
            <a:endParaRPr lang="en-US" altLang="zh-CN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6176" name="矩形 5152"/>
          <p:cNvSpPr/>
          <p:nvPr/>
        </p:nvSpPr>
        <p:spPr>
          <a:xfrm>
            <a:off x="2614613" y="2251075"/>
            <a:ext cx="6032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3600">
                <a:solidFill>
                  <a:srgbClr val="FFF6F0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01</a:t>
            </a:r>
            <a:endParaRPr lang="en-US" altLang="zh-CN" sz="3600">
              <a:solidFill>
                <a:srgbClr val="FFF6F0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6145"/>
          <p:cNvSpPr txBox="1"/>
          <p:nvPr/>
        </p:nvSpPr>
        <p:spPr>
          <a:xfrm>
            <a:off x="687388" y="328613"/>
            <a:ext cx="2108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Write Your Great Title Here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7170" name="任意多边形 6146"/>
          <p:cNvSpPr/>
          <p:nvPr/>
        </p:nvSpPr>
        <p:spPr>
          <a:xfrm>
            <a:off x="755650" y="2597150"/>
            <a:ext cx="2085975" cy="503238"/>
          </a:xfrm>
          <a:custGeom>
            <a:avLst/>
            <a:gdLst/>
            <a:ahLst/>
            <a:cxnLst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任意多边形 6147"/>
          <p:cNvSpPr/>
          <p:nvPr/>
        </p:nvSpPr>
        <p:spPr>
          <a:xfrm>
            <a:off x="2627313" y="2676525"/>
            <a:ext cx="2089150" cy="503238"/>
          </a:xfrm>
          <a:custGeom>
            <a:avLst/>
            <a:gdLst/>
            <a:ahLst/>
            <a:cxnLst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2" name="任意多边形 6148"/>
          <p:cNvSpPr/>
          <p:nvPr/>
        </p:nvSpPr>
        <p:spPr>
          <a:xfrm>
            <a:off x="4433888" y="2597150"/>
            <a:ext cx="2084387" cy="503238"/>
          </a:xfrm>
          <a:custGeom>
            <a:avLst/>
            <a:gdLst/>
            <a:ahLst/>
            <a:cxnLst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3" name="任意多边形 6149"/>
          <p:cNvSpPr/>
          <p:nvPr/>
        </p:nvSpPr>
        <p:spPr>
          <a:xfrm>
            <a:off x="6305550" y="2674938"/>
            <a:ext cx="2085975" cy="503237"/>
          </a:xfrm>
          <a:custGeom>
            <a:avLst/>
            <a:gdLst/>
            <a:ahLst/>
            <a:cxnLst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7174" name="组合 6150"/>
          <p:cNvGrpSpPr/>
          <p:nvPr/>
        </p:nvGrpSpPr>
        <p:grpSpPr>
          <a:xfrm>
            <a:off x="4611688" y="2795588"/>
            <a:ext cx="152400" cy="190500"/>
            <a:chOff x="0" y="0"/>
            <a:chExt cx="96" cy="120"/>
          </a:xfrm>
        </p:grpSpPr>
        <p:sp>
          <p:nvSpPr>
            <p:cNvPr id="7175" name="任意多边形 6151"/>
            <p:cNvSpPr>
              <a:spLocks noEditPoints="1"/>
            </p:cNvSpPr>
            <p:nvPr/>
          </p:nvSpPr>
          <p:spPr>
            <a:xfrm>
              <a:off x="0" y="0"/>
              <a:ext cx="96" cy="120"/>
            </a:xfrm>
            <a:custGeom>
              <a:avLst/>
              <a:gdLst/>
              <a:ahLst/>
              <a:cxnLst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矩形 6152"/>
            <p:cNvSpPr/>
            <p:nvPr/>
          </p:nvSpPr>
          <p:spPr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77" name="矩形 6153"/>
            <p:cNvSpPr/>
            <p:nvPr/>
          </p:nvSpPr>
          <p:spPr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7178" name="组合 6154"/>
          <p:cNvGrpSpPr/>
          <p:nvPr/>
        </p:nvGrpSpPr>
        <p:grpSpPr>
          <a:xfrm>
            <a:off x="6484938" y="2803525"/>
            <a:ext cx="185737" cy="173038"/>
            <a:chOff x="0" y="0"/>
            <a:chExt cx="117" cy="109"/>
          </a:xfrm>
        </p:grpSpPr>
        <p:sp>
          <p:nvSpPr>
            <p:cNvPr id="7179" name="任意多边形 6155"/>
            <p:cNvSpPr>
              <a:spLocks noEditPoints="1"/>
            </p:cNvSpPr>
            <p:nvPr/>
          </p:nvSpPr>
          <p:spPr>
            <a:xfrm>
              <a:off x="0" y="0"/>
              <a:ext cx="117" cy="109"/>
            </a:xfrm>
            <a:custGeom>
              <a:avLst/>
              <a:gdLst/>
              <a:ahLst/>
              <a:cxnLst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0" name="矩形 6156"/>
            <p:cNvSpPr/>
            <p:nvPr/>
          </p:nvSpPr>
          <p:spPr>
            <a:xfrm>
              <a:off x="75" y="64"/>
              <a:ext cx="10" cy="9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81" name="矩形 6157"/>
            <p:cNvSpPr/>
            <p:nvPr/>
          </p:nvSpPr>
          <p:spPr>
            <a:xfrm>
              <a:off x="90" y="64"/>
              <a:ext cx="9" cy="9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7182" name="组合 6158"/>
          <p:cNvGrpSpPr/>
          <p:nvPr/>
        </p:nvGrpSpPr>
        <p:grpSpPr>
          <a:xfrm>
            <a:off x="2771775" y="2797175"/>
            <a:ext cx="185738" cy="187325"/>
            <a:chOff x="0" y="0"/>
            <a:chExt cx="117" cy="118"/>
          </a:xfrm>
        </p:grpSpPr>
        <p:sp>
          <p:nvSpPr>
            <p:cNvPr id="7183" name="任意多边形 6159"/>
            <p:cNvSpPr>
              <a:spLocks noEditPoints="1"/>
            </p:cNvSpPr>
            <p:nvPr/>
          </p:nvSpPr>
          <p:spPr>
            <a:xfrm>
              <a:off x="0" y="0"/>
              <a:ext cx="117" cy="118"/>
            </a:xfrm>
            <a:custGeom>
              <a:avLst/>
              <a:gdLst/>
              <a:ahLst/>
              <a:cxnLst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4" name="矩形 6160"/>
            <p:cNvSpPr/>
            <p:nvPr/>
          </p:nvSpPr>
          <p:spPr>
            <a:xfrm>
              <a:off x="36" y="48"/>
              <a:ext cx="12" cy="41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185" name="矩形 6161"/>
            <p:cNvSpPr/>
            <p:nvPr/>
          </p:nvSpPr>
          <p:spPr>
            <a:xfrm>
              <a:off x="69" y="48"/>
              <a:ext cx="11" cy="41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7186" name="组合 6162"/>
          <p:cNvGrpSpPr/>
          <p:nvPr/>
        </p:nvGrpSpPr>
        <p:grpSpPr>
          <a:xfrm>
            <a:off x="900113" y="2795588"/>
            <a:ext cx="166687" cy="190500"/>
            <a:chOff x="0" y="0"/>
            <a:chExt cx="105" cy="120"/>
          </a:xfrm>
        </p:grpSpPr>
        <p:sp>
          <p:nvSpPr>
            <p:cNvPr id="7187" name="任意多边形 6163"/>
            <p:cNvSpPr/>
            <p:nvPr/>
          </p:nvSpPr>
          <p:spPr>
            <a:xfrm>
              <a:off x="18" y="47"/>
              <a:ext cx="53" cy="26"/>
            </a:xfrm>
            <a:custGeom>
              <a:avLst/>
              <a:gdLst/>
              <a:ahLst/>
              <a:cxnLst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任意多边形 6164"/>
            <p:cNvSpPr>
              <a:spLocks noEditPoints="1"/>
            </p:cNvSpPr>
            <p:nvPr/>
          </p:nvSpPr>
          <p:spPr>
            <a:xfrm>
              <a:off x="0" y="0"/>
              <a:ext cx="105" cy="120"/>
            </a:xfrm>
            <a:custGeom>
              <a:avLst/>
              <a:gdLst/>
              <a:ahLst/>
              <a:cxnLst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7189" name="文本框 6165"/>
          <p:cNvSpPr txBox="1"/>
          <p:nvPr/>
        </p:nvSpPr>
        <p:spPr>
          <a:xfrm>
            <a:off x="1116013" y="2782888"/>
            <a:ext cx="1051560" cy="213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THE PROBLEM</a:t>
            </a:r>
            <a:endParaRPr lang="en-US" altLang="zh-CN" sz="8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0" name="文本框 6166"/>
          <p:cNvSpPr txBox="1"/>
          <p:nvPr/>
        </p:nvSpPr>
        <p:spPr>
          <a:xfrm>
            <a:off x="3001963" y="2782888"/>
            <a:ext cx="1188085" cy="213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CONSEQUENCES</a:t>
            </a:r>
            <a:endParaRPr lang="en-US" altLang="zh-CN" sz="8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1" name="文本框 6167"/>
          <p:cNvSpPr txBox="1"/>
          <p:nvPr/>
        </p:nvSpPr>
        <p:spPr>
          <a:xfrm>
            <a:off x="4837113" y="2782888"/>
            <a:ext cx="925830" cy="213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SOLUTION</a:t>
            </a:r>
            <a:endParaRPr lang="en-US" altLang="zh-CN" sz="8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2" name="文本框 6168"/>
          <p:cNvSpPr txBox="1"/>
          <p:nvPr/>
        </p:nvSpPr>
        <p:spPr>
          <a:xfrm>
            <a:off x="6742113" y="2782888"/>
            <a:ext cx="981710" cy="2139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OUTCOME</a:t>
            </a:r>
            <a:endParaRPr lang="en-US" altLang="zh-CN" sz="8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3" name="矩形 6169"/>
          <p:cNvSpPr/>
          <p:nvPr/>
        </p:nvSpPr>
        <p:spPr>
          <a:xfrm>
            <a:off x="971550" y="1739900"/>
            <a:ext cx="1439863" cy="61531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/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Everywhere we go, rental shops. vendor stalls etc, we find the lack of an organized “Expenses” applications that keeps the track of expenses.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4" name="矩形 6170"/>
          <p:cNvSpPr/>
          <p:nvPr/>
        </p:nvSpPr>
        <p:spPr>
          <a:xfrm>
            <a:off x="4651375" y="1739900"/>
            <a:ext cx="1439863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/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 can possibly organize and track the expenses of the necessary itmes that we need to buy.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5" name="矩形 6171"/>
          <p:cNvSpPr/>
          <p:nvPr/>
        </p:nvSpPr>
        <p:spPr>
          <a:xfrm>
            <a:off x="2886075" y="3286125"/>
            <a:ext cx="1439863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/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 find ouselves at a state of oblivion by the unmanageable items that we’ve mustered 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6" name="矩形 6172"/>
          <p:cNvSpPr/>
          <p:nvPr/>
        </p:nvSpPr>
        <p:spPr>
          <a:xfrm>
            <a:off x="6565900" y="3286125"/>
            <a:ext cx="1439863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just"/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It will solve our problems  like over expenditure, missing out out on essential items, etc.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7" name="文本框 6173"/>
          <p:cNvSpPr txBox="1"/>
          <p:nvPr/>
        </p:nvSpPr>
        <p:spPr>
          <a:xfrm>
            <a:off x="1358900" y="3330575"/>
            <a:ext cx="692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01</a:t>
            </a:r>
            <a:endParaRPr lang="en-US" altLang="zh-CN" sz="36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8" name="文本框 6174"/>
          <p:cNvSpPr txBox="1"/>
          <p:nvPr/>
        </p:nvSpPr>
        <p:spPr>
          <a:xfrm>
            <a:off x="5059363" y="3330575"/>
            <a:ext cx="692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03</a:t>
            </a:r>
            <a:endParaRPr lang="en-US" altLang="zh-CN" sz="36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99" name="文本框 6175"/>
          <p:cNvSpPr txBox="1"/>
          <p:nvPr/>
        </p:nvSpPr>
        <p:spPr>
          <a:xfrm>
            <a:off x="3262313" y="1797050"/>
            <a:ext cx="692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02</a:t>
            </a:r>
            <a:endParaRPr lang="en-US" altLang="zh-CN" sz="36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200" name="文本框 6176"/>
          <p:cNvSpPr txBox="1"/>
          <p:nvPr/>
        </p:nvSpPr>
        <p:spPr>
          <a:xfrm>
            <a:off x="6962775" y="1797050"/>
            <a:ext cx="692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04</a:t>
            </a:r>
            <a:endParaRPr lang="en-US" altLang="zh-CN" sz="36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7201" name="组合 6177"/>
          <p:cNvGrpSpPr/>
          <p:nvPr/>
        </p:nvGrpSpPr>
        <p:grpSpPr>
          <a:xfrm>
            <a:off x="260350" y="241300"/>
            <a:ext cx="407988" cy="412750"/>
            <a:chOff x="0" y="0"/>
            <a:chExt cx="257" cy="260"/>
          </a:xfrm>
        </p:grpSpPr>
        <p:sp>
          <p:nvSpPr>
            <p:cNvPr id="7202" name="矩形 6178"/>
            <p:cNvSpPr/>
            <p:nvPr/>
          </p:nvSpPr>
          <p:spPr>
            <a:xfrm>
              <a:off x="0" y="0"/>
              <a:ext cx="227" cy="227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203" name="矩形 6179"/>
            <p:cNvSpPr/>
            <p:nvPr/>
          </p:nvSpPr>
          <p:spPr>
            <a:xfrm>
              <a:off x="30" y="33"/>
              <a:ext cx="227" cy="227"/>
            </a:xfrm>
            <a:prstGeom prst="rect">
              <a:avLst/>
            </a:prstGeom>
            <a:solidFill>
              <a:srgbClr val="FFF2D2"/>
            </a:solidFill>
            <a:ln w="9525" cap="flat" cmpd="sng">
              <a:solidFill>
                <a:srgbClr val="66C6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7204" name="文本框 6180"/>
          <p:cNvSpPr txBox="1"/>
          <p:nvPr/>
        </p:nvSpPr>
        <p:spPr>
          <a:xfrm>
            <a:off x="315913" y="322263"/>
            <a:ext cx="347662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pPr algn="ctr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01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椭圆 7169"/>
          <p:cNvSpPr/>
          <p:nvPr/>
        </p:nvSpPr>
        <p:spPr>
          <a:xfrm>
            <a:off x="922338" y="1633538"/>
            <a:ext cx="1281112" cy="1279525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4" name="椭圆 7170"/>
          <p:cNvSpPr/>
          <p:nvPr/>
        </p:nvSpPr>
        <p:spPr>
          <a:xfrm>
            <a:off x="2203450" y="1633538"/>
            <a:ext cx="1277938" cy="1279525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椭圆 7171"/>
          <p:cNvSpPr/>
          <p:nvPr/>
        </p:nvSpPr>
        <p:spPr>
          <a:xfrm>
            <a:off x="925513" y="2909888"/>
            <a:ext cx="1281112" cy="1279525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6" name="椭圆 7172"/>
          <p:cNvSpPr/>
          <p:nvPr/>
        </p:nvSpPr>
        <p:spPr>
          <a:xfrm>
            <a:off x="2203450" y="2913063"/>
            <a:ext cx="1277938" cy="1279525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7" name="椭圆 7173"/>
          <p:cNvSpPr/>
          <p:nvPr/>
        </p:nvSpPr>
        <p:spPr>
          <a:xfrm>
            <a:off x="1685925" y="2452688"/>
            <a:ext cx="517525" cy="519112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8" name="椭圆 7174"/>
          <p:cNvSpPr/>
          <p:nvPr/>
        </p:nvSpPr>
        <p:spPr>
          <a:xfrm>
            <a:off x="2130425" y="2455863"/>
            <a:ext cx="519113" cy="517525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9" name="椭圆 7175"/>
          <p:cNvSpPr/>
          <p:nvPr/>
        </p:nvSpPr>
        <p:spPr>
          <a:xfrm>
            <a:off x="1685925" y="2878138"/>
            <a:ext cx="517525" cy="519112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0" name="椭圆 7176"/>
          <p:cNvSpPr/>
          <p:nvPr/>
        </p:nvSpPr>
        <p:spPr>
          <a:xfrm>
            <a:off x="2130425" y="2878138"/>
            <a:ext cx="519113" cy="519112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1" name="文本框 7177"/>
          <p:cNvSpPr txBox="1"/>
          <p:nvPr/>
        </p:nvSpPr>
        <p:spPr>
          <a:xfrm>
            <a:off x="1804988" y="2578100"/>
            <a:ext cx="285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endParaRPr lang="en-US" altLang="zh-CN" sz="12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2" name="文本框 7178"/>
          <p:cNvSpPr txBox="1"/>
          <p:nvPr/>
        </p:nvSpPr>
        <p:spPr>
          <a:xfrm>
            <a:off x="2217738" y="2578100"/>
            <a:ext cx="328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</a:t>
            </a:r>
            <a:endParaRPr lang="en-US" altLang="zh-CN" sz="12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3" name="文本框 7179"/>
          <p:cNvSpPr txBox="1"/>
          <p:nvPr/>
        </p:nvSpPr>
        <p:spPr>
          <a:xfrm>
            <a:off x="1797050" y="3001963"/>
            <a:ext cx="30321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</a:t>
            </a:r>
            <a:endParaRPr lang="en-US" altLang="zh-CN" sz="12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4" name="文本框 7180"/>
          <p:cNvSpPr txBox="1"/>
          <p:nvPr/>
        </p:nvSpPr>
        <p:spPr>
          <a:xfrm>
            <a:off x="2244725" y="3001963"/>
            <a:ext cx="27781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endParaRPr lang="en-US" altLang="zh-CN" sz="12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5" name="文本框 7181"/>
          <p:cNvSpPr txBox="1"/>
          <p:nvPr/>
        </p:nvSpPr>
        <p:spPr>
          <a:xfrm>
            <a:off x="1141413" y="2119313"/>
            <a:ext cx="8350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Strengths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6" name="文本框 7182"/>
          <p:cNvSpPr txBox="1"/>
          <p:nvPr/>
        </p:nvSpPr>
        <p:spPr>
          <a:xfrm>
            <a:off x="2425700" y="2119313"/>
            <a:ext cx="8937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Weakness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7" name="文本框 7183"/>
          <p:cNvSpPr txBox="1"/>
          <p:nvPr/>
        </p:nvSpPr>
        <p:spPr>
          <a:xfrm>
            <a:off x="1014413" y="3435350"/>
            <a:ext cx="1087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Opportunities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08" name="文本框 7184"/>
          <p:cNvSpPr txBox="1"/>
          <p:nvPr/>
        </p:nvSpPr>
        <p:spPr>
          <a:xfrm>
            <a:off x="2522538" y="3435350"/>
            <a:ext cx="70008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Threats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8209" name="组合 7185"/>
          <p:cNvGrpSpPr/>
          <p:nvPr/>
        </p:nvGrpSpPr>
        <p:grpSpPr>
          <a:xfrm>
            <a:off x="4510088" y="3979863"/>
            <a:ext cx="219075" cy="219075"/>
            <a:chOff x="0" y="0"/>
            <a:chExt cx="205" cy="206"/>
          </a:xfrm>
        </p:grpSpPr>
        <p:sp>
          <p:nvSpPr>
            <p:cNvPr id="8210" name="任意多边形 7186"/>
            <p:cNvSpPr>
              <a:spLocks noEditPoints="1"/>
            </p:cNvSpPr>
            <p:nvPr/>
          </p:nvSpPr>
          <p:spPr>
            <a:xfrm>
              <a:off x="0" y="0"/>
              <a:ext cx="205" cy="206"/>
            </a:xfrm>
            <a:custGeom>
              <a:avLst/>
              <a:gdLst/>
              <a:ahLst/>
              <a:cxnLst/>
              <a:pathLst>
                <a:path w="140" h="14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  <a:moveTo>
                    <a:pt x="70" y="128"/>
                  </a:moveTo>
                  <a:cubicBezTo>
                    <a:pt x="38" y="128"/>
                    <a:pt x="12" y="10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102"/>
                    <a:pt x="102" y="128"/>
                    <a:pt x="70" y="128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8211" name="任意多边形 7187"/>
            <p:cNvSpPr/>
            <p:nvPr/>
          </p:nvSpPr>
          <p:spPr>
            <a:xfrm>
              <a:off x="60" y="60"/>
              <a:ext cx="87" cy="86"/>
            </a:xfrm>
            <a:custGeom>
              <a:avLst/>
              <a:gdLst/>
              <a:ahLst/>
              <a:cxnLst/>
              <a:pathLst>
                <a:path w="59" h="58">
                  <a:moveTo>
                    <a:pt x="56" y="2"/>
                  </a:moveTo>
                  <a:cubicBezTo>
                    <a:pt x="54" y="0"/>
                    <a:pt x="50" y="0"/>
                    <a:pt x="48" y="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0"/>
                    <a:pt x="0" y="54"/>
                    <a:pt x="2" y="56"/>
                  </a:cubicBezTo>
                  <a:cubicBezTo>
                    <a:pt x="3" y="58"/>
                    <a:pt x="5" y="58"/>
                    <a:pt x="7" y="58"/>
                  </a:cubicBezTo>
                  <a:cubicBezTo>
                    <a:pt x="8" y="58"/>
                    <a:pt x="10" y="58"/>
                    <a:pt x="11" y="56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8"/>
                    <a:pt x="51" y="58"/>
                    <a:pt x="52" y="58"/>
                  </a:cubicBezTo>
                  <a:cubicBezTo>
                    <a:pt x="54" y="58"/>
                    <a:pt x="55" y="58"/>
                    <a:pt x="56" y="56"/>
                  </a:cubicBezTo>
                  <a:cubicBezTo>
                    <a:pt x="59" y="54"/>
                    <a:pt x="59" y="50"/>
                    <a:pt x="56" y="4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9" y="8"/>
                    <a:pt x="59" y="5"/>
                    <a:pt x="56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8212" name="任意多边形 7188"/>
            <p:cNvSpPr>
              <a:spLocks noEditPoints="1"/>
            </p:cNvSpPr>
            <p:nvPr/>
          </p:nvSpPr>
          <p:spPr>
            <a:xfrm>
              <a:off x="0" y="0"/>
              <a:ext cx="205" cy="206"/>
            </a:xfrm>
            <a:custGeom>
              <a:avLst/>
              <a:gdLst/>
              <a:ahLst/>
              <a:cxnLst/>
              <a:pathLst>
                <a:path w="140" h="140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  <a:moveTo>
                    <a:pt x="70" y="128"/>
                  </a:moveTo>
                  <a:cubicBezTo>
                    <a:pt x="38" y="128"/>
                    <a:pt x="12" y="10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102"/>
                    <a:pt x="102" y="128"/>
                    <a:pt x="70" y="128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8213" name="任意多边形 7189"/>
            <p:cNvSpPr/>
            <p:nvPr/>
          </p:nvSpPr>
          <p:spPr>
            <a:xfrm>
              <a:off x="60" y="60"/>
              <a:ext cx="87" cy="86"/>
            </a:xfrm>
            <a:custGeom>
              <a:avLst/>
              <a:gdLst/>
              <a:ahLst/>
              <a:cxnLst/>
              <a:pathLst>
                <a:path w="59" h="58">
                  <a:moveTo>
                    <a:pt x="56" y="2"/>
                  </a:moveTo>
                  <a:cubicBezTo>
                    <a:pt x="54" y="0"/>
                    <a:pt x="50" y="0"/>
                    <a:pt x="48" y="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0"/>
                    <a:pt x="0" y="54"/>
                    <a:pt x="2" y="56"/>
                  </a:cubicBezTo>
                  <a:cubicBezTo>
                    <a:pt x="3" y="58"/>
                    <a:pt x="5" y="58"/>
                    <a:pt x="7" y="58"/>
                  </a:cubicBezTo>
                  <a:cubicBezTo>
                    <a:pt x="8" y="58"/>
                    <a:pt x="10" y="58"/>
                    <a:pt x="11" y="56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9" y="58"/>
                    <a:pt x="51" y="58"/>
                    <a:pt x="52" y="58"/>
                  </a:cubicBezTo>
                  <a:cubicBezTo>
                    <a:pt x="54" y="58"/>
                    <a:pt x="55" y="58"/>
                    <a:pt x="56" y="56"/>
                  </a:cubicBezTo>
                  <a:cubicBezTo>
                    <a:pt x="59" y="54"/>
                    <a:pt x="59" y="50"/>
                    <a:pt x="56" y="4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9" y="8"/>
                    <a:pt x="59" y="5"/>
                    <a:pt x="56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8214" name="组合 7190"/>
          <p:cNvGrpSpPr/>
          <p:nvPr/>
        </p:nvGrpSpPr>
        <p:grpSpPr>
          <a:xfrm>
            <a:off x="4510088" y="1631950"/>
            <a:ext cx="219075" cy="219075"/>
            <a:chOff x="0" y="0"/>
            <a:chExt cx="205" cy="206"/>
          </a:xfrm>
        </p:grpSpPr>
        <p:sp>
          <p:nvSpPr>
            <p:cNvPr id="8215" name="任意多边形 7191"/>
            <p:cNvSpPr>
              <a:spLocks noEditPoints="1"/>
            </p:cNvSpPr>
            <p:nvPr/>
          </p:nvSpPr>
          <p:spPr>
            <a:xfrm>
              <a:off x="0" y="0"/>
              <a:ext cx="205" cy="206"/>
            </a:xfrm>
            <a:custGeom>
              <a:avLst/>
              <a:gdLst/>
              <a:ahLst/>
              <a:cxnLst/>
              <a:pathLst>
                <a:path w="205" h="206">
                  <a:moveTo>
                    <a:pt x="0" y="0"/>
                  </a:moveTo>
                  <a:lnTo>
                    <a:pt x="0" y="206"/>
                  </a:lnTo>
                  <a:lnTo>
                    <a:pt x="205" y="206"/>
                  </a:lnTo>
                  <a:lnTo>
                    <a:pt x="205" y="0"/>
                  </a:lnTo>
                  <a:lnTo>
                    <a:pt x="0" y="0"/>
                  </a:lnTo>
                  <a:close/>
                  <a:moveTo>
                    <a:pt x="188" y="188"/>
                  </a:moveTo>
                  <a:lnTo>
                    <a:pt x="17" y="188"/>
                  </a:lnTo>
                  <a:lnTo>
                    <a:pt x="17" y="17"/>
                  </a:lnTo>
                  <a:lnTo>
                    <a:pt x="188" y="17"/>
                  </a:lnTo>
                  <a:lnTo>
                    <a:pt x="188" y="188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8216" name="任意多边形 7192"/>
            <p:cNvSpPr/>
            <p:nvPr/>
          </p:nvSpPr>
          <p:spPr>
            <a:xfrm>
              <a:off x="48" y="60"/>
              <a:ext cx="112" cy="90"/>
            </a:xfrm>
            <a:custGeom>
              <a:avLst/>
              <a:gdLst/>
              <a:ahLst/>
              <a:cxnLst/>
              <a:pathLst>
                <a:path w="112" h="90">
                  <a:moveTo>
                    <a:pt x="112" y="12"/>
                  </a:moveTo>
                  <a:lnTo>
                    <a:pt x="99" y="0"/>
                  </a:lnTo>
                  <a:lnTo>
                    <a:pt x="44" y="66"/>
                  </a:lnTo>
                  <a:lnTo>
                    <a:pt x="10" y="38"/>
                  </a:lnTo>
                  <a:lnTo>
                    <a:pt x="0" y="53"/>
                  </a:lnTo>
                  <a:lnTo>
                    <a:pt x="47" y="90"/>
                  </a:lnTo>
                  <a:lnTo>
                    <a:pt x="112" y="12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8217" name="组合 7193"/>
          <p:cNvGrpSpPr/>
          <p:nvPr/>
        </p:nvGrpSpPr>
        <p:grpSpPr>
          <a:xfrm>
            <a:off x="4510088" y="3195638"/>
            <a:ext cx="219075" cy="222250"/>
            <a:chOff x="0" y="0"/>
            <a:chExt cx="205" cy="208"/>
          </a:xfrm>
        </p:grpSpPr>
        <p:sp>
          <p:nvSpPr>
            <p:cNvPr id="8218" name="任意多边形 7194"/>
            <p:cNvSpPr>
              <a:spLocks noEditPoints="1"/>
            </p:cNvSpPr>
            <p:nvPr/>
          </p:nvSpPr>
          <p:spPr>
            <a:xfrm>
              <a:off x="0" y="0"/>
              <a:ext cx="205" cy="208"/>
            </a:xfrm>
            <a:custGeom>
              <a:avLst/>
              <a:gdLst/>
              <a:ahLst/>
              <a:cxnLst/>
              <a:pathLst>
                <a:path w="140" h="141">
                  <a:moveTo>
                    <a:pt x="139" y="60"/>
                  </a:moveTo>
                  <a:cubicBezTo>
                    <a:pt x="139" y="58"/>
                    <a:pt x="138" y="56"/>
                    <a:pt x="136" y="55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4" y="50"/>
                    <a:pt x="123" y="48"/>
                    <a:pt x="122" y="46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8" y="34"/>
                    <a:pt x="128" y="31"/>
                    <a:pt x="127" y="29"/>
                  </a:cubicBezTo>
                  <a:cubicBezTo>
                    <a:pt x="123" y="24"/>
                    <a:pt x="117" y="19"/>
                    <a:pt x="112" y="14"/>
                  </a:cubicBezTo>
                  <a:cubicBezTo>
                    <a:pt x="110" y="13"/>
                    <a:pt x="108" y="13"/>
                    <a:pt x="106" y="1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3" y="18"/>
                    <a:pt x="91" y="17"/>
                    <a:pt x="90" y="1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4"/>
                    <a:pt x="83" y="2"/>
                    <a:pt x="81" y="2"/>
                  </a:cubicBezTo>
                  <a:cubicBezTo>
                    <a:pt x="73" y="0"/>
                    <a:pt x="67" y="0"/>
                    <a:pt x="60" y="2"/>
                  </a:cubicBezTo>
                  <a:cubicBezTo>
                    <a:pt x="58" y="2"/>
                    <a:pt x="56" y="4"/>
                    <a:pt x="55" y="6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7" y="18"/>
                    <a:pt x="46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3"/>
                    <a:pt x="31" y="13"/>
                    <a:pt x="29" y="14"/>
                  </a:cubicBezTo>
                  <a:cubicBezTo>
                    <a:pt x="23" y="19"/>
                    <a:pt x="18" y="24"/>
                    <a:pt x="14" y="29"/>
                  </a:cubicBezTo>
                  <a:cubicBezTo>
                    <a:pt x="13" y="31"/>
                    <a:pt x="12" y="34"/>
                    <a:pt x="13" y="3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8"/>
                    <a:pt x="17" y="50"/>
                    <a:pt x="16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3" y="56"/>
                    <a:pt x="2" y="58"/>
                    <a:pt x="1" y="60"/>
                  </a:cubicBezTo>
                  <a:cubicBezTo>
                    <a:pt x="1" y="64"/>
                    <a:pt x="0" y="67"/>
                    <a:pt x="0" y="71"/>
                  </a:cubicBezTo>
                  <a:cubicBezTo>
                    <a:pt x="0" y="74"/>
                    <a:pt x="1" y="77"/>
                    <a:pt x="1" y="81"/>
                  </a:cubicBezTo>
                  <a:cubicBezTo>
                    <a:pt x="2" y="84"/>
                    <a:pt x="3" y="85"/>
                    <a:pt x="5" y="8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7" y="92"/>
                    <a:pt x="18" y="94"/>
                    <a:pt x="18" y="95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12" y="108"/>
                    <a:pt x="13" y="110"/>
                    <a:pt x="14" y="112"/>
                  </a:cubicBezTo>
                  <a:cubicBezTo>
                    <a:pt x="18" y="118"/>
                    <a:pt x="23" y="123"/>
                    <a:pt x="29" y="127"/>
                  </a:cubicBezTo>
                  <a:cubicBezTo>
                    <a:pt x="31" y="128"/>
                    <a:pt x="33" y="129"/>
                    <a:pt x="35" y="128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4"/>
                    <a:pt x="49" y="124"/>
                    <a:pt x="51" y="125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6" y="138"/>
                    <a:pt x="58" y="140"/>
                    <a:pt x="60" y="140"/>
                  </a:cubicBezTo>
                  <a:cubicBezTo>
                    <a:pt x="64" y="140"/>
                    <a:pt x="67" y="141"/>
                    <a:pt x="70" y="141"/>
                  </a:cubicBezTo>
                  <a:cubicBezTo>
                    <a:pt x="74" y="141"/>
                    <a:pt x="77" y="140"/>
                    <a:pt x="81" y="140"/>
                  </a:cubicBezTo>
                  <a:cubicBezTo>
                    <a:pt x="83" y="140"/>
                    <a:pt x="85" y="138"/>
                    <a:pt x="86" y="136"/>
                  </a:cubicBezTo>
                  <a:cubicBezTo>
                    <a:pt x="90" y="125"/>
                    <a:pt x="90" y="125"/>
                    <a:pt x="90" y="125"/>
                  </a:cubicBezTo>
                  <a:cubicBezTo>
                    <a:pt x="91" y="124"/>
                    <a:pt x="93" y="124"/>
                    <a:pt x="95" y="123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8" y="129"/>
                    <a:pt x="110" y="128"/>
                    <a:pt x="112" y="127"/>
                  </a:cubicBezTo>
                  <a:cubicBezTo>
                    <a:pt x="117" y="123"/>
                    <a:pt x="123" y="118"/>
                    <a:pt x="127" y="112"/>
                  </a:cubicBezTo>
                  <a:cubicBezTo>
                    <a:pt x="128" y="110"/>
                    <a:pt x="128" y="108"/>
                    <a:pt x="127" y="106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23" y="94"/>
                    <a:pt x="124" y="92"/>
                    <a:pt x="125" y="90"/>
                  </a:cubicBezTo>
                  <a:cubicBezTo>
                    <a:pt x="136" y="86"/>
                    <a:pt x="136" y="86"/>
                    <a:pt x="136" y="86"/>
                  </a:cubicBezTo>
                  <a:cubicBezTo>
                    <a:pt x="138" y="85"/>
                    <a:pt x="139" y="84"/>
                    <a:pt x="139" y="81"/>
                  </a:cubicBezTo>
                  <a:cubicBezTo>
                    <a:pt x="140" y="77"/>
                    <a:pt x="140" y="74"/>
                    <a:pt x="140" y="71"/>
                  </a:cubicBezTo>
                  <a:cubicBezTo>
                    <a:pt x="140" y="67"/>
                    <a:pt x="140" y="64"/>
                    <a:pt x="139" y="60"/>
                  </a:cubicBezTo>
                  <a:close/>
                  <a:moveTo>
                    <a:pt x="128" y="76"/>
                  </a:moveTo>
                  <a:cubicBezTo>
                    <a:pt x="118" y="80"/>
                    <a:pt x="118" y="80"/>
                    <a:pt x="118" y="80"/>
                  </a:cubicBezTo>
                  <a:cubicBezTo>
                    <a:pt x="116" y="80"/>
                    <a:pt x="115" y="82"/>
                    <a:pt x="114" y="84"/>
                  </a:cubicBezTo>
                  <a:cubicBezTo>
                    <a:pt x="113" y="87"/>
                    <a:pt x="112" y="90"/>
                    <a:pt x="110" y="92"/>
                  </a:cubicBezTo>
                  <a:cubicBezTo>
                    <a:pt x="109" y="94"/>
                    <a:pt x="109" y="96"/>
                    <a:pt x="110" y="9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3" y="111"/>
                    <a:pt x="110" y="113"/>
                    <a:pt x="107" y="11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6" y="110"/>
                    <a:pt x="94" y="110"/>
                    <a:pt x="92" y="111"/>
                  </a:cubicBezTo>
                  <a:cubicBezTo>
                    <a:pt x="89" y="112"/>
                    <a:pt x="86" y="113"/>
                    <a:pt x="83" y="114"/>
                  </a:cubicBezTo>
                  <a:cubicBezTo>
                    <a:pt x="81" y="115"/>
                    <a:pt x="80" y="116"/>
                    <a:pt x="79" y="11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2" y="129"/>
                    <a:pt x="69" y="129"/>
                    <a:pt x="65" y="12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6"/>
                    <a:pt x="59" y="115"/>
                    <a:pt x="57" y="114"/>
                  </a:cubicBezTo>
                  <a:cubicBezTo>
                    <a:pt x="54" y="113"/>
                    <a:pt x="51" y="112"/>
                    <a:pt x="49" y="111"/>
                  </a:cubicBezTo>
                  <a:cubicBezTo>
                    <a:pt x="47" y="110"/>
                    <a:pt x="45" y="110"/>
                    <a:pt x="43" y="111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1" y="113"/>
                    <a:pt x="28" y="111"/>
                    <a:pt x="26" y="10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6"/>
                    <a:pt x="31" y="94"/>
                    <a:pt x="30" y="92"/>
                  </a:cubicBezTo>
                  <a:cubicBezTo>
                    <a:pt x="29" y="90"/>
                    <a:pt x="28" y="87"/>
                    <a:pt x="27" y="84"/>
                  </a:cubicBezTo>
                  <a:cubicBezTo>
                    <a:pt x="26" y="82"/>
                    <a:pt x="25" y="80"/>
                    <a:pt x="23" y="80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2" y="74"/>
                    <a:pt x="12" y="72"/>
                    <a:pt x="12" y="71"/>
                  </a:cubicBezTo>
                  <a:cubicBezTo>
                    <a:pt x="12" y="69"/>
                    <a:pt x="12" y="67"/>
                    <a:pt x="13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1"/>
                    <a:pt x="26" y="60"/>
                    <a:pt x="27" y="58"/>
                  </a:cubicBezTo>
                  <a:cubicBezTo>
                    <a:pt x="28" y="55"/>
                    <a:pt x="29" y="52"/>
                    <a:pt x="30" y="49"/>
                  </a:cubicBezTo>
                  <a:cubicBezTo>
                    <a:pt x="31" y="47"/>
                    <a:pt x="31" y="45"/>
                    <a:pt x="31" y="4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1"/>
                    <a:pt x="31" y="28"/>
                    <a:pt x="33" y="2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2"/>
                    <a:pt x="47" y="32"/>
                    <a:pt x="49" y="31"/>
                  </a:cubicBezTo>
                  <a:cubicBezTo>
                    <a:pt x="51" y="29"/>
                    <a:pt x="54" y="28"/>
                    <a:pt x="57" y="27"/>
                  </a:cubicBezTo>
                  <a:cubicBezTo>
                    <a:pt x="59" y="27"/>
                    <a:pt x="61" y="25"/>
                    <a:pt x="61" y="2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9" y="13"/>
                    <a:pt x="72" y="13"/>
                    <a:pt x="76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0" y="25"/>
                    <a:pt x="81" y="27"/>
                    <a:pt x="83" y="27"/>
                  </a:cubicBezTo>
                  <a:cubicBezTo>
                    <a:pt x="86" y="28"/>
                    <a:pt x="89" y="29"/>
                    <a:pt x="92" y="31"/>
                  </a:cubicBezTo>
                  <a:cubicBezTo>
                    <a:pt x="94" y="32"/>
                    <a:pt x="96" y="32"/>
                    <a:pt x="98" y="31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0" y="28"/>
                    <a:pt x="113" y="31"/>
                    <a:pt x="115" y="3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9" y="45"/>
                    <a:pt x="109" y="47"/>
                    <a:pt x="110" y="49"/>
                  </a:cubicBezTo>
                  <a:cubicBezTo>
                    <a:pt x="112" y="52"/>
                    <a:pt x="113" y="55"/>
                    <a:pt x="114" y="58"/>
                  </a:cubicBezTo>
                  <a:cubicBezTo>
                    <a:pt x="115" y="60"/>
                    <a:pt x="116" y="61"/>
                    <a:pt x="118" y="62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67"/>
                    <a:pt x="128" y="69"/>
                    <a:pt x="128" y="71"/>
                  </a:cubicBezTo>
                  <a:cubicBezTo>
                    <a:pt x="128" y="72"/>
                    <a:pt x="128" y="74"/>
                    <a:pt x="128" y="76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8219" name="任意多边形 7195"/>
            <p:cNvSpPr>
              <a:spLocks noEditPoints="1"/>
            </p:cNvSpPr>
            <p:nvPr/>
          </p:nvSpPr>
          <p:spPr>
            <a:xfrm>
              <a:off x="63" y="62"/>
              <a:ext cx="81" cy="81"/>
            </a:xfrm>
            <a:custGeom>
              <a:avLst/>
              <a:gdLst/>
              <a:ahLst/>
              <a:cxnLst/>
              <a:pathLst>
                <a:path w="55" h="55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3" y="55"/>
                    <a:pt x="55" y="43"/>
                    <a:pt x="55" y="27"/>
                  </a:cubicBezTo>
                  <a:cubicBezTo>
                    <a:pt x="55" y="12"/>
                    <a:pt x="43" y="0"/>
                    <a:pt x="27" y="0"/>
                  </a:cubicBezTo>
                  <a:close/>
                  <a:moveTo>
                    <a:pt x="27" y="43"/>
                  </a:moveTo>
                  <a:cubicBezTo>
                    <a:pt x="19" y="43"/>
                    <a:pt x="12" y="36"/>
                    <a:pt x="12" y="27"/>
                  </a:cubicBezTo>
                  <a:cubicBezTo>
                    <a:pt x="12" y="19"/>
                    <a:pt x="19" y="12"/>
                    <a:pt x="27" y="12"/>
                  </a:cubicBezTo>
                  <a:cubicBezTo>
                    <a:pt x="36" y="12"/>
                    <a:pt x="43" y="19"/>
                    <a:pt x="43" y="27"/>
                  </a:cubicBezTo>
                  <a:cubicBezTo>
                    <a:pt x="43" y="36"/>
                    <a:pt x="36" y="43"/>
                    <a:pt x="27" y="4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8220" name="组合 7196"/>
          <p:cNvGrpSpPr/>
          <p:nvPr/>
        </p:nvGrpSpPr>
        <p:grpSpPr>
          <a:xfrm>
            <a:off x="4510088" y="2413000"/>
            <a:ext cx="219075" cy="219075"/>
            <a:chOff x="0" y="0"/>
            <a:chExt cx="205" cy="207"/>
          </a:xfrm>
        </p:grpSpPr>
        <p:sp>
          <p:nvSpPr>
            <p:cNvPr id="8221" name="任意多边形 7197"/>
            <p:cNvSpPr>
              <a:spLocks noEditPoints="1"/>
            </p:cNvSpPr>
            <p:nvPr/>
          </p:nvSpPr>
          <p:spPr>
            <a:xfrm>
              <a:off x="0" y="0"/>
              <a:ext cx="205" cy="207"/>
            </a:xfrm>
            <a:custGeom>
              <a:avLst/>
              <a:gdLst/>
              <a:ahLst/>
              <a:cxnLst/>
              <a:pathLst>
                <a:path w="140" h="140">
                  <a:moveTo>
                    <a:pt x="70" y="140"/>
                  </a:moveTo>
                  <a:cubicBezTo>
                    <a:pt x="32" y="140"/>
                    <a:pt x="0" y="109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ubicBezTo>
                    <a:pt x="140" y="109"/>
                    <a:pt x="109" y="140"/>
                    <a:pt x="70" y="140"/>
                  </a:cubicBezTo>
                  <a:close/>
                  <a:moveTo>
                    <a:pt x="70" y="12"/>
                  </a:moveTo>
                  <a:cubicBezTo>
                    <a:pt x="38" y="12"/>
                    <a:pt x="12" y="38"/>
                    <a:pt x="12" y="70"/>
                  </a:cubicBezTo>
                  <a:cubicBezTo>
                    <a:pt x="12" y="102"/>
                    <a:pt x="38" y="128"/>
                    <a:pt x="70" y="128"/>
                  </a:cubicBezTo>
                  <a:cubicBezTo>
                    <a:pt x="102" y="128"/>
                    <a:pt x="128" y="102"/>
                    <a:pt x="128" y="70"/>
                  </a:cubicBezTo>
                  <a:cubicBezTo>
                    <a:pt x="128" y="38"/>
                    <a:pt x="102" y="12"/>
                    <a:pt x="70" y="1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8222" name="任意多边形 7198"/>
            <p:cNvSpPr/>
            <p:nvPr/>
          </p:nvSpPr>
          <p:spPr>
            <a:xfrm>
              <a:off x="94" y="40"/>
              <a:ext cx="63" cy="72"/>
            </a:xfrm>
            <a:custGeom>
              <a:avLst/>
              <a:gdLst/>
              <a:ahLst/>
              <a:cxnLst/>
              <a:pathLst>
                <a:path w="43" h="49">
                  <a:moveTo>
                    <a:pt x="37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3" y="49"/>
                    <a:pt x="0" y="46"/>
                    <a:pt x="0" y="4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7"/>
                    <a:pt x="43" y="40"/>
                    <a:pt x="43" y="43"/>
                  </a:cubicBezTo>
                  <a:cubicBezTo>
                    <a:pt x="43" y="46"/>
                    <a:pt x="40" y="49"/>
                    <a:pt x="37" y="49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8223" name="矩形 7199"/>
          <p:cNvSpPr/>
          <p:nvPr/>
        </p:nvSpPr>
        <p:spPr>
          <a:xfrm>
            <a:off x="4886325" y="1614488"/>
            <a:ext cx="338455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Strengths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 perfectly organized application in your pocket for hassle free shopping</a:t>
            </a:r>
            <a:r>
              <a:rPr lang="zh-CN" alt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24" name="矩形 7200"/>
          <p:cNvSpPr/>
          <p:nvPr/>
        </p:nvSpPr>
        <p:spPr>
          <a:xfrm>
            <a:off x="4886325" y="2382838"/>
            <a:ext cx="338455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Weakness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Cell Phones might not be available everywhere</a:t>
            </a:r>
            <a:r>
              <a:rPr lang="zh-CN" alt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25" name="矩形 7201"/>
          <p:cNvSpPr/>
          <p:nvPr/>
        </p:nvSpPr>
        <p:spPr>
          <a:xfrm>
            <a:off x="4886325" y="3163888"/>
            <a:ext cx="338455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Opportunities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Can be deployed in Computers too for easy tracking of the goods.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26" name="矩形 7202"/>
          <p:cNvSpPr/>
          <p:nvPr/>
        </p:nvSpPr>
        <p:spPr>
          <a:xfrm>
            <a:off x="4886325" y="3951288"/>
            <a:ext cx="338455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Threats</a:t>
            </a:r>
            <a:endParaRPr lang="zh-CN" altLang="en-US" sz="1000" b="1" dirty="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altLang="zh-CN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Vulnerability in the form of virus.</a:t>
            </a:r>
            <a:endParaRPr lang="en-US" altLang="zh-CN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27" name="文本框 7203"/>
          <p:cNvSpPr txBox="1"/>
          <p:nvPr/>
        </p:nvSpPr>
        <p:spPr>
          <a:xfrm>
            <a:off x="687388" y="328613"/>
            <a:ext cx="2108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Write Your Great Title Here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grpSp>
        <p:nvGrpSpPr>
          <p:cNvPr id="8228" name="组合 7204"/>
          <p:cNvGrpSpPr/>
          <p:nvPr/>
        </p:nvGrpSpPr>
        <p:grpSpPr>
          <a:xfrm>
            <a:off x="260350" y="241300"/>
            <a:ext cx="407988" cy="412750"/>
            <a:chOff x="0" y="0"/>
            <a:chExt cx="257" cy="260"/>
          </a:xfrm>
        </p:grpSpPr>
        <p:sp>
          <p:nvSpPr>
            <p:cNvPr id="8229" name="矩形 7205"/>
            <p:cNvSpPr/>
            <p:nvPr/>
          </p:nvSpPr>
          <p:spPr>
            <a:xfrm>
              <a:off x="0" y="0"/>
              <a:ext cx="227" cy="227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230" name="矩形 7206"/>
            <p:cNvSpPr/>
            <p:nvPr/>
          </p:nvSpPr>
          <p:spPr>
            <a:xfrm>
              <a:off x="30" y="33"/>
              <a:ext cx="227" cy="227"/>
            </a:xfrm>
            <a:prstGeom prst="rect">
              <a:avLst/>
            </a:prstGeom>
            <a:solidFill>
              <a:srgbClr val="FFF2D2"/>
            </a:solidFill>
            <a:ln w="9525" cap="flat" cmpd="sng">
              <a:solidFill>
                <a:srgbClr val="66C6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8231" name="文本框 7207"/>
          <p:cNvSpPr txBox="1"/>
          <p:nvPr/>
        </p:nvSpPr>
        <p:spPr>
          <a:xfrm>
            <a:off x="315913" y="322263"/>
            <a:ext cx="347662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pPr algn="ctr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01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8232" name="直接连接符 7208"/>
          <p:cNvSpPr/>
          <p:nvPr/>
        </p:nvSpPr>
        <p:spPr>
          <a:xfrm>
            <a:off x="4019550" y="1543050"/>
            <a:ext cx="0" cy="2735263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10241"/>
          <p:cNvGrpSpPr/>
          <p:nvPr/>
        </p:nvGrpSpPr>
        <p:grpSpPr>
          <a:xfrm rot="5400000">
            <a:off x="-2216150" y="2189163"/>
            <a:ext cx="5197475" cy="765175"/>
            <a:chOff x="0" y="0"/>
            <a:chExt cx="5788" cy="852"/>
          </a:xfrm>
        </p:grpSpPr>
        <p:sp>
          <p:nvSpPr>
            <p:cNvPr id="11266" name="任意多边形 10242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67" name="任意多边形 10243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68" name="任意多边形 10244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69" name="任意多边形 10245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0" name="任意多边形 10246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1" name="任意多边形 10247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2" name="任意多边形 10248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3" name="任意多边形 10249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4" name="任意多边形 10250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5" name="任意多边形 10251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6" name="任意多边形 10252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77" name="任意多边形 10253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1278" name="组合 10254"/>
          <p:cNvGrpSpPr/>
          <p:nvPr/>
        </p:nvGrpSpPr>
        <p:grpSpPr>
          <a:xfrm rot="-5400000">
            <a:off x="6157913" y="2185988"/>
            <a:ext cx="5197475" cy="765175"/>
            <a:chOff x="0" y="0"/>
            <a:chExt cx="5788" cy="852"/>
          </a:xfrm>
        </p:grpSpPr>
        <p:sp>
          <p:nvSpPr>
            <p:cNvPr id="11279" name="任意多边形 10255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0" name="任意多边形 10256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1" name="任意多边形 10257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2" name="任意多边形 10258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3" name="任意多边形 10259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4" name="任意多边形 10260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5" name="任意多边形 10261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6" name="任意多边形 10262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7" name="任意多边形 10263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8" name="任意多边形 10264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89" name="任意多边形 10265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290" name="任意多边形 10266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1291" name="任意多边形 10267"/>
          <p:cNvSpPr/>
          <p:nvPr/>
        </p:nvSpPr>
        <p:spPr>
          <a:xfrm>
            <a:off x="2433638" y="2816225"/>
            <a:ext cx="971550" cy="131763"/>
          </a:xfrm>
          <a:custGeom>
            <a:avLst/>
            <a:gdLst/>
            <a:ahLst/>
            <a:cxnLst/>
            <a:pathLst>
              <a:path w="784" h="107">
                <a:moveTo>
                  <a:pt x="0" y="0"/>
                </a:moveTo>
                <a:lnTo>
                  <a:pt x="784" y="0"/>
                </a:lnTo>
                <a:lnTo>
                  <a:pt x="697" y="107"/>
                </a:lnTo>
                <a:lnTo>
                  <a:pt x="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292" name="任意多边形 10268"/>
          <p:cNvSpPr/>
          <p:nvPr/>
        </p:nvSpPr>
        <p:spPr>
          <a:xfrm>
            <a:off x="2433638" y="2193925"/>
            <a:ext cx="971550" cy="131763"/>
          </a:xfrm>
          <a:custGeom>
            <a:avLst/>
            <a:gdLst/>
            <a:ahLst/>
            <a:cxnLst/>
            <a:pathLst>
              <a:path w="784" h="106">
                <a:moveTo>
                  <a:pt x="784" y="106"/>
                </a:moveTo>
                <a:lnTo>
                  <a:pt x="0" y="106"/>
                </a:lnTo>
                <a:lnTo>
                  <a:pt x="88" y="0"/>
                </a:lnTo>
                <a:lnTo>
                  <a:pt x="697" y="0"/>
                </a:lnTo>
                <a:lnTo>
                  <a:pt x="784" y="106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293" name="矩形 10269"/>
          <p:cNvSpPr/>
          <p:nvPr/>
        </p:nvSpPr>
        <p:spPr>
          <a:xfrm>
            <a:off x="2195513" y="2317750"/>
            <a:ext cx="5111750" cy="508000"/>
          </a:xfrm>
          <a:prstGeom prst="rect">
            <a:avLst/>
          </a:prstGeom>
          <a:solidFill>
            <a:srgbClr val="FFF2D2"/>
          </a:solidFill>
          <a:ln w="6350" cap="flat" cmpd="sng">
            <a:solidFill>
              <a:srgbClr val="66C6C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94" name="矩形 10270"/>
          <p:cNvSpPr/>
          <p:nvPr/>
        </p:nvSpPr>
        <p:spPr>
          <a:xfrm>
            <a:off x="2543175" y="2193925"/>
            <a:ext cx="754063" cy="754063"/>
          </a:xfrm>
          <a:prstGeom prst="rect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95" name="矩形 10271"/>
          <p:cNvSpPr/>
          <p:nvPr/>
        </p:nvSpPr>
        <p:spPr>
          <a:xfrm>
            <a:off x="3851275" y="2387600"/>
            <a:ext cx="21799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Expenses Application</a:t>
            </a:r>
            <a:endParaRPr lang="en-US" altLang="zh-CN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11296" name="矩形 10272"/>
          <p:cNvSpPr/>
          <p:nvPr/>
        </p:nvSpPr>
        <p:spPr>
          <a:xfrm>
            <a:off x="2587625" y="2251075"/>
            <a:ext cx="6588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3600">
                <a:solidFill>
                  <a:srgbClr val="FFF6F0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02</a:t>
            </a:r>
            <a:endParaRPr lang="en-US" altLang="zh-CN" sz="3600">
              <a:solidFill>
                <a:srgbClr val="FFF6F0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矩形 13313"/>
          <p:cNvSpPr/>
          <p:nvPr/>
        </p:nvSpPr>
        <p:spPr>
          <a:xfrm>
            <a:off x="611188" y="1927225"/>
            <a:ext cx="3095625" cy="1069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WHAT MAKES US</a:t>
            </a:r>
            <a:r>
              <a:rPr lang="zh-CN" altLang="en-US" sz="1000" b="1" dirty="0">
                <a:solidFill>
                  <a:srgbClr val="F4B41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zh-CN" altLang="en-US" sz="1000" b="1" dirty="0">
                <a:solidFill>
                  <a:srgbClr val="66C6C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DIFFERENT</a:t>
            </a:r>
            <a:r>
              <a:rPr lang="zh-CN" altLang="en-US" sz="1000" dirty="0">
                <a:solidFill>
                  <a:srgbClr val="A31D4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?</a:t>
            </a:r>
            <a:endParaRPr lang="zh-CN" altLang="en-US" sz="1000" dirty="0">
              <a:solidFill>
                <a:srgbClr val="A31D4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800" dirty="0">
              <a:solidFill>
                <a:srgbClr val="A31D4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We have </a:t>
            </a:r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come across various capplications throughout the years, examining the various features of different apps yet found the lack of essential features to constitute a user friendly application for our day to day needs</a:t>
            </a:r>
            <a:r>
              <a:rPr lang="en-US" altLang="x-none" sz="800" dirty="0">
                <a:solidFill>
                  <a:schemeClr val="bg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 After the “Expenses” app the demand for it has only increased, props to the team.</a:t>
            </a:r>
            <a:endParaRPr lang="zh-CN" altLang="en-US" sz="800" dirty="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38" name="直接连接符 13314"/>
          <p:cNvSpPr/>
          <p:nvPr/>
        </p:nvSpPr>
        <p:spPr>
          <a:xfrm flipV="1">
            <a:off x="4857750" y="2106613"/>
            <a:ext cx="868363" cy="280987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9" name="直接连接符 13315"/>
          <p:cNvSpPr/>
          <p:nvPr/>
        </p:nvSpPr>
        <p:spPr>
          <a:xfrm flipH="1">
            <a:off x="5270500" y="2289175"/>
            <a:ext cx="576263" cy="1049338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0" name="直接连接符 13316"/>
          <p:cNvSpPr/>
          <p:nvPr/>
        </p:nvSpPr>
        <p:spPr>
          <a:xfrm>
            <a:off x="5440363" y="3582988"/>
            <a:ext cx="741362" cy="123825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直接连接符 13317"/>
          <p:cNvSpPr/>
          <p:nvPr/>
        </p:nvSpPr>
        <p:spPr>
          <a:xfrm flipH="1" flipV="1">
            <a:off x="6067425" y="2289175"/>
            <a:ext cx="331788" cy="1176338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2" name="直接连接符 13318"/>
          <p:cNvSpPr/>
          <p:nvPr/>
        </p:nvSpPr>
        <p:spPr>
          <a:xfrm>
            <a:off x="6281738" y="2122488"/>
            <a:ext cx="1017587" cy="527050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3" name="直接连接符 13319"/>
          <p:cNvSpPr/>
          <p:nvPr/>
        </p:nvSpPr>
        <p:spPr>
          <a:xfrm flipV="1">
            <a:off x="7742238" y="2054225"/>
            <a:ext cx="461962" cy="520700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4" name="直接连接符 13320"/>
          <p:cNvSpPr/>
          <p:nvPr/>
        </p:nvSpPr>
        <p:spPr>
          <a:xfrm flipH="1">
            <a:off x="6721475" y="2986088"/>
            <a:ext cx="601663" cy="538162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5" name="直接连接符 13321"/>
          <p:cNvSpPr/>
          <p:nvPr/>
        </p:nvSpPr>
        <p:spPr>
          <a:xfrm>
            <a:off x="7705725" y="3000375"/>
            <a:ext cx="384175" cy="617538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6" name="直接连接符 13322"/>
          <p:cNvSpPr/>
          <p:nvPr/>
        </p:nvSpPr>
        <p:spPr>
          <a:xfrm>
            <a:off x="4702175" y="2649538"/>
            <a:ext cx="330200" cy="660400"/>
          </a:xfrm>
          <a:prstGeom prst="line">
            <a:avLst/>
          </a:prstGeom>
          <a:ln w="6350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7" name="椭圆 13323"/>
          <p:cNvSpPr/>
          <p:nvPr/>
        </p:nvSpPr>
        <p:spPr>
          <a:xfrm>
            <a:off x="5651500" y="1663700"/>
            <a:ext cx="722313" cy="723900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48" name="椭圆 13324"/>
          <p:cNvSpPr/>
          <p:nvPr/>
        </p:nvSpPr>
        <p:spPr>
          <a:xfrm>
            <a:off x="6116638" y="3390900"/>
            <a:ext cx="720725" cy="722313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49" name="椭圆 13325"/>
          <p:cNvSpPr/>
          <p:nvPr/>
        </p:nvSpPr>
        <p:spPr>
          <a:xfrm>
            <a:off x="7929563" y="3557588"/>
            <a:ext cx="549275" cy="550862"/>
          </a:xfrm>
          <a:prstGeom prst="ellipse">
            <a:avLst/>
          </a:prstGeom>
          <a:solidFill>
            <a:srgbClr val="66C6C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50" name="椭圆 13326"/>
          <p:cNvSpPr/>
          <p:nvPr/>
        </p:nvSpPr>
        <p:spPr>
          <a:xfrm>
            <a:off x="4824413" y="3224213"/>
            <a:ext cx="660400" cy="660400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51" name="椭圆 13327"/>
          <p:cNvSpPr/>
          <p:nvPr/>
        </p:nvSpPr>
        <p:spPr>
          <a:xfrm>
            <a:off x="7224713" y="2433638"/>
            <a:ext cx="660400" cy="661987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52" name="椭圆 13328"/>
          <p:cNvSpPr/>
          <p:nvPr/>
        </p:nvSpPr>
        <p:spPr>
          <a:xfrm>
            <a:off x="8051800" y="1630363"/>
            <a:ext cx="552450" cy="552450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53" name="椭圆 13329"/>
          <p:cNvSpPr/>
          <p:nvPr/>
        </p:nvSpPr>
        <p:spPr>
          <a:xfrm>
            <a:off x="4333875" y="2146300"/>
            <a:ext cx="552450" cy="554038"/>
          </a:xfrm>
          <a:prstGeom prst="ellipse">
            <a:avLst/>
          </a:prstGeom>
          <a:solidFill>
            <a:srgbClr val="FFF2D2"/>
          </a:solidFill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14354" name="组合 13330"/>
          <p:cNvGrpSpPr/>
          <p:nvPr/>
        </p:nvGrpSpPr>
        <p:grpSpPr>
          <a:xfrm>
            <a:off x="8245475" y="1804988"/>
            <a:ext cx="165100" cy="203200"/>
            <a:chOff x="0" y="0"/>
            <a:chExt cx="134" cy="163"/>
          </a:xfrm>
        </p:grpSpPr>
        <p:sp>
          <p:nvSpPr>
            <p:cNvPr id="14355" name="任意多边形 13331"/>
            <p:cNvSpPr>
              <a:spLocks noEditPoints="1"/>
            </p:cNvSpPr>
            <p:nvPr/>
          </p:nvSpPr>
          <p:spPr>
            <a:xfrm>
              <a:off x="0" y="0"/>
              <a:ext cx="134" cy="163"/>
            </a:xfrm>
            <a:custGeom>
              <a:avLst/>
              <a:gdLst/>
              <a:ahLst/>
              <a:cxnLst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56" name="矩形 13332"/>
            <p:cNvSpPr/>
            <p:nvPr/>
          </p:nvSpPr>
          <p:spPr>
            <a:xfrm>
              <a:off x="37" y="44"/>
              <a:ext cx="59" cy="15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357" name="矩形 13333"/>
            <p:cNvSpPr/>
            <p:nvPr/>
          </p:nvSpPr>
          <p:spPr>
            <a:xfrm>
              <a:off x="37" y="83"/>
              <a:ext cx="38" cy="14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358" name="组合 13334"/>
          <p:cNvGrpSpPr/>
          <p:nvPr/>
        </p:nvGrpSpPr>
        <p:grpSpPr>
          <a:xfrm>
            <a:off x="7429500" y="2667000"/>
            <a:ext cx="250825" cy="196850"/>
            <a:chOff x="0" y="0"/>
            <a:chExt cx="164" cy="128"/>
          </a:xfrm>
        </p:grpSpPr>
        <p:sp>
          <p:nvSpPr>
            <p:cNvPr id="14359" name="任意多边形 13335"/>
            <p:cNvSpPr>
              <a:spLocks noEditPoints="1"/>
            </p:cNvSpPr>
            <p:nvPr/>
          </p:nvSpPr>
          <p:spPr>
            <a:xfrm>
              <a:off x="0" y="0"/>
              <a:ext cx="106" cy="128"/>
            </a:xfrm>
            <a:custGeom>
              <a:avLst/>
              <a:gdLst/>
              <a:ahLst/>
              <a:cxnLst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60" name="任意多边形 13336"/>
            <p:cNvSpPr/>
            <p:nvPr/>
          </p:nvSpPr>
          <p:spPr>
            <a:xfrm>
              <a:off x="121" y="33"/>
              <a:ext cx="13" cy="62"/>
            </a:xfrm>
            <a:custGeom>
              <a:avLst/>
              <a:gdLst/>
              <a:ahLst/>
              <a:cxnLst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61" name="任意多边形 13337"/>
            <p:cNvSpPr/>
            <p:nvPr/>
          </p:nvSpPr>
          <p:spPr>
            <a:xfrm>
              <a:off x="150" y="23"/>
              <a:ext cx="14" cy="81"/>
            </a:xfrm>
            <a:custGeom>
              <a:avLst/>
              <a:gdLst/>
              <a:ahLst/>
              <a:cxnLst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4362" name="组合 13338"/>
          <p:cNvGrpSpPr/>
          <p:nvPr/>
        </p:nvGrpSpPr>
        <p:grpSpPr>
          <a:xfrm>
            <a:off x="8124825" y="3733800"/>
            <a:ext cx="155575" cy="196850"/>
            <a:chOff x="0" y="0"/>
            <a:chExt cx="127" cy="163"/>
          </a:xfrm>
        </p:grpSpPr>
        <p:sp>
          <p:nvSpPr>
            <p:cNvPr id="14363" name="任意多边形 13339"/>
            <p:cNvSpPr/>
            <p:nvPr/>
          </p:nvSpPr>
          <p:spPr>
            <a:xfrm>
              <a:off x="0" y="0"/>
              <a:ext cx="127" cy="163"/>
            </a:xfrm>
            <a:custGeom>
              <a:avLst/>
              <a:gdLst/>
              <a:ahLst/>
              <a:cxnLst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64" name="任意多边形 13340"/>
            <p:cNvSpPr/>
            <p:nvPr/>
          </p:nvSpPr>
          <p:spPr>
            <a:xfrm>
              <a:off x="80" y="95"/>
              <a:ext cx="47" cy="68"/>
            </a:xfrm>
            <a:custGeom>
              <a:avLst/>
              <a:gdLst/>
              <a:ahLst/>
              <a:cxnLst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65" name="任意多边形 13341"/>
            <p:cNvSpPr>
              <a:spLocks noEditPoints="1"/>
            </p:cNvSpPr>
            <p:nvPr/>
          </p:nvSpPr>
          <p:spPr>
            <a:xfrm>
              <a:off x="46" y="34"/>
              <a:ext cx="79" cy="114"/>
            </a:xfrm>
            <a:custGeom>
              <a:avLst/>
              <a:gdLst/>
              <a:ahLst/>
              <a:cxnLst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66" name="任意多边形 13342"/>
            <p:cNvSpPr/>
            <p:nvPr/>
          </p:nvSpPr>
          <p:spPr>
            <a:xfrm>
              <a:off x="24" y="46"/>
              <a:ext cx="49" cy="14"/>
            </a:xfrm>
            <a:custGeom>
              <a:avLst/>
              <a:gdLst/>
              <a:ahLst/>
              <a:cxnLst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67" name="任意多边形 13343"/>
            <p:cNvSpPr/>
            <p:nvPr/>
          </p:nvSpPr>
          <p:spPr>
            <a:xfrm>
              <a:off x="24" y="73"/>
              <a:ext cx="32" cy="15"/>
            </a:xfrm>
            <a:custGeom>
              <a:avLst/>
              <a:gdLst/>
              <a:ahLst/>
              <a:cxnLst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4368" name="组合 13344"/>
          <p:cNvGrpSpPr/>
          <p:nvPr/>
        </p:nvGrpSpPr>
        <p:grpSpPr>
          <a:xfrm>
            <a:off x="6376988" y="3621088"/>
            <a:ext cx="201612" cy="258762"/>
            <a:chOff x="0" y="0"/>
            <a:chExt cx="127" cy="163"/>
          </a:xfrm>
        </p:grpSpPr>
        <p:sp>
          <p:nvSpPr>
            <p:cNvPr id="14369" name="任意多边形 13345"/>
            <p:cNvSpPr>
              <a:spLocks noEditPoints="1"/>
            </p:cNvSpPr>
            <p:nvPr/>
          </p:nvSpPr>
          <p:spPr>
            <a:xfrm>
              <a:off x="0" y="0"/>
              <a:ext cx="127" cy="163"/>
            </a:xfrm>
            <a:custGeom>
              <a:avLst/>
              <a:gdLst/>
              <a:ahLst/>
              <a:cxnLst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70" name="任意多边形 13346"/>
            <p:cNvSpPr/>
            <p:nvPr/>
          </p:nvSpPr>
          <p:spPr>
            <a:xfrm>
              <a:off x="38" y="55"/>
              <a:ext cx="51" cy="54"/>
            </a:xfrm>
            <a:custGeom>
              <a:avLst/>
              <a:gdLst/>
              <a:ahLst/>
              <a:cxnLst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71" name="矩形 13347"/>
            <p:cNvSpPr/>
            <p:nvPr/>
          </p:nvSpPr>
          <p:spPr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4372" name="任意多边形 13348"/>
          <p:cNvSpPr>
            <a:spLocks noEditPoints="1"/>
          </p:cNvSpPr>
          <p:nvPr/>
        </p:nvSpPr>
        <p:spPr>
          <a:xfrm>
            <a:off x="5035550" y="3473450"/>
            <a:ext cx="238125" cy="161925"/>
          </a:xfrm>
          <a:custGeom>
            <a:avLst/>
            <a:gdLst/>
            <a:ahLst/>
            <a:cxnLst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66C6C2"/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4373" name="组合 13349"/>
          <p:cNvGrpSpPr/>
          <p:nvPr/>
        </p:nvGrpSpPr>
        <p:grpSpPr>
          <a:xfrm>
            <a:off x="4540250" y="2325688"/>
            <a:ext cx="139700" cy="193675"/>
            <a:chOff x="0" y="0"/>
            <a:chExt cx="118" cy="163"/>
          </a:xfrm>
        </p:grpSpPr>
        <p:sp>
          <p:nvSpPr>
            <p:cNvPr id="14374" name="任意多边形 13350"/>
            <p:cNvSpPr>
              <a:spLocks noEditPoints="1"/>
            </p:cNvSpPr>
            <p:nvPr/>
          </p:nvSpPr>
          <p:spPr>
            <a:xfrm>
              <a:off x="0" y="0"/>
              <a:ext cx="118" cy="163"/>
            </a:xfrm>
            <a:custGeom>
              <a:avLst/>
              <a:gdLst/>
              <a:ahLst/>
              <a:cxnLst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75" name="任意多边形 13351"/>
            <p:cNvSpPr/>
            <p:nvPr/>
          </p:nvSpPr>
          <p:spPr>
            <a:xfrm>
              <a:off x="26" y="108"/>
              <a:ext cx="66" cy="23"/>
            </a:xfrm>
            <a:custGeom>
              <a:avLst/>
              <a:gdLst/>
              <a:ahLst/>
              <a:cxnLst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4376" name="任意多边形 13352"/>
          <p:cNvSpPr>
            <a:spLocks noEditPoints="1"/>
          </p:cNvSpPr>
          <p:nvPr/>
        </p:nvSpPr>
        <p:spPr>
          <a:xfrm>
            <a:off x="5862638" y="1908175"/>
            <a:ext cx="298450" cy="234950"/>
          </a:xfrm>
          <a:custGeom>
            <a:avLst/>
            <a:gdLst/>
            <a:ahLst/>
            <a:cxnLst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77" name="文本框 13353"/>
          <p:cNvSpPr txBox="1"/>
          <p:nvPr/>
        </p:nvSpPr>
        <p:spPr>
          <a:xfrm>
            <a:off x="687388" y="328613"/>
            <a:ext cx="2108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Write Your Great Title Here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grpSp>
        <p:nvGrpSpPr>
          <p:cNvPr id="14378" name="组合 13354"/>
          <p:cNvGrpSpPr/>
          <p:nvPr/>
        </p:nvGrpSpPr>
        <p:grpSpPr>
          <a:xfrm>
            <a:off x="260350" y="241300"/>
            <a:ext cx="407988" cy="412750"/>
            <a:chOff x="0" y="0"/>
            <a:chExt cx="257" cy="260"/>
          </a:xfrm>
        </p:grpSpPr>
        <p:sp>
          <p:nvSpPr>
            <p:cNvPr id="14379" name="矩形 13355"/>
            <p:cNvSpPr/>
            <p:nvPr/>
          </p:nvSpPr>
          <p:spPr>
            <a:xfrm>
              <a:off x="0" y="0"/>
              <a:ext cx="227" cy="227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380" name="矩形 13356"/>
            <p:cNvSpPr/>
            <p:nvPr/>
          </p:nvSpPr>
          <p:spPr>
            <a:xfrm>
              <a:off x="30" y="33"/>
              <a:ext cx="227" cy="227"/>
            </a:xfrm>
            <a:prstGeom prst="rect">
              <a:avLst/>
            </a:prstGeom>
            <a:solidFill>
              <a:srgbClr val="FFF2D2"/>
            </a:solidFill>
            <a:ln w="9525" cap="flat" cmpd="sng">
              <a:solidFill>
                <a:srgbClr val="66C6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4381" name="文本框 13357"/>
          <p:cNvSpPr txBox="1"/>
          <p:nvPr/>
        </p:nvSpPr>
        <p:spPr>
          <a:xfrm>
            <a:off x="306388" y="322263"/>
            <a:ext cx="3683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pPr algn="ctr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02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14382" name="直接连接符 13358"/>
          <p:cNvSpPr/>
          <p:nvPr/>
        </p:nvSpPr>
        <p:spPr>
          <a:xfrm>
            <a:off x="4067175" y="1635125"/>
            <a:ext cx="0" cy="2592388"/>
          </a:xfrm>
          <a:prstGeom prst="line">
            <a:avLst/>
          </a:prstGeom>
          <a:ln w="9525" cap="flat" cmpd="sng">
            <a:solidFill>
              <a:srgbClr val="66C6C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任意多边形 14337" descr="0x786"/>
          <p:cNvSpPr/>
          <p:nvPr/>
        </p:nvSpPr>
        <p:spPr>
          <a:xfrm>
            <a:off x="1379538" y="1420813"/>
            <a:ext cx="1223962" cy="1227137"/>
          </a:xfrm>
          <a:custGeom>
            <a:avLst/>
            <a:gdLst/>
            <a:ahLst/>
            <a:cxnLst/>
            <a:pathLst>
              <a:path w="741" h="741">
                <a:moveTo>
                  <a:pt x="371" y="0"/>
                </a:moveTo>
                <a:cubicBezTo>
                  <a:pt x="166" y="0"/>
                  <a:pt x="0" y="166"/>
                  <a:pt x="0" y="371"/>
                </a:cubicBezTo>
                <a:cubicBezTo>
                  <a:pt x="0" y="575"/>
                  <a:pt x="166" y="741"/>
                  <a:pt x="371" y="741"/>
                </a:cubicBezTo>
                <a:cubicBezTo>
                  <a:pt x="575" y="741"/>
                  <a:pt x="741" y="575"/>
                  <a:pt x="741" y="371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 cap="flat" cmpd="sng">
            <a:solidFill>
              <a:srgbClr val="66C6C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15362" name="矩形 14338"/>
          <p:cNvSpPr/>
          <p:nvPr/>
        </p:nvSpPr>
        <p:spPr>
          <a:xfrm>
            <a:off x="2971800" y="1346200"/>
            <a:ext cx="1286510" cy="184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Abhinav Banerjee</a:t>
            </a:r>
            <a:endParaRPr lang="en-US" altLang="zh-CN" sz="120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63" name="矩形 14339"/>
          <p:cNvSpPr/>
          <p:nvPr/>
        </p:nvSpPr>
        <p:spPr>
          <a:xfrm>
            <a:off x="2971800" y="1616075"/>
            <a:ext cx="790575" cy="1225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en-US" altLang="zh-CN" sz="800">
                <a:solidFill>
                  <a:srgbClr val="66C6C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Graphic Designer</a:t>
            </a:r>
            <a:endParaRPr lang="en-US" altLang="zh-CN" sz="8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64" name="矩形 14340"/>
          <p:cNvSpPr/>
          <p:nvPr/>
        </p:nvSpPr>
        <p:spPr>
          <a:xfrm>
            <a:off x="2971800" y="1874838"/>
            <a:ext cx="1312863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sz="80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Designing the presentation and UI/UX experience.</a:t>
            </a:r>
            <a:endParaRPr lang="en-US" altLang="zh-CN" sz="800">
              <a:solidFill>
                <a:schemeClr val="bg2"/>
              </a:solidFill>
              <a:latin typeface="Arial" panose="020B0604020202020204" pitchFamily="34" charset="0"/>
              <a:ea typeface="Microsoft YaHei" panose="020B0503020204020204" pitchFamily="2" charset="-122"/>
            </a:endParaRPr>
          </a:p>
        </p:txBody>
      </p:sp>
      <p:grpSp>
        <p:nvGrpSpPr>
          <p:cNvPr id="15365" name="组合 14341"/>
          <p:cNvGrpSpPr/>
          <p:nvPr/>
        </p:nvGrpSpPr>
        <p:grpSpPr>
          <a:xfrm>
            <a:off x="2965450" y="2365375"/>
            <a:ext cx="142875" cy="144463"/>
            <a:chOff x="0" y="0"/>
            <a:chExt cx="90" cy="91"/>
          </a:xfrm>
        </p:grpSpPr>
        <p:sp>
          <p:nvSpPr>
            <p:cNvPr id="15366" name="椭圆 14342"/>
            <p:cNvSpPr/>
            <p:nvPr/>
          </p:nvSpPr>
          <p:spPr>
            <a:xfrm>
              <a:off x="0" y="0"/>
              <a:ext cx="90" cy="91"/>
            </a:xfrm>
            <a:prstGeom prst="ellipse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367" name="任意多边形 14343"/>
            <p:cNvSpPr/>
            <p:nvPr/>
          </p:nvSpPr>
          <p:spPr>
            <a:xfrm>
              <a:off x="25" y="29"/>
              <a:ext cx="40" cy="32"/>
            </a:xfrm>
            <a:custGeom>
              <a:avLst/>
              <a:gdLst/>
              <a:ahLst/>
              <a:cxnLst/>
              <a:pathLst>
                <a:path w="39" h="31">
                  <a:moveTo>
                    <a:pt x="39" y="4"/>
                  </a:moveTo>
                  <a:cubicBezTo>
                    <a:pt x="37" y="4"/>
                    <a:pt x="36" y="5"/>
                    <a:pt x="34" y="5"/>
                  </a:cubicBezTo>
                  <a:cubicBezTo>
                    <a:pt x="36" y="4"/>
                    <a:pt x="37" y="2"/>
                    <a:pt x="38" y="1"/>
                  </a:cubicBezTo>
                  <a:cubicBezTo>
                    <a:pt x="36" y="2"/>
                    <a:pt x="35" y="2"/>
                    <a:pt x="33" y="3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3" y="0"/>
                    <a:pt x="19" y="4"/>
                    <a:pt x="19" y="8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3" y="9"/>
                    <a:pt x="7" y="6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8"/>
                    <a:pt x="3" y="11"/>
                    <a:pt x="6" y="12"/>
                  </a:cubicBezTo>
                  <a:cubicBezTo>
                    <a:pt x="4" y="12"/>
                    <a:pt x="3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5" y="18"/>
                    <a:pt x="8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9" y="27"/>
                    <a:pt x="6" y="28"/>
                    <a:pt x="2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4" y="30"/>
                    <a:pt x="8" y="31"/>
                    <a:pt x="13" y="31"/>
                  </a:cubicBezTo>
                  <a:cubicBezTo>
                    <a:pt x="27" y="31"/>
                    <a:pt x="35" y="1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6" y="7"/>
                    <a:pt x="38" y="5"/>
                    <a:pt x="39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368" name="椭圆 14344"/>
          <p:cNvSpPr/>
          <p:nvPr/>
        </p:nvSpPr>
        <p:spPr>
          <a:xfrm>
            <a:off x="3236913" y="2365375"/>
            <a:ext cx="142875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69" name="任意多边形 14345"/>
          <p:cNvSpPr/>
          <p:nvPr/>
        </p:nvSpPr>
        <p:spPr>
          <a:xfrm>
            <a:off x="3292475" y="2405063"/>
            <a:ext cx="33338" cy="65087"/>
          </a:xfrm>
          <a:custGeom>
            <a:avLst/>
            <a:gdLst/>
            <a:ahLst/>
            <a:cxnLst/>
            <a:pathLst>
              <a:path w="20" h="39">
                <a:moveTo>
                  <a:pt x="4" y="22"/>
                </a:moveTo>
                <a:cubicBezTo>
                  <a:pt x="4" y="39"/>
                  <a:pt x="4" y="39"/>
                  <a:pt x="4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22"/>
                  <a:pt x="13" y="22"/>
                  <a:pt x="13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15"/>
                  <a:pt x="20" y="15"/>
                  <a:pt x="20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1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18" y="8"/>
                  <a:pt x="18" y="8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5" y="0"/>
                  <a:pt x="11" y="0"/>
                </a:cubicBezTo>
                <a:cubicBezTo>
                  <a:pt x="8" y="0"/>
                  <a:pt x="4" y="4"/>
                  <a:pt x="4" y="7"/>
                </a:cubicBezTo>
                <a:cubicBezTo>
                  <a:pt x="4" y="11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2"/>
                  <a:pt x="0" y="22"/>
                  <a:pt x="0" y="22"/>
                </a:cubicBezTo>
                <a:lnTo>
                  <a:pt x="4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70" name="椭圆 14346"/>
          <p:cNvSpPr/>
          <p:nvPr/>
        </p:nvSpPr>
        <p:spPr>
          <a:xfrm>
            <a:off x="3778250" y="2365375"/>
            <a:ext cx="142875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71" name="任意多边形 14347"/>
          <p:cNvSpPr>
            <a:spLocks noEditPoints="1"/>
          </p:cNvSpPr>
          <p:nvPr/>
        </p:nvSpPr>
        <p:spPr>
          <a:xfrm>
            <a:off x="3817938" y="2405063"/>
            <a:ext cx="63500" cy="65087"/>
          </a:xfrm>
          <a:custGeom>
            <a:avLst/>
            <a:gdLst/>
            <a:ahLst/>
            <a:cxnLst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20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36" y="22"/>
                </a:moveTo>
                <a:cubicBezTo>
                  <a:pt x="35" y="22"/>
                  <a:pt x="31" y="21"/>
                  <a:pt x="26" y="22"/>
                </a:cubicBezTo>
                <a:cubicBezTo>
                  <a:pt x="28" y="27"/>
                  <a:pt x="29" y="32"/>
                  <a:pt x="29" y="33"/>
                </a:cubicBezTo>
                <a:cubicBezTo>
                  <a:pt x="32" y="31"/>
                  <a:pt x="35" y="27"/>
                  <a:pt x="36" y="22"/>
                </a:cubicBezTo>
                <a:close/>
                <a:moveTo>
                  <a:pt x="26" y="35"/>
                </a:moveTo>
                <a:cubicBezTo>
                  <a:pt x="26" y="33"/>
                  <a:pt x="25" y="28"/>
                  <a:pt x="23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13" y="26"/>
                  <a:pt x="10" y="32"/>
                  <a:pt x="10" y="33"/>
                </a:cubicBezTo>
                <a:cubicBezTo>
                  <a:pt x="12" y="35"/>
                  <a:pt x="16" y="36"/>
                  <a:pt x="20" y="36"/>
                </a:cubicBezTo>
                <a:cubicBezTo>
                  <a:pt x="22" y="36"/>
                  <a:pt x="24" y="36"/>
                  <a:pt x="26" y="35"/>
                </a:cubicBezTo>
                <a:close/>
                <a:moveTo>
                  <a:pt x="7" y="31"/>
                </a:moveTo>
                <a:cubicBezTo>
                  <a:pt x="8" y="30"/>
                  <a:pt x="12" y="23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9"/>
                  <a:pt x="21" y="18"/>
                  <a:pt x="20" y="17"/>
                </a:cubicBezTo>
                <a:cubicBezTo>
                  <a:pt x="12" y="19"/>
                  <a:pt x="4" y="19"/>
                  <a:pt x="3" y="19"/>
                </a:cubicBezTo>
                <a:cubicBezTo>
                  <a:pt x="3" y="19"/>
                  <a:pt x="3" y="20"/>
                  <a:pt x="3" y="20"/>
                </a:cubicBezTo>
                <a:cubicBezTo>
                  <a:pt x="3" y="24"/>
                  <a:pt x="5" y="28"/>
                  <a:pt x="7" y="31"/>
                </a:cubicBezTo>
                <a:close/>
                <a:moveTo>
                  <a:pt x="4" y="16"/>
                </a:moveTo>
                <a:cubicBezTo>
                  <a:pt x="4" y="16"/>
                  <a:pt x="11" y="16"/>
                  <a:pt x="19" y="14"/>
                </a:cubicBezTo>
                <a:cubicBezTo>
                  <a:pt x="16" y="10"/>
                  <a:pt x="13" y="5"/>
                  <a:pt x="13" y="5"/>
                </a:cubicBezTo>
                <a:cubicBezTo>
                  <a:pt x="8" y="7"/>
                  <a:pt x="5" y="11"/>
                  <a:pt x="4" y="16"/>
                </a:cubicBezTo>
                <a:close/>
                <a:moveTo>
                  <a:pt x="16" y="4"/>
                </a:moveTo>
                <a:cubicBezTo>
                  <a:pt x="16" y="4"/>
                  <a:pt x="19" y="8"/>
                  <a:pt x="22" y="13"/>
                </a:cubicBezTo>
                <a:cubicBezTo>
                  <a:pt x="28" y="11"/>
                  <a:pt x="30" y="8"/>
                  <a:pt x="31" y="7"/>
                </a:cubicBezTo>
                <a:cubicBezTo>
                  <a:pt x="28" y="5"/>
                  <a:pt x="24" y="3"/>
                  <a:pt x="20" y="3"/>
                </a:cubicBezTo>
                <a:cubicBezTo>
                  <a:pt x="18" y="3"/>
                  <a:pt x="17" y="3"/>
                  <a:pt x="16" y="4"/>
                </a:cubicBezTo>
                <a:close/>
                <a:moveTo>
                  <a:pt x="32" y="9"/>
                </a:moveTo>
                <a:cubicBezTo>
                  <a:pt x="32" y="10"/>
                  <a:pt x="29" y="13"/>
                  <a:pt x="23" y="16"/>
                </a:cubicBezTo>
                <a:cubicBezTo>
                  <a:pt x="24" y="17"/>
                  <a:pt x="24" y="17"/>
                  <a:pt x="24" y="18"/>
                </a:cubicBezTo>
                <a:cubicBezTo>
                  <a:pt x="24" y="18"/>
                  <a:pt x="25" y="19"/>
                  <a:pt x="25" y="19"/>
                </a:cubicBezTo>
                <a:cubicBezTo>
                  <a:pt x="30" y="18"/>
                  <a:pt x="36" y="19"/>
                  <a:pt x="36" y="20"/>
                </a:cubicBezTo>
                <a:cubicBezTo>
                  <a:pt x="36" y="16"/>
                  <a:pt x="35" y="12"/>
                  <a:pt x="32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72" name="椭圆 14348"/>
          <p:cNvSpPr/>
          <p:nvPr/>
        </p:nvSpPr>
        <p:spPr>
          <a:xfrm>
            <a:off x="3506788" y="2365375"/>
            <a:ext cx="144462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73" name="任意多边形 14349"/>
          <p:cNvSpPr>
            <a:spLocks noEditPoints="1"/>
          </p:cNvSpPr>
          <p:nvPr/>
        </p:nvSpPr>
        <p:spPr>
          <a:xfrm>
            <a:off x="3546475" y="2400300"/>
            <a:ext cx="65088" cy="61913"/>
          </a:xfrm>
          <a:custGeom>
            <a:avLst/>
            <a:gdLst/>
            <a:ahLst/>
            <a:cxnLst/>
            <a:pathLst>
              <a:path w="39" h="38">
                <a:moveTo>
                  <a:pt x="9" y="4"/>
                </a:moveTo>
                <a:cubicBezTo>
                  <a:pt x="9" y="7"/>
                  <a:pt x="8" y="8"/>
                  <a:pt x="5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4"/>
                </a:cubicBezTo>
                <a:close/>
                <a:moveTo>
                  <a:pt x="1" y="38"/>
                </a:moveTo>
                <a:cubicBezTo>
                  <a:pt x="1" y="12"/>
                  <a:pt x="1" y="12"/>
                  <a:pt x="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38"/>
                  <a:pt x="9" y="38"/>
                  <a:pt x="9" y="38"/>
                </a:cubicBezTo>
                <a:lnTo>
                  <a:pt x="1" y="38"/>
                </a:lnTo>
                <a:close/>
                <a:moveTo>
                  <a:pt x="14" y="20"/>
                </a:moveTo>
                <a:cubicBezTo>
                  <a:pt x="14" y="17"/>
                  <a:pt x="14" y="14"/>
                  <a:pt x="14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4"/>
                  <a:pt x="25" y="11"/>
                  <a:pt x="29" y="11"/>
                </a:cubicBezTo>
                <a:cubicBezTo>
                  <a:pt x="35" y="11"/>
                  <a:pt x="39" y="15"/>
                  <a:pt x="39" y="22"/>
                </a:cubicBezTo>
                <a:cubicBezTo>
                  <a:pt x="39" y="38"/>
                  <a:pt x="39" y="38"/>
                  <a:pt x="39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0"/>
                  <a:pt x="29" y="18"/>
                  <a:pt x="26" y="18"/>
                </a:cubicBezTo>
                <a:cubicBezTo>
                  <a:pt x="24" y="18"/>
                  <a:pt x="23" y="19"/>
                  <a:pt x="22" y="21"/>
                </a:cubicBezTo>
                <a:cubicBezTo>
                  <a:pt x="22" y="21"/>
                  <a:pt x="22" y="22"/>
                  <a:pt x="22" y="23"/>
                </a:cubicBezTo>
                <a:cubicBezTo>
                  <a:pt x="22" y="38"/>
                  <a:pt x="22" y="38"/>
                  <a:pt x="22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51" name="任意多边形 14350" descr="0115mvtps00039"/>
          <p:cNvSpPr/>
          <p:nvPr/>
        </p:nvSpPr>
        <p:spPr>
          <a:xfrm>
            <a:off x="5168900" y="1420813"/>
            <a:ext cx="1223963" cy="1227137"/>
          </a:xfrm>
          <a:custGeom>
            <a:avLst/>
            <a:gdLst/>
            <a:ahLst/>
            <a:cxnLst/>
            <a:pathLst>
              <a:path w="741" h="741">
                <a:moveTo>
                  <a:pt x="371" y="0"/>
                </a:moveTo>
                <a:cubicBezTo>
                  <a:pt x="166" y="0"/>
                  <a:pt x="0" y="166"/>
                  <a:pt x="0" y="371"/>
                </a:cubicBezTo>
                <a:cubicBezTo>
                  <a:pt x="0" y="575"/>
                  <a:pt x="166" y="741"/>
                  <a:pt x="371" y="741"/>
                </a:cubicBezTo>
                <a:cubicBezTo>
                  <a:pt x="575" y="741"/>
                  <a:pt x="741" y="575"/>
                  <a:pt x="741" y="371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 cap="flat" cmpd="sng">
            <a:solidFill>
              <a:srgbClr val="66C6C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15375" name="矩形 14351"/>
          <p:cNvSpPr/>
          <p:nvPr/>
        </p:nvSpPr>
        <p:spPr>
          <a:xfrm>
            <a:off x="6761163" y="1346200"/>
            <a:ext cx="1193165" cy="184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Swayams Bisoyi</a:t>
            </a:r>
            <a:endParaRPr lang="en-US" altLang="zh-CN" sz="120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76" name="矩形 14352"/>
          <p:cNvSpPr/>
          <p:nvPr/>
        </p:nvSpPr>
        <p:spPr>
          <a:xfrm>
            <a:off x="6761163" y="1616075"/>
            <a:ext cx="585470" cy="1225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en-US" altLang="zh-CN" sz="800">
                <a:solidFill>
                  <a:srgbClr val="66C6C2"/>
                </a:solidFill>
                <a:latin typeface="Microsoft YaHei" panose="020B0503020204020204" pitchFamily="2" charset="-122"/>
                <a:ea typeface="Microsoft YaHei" panose="020B0503020204020204" pitchFamily="2" charset="-122"/>
              </a:rPr>
              <a:t>Application </a:t>
            </a:r>
            <a:endParaRPr lang="en-US" altLang="zh-CN" sz="8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77" name="矩形 14353"/>
          <p:cNvSpPr/>
          <p:nvPr/>
        </p:nvSpPr>
        <p:spPr>
          <a:xfrm>
            <a:off x="6761163" y="1874838"/>
            <a:ext cx="144145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sz="80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The creator and maker of the application.</a:t>
            </a:r>
            <a:endParaRPr lang="en-US" altLang="zh-CN" sz="800">
              <a:solidFill>
                <a:schemeClr val="bg2"/>
              </a:solidFill>
              <a:latin typeface="Arial" panose="020B0604020202020204" pitchFamily="34" charset="0"/>
              <a:ea typeface="Microsoft YaHei" panose="020B0503020204020204" pitchFamily="2" charset="-122"/>
            </a:endParaRPr>
          </a:p>
        </p:txBody>
      </p:sp>
      <p:sp>
        <p:nvSpPr>
          <p:cNvPr id="15378" name="椭圆 14354"/>
          <p:cNvSpPr/>
          <p:nvPr/>
        </p:nvSpPr>
        <p:spPr>
          <a:xfrm>
            <a:off x="6754813" y="2365375"/>
            <a:ext cx="144462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79" name="任意多边形 14355"/>
          <p:cNvSpPr/>
          <p:nvPr/>
        </p:nvSpPr>
        <p:spPr>
          <a:xfrm>
            <a:off x="6794500" y="2411413"/>
            <a:ext cx="65088" cy="50800"/>
          </a:xfrm>
          <a:custGeom>
            <a:avLst/>
            <a:gdLst/>
            <a:ahLst/>
            <a:cxnLst/>
            <a:pathLst>
              <a:path w="39" h="31">
                <a:moveTo>
                  <a:pt x="39" y="4"/>
                </a:moveTo>
                <a:cubicBezTo>
                  <a:pt x="37" y="4"/>
                  <a:pt x="36" y="5"/>
                  <a:pt x="34" y="5"/>
                </a:cubicBezTo>
                <a:cubicBezTo>
                  <a:pt x="36" y="4"/>
                  <a:pt x="37" y="2"/>
                  <a:pt x="38" y="1"/>
                </a:cubicBezTo>
                <a:cubicBezTo>
                  <a:pt x="36" y="2"/>
                  <a:pt x="35" y="2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3" y="0"/>
                  <a:pt x="19" y="4"/>
                  <a:pt x="19" y="8"/>
                </a:cubicBezTo>
                <a:cubicBezTo>
                  <a:pt x="19" y="9"/>
                  <a:pt x="19" y="9"/>
                  <a:pt x="19" y="10"/>
                </a:cubicBezTo>
                <a:cubicBezTo>
                  <a:pt x="13" y="9"/>
                  <a:pt x="7" y="6"/>
                  <a:pt x="3" y="2"/>
                </a:cubicBezTo>
                <a:cubicBezTo>
                  <a:pt x="2" y="3"/>
                  <a:pt x="2" y="4"/>
                  <a:pt x="2" y="5"/>
                </a:cubicBezTo>
                <a:cubicBezTo>
                  <a:pt x="2" y="8"/>
                  <a:pt x="3" y="11"/>
                  <a:pt x="6" y="12"/>
                </a:cubicBezTo>
                <a:cubicBezTo>
                  <a:pt x="4" y="12"/>
                  <a:pt x="3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5"/>
                  <a:pt x="5" y="18"/>
                  <a:pt x="8" y="19"/>
                </a:cubicBezTo>
                <a:cubicBezTo>
                  <a:pt x="8" y="19"/>
                  <a:pt x="7" y="19"/>
                  <a:pt x="6" y="19"/>
                </a:cubicBezTo>
                <a:cubicBezTo>
                  <a:pt x="6" y="19"/>
                  <a:pt x="5" y="19"/>
                  <a:pt x="5" y="19"/>
                </a:cubicBezTo>
                <a:cubicBezTo>
                  <a:pt x="6" y="22"/>
                  <a:pt x="9" y="24"/>
                  <a:pt x="12" y="24"/>
                </a:cubicBezTo>
                <a:cubicBezTo>
                  <a:pt x="9" y="27"/>
                  <a:pt x="6" y="28"/>
                  <a:pt x="2" y="28"/>
                </a:cubicBezTo>
                <a:cubicBezTo>
                  <a:pt x="2" y="28"/>
                  <a:pt x="1" y="28"/>
                  <a:pt x="0" y="28"/>
                </a:cubicBezTo>
                <a:cubicBezTo>
                  <a:pt x="4" y="30"/>
                  <a:pt x="8" y="31"/>
                  <a:pt x="13" y="31"/>
                </a:cubicBezTo>
                <a:cubicBezTo>
                  <a:pt x="27" y="31"/>
                  <a:pt x="35" y="1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6" y="7"/>
                  <a:pt x="38" y="5"/>
                  <a:pt x="39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80" name="椭圆 14356"/>
          <p:cNvSpPr/>
          <p:nvPr/>
        </p:nvSpPr>
        <p:spPr>
          <a:xfrm>
            <a:off x="7026275" y="2365375"/>
            <a:ext cx="144463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81" name="任意多边形 14357"/>
          <p:cNvSpPr/>
          <p:nvPr/>
        </p:nvSpPr>
        <p:spPr>
          <a:xfrm>
            <a:off x="7081838" y="2405063"/>
            <a:ext cx="33337" cy="65087"/>
          </a:xfrm>
          <a:custGeom>
            <a:avLst/>
            <a:gdLst/>
            <a:ahLst/>
            <a:cxnLst/>
            <a:pathLst>
              <a:path w="20" h="39">
                <a:moveTo>
                  <a:pt x="4" y="22"/>
                </a:moveTo>
                <a:cubicBezTo>
                  <a:pt x="4" y="39"/>
                  <a:pt x="4" y="39"/>
                  <a:pt x="4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22"/>
                  <a:pt x="13" y="22"/>
                  <a:pt x="13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15"/>
                  <a:pt x="20" y="15"/>
                  <a:pt x="20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1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18" y="8"/>
                  <a:pt x="18" y="8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5" y="0"/>
                  <a:pt x="11" y="0"/>
                </a:cubicBezTo>
                <a:cubicBezTo>
                  <a:pt x="8" y="0"/>
                  <a:pt x="4" y="4"/>
                  <a:pt x="4" y="7"/>
                </a:cubicBezTo>
                <a:cubicBezTo>
                  <a:pt x="4" y="11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2"/>
                  <a:pt x="0" y="22"/>
                  <a:pt x="0" y="22"/>
                </a:cubicBezTo>
                <a:lnTo>
                  <a:pt x="4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82" name="椭圆 14358"/>
          <p:cNvSpPr/>
          <p:nvPr/>
        </p:nvSpPr>
        <p:spPr>
          <a:xfrm>
            <a:off x="7567613" y="2365375"/>
            <a:ext cx="144462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83" name="任意多边形 14359"/>
          <p:cNvSpPr>
            <a:spLocks noEditPoints="1"/>
          </p:cNvSpPr>
          <p:nvPr/>
        </p:nvSpPr>
        <p:spPr>
          <a:xfrm>
            <a:off x="7607300" y="2405063"/>
            <a:ext cx="65088" cy="65087"/>
          </a:xfrm>
          <a:custGeom>
            <a:avLst/>
            <a:gdLst/>
            <a:ahLst/>
            <a:cxnLst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20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36" y="22"/>
                </a:moveTo>
                <a:cubicBezTo>
                  <a:pt x="35" y="22"/>
                  <a:pt x="31" y="21"/>
                  <a:pt x="26" y="22"/>
                </a:cubicBezTo>
                <a:cubicBezTo>
                  <a:pt x="28" y="27"/>
                  <a:pt x="29" y="32"/>
                  <a:pt x="29" y="33"/>
                </a:cubicBezTo>
                <a:cubicBezTo>
                  <a:pt x="32" y="31"/>
                  <a:pt x="35" y="27"/>
                  <a:pt x="36" y="22"/>
                </a:cubicBezTo>
                <a:close/>
                <a:moveTo>
                  <a:pt x="26" y="35"/>
                </a:moveTo>
                <a:cubicBezTo>
                  <a:pt x="26" y="33"/>
                  <a:pt x="25" y="28"/>
                  <a:pt x="23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13" y="26"/>
                  <a:pt x="10" y="32"/>
                  <a:pt x="10" y="33"/>
                </a:cubicBezTo>
                <a:cubicBezTo>
                  <a:pt x="12" y="35"/>
                  <a:pt x="16" y="36"/>
                  <a:pt x="20" y="36"/>
                </a:cubicBezTo>
                <a:cubicBezTo>
                  <a:pt x="22" y="36"/>
                  <a:pt x="24" y="36"/>
                  <a:pt x="26" y="35"/>
                </a:cubicBezTo>
                <a:close/>
                <a:moveTo>
                  <a:pt x="7" y="31"/>
                </a:moveTo>
                <a:cubicBezTo>
                  <a:pt x="8" y="30"/>
                  <a:pt x="12" y="23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9"/>
                  <a:pt x="21" y="18"/>
                  <a:pt x="20" y="17"/>
                </a:cubicBezTo>
                <a:cubicBezTo>
                  <a:pt x="12" y="19"/>
                  <a:pt x="4" y="19"/>
                  <a:pt x="3" y="19"/>
                </a:cubicBezTo>
                <a:cubicBezTo>
                  <a:pt x="3" y="19"/>
                  <a:pt x="3" y="20"/>
                  <a:pt x="3" y="20"/>
                </a:cubicBezTo>
                <a:cubicBezTo>
                  <a:pt x="3" y="24"/>
                  <a:pt x="5" y="28"/>
                  <a:pt x="7" y="31"/>
                </a:cubicBezTo>
                <a:close/>
                <a:moveTo>
                  <a:pt x="4" y="16"/>
                </a:moveTo>
                <a:cubicBezTo>
                  <a:pt x="4" y="16"/>
                  <a:pt x="11" y="16"/>
                  <a:pt x="19" y="14"/>
                </a:cubicBezTo>
                <a:cubicBezTo>
                  <a:pt x="16" y="10"/>
                  <a:pt x="13" y="5"/>
                  <a:pt x="13" y="5"/>
                </a:cubicBezTo>
                <a:cubicBezTo>
                  <a:pt x="8" y="7"/>
                  <a:pt x="5" y="11"/>
                  <a:pt x="4" y="16"/>
                </a:cubicBezTo>
                <a:close/>
                <a:moveTo>
                  <a:pt x="16" y="4"/>
                </a:moveTo>
                <a:cubicBezTo>
                  <a:pt x="16" y="4"/>
                  <a:pt x="19" y="8"/>
                  <a:pt x="22" y="13"/>
                </a:cubicBezTo>
                <a:cubicBezTo>
                  <a:pt x="28" y="11"/>
                  <a:pt x="30" y="8"/>
                  <a:pt x="31" y="7"/>
                </a:cubicBezTo>
                <a:cubicBezTo>
                  <a:pt x="28" y="5"/>
                  <a:pt x="24" y="3"/>
                  <a:pt x="20" y="3"/>
                </a:cubicBezTo>
                <a:cubicBezTo>
                  <a:pt x="18" y="3"/>
                  <a:pt x="17" y="3"/>
                  <a:pt x="16" y="4"/>
                </a:cubicBezTo>
                <a:close/>
                <a:moveTo>
                  <a:pt x="32" y="9"/>
                </a:moveTo>
                <a:cubicBezTo>
                  <a:pt x="32" y="10"/>
                  <a:pt x="29" y="13"/>
                  <a:pt x="23" y="16"/>
                </a:cubicBezTo>
                <a:cubicBezTo>
                  <a:pt x="24" y="17"/>
                  <a:pt x="24" y="17"/>
                  <a:pt x="24" y="18"/>
                </a:cubicBezTo>
                <a:cubicBezTo>
                  <a:pt x="24" y="18"/>
                  <a:pt x="25" y="19"/>
                  <a:pt x="25" y="19"/>
                </a:cubicBezTo>
                <a:cubicBezTo>
                  <a:pt x="30" y="18"/>
                  <a:pt x="36" y="19"/>
                  <a:pt x="36" y="20"/>
                </a:cubicBezTo>
                <a:cubicBezTo>
                  <a:pt x="36" y="16"/>
                  <a:pt x="35" y="12"/>
                  <a:pt x="32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84" name="椭圆 14360"/>
          <p:cNvSpPr/>
          <p:nvPr/>
        </p:nvSpPr>
        <p:spPr>
          <a:xfrm>
            <a:off x="7297738" y="2365375"/>
            <a:ext cx="142875" cy="144463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85" name="任意多边形 14361"/>
          <p:cNvSpPr>
            <a:spLocks noEditPoints="1"/>
          </p:cNvSpPr>
          <p:nvPr/>
        </p:nvSpPr>
        <p:spPr>
          <a:xfrm>
            <a:off x="7337425" y="2400300"/>
            <a:ext cx="63500" cy="61913"/>
          </a:xfrm>
          <a:custGeom>
            <a:avLst/>
            <a:gdLst/>
            <a:ahLst/>
            <a:cxnLst/>
            <a:pathLst>
              <a:path w="39" h="38">
                <a:moveTo>
                  <a:pt x="9" y="4"/>
                </a:moveTo>
                <a:cubicBezTo>
                  <a:pt x="9" y="7"/>
                  <a:pt x="8" y="8"/>
                  <a:pt x="5" y="8"/>
                </a:cubicBezTo>
                <a:cubicBezTo>
                  <a:pt x="2" y="8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4"/>
                </a:cubicBezTo>
                <a:close/>
                <a:moveTo>
                  <a:pt x="1" y="38"/>
                </a:moveTo>
                <a:cubicBezTo>
                  <a:pt x="1" y="12"/>
                  <a:pt x="1" y="12"/>
                  <a:pt x="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38"/>
                  <a:pt x="9" y="38"/>
                  <a:pt x="9" y="38"/>
                </a:cubicBezTo>
                <a:lnTo>
                  <a:pt x="1" y="38"/>
                </a:lnTo>
                <a:close/>
                <a:moveTo>
                  <a:pt x="14" y="20"/>
                </a:moveTo>
                <a:cubicBezTo>
                  <a:pt x="14" y="17"/>
                  <a:pt x="14" y="14"/>
                  <a:pt x="14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4"/>
                  <a:pt x="25" y="11"/>
                  <a:pt x="29" y="11"/>
                </a:cubicBezTo>
                <a:cubicBezTo>
                  <a:pt x="35" y="11"/>
                  <a:pt x="39" y="15"/>
                  <a:pt x="39" y="22"/>
                </a:cubicBezTo>
                <a:cubicBezTo>
                  <a:pt x="39" y="38"/>
                  <a:pt x="39" y="38"/>
                  <a:pt x="39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0"/>
                  <a:pt x="29" y="18"/>
                  <a:pt x="26" y="18"/>
                </a:cubicBezTo>
                <a:cubicBezTo>
                  <a:pt x="24" y="18"/>
                  <a:pt x="23" y="19"/>
                  <a:pt x="22" y="21"/>
                </a:cubicBezTo>
                <a:cubicBezTo>
                  <a:pt x="22" y="21"/>
                  <a:pt x="22" y="22"/>
                  <a:pt x="22" y="23"/>
                </a:cubicBezTo>
                <a:cubicBezTo>
                  <a:pt x="22" y="38"/>
                  <a:pt x="22" y="38"/>
                  <a:pt x="22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63" name="任意多边形 14362" descr="u=290065061,2920051158&amp;fm=15&amp;gp=0"/>
          <p:cNvSpPr/>
          <p:nvPr/>
        </p:nvSpPr>
        <p:spPr>
          <a:xfrm>
            <a:off x="1379538" y="3024183"/>
            <a:ext cx="1223962" cy="1225550"/>
          </a:xfrm>
          <a:custGeom>
            <a:avLst/>
            <a:gdLst/>
            <a:ahLst/>
            <a:cxnLst/>
            <a:pathLst>
              <a:path w="741" h="740">
                <a:moveTo>
                  <a:pt x="371" y="0"/>
                </a:moveTo>
                <a:cubicBezTo>
                  <a:pt x="166" y="0"/>
                  <a:pt x="0" y="165"/>
                  <a:pt x="0" y="370"/>
                </a:cubicBezTo>
                <a:cubicBezTo>
                  <a:pt x="0" y="574"/>
                  <a:pt x="166" y="740"/>
                  <a:pt x="371" y="740"/>
                </a:cubicBezTo>
                <a:cubicBezTo>
                  <a:pt x="575" y="740"/>
                  <a:pt x="741" y="574"/>
                  <a:pt x="741" y="370"/>
                </a:cubicBezTo>
                <a:cubicBezTo>
                  <a:pt x="741" y="0"/>
                  <a:pt x="741" y="0"/>
                  <a:pt x="741" y="0"/>
                </a:cubicBezTo>
                <a:lnTo>
                  <a:pt x="3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 cap="flat" cmpd="sng">
            <a:solidFill>
              <a:srgbClr val="66C6C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15387" name="矩形 14363"/>
          <p:cNvSpPr/>
          <p:nvPr/>
        </p:nvSpPr>
        <p:spPr>
          <a:xfrm>
            <a:off x="2971800" y="2947988"/>
            <a:ext cx="981710" cy="1841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r>
              <a:rPr lang="en-US" altLang="zh-CN" sz="12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Rahul Behera</a:t>
            </a:r>
            <a:endParaRPr lang="en-US" altLang="zh-CN" sz="1200">
              <a:solidFill>
                <a:schemeClr val="bg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88" name="矩形 14364"/>
          <p:cNvSpPr/>
          <p:nvPr/>
        </p:nvSpPr>
        <p:spPr>
          <a:xfrm>
            <a:off x="2971800" y="3217863"/>
            <a:ext cx="894080" cy="1225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l"/>
            <a:r>
              <a:rPr lang="en-US" altLang="zh-CN" sz="800">
                <a:solidFill>
                  <a:srgbClr val="66C6C2"/>
                </a:solidFill>
                <a:latin typeface="Microsoft YaHei" panose="020B0503020204020204" pitchFamily="2" charset="-122"/>
                <a:ea typeface="Microsoft YaHei" panose="020B0503020204020204" pitchFamily="2" charset="-122"/>
                <a:sym typeface="+mn-ea"/>
              </a:rPr>
              <a:t>Marketing &amp; Sales</a:t>
            </a:r>
            <a:endParaRPr lang="en-US" altLang="zh-CN" sz="800">
              <a:solidFill>
                <a:srgbClr val="66C6C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89" name="椭圆 14365"/>
          <p:cNvSpPr/>
          <p:nvPr/>
        </p:nvSpPr>
        <p:spPr>
          <a:xfrm>
            <a:off x="2965450" y="3968750"/>
            <a:ext cx="142875" cy="141288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90" name="任意多边形 14366"/>
          <p:cNvSpPr/>
          <p:nvPr/>
        </p:nvSpPr>
        <p:spPr>
          <a:xfrm>
            <a:off x="3005138" y="4013200"/>
            <a:ext cx="63500" cy="52388"/>
          </a:xfrm>
          <a:custGeom>
            <a:avLst/>
            <a:gdLst/>
            <a:ahLst/>
            <a:cxnLst/>
            <a:pathLst>
              <a:path w="39" h="32">
                <a:moveTo>
                  <a:pt x="39" y="4"/>
                </a:moveTo>
                <a:cubicBezTo>
                  <a:pt x="37" y="5"/>
                  <a:pt x="36" y="5"/>
                  <a:pt x="34" y="5"/>
                </a:cubicBezTo>
                <a:cubicBezTo>
                  <a:pt x="36" y="4"/>
                  <a:pt x="37" y="3"/>
                  <a:pt x="38" y="1"/>
                </a:cubicBezTo>
                <a:cubicBezTo>
                  <a:pt x="36" y="2"/>
                  <a:pt x="35" y="3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3" y="0"/>
                  <a:pt x="19" y="4"/>
                  <a:pt x="19" y="8"/>
                </a:cubicBezTo>
                <a:cubicBezTo>
                  <a:pt x="19" y="9"/>
                  <a:pt x="19" y="9"/>
                  <a:pt x="19" y="10"/>
                </a:cubicBezTo>
                <a:cubicBezTo>
                  <a:pt x="13" y="10"/>
                  <a:pt x="7" y="7"/>
                  <a:pt x="3" y="2"/>
                </a:cubicBezTo>
                <a:cubicBezTo>
                  <a:pt x="2" y="3"/>
                  <a:pt x="2" y="4"/>
                  <a:pt x="2" y="6"/>
                </a:cubicBezTo>
                <a:cubicBezTo>
                  <a:pt x="2" y="8"/>
                  <a:pt x="3" y="11"/>
                  <a:pt x="6" y="12"/>
                </a:cubicBezTo>
                <a:cubicBezTo>
                  <a:pt x="4" y="12"/>
                  <a:pt x="3" y="12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5"/>
                  <a:pt x="5" y="18"/>
                  <a:pt x="8" y="19"/>
                </a:cubicBezTo>
                <a:cubicBezTo>
                  <a:pt x="8" y="19"/>
                  <a:pt x="7" y="19"/>
                  <a:pt x="6" y="19"/>
                </a:cubicBezTo>
                <a:cubicBezTo>
                  <a:pt x="6" y="19"/>
                  <a:pt x="5" y="19"/>
                  <a:pt x="5" y="19"/>
                </a:cubicBezTo>
                <a:cubicBezTo>
                  <a:pt x="6" y="22"/>
                  <a:pt x="9" y="25"/>
                  <a:pt x="12" y="25"/>
                </a:cubicBezTo>
                <a:cubicBezTo>
                  <a:pt x="9" y="27"/>
                  <a:pt x="6" y="28"/>
                  <a:pt x="2" y="28"/>
                </a:cubicBezTo>
                <a:cubicBezTo>
                  <a:pt x="2" y="28"/>
                  <a:pt x="1" y="28"/>
                  <a:pt x="0" y="28"/>
                </a:cubicBezTo>
                <a:cubicBezTo>
                  <a:pt x="4" y="30"/>
                  <a:pt x="8" y="32"/>
                  <a:pt x="13" y="32"/>
                </a:cubicBezTo>
                <a:cubicBezTo>
                  <a:pt x="27" y="32"/>
                  <a:pt x="35" y="20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6" y="7"/>
                  <a:pt x="38" y="6"/>
                  <a:pt x="39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91" name="椭圆 14367"/>
          <p:cNvSpPr/>
          <p:nvPr/>
        </p:nvSpPr>
        <p:spPr>
          <a:xfrm>
            <a:off x="3236913" y="3968750"/>
            <a:ext cx="142875" cy="141288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92" name="任意多边形 14368"/>
          <p:cNvSpPr/>
          <p:nvPr/>
        </p:nvSpPr>
        <p:spPr>
          <a:xfrm>
            <a:off x="3292475" y="4008438"/>
            <a:ext cx="33338" cy="61912"/>
          </a:xfrm>
          <a:custGeom>
            <a:avLst/>
            <a:gdLst/>
            <a:ahLst/>
            <a:cxnLst/>
            <a:pathLst>
              <a:path w="20" h="38">
                <a:moveTo>
                  <a:pt x="4" y="21"/>
                </a:moveTo>
                <a:cubicBezTo>
                  <a:pt x="4" y="38"/>
                  <a:pt x="4" y="38"/>
                  <a:pt x="4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21"/>
                  <a:pt x="13" y="21"/>
                  <a:pt x="13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4"/>
                  <a:pt x="20" y="14"/>
                  <a:pt x="20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1"/>
                  <a:pt x="13" y="9"/>
                </a:cubicBezTo>
                <a:cubicBezTo>
                  <a:pt x="13" y="8"/>
                  <a:pt x="13" y="7"/>
                  <a:pt x="14" y="7"/>
                </a:cubicBezTo>
                <a:cubicBezTo>
                  <a:pt x="16" y="7"/>
                  <a:pt x="18" y="7"/>
                  <a:pt x="18" y="7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5" y="0"/>
                  <a:pt x="11" y="0"/>
                </a:cubicBezTo>
                <a:cubicBezTo>
                  <a:pt x="8" y="0"/>
                  <a:pt x="4" y="3"/>
                  <a:pt x="4" y="6"/>
                </a:cubicBezTo>
                <a:cubicBezTo>
                  <a:pt x="4" y="10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1"/>
                  <a:pt x="0" y="21"/>
                  <a:pt x="0" y="21"/>
                </a:cubicBezTo>
                <a:lnTo>
                  <a:pt x="4" y="21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93" name="椭圆 14369"/>
          <p:cNvSpPr/>
          <p:nvPr/>
        </p:nvSpPr>
        <p:spPr>
          <a:xfrm>
            <a:off x="3778250" y="3968750"/>
            <a:ext cx="142875" cy="141288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94" name="任意多边形 14370"/>
          <p:cNvSpPr>
            <a:spLocks noEditPoints="1"/>
          </p:cNvSpPr>
          <p:nvPr/>
        </p:nvSpPr>
        <p:spPr>
          <a:xfrm>
            <a:off x="3817938" y="4008438"/>
            <a:ext cx="63500" cy="61912"/>
          </a:xfrm>
          <a:custGeom>
            <a:avLst/>
            <a:gdLst/>
            <a:ahLst/>
            <a:cxnLst/>
            <a:pathLst>
              <a:path w="39" h="38">
                <a:moveTo>
                  <a:pt x="20" y="38"/>
                </a:move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0" y="0"/>
                  <a:pt x="39" y="8"/>
                  <a:pt x="39" y="19"/>
                </a:cubicBezTo>
                <a:cubicBezTo>
                  <a:pt x="39" y="30"/>
                  <a:pt x="30" y="38"/>
                  <a:pt x="20" y="38"/>
                </a:cubicBezTo>
                <a:close/>
                <a:moveTo>
                  <a:pt x="36" y="22"/>
                </a:moveTo>
                <a:cubicBezTo>
                  <a:pt x="35" y="21"/>
                  <a:pt x="31" y="20"/>
                  <a:pt x="26" y="21"/>
                </a:cubicBezTo>
                <a:cubicBezTo>
                  <a:pt x="28" y="27"/>
                  <a:pt x="29" y="32"/>
                  <a:pt x="29" y="33"/>
                </a:cubicBezTo>
                <a:cubicBezTo>
                  <a:pt x="32" y="30"/>
                  <a:pt x="35" y="26"/>
                  <a:pt x="36" y="22"/>
                </a:cubicBezTo>
                <a:close/>
                <a:moveTo>
                  <a:pt x="26" y="34"/>
                </a:moveTo>
                <a:cubicBezTo>
                  <a:pt x="26" y="33"/>
                  <a:pt x="25" y="28"/>
                  <a:pt x="23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13" y="25"/>
                  <a:pt x="10" y="31"/>
                  <a:pt x="10" y="32"/>
                </a:cubicBezTo>
                <a:cubicBezTo>
                  <a:pt x="12" y="34"/>
                  <a:pt x="16" y="35"/>
                  <a:pt x="20" y="35"/>
                </a:cubicBezTo>
                <a:cubicBezTo>
                  <a:pt x="22" y="35"/>
                  <a:pt x="24" y="35"/>
                  <a:pt x="26" y="34"/>
                </a:cubicBezTo>
                <a:close/>
                <a:moveTo>
                  <a:pt x="7" y="30"/>
                </a:moveTo>
                <a:cubicBezTo>
                  <a:pt x="8" y="29"/>
                  <a:pt x="12" y="22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8"/>
                  <a:pt x="21" y="17"/>
                  <a:pt x="20" y="16"/>
                </a:cubicBezTo>
                <a:cubicBezTo>
                  <a:pt x="12" y="19"/>
                  <a:pt x="4" y="18"/>
                  <a:pt x="3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3"/>
                  <a:pt x="5" y="27"/>
                  <a:pt x="7" y="30"/>
                </a:cubicBezTo>
                <a:close/>
                <a:moveTo>
                  <a:pt x="4" y="16"/>
                </a:moveTo>
                <a:cubicBezTo>
                  <a:pt x="4" y="16"/>
                  <a:pt x="11" y="16"/>
                  <a:pt x="19" y="14"/>
                </a:cubicBezTo>
                <a:cubicBezTo>
                  <a:pt x="16" y="9"/>
                  <a:pt x="13" y="5"/>
                  <a:pt x="13" y="4"/>
                </a:cubicBezTo>
                <a:cubicBezTo>
                  <a:pt x="8" y="6"/>
                  <a:pt x="5" y="11"/>
                  <a:pt x="4" y="16"/>
                </a:cubicBezTo>
                <a:close/>
                <a:moveTo>
                  <a:pt x="16" y="3"/>
                </a:moveTo>
                <a:cubicBezTo>
                  <a:pt x="16" y="4"/>
                  <a:pt x="19" y="8"/>
                  <a:pt x="22" y="13"/>
                </a:cubicBezTo>
                <a:cubicBezTo>
                  <a:pt x="28" y="10"/>
                  <a:pt x="30" y="7"/>
                  <a:pt x="31" y="7"/>
                </a:cubicBezTo>
                <a:cubicBezTo>
                  <a:pt x="28" y="4"/>
                  <a:pt x="24" y="3"/>
                  <a:pt x="20" y="3"/>
                </a:cubicBezTo>
                <a:cubicBezTo>
                  <a:pt x="18" y="3"/>
                  <a:pt x="17" y="3"/>
                  <a:pt x="16" y="3"/>
                </a:cubicBezTo>
                <a:close/>
                <a:moveTo>
                  <a:pt x="32" y="9"/>
                </a:moveTo>
                <a:cubicBezTo>
                  <a:pt x="32" y="9"/>
                  <a:pt x="29" y="13"/>
                  <a:pt x="23" y="15"/>
                </a:cubicBezTo>
                <a:cubicBezTo>
                  <a:pt x="24" y="16"/>
                  <a:pt x="24" y="17"/>
                  <a:pt x="24" y="17"/>
                </a:cubicBezTo>
                <a:cubicBezTo>
                  <a:pt x="24" y="18"/>
                  <a:pt x="25" y="18"/>
                  <a:pt x="25" y="18"/>
                </a:cubicBezTo>
                <a:cubicBezTo>
                  <a:pt x="30" y="18"/>
                  <a:pt x="36" y="19"/>
                  <a:pt x="36" y="19"/>
                </a:cubicBezTo>
                <a:cubicBezTo>
                  <a:pt x="36" y="15"/>
                  <a:pt x="35" y="11"/>
                  <a:pt x="32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395" name="椭圆 14371"/>
          <p:cNvSpPr/>
          <p:nvPr/>
        </p:nvSpPr>
        <p:spPr>
          <a:xfrm>
            <a:off x="3506788" y="3968750"/>
            <a:ext cx="144462" cy="141288"/>
          </a:xfrm>
          <a:prstGeom prst="ellipse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96" name="任意多边形 14372"/>
          <p:cNvSpPr>
            <a:spLocks noEditPoints="1"/>
          </p:cNvSpPr>
          <p:nvPr/>
        </p:nvSpPr>
        <p:spPr>
          <a:xfrm>
            <a:off x="3546475" y="4003675"/>
            <a:ext cx="65088" cy="60325"/>
          </a:xfrm>
          <a:custGeom>
            <a:avLst/>
            <a:gdLst/>
            <a:ahLst/>
            <a:cxnLst/>
            <a:pathLst>
              <a:path w="39" h="37">
                <a:moveTo>
                  <a:pt x="9" y="4"/>
                </a:moveTo>
                <a:cubicBezTo>
                  <a:pt x="9" y="6"/>
                  <a:pt x="8" y="8"/>
                  <a:pt x="5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8" y="0"/>
                  <a:pt x="9" y="1"/>
                  <a:pt x="9" y="4"/>
                </a:cubicBezTo>
                <a:close/>
                <a:moveTo>
                  <a:pt x="1" y="37"/>
                </a:moveTo>
                <a:cubicBezTo>
                  <a:pt x="1" y="11"/>
                  <a:pt x="1" y="11"/>
                  <a:pt x="1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37"/>
                  <a:pt x="9" y="37"/>
                  <a:pt x="9" y="37"/>
                </a:cubicBezTo>
                <a:lnTo>
                  <a:pt x="1" y="37"/>
                </a:lnTo>
                <a:close/>
                <a:moveTo>
                  <a:pt x="14" y="19"/>
                </a:moveTo>
                <a:cubicBezTo>
                  <a:pt x="14" y="16"/>
                  <a:pt x="14" y="13"/>
                  <a:pt x="14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3"/>
                  <a:pt x="25" y="10"/>
                  <a:pt x="29" y="10"/>
                </a:cubicBezTo>
                <a:cubicBezTo>
                  <a:pt x="35" y="10"/>
                  <a:pt x="39" y="14"/>
                  <a:pt x="39" y="22"/>
                </a:cubicBezTo>
                <a:cubicBezTo>
                  <a:pt x="39" y="37"/>
                  <a:pt x="39" y="37"/>
                  <a:pt x="39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9"/>
                  <a:pt x="29" y="17"/>
                  <a:pt x="26" y="17"/>
                </a:cubicBezTo>
                <a:cubicBezTo>
                  <a:pt x="24" y="17"/>
                  <a:pt x="23" y="19"/>
                  <a:pt x="22" y="20"/>
                </a:cubicBezTo>
                <a:cubicBezTo>
                  <a:pt x="22" y="21"/>
                  <a:pt x="22" y="21"/>
                  <a:pt x="22" y="22"/>
                </a:cubicBezTo>
                <a:cubicBezTo>
                  <a:pt x="22" y="37"/>
                  <a:pt x="22" y="37"/>
                  <a:pt x="22" y="37"/>
                </a:cubicBezTo>
                <a:cubicBezTo>
                  <a:pt x="14" y="37"/>
                  <a:pt x="14" y="37"/>
                  <a:pt x="14" y="37"/>
                </a:cubicBez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5408" name="矩形 14384"/>
          <p:cNvSpPr/>
          <p:nvPr/>
        </p:nvSpPr>
        <p:spPr>
          <a:xfrm>
            <a:off x="2971800" y="3487738"/>
            <a:ext cx="1312863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r>
              <a:rPr lang="en-US" altLang="zh-CN" sz="80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2" charset="-122"/>
              </a:rPr>
              <a:t>Head of Marketing and Sales department.</a:t>
            </a:r>
            <a:endParaRPr lang="en-US" altLang="zh-CN" sz="800">
              <a:solidFill>
                <a:schemeClr val="bg2"/>
              </a:solidFill>
              <a:latin typeface="Arial" panose="020B0604020202020204" pitchFamily="34" charset="0"/>
              <a:ea typeface="Microsoft YaHei" panose="020B0503020204020204" pitchFamily="2" charset="-122"/>
            </a:endParaRPr>
          </a:p>
        </p:txBody>
      </p:sp>
      <p:sp>
        <p:nvSpPr>
          <p:cNvPr id="15410" name="文本框 14386"/>
          <p:cNvSpPr txBox="1"/>
          <p:nvPr/>
        </p:nvSpPr>
        <p:spPr>
          <a:xfrm>
            <a:off x="687388" y="328613"/>
            <a:ext cx="21082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Write Your Great Title Here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grpSp>
        <p:nvGrpSpPr>
          <p:cNvPr id="15411" name="组合 14387"/>
          <p:cNvGrpSpPr/>
          <p:nvPr/>
        </p:nvGrpSpPr>
        <p:grpSpPr>
          <a:xfrm>
            <a:off x="260350" y="241300"/>
            <a:ext cx="407988" cy="412750"/>
            <a:chOff x="0" y="0"/>
            <a:chExt cx="257" cy="260"/>
          </a:xfrm>
        </p:grpSpPr>
        <p:sp>
          <p:nvSpPr>
            <p:cNvPr id="15412" name="矩形 14388"/>
            <p:cNvSpPr/>
            <p:nvPr/>
          </p:nvSpPr>
          <p:spPr>
            <a:xfrm>
              <a:off x="0" y="0"/>
              <a:ext cx="227" cy="227"/>
            </a:xfrm>
            <a:prstGeom prst="rect">
              <a:avLst/>
            </a:prstGeom>
            <a:solidFill>
              <a:srgbClr val="66C6C2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413" name="矩形 14389"/>
            <p:cNvSpPr/>
            <p:nvPr/>
          </p:nvSpPr>
          <p:spPr>
            <a:xfrm>
              <a:off x="30" y="33"/>
              <a:ext cx="227" cy="227"/>
            </a:xfrm>
            <a:prstGeom prst="rect">
              <a:avLst/>
            </a:prstGeom>
            <a:solidFill>
              <a:srgbClr val="FFF2D2"/>
            </a:solidFill>
            <a:ln w="9525" cap="flat" cmpd="sng">
              <a:solidFill>
                <a:srgbClr val="66C6C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5414" name="文本框 14390"/>
          <p:cNvSpPr txBox="1"/>
          <p:nvPr/>
        </p:nvSpPr>
        <p:spPr>
          <a:xfrm>
            <a:off x="306388" y="322263"/>
            <a:ext cx="3683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1433" tIns="45716" rIns="91433" bIns="45716" anchor="t">
            <a:spAutoFit/>
          </a:bodyPr>
          <a:p>
            <a:pPr algn="ctr"/>
            <a:r>
              <a:rPr lang="en-US" altLang="zh-CN" sz="1400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02</a:t>
            </a:r>
            <a:endParaRPr lang="en-US" altLang="zh-CN" sz="1400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85" name="组合 15361"/>
          <p:cNvGrpSpPr/>
          <p:nvPr/>
        </p:nvGrpSpPr>
        <p:grpSpPr>
          <a:xfrm rot="5400000">
            <a:off x="-2216150" y="2189163"/>
            <a:ext cx="5197475" cy="765175"/>
            <a:chOff x="0" y="0"/>
            <a:chExt cx="5788" cy="852"/>
          </a:xfrm>
        </p:grpSpPr>
        <p:sp>
          <p:nvSpPr>
            <p:cNvPr id="16386" name="任意多边形 15362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87" name="任意多边形 15363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88" name="任意多边形 15364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89" name="任意多边形 15365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0" name="任意多边形 15366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1" name="任意多边形 15367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2" name="任意多边形 15368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3" name="任意多边形 15369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4" name="任意多边形 15370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5" name="任意多边形 15371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6" name="任意多边形 15372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7" name="任意多边形 15373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6398" name="组合 15374"/>
          <p:cNvGrpSpPr/>
          <p:nvPr/>
        </p:nvGrpSpPr>
        <p:grpSpPr>
          <a:xfrm rot="-5400000">
            <a:off x="6157913" y="2185988"/>
            <a:ext cx="5197475" cy="765175"/>
            <a:chOff x="0" y="0"/>
            <a:chExt cx="5788" cy="852"/>
          </a:xfrm>
        </p:grpSpPr>
        <p:sp>
          <p:nvSpPr>
            <p:cNvPr id="16399" name="任意多边形 15375"/>
            <p:cNvSpPr/>
            <p:nvPr/>
          </p:nvSpPr>
          <p:spPr>
            <a:xfrm>
              <a:off x="2234" y="846"/>
              <a:ext cx="54" cy="6"/>
            </a:xfrm>
            <a:custGeom>
              <a:avLst/>
              <a:gdLst/>
              <a:ahLst/>
              <a:cxnLst/>
              <a:pathLst>
                <a:path w="27" h="3">
                  <a:moveTo>
                    <a:pt x="19" y="2"/>
                  </a:moveTo>
                  <a:cubicBezTo>
                    <a:pt x="22" y="1"/>
                    <a:pt x="25" y="1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3" y="3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0" name="任意多边形 15376"/>
            <p:cNvSpPr/>
            <p:nvPr/>
          </p:nvSpPr>
          <p:spPr>
            <a:xfrm>
              <a:off x="1470" y="786"/>
              <a:ext cx="296" cy="60"/>
            </a:xfrm>
            <a:custGeom>
              <a:avLst/>
              <a:gdLst/>
              <a:ahLst/>
              <a:cxnLst/>
              <a:pathLst>
                <a:path w="148" h="30">
                  <a:moveTo>
                    <a:pt x="81" y="0"/>
                  </a:moveTo>
                  <a:cubicBezTo>
                    <a:pt x="52" y="0"/>
                    <a:pt x="22" y="11"/>
                    <a:pt x="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7" y="26"/>
                    <a:pt x="24" y="21"/>
                    <a:pt x="32" y="18"/>
                  </a:cubicBezTo>
                  <a:cubicBezTo>
                    <a:pt x="53" y="8"/>
                    <a:pt x="78" y="4"/>
                    <a:pt x="101" y="9"/>
                  </a:cubicBezTo>
                  <a:cubicBezTo>
                    <a:pt x="115" y="12"/>
                    <a:pt x="129" y="20"/>
                    <a:pt x="139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6" y="27"/>
                    <a:pt x="143" y="24"/>
                    <a:pt x="141" y="22"/>
                  </a:cubicBezTo>
                  <a:cubicBezTo>
                    <a:pt x="125" y="7"/>
                    <a:pt x="102" y="1"/>
                    <a:pt x="81" y="0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1" name="任意多边形 15377"/>
            <p:cNvSpPr/>
            <p:nvPr/>
          </p:nvSpPr>
          <p:spPr>
            <a:xfrm>
              <a:off x="2639" y="830"/>
              <a:ext cx="104" cy="16"/>
            </a:xfrm>
            <a:custGeom>
              <a:avLst/>
              <a:gdLst/>
              <a:ahLst/>
              <a:cxnLst/>
              <a:pathLst>
                <a:path w="52" h="8">
                  <a:moveTo>
                    <a:pt x="19" y="2"/>
                  </a:moveTo>
                  <a:cubicBezTo>
                    <a:pt x="13" y="3"/>
                    <a:pt x="6" y="5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4" y="7"/>
                    <a:pt x="30" y="7"/>
                    <a:pt x="35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42" y="3"/>
                    <a:pt x="31" y="0"/>
                    <a:pt x="19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2" name="任意多边形 15378"/>
            <p:cNvSpPr/>
            <p:nvPr/>
          </p:nvSpPr>
          <p:spPr>
            <a:xfrm>
              <a:off x="3033" y="358"/>
              <a:ext cx="310" cy="488"/>
            </a:xfrm>
            <a:custGeom>
              <a:avLst/>
              <a:gdLst/>
              <a:ahLst/>
              <a:cxnLst/>
              <a:pathLst>
                <a:path w="155" h="244">
                  <a:moveTo>
                    <a:pt x="14" y="161"/>
                  </a:moveTo>
                  <a:cubicBezTo>
                    <a:pt x="17" y="123"/>
                    <a:pt x="27" y="82"/>
                    <a:pt x="52" y="52"/>
                  </a:cubicBezTo>
                  <a:cubicBezTo>
                    <a:pt x="64" y="36"/>
                    <a:pt x="83" y="22"/>
                    <a:pt x="104" y="20"/>
                  </a:cubicBezTo>
                  <a:cubicBezTo>
                    <a:pt x="116" y="19"/>
                    <a:pt x="129" y="23"/>
                    <a:pt x="136" y="34"/>
                  </a:cubicBezTo>
                  <a:cubicBezTo>
                    <a:pt x="145" y="48"/>
                    <a:pt x="136" y="71"/>
                    <a:pt x="117" y="67"/>
                  </a:cubicBezTo>
                  <a:cubicBezTo>
                    <a:pt x="115" y="67"/>
                    <a:pt x="114" y="70"/>
                    <a:pt x="116" y="70"/>
                  </a:cubicBezTo>
                  <a:cubicBezTo>
                    <a:pt x="143" y="76"/>
                    <a:pt x="155" y="43"/>
                    <a:pt x="138" y="25"/>
                  </a:cubicBezTo>
                  <a:cubicBezTo>
                    <a:pt x="114" y="0"/>
                    <a:pt x="76" y="18"/>
                    <a:pt x="55" y="37"/>
                  </a:cubicBezTo>
                  <a:cubicBezTo>
                    <a:pt x="2" y="88"/>
                    <a:pt x="0" y="175"/>
                    <a:pt x="13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5" y="217"/>
                    <a:pt x="13" y="189"/>
                    <a:pt x="14" y="16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3" name="任意多边形 15379"/>
            <p:cNvSpPr>
              <a:spLocks noEditPoints="1"/>
            </p:cNvSpPr>
            <p:nvPr/>
          </p:nvSpPr>
          <p:spPr>
            <a:xfrm>
              <a:off x="0" y="0"/>
              <a:ext cx="5788" cy="846"/>
            </a:xfrm>
            <a:custGeom>
              <a:avLst/>
              <a:gdLst/>
              <a:ahLst/>
              <a:cxnLst/>
              <a:pathLst>
                <a:path w="2891" h="423">
                  <a:moveTo>
                    <a:pt x="16" y="99"/>
                  </a:moveTo>
                  <a:cubicBezTo>
                    <a:pt x="43" y="68"/>
                    <a:pt x="84" y="44"/>
                    <a:pt x="127" y="48"/>
                  </a:cubicBezTo>
                  <a:cubicBezTo>
                    <a:pt x="165" y="52"/>
                    <a:pt x="206" y="84"/>
                    <a:pt x="203" y="126"/>
                  </a:cubicBezTo>
                  <a:cubicBezTo>
                    <a:pt x="202" y="147"/>
                    <a:pt x="189" y="168"/>
                    <a:pt x="170" y="177"/>
                  </a:cubicBezTo>
                  <a:cubicBezTo>
                    <a:pt x="160" y="182"/>
                    <a:pt x="148" y="184"/>
                    <a:pt x="137" y="181"/>
                  </a:cubicBezTo>
                  <a:cubicBezTo>
                    <a:pt x="159" y="181"/>
                    <a:pt x="180" y="168"/>
                    <a:pt x="188" y="147"/>
                  </a:cubicBezTo>
                  <a:cubicBezTo>
                    <a:pt x="199" y="120"/>
                    <a:pt x="186" y="87"/>
                    <a:pt x="160" y="75"/>
                  </a:cubicBezTo>
                  <a:cubicBezTo>
                    <a:pt x="128" y="60"/>
                    <a:pt x="91" y="74"/>
                    <a:pt x="64" y="93"/>
                  </a:cubicBezTo>
                  <a:cubicBezTo>
                    <a:pt x="41" y="109"/>
                    <a:pt x="23" y="131"/>
                    <a:pt x="11" y="156"/>
                  </a:cubicBezTo>
                  <a:cubicBezTo>
                    <a:pt x="11" y="177"/>
                    <a:pt x="11" y="177"/>
                    <a:pt x="11" y="177"/>
                  </a:cubicBezTo>
                  <a:cubicBezTo>
                    <a:pt x="21" y="143"/>
                    <a:pt x="44" y="113"/>
                    <a:pt x="77" y="93"/>
                  </a:cubicBezTo>
                  <a:cubicBezTo>
                    <a:pt x="108" y="74"/>
                    <a:pt x="160" y="64"/>
                    <a:pt x="180" y="104"/>
                  </a:cubicBezTo>
                  <a:cubicBezTo>
                    <a:pt x="199" y="142"/>
                    <a:pt x="166" y="180"/>
                    <a:pt x="127" y="176"/>
                  </a:cubicBezTo>
                  <a:cubicBezTo>
                    <a:pt x="123" y="174"/>
                    <a:pt x="121" y="172"/>
                    <a:pt x="118" y="169"/>
                  </a:cubicBezTo>
                  <a:cubicBezTo>
                    <a:pt x="145" y="172"/>
                    <a:pt x="173" y="155"/>
                    <a:pt x="166" y="124"/>
                  </a:cubicBezTo>
                  <a:cubicBezTo>
                    <a:pt x="158" y="83"/>
                    <a:pt x="105" y="97"/>
                    <a:pt x="82" y="114"/>
                  </a:cubicBezTo>
                  <a:cubicBezTo>
                    <a:pt x="23" y="156"/>
                    <a:pt x="0" y="251"/>
                    <a:pt x="51" y="305"/>
                  </a:cubicBezTo>
                  <a:cubicBezTo>
                    <a:pt x="42" y="301"/>
                    <a:pt x="32" y="298"/>
                    <a:pt x="23" y="295"/>
                  </a:cubicBezTo>
                  <a:cubicBezTo>
                    <a:pt x="18" y="286"/>
                    <a:pt x="14" y="277"/>
                    <a:pt x="11" y="267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12" y="289"/>
                    <a:pt x="13" y="291"/>
                    <a:pt x="14" y="293"/>
                  </a:cubicBezTo>
                  <a:cubicBezTo>
                    <a:pt x="13" y="293"/>
                    <a:pt x="12" y="293"/>
                    <a:pt x="11" y="292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26" y="305"/>
                    <a:pt x="41" y="308"/>
                    <a:pt x="56" y="313"/>
                  </a:cubicBezTo>
                  <a:cubicBezTo>
                    <a:pt x="47" y="317"/>
                    <a:pt x="40" y="323"/>
                    <a:pt x="40" y="332"/>
                  </a:cubicBezTo>
                  <a:cubicBezTo>
                    <a:pt x="40" y="334"/>
                    <a:pt x="43" y="335"/>
                    <a:pt x="44" y="334"/>
                  </a:cubicBezTo>
                  <a:cubicBezTo>
                    <a:pt x="45" y="336"/>
                    <a:pt x="46" y="337"/>
                    <a:pt x="48" y="337"/>
                  </a:cubicBezTo>
                  <a:cubicBezTo>
                    <a:pt x="49" y="338"/>
                    <a:pt x="51" y="338"/>
                    <a:pt x="52" y="339"/>
                  </a:cubicBezTo>
                  <a:cubicBezTo>
                    <a:pt x="51" y="356"/>
                    <a:pt x="49" y="376"/>
                    <a:pt x="55" y="392"/>
                  </a:cubicBezTo>
                  <a:cubicBezTo>
                    <a:pt x="47" y="388"/>
                    <a:pt x="38" y="384"/>
                    <a:pt x="30" y="380"/>
                  </a:cubicBezTo>
                  <a:cubicBezTo>
                    <a:pt x="31" y="378"/>
                    <a:pt x="31" y="376"/>
                    <a:pt x="28" y="376"/>
                  </a:cubicBezTo>
                  <a:cubicBezTo>
                    <a:pt x="27" y="377"/>
                    <a:pt x="26" y="377"/>
                    <a:pt x="25" y="377"/>
                  </a:cubicBezTo>
                  <a:cubicBezTo>
                    <a:pt x="21" y="375"/>
                    <a:pt x="16" y="373"/>
                    <a:pt x="12" y="371"/>
                  </a:cubicBezTo>
                  <a:cubicBezTo>
                    <a:pt x="12" y="370"/>
                    <a:pt x="12" y="369"/>
                    <a:pt x="11" y="369"/>
                  </a:cubicBezTo>
                  <a:cubicBezTo>
                    <a:pt x="11" y="380"/>
                    <a:pt x="11" y="380"/>
                    <a:pt x="11" y="380"/>
                  </a:cubicBezTo>
                  <a:cubicBezTo>
                    <a:pt x="12" y="380"/>
                    <a:pt x="12" y="381"/>
                    <a:pt x="13" y="381"/>
                  </a:cubicBezTo>
                  <a:cubicBezTo>
                    <a:pt x="12" y="381"/>
                    <a:pt x="12" y="381"/>
                    <a:pt x="11" y="382"/>
                  </a:cubicBezTo>
                  <a:cubicBezTo>
                    <a:pt x="11" y="387"/>
                    <a:pt x="11" y="387"/>
                    <a:pt x="11" y="387"/>
                  </a:cubicBezTo>
                  <a:cubicBezTo>
                    <a:pt x="14" y="386"/>
                    <a:pt x="17" y="385"/>
                    <a:pt x="19" y="384"/>
                  </a:cubicBezTo>
                  <a:cubicBezTo>
                    <a:pt x="34" y="392"/>
                    <a:pt x="49" y="399"/>
                    <a:pt x="63" y="406"/>
                  </a:cubicBezTo>
                  <a:cubicBezTo>
                    <a:pt x="51" y="409"/>
                    <a:pt x="40" y="414"/>
                    <a:pt x="29" y="418"/>
                  </a:cubicBezTo>
                  <a:cubicBezTo>
                    <a:pt x="24" y="420"/>
                    <a:pt x="19" y="422"/>
                    <a:pt x="14" y="423"/>
                  </a:cubicBezTo>
                  <a:cubicBezTo>
                    <a:pt x="34" y="423"/>
                    <a:pt x="34" y="423"/>
                    <a:pt x="34" y="423"/>
                  </a:cubicBezTo>
                  <a:cubicBezTo>
                    <a:pt x="46" y="419"/>
                    <a:pt x="58" y="415"/>
                    <a:pt x="69" y="409"/>
                  </a:cubicBezTo>
                  <a:cubicBezTo>
                    <a:pt x="78" y="414"/>
                    <a:pt x="88" y="418"/>
                    <a:pt x="97" y="423"/>
                  </a:cubicBezTo>
                  <a:cubicBezTo>
                    <a:pt x="120" y="423"/>
                    <a:pt x="120" y="423"/>
                    <a:pt x="120" y="423"/>
                  </a:cubicBezTo>
                  <a:cubicBezTo>
                    <a:pt x="121" y="423"/>
                    <a:pt x="121" y="422"/>
                    <a:pt x="121" y="421"/>
                  </a:cubicBezTo>
                  <a:cubicBezTo>
                    <a:pt x="122" y="407"/>
                    <a:pt x="121" y="392"/>
                    <a:pt x="119" y="377"/>
                  </a:cubicBezTo>
                  <a:cubicBezTo>
                    <a:pt x="122" y="380"/>
                    <a:pt x="125" y="383"/>
                    <a:pt x="127" y="385"/>
                  </a:cubicBezTo>
                  <a:cubicBezTo>
                    <a:pt x="140" y="398"/>
                    <a:pt x="151" y="411"/>
                    <a:pt x="163" y="423"/>
                  </a:cubicBezTo>
                  <a:cubicBezTo>
                    <a:pt x="181" y="423"/>
                    <a:pt x="181" y="423"/>
                    <a:pt x="181" y="423"/>
                  </a:cubicBezTo>
                  <a:cubicBezTo>
                    <a:pt x="162" y="406"/>
                    <a:pt x="147" y="385"/>
                    <a:pt x="128" y="368"/>
                  </a:cubicBezTo>
                  <a:cubicBezTo>
                    <a:pt x="117" y="358"/>
                    <a:pt x="105" y="349"/>
                    <a:pt x="93" y="342"/>
                  </a:cubicBezTo>
                  <a:cubicBezTo>
                    <a:pt x="128" y="340"/>
                    <a:pt x="163" y="341"/>
                    <a:pt x="198" y="345"/>
                  </a:cubicBezTo>
                  <a:cubicBezTo>
                    <a:pt x="201" y="345"/>
                    <a:pt x="202" y="342"/>
                    <a:pt x="202" y="340"/>
                  </a:cubicBezTo>
                  <a:cubicBezTo>
                    <a:pt x="197" y="316"/>
                    <a:pt x="192" y="292"/>
                    <a:pt x="186" y="268"/>
                  </a:cubicBezTo>
                  <a:cubicBezTo>
                    <a:pt x="203" y="276"/>
                    <a:pt x="220" y="283"/>
                    <a:pt x="238" y="288"/>
                  </a:cubicBezTo>
                  <a:cubicBezTo>
                    <a:pt x="248" y="290"/>
                    <a:pt x="265" y="297"/>
                    <a:pt x="272" y="286"/>
                  </a:cubicBezTo>
                  <a:cubicBezTo>
                    <a:pt x="276" y="280"/>
                    <a:pt x="275" y="271"/>
                    <a:pt x="275" y="264"/>
                  </a:cubicBezTo>
                  <a:cubicBezTo>
                    <a:pt x="275" y="254"/>
                    <a:pt x="275" y="243"/>
                    <a:pt x="275" y="232"/>
                  </a:cubicBezTo>
                  <a:cubicBezTo>
                    <a:pt x="276" y="212"/>
                    <a:pt x="277" y="191"/>
                    <a:pt x="276" y="170"/>
                  </a:cubicBezTo>
                  <a:cubicBezTo>
                    <a:pt x="286" y="184"/>
                    <a:pt x="299" y="195"/>
                    <a:pt x="313" y="205"/>
                  </a:cubicBezTo>
                  <a:cubicBezTo>
                    <a:pt x="330" y="219"/>
                    <a:pt x="349" y="231"/>
                    <a:pt x="363" y="248"/>
                  </a:cubicBezTo>
                  <a:cubicBezTo>
                    <a:pt x="380" y="267"/>
                    <a:pt x="389" y="292"/>
                    <a:pt x="392" y="317"/>
                  </a:cubicBezTo>
                  <a:cubicBezTo>
                    <a:pt x="396" y="357"/>
                    <a:pt x="383" y="397"/>
                    <a:pt x="354" y="423"/>
                  </a:cubicBezTo>
                  <a:cubicBezTo>
                    <a:pt x="370" y="423"/>
                    <a:pt x="370" y="423"/>
                    <a:pt x="370" y="423"/>
                  </a:cubicBezTo>
                  <a:cubicBezTo>
                    <a:pt x="373" y="420"/>
                    <a:pt x="376" y="417"/>
                    <a:pt x="378" y="413"/>
                  </a:cubicBezTo>
                  <a:cubicBezTo>
                    <a:pt x="380" y="416"/>
                    <a:pt x="382" y="420"/>
                    <a:pt x="383" y="423"/>
                  </a:cubicBezTo>
                  <a:cubicBezTo>
                    <a:pt x="388" y="423"/>
                    <a:pt x="388" y="423"/>
                    <a:pt x="388" y="423"/>
                  </a:cubicBezTo>
                  <a:cubicBezTo>
                    <a:pt x="387" y="419"/>
                    <a:pt x="385" y="414"/>
                    <a:pt x="381" y="411"/>
                  </a:cubicBezTo>
                  <a:cubicBezTo>
                    <a:pt x="381" y="411"/>
                    <a:pt x="380" y="411"/>
                    <a:pt x="380" y="410"/>
                  </a:cubicBezTo>
                  <a:cubicBezTo>
                    <a:pt x="383" y="406"/>
                    <a:pt x="386" y="401"/>
                    <a:pt x="389" y="397"/>
                  </a:cubicBezTo>
                  <a:cubicBezTo>
                    <a:pt x="393" y="405"/>
                    <a:pt x="397" y="414"/>
                    <a:pt x="399" y="423"/>
                  </a:cubicBezTo>
                  <a:cubicBezTo>
                    <a:pt x="407" y="423"/>
                    <a:pt x="407" y="423"/>
                    <a:pt x="407" y="423"/>
                  </a:cubicBezTo>
                  <a:cubicBezTo>
                    <a:pt x="406" y="411"/>
                    <a:pt x="401" y="399"/>
                    <a:pt x="392" y="391"/>
                  </a:cubicBezTo>
                  <a:cubicBezTo>
                    <a:pt x="392" y="390"/>
                    <a:pt x="392" y="389"/>
                    <a:pt x="393" y="388"/>
                  </a:cubicBezTo>
                  <a:cubicBezTo>
                    <a:pt x="393" y="389"/>
                    <a:pt x="393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89"/>
                    <a:pt x="394" y="389"/>
                    <a:pt x="394" y="389"/>
                  </a:cubicBezTo>
                  <a:cubicBezTo>
                    <a:pt x="394" y="394"/>
                    <a:pt x="398" y="396"/>
                    <a:pt x="402" y="395"/>
                  </a:cubicBezTo>
                  <a:cubicBezTo>
                    <a:pt x="411" y="402"/>
                    <a:pt x="417" y="412"/>
                    <a:pt x="420" y="423"/>
                  </a:cubicBezTo>
                  <a:cubicBezTo>
                    <a:pt x="430" y="423"/>
                    <a:pt x="430" y="423"/>
                    <a:pt x="430" y="423"/>
                  </a:cubicBezTo>
                  <a:cubicBezTo>
                    <a:pt x="426" y="409"/>
                    <a:pt x="418" y="395"/>
                    <a:pt x="406" y="388"/>
                  </a:cubicBezTo>
                  <a:cubicBezTo>
                    <a:pt x="411" y="349"/>
                    <a:pt x="431" y="317"/>
                    <a:pt x="452" y="284"/>
                  </a:cubicBezTo>
                  <a:cubicBezTo>
                    <a:pt x="465" y="264"/>
                    <a:pt x="491" y="231"/>
                    <a:pt x="481" y="205"/>
                  </a:cubicBezTo>
                  <a:cubicBezTo>
                    <a:pt x="481" y="203"/>
                    <a:pt x="481" y="201"/>
                    <a:pt x="481" y="199"/>
                  </a:cubicBezTo>
                  <a:cubicBezTo>
                    <a:pt x="482" y="201"/>
                    <a:pt x="484" y="204"/>
                    <a:pt x="485" y="207"/>
                  </a:cubicBezTo>
                  <a:cubicBezTo>
                    <a:pt x="485" y="208"/>
                    <a:pt x="485" y="210"/>
                    <a:pt x="486" y="211"/>
                  </a:cubicBezTo>
                  <a:cubicBezTo>
                    <a:pt x="484" y="211"/>
                    <a:pt x="483" y="211"/>
                    <a:pt x="483" y="213"/>
                  </a:cubicBezTo>
                  <a:cubicBezTo>
                    <a:pt x="485" y="240"/>
                    <a:pt x="474" y="265"/>
                    <a:pt x="464" y="291"/>
                  </a:cubicBezTo>
                  <a:cubicBezTo>
                    <a:pt x="456" y="311"/>
                    <a:pt x="449" y="333"/>
                    <a:pt x="447" y="355"/>
                  </a:cubicBezTo>
                  <a:cubicBezTo>
                    <a:pt x="444" y="377"/>
                    <a:pt x="444" y="401"/>
                    <a:pt x="448" y="423"/>
                  </a:cubicBezTo>
                  <a:cubicBezTo>
                    <a:pt x="456" y="423"/>
                    <a:pt x="456" y="423"/>
                    <a:pt x="456" y="423"/>
                  </a:cubicBezTo>
                  <a:cubicBezTo>
                    <a:pt x="450" y="395"/>
                    <a:pt x="451" y="365"/>
                    <a:pt x="457" y="337"/>
                  </a:cubicBezTo>
                  <a:cubicBezTo>
                    <a:pt x="464" y="301"/>
                    <a:pt x="485" y="266"/>
                    <a:pt x="487" y="229"/>
                  </a:cubicBezTo>
                  <a:cubicBezTo>
                    <a:pt x="491" y="266"/>
                    <a:pt x="494" y="303"/>
                    <a:pt x="499" y="341"/>
                  </a:cubicBezTo>
                  <a:cubicBezTo>
                    <a:pt x="502" y="368"/>
                    <a:pt x="504" y="396"/>
                    <a:pt x="509" y="423"/>
                  </a:cubicBezTo>
                  <a:cubicBezTo>
                    <a:pt x="517" y="423"/>
                    <a:pt x="517" y="423"/>
                    <a:pt x="517" y="423"/>
                  </a:cubicBezTo>
                  <a:cubicBezTo>
                    <a:pt x="510" y="389"/>
                    <a:pt x="508" y="354"/>
                    <a:pt x="503" y="319"/>
                  </a:cubicBezTo>
                  <a:cubicBezTo>
                    <a:pt x="499" y="285"/>
                    <a:pt x="495" y="250"/>
                    <a:pt x="490" y="216"/>
                  </a:cubicBezTo>
                  <a:cubicBezTo>
                    <a:pt x="503" y="240"/>
                    <a:pt x="512" y="265"/>
                    <a:pt x="518" y="293"/>
                  </a:cubicBezTo>
                  <a:cubicBezTo>
                    <a:pt x="525" y="326"/>
                    <a:pt x="529" y="360"/>
                    <a:pt x="542" y="391"/>
                  </a:cubicBezTo>
                  <a:cubicBezTo>
                    <a:pt x="546" y="401"/>
                    <a:pt x="551" y="412"/>
                    <a:pt x="557" y="423"/>
                  </a:cubicBezTo>
                  <a:cubicBezTo>
                    <a:pt x="567" y="423"/>
                    <a:pt x="567" y="423"/>
                    <a:pt x="567" y="423"/>
                  </a:cubicBezTo>
                  <a:cubicBezTo>
                    <a:pt x="555" y="403"/>
                    <a:pt x="546" y="382"/>
                    <a:pt x="540" y="360"/>
                  </a:cubicBezTo>
                  <a:cubicBezTo>
                    <a:pt x="531" y="330"/>
                    <a:pt x="528" y="299"/>
                    <a:pt x="520" y="269"/>
                  </a:cubicBezTo>
                  <a:cubicBezTo>
                    <a:pt x="512" y="241"/>
                    <a:pt x="499" y="216"/>
                    <a:pt x="482" y="193"/>
                  </a:cubicBezTo>
                  <a:cubicBezTo>
                    <a:pt x="481" y="192"/>
                    <a:pt x="480" y="193"/>
                    <a:pt x="479" y="193"/>
                  </a:cubicBezTo>
                  <a:cubicBezTo>
                    <a:pt x="479" y="191"/>
                    <a:pt x="478" y="188"/>
                    <a:pt x="477" y="186"/>
                  </a:cubicBezTo>
                  <a:cubicBezTo>
                    <a:pt x="476" y="183"/>
                    <a:pt x="472" y="184"/>
                    <a:pt x="473" y="187"/>
                  </a:cubicBezTo>
                  <a:cubicBezTo>
                    <a:pt x="473" y="190"/>
                    <a:pt x="474" y="192"/>
                    <a:pt x="474" y="195"/>
                  </a:cubicBezTo>
                  <a:cubicBezTo>
                    <a:pt x="473" y="194"/>
                    <a:pt x="473" y="194"/>
                    <a:pt x="473" y="195"/>
                  </a:cubicBezTo>
                  <a:cubicBezTo>
                    <a:pt x="461" y="200"/>
                    <a:pt x="433" y="210"/>
                    <a:pt x="428" y="190"/>
                  </a:cubicBezTo>
                  <a:cubicBezTo>
                    <a:pt x="425" y="175"/>
                    <a:pt x="444" y="170"/>
                    <a:pt x="454" y="170"/>
                  </a:cubicBezTo>
                  <a:cubicBezTo>
                    <a:pt x="473" y="171"/>
                    <a:pt x="490" y="184"/>
                    <a:pt x="501" y="199"/>
                  </a:cubicBezTo>
                  <a:cubicBezTo>
                    <a:pt x="523" y="229"/>
                    <a:pt x="529" y="270"/>
                    <a:pt x="543" y="304"/>
                  </a:cubicBezTo>
                  <a:cubicBezTo>
                    <a:pt x="557" y="336"/>
                    <a:pt x="574" y="366"/>
                    <a:pt x="595" y="394"/>
                  </a:cubicBezTo>
                  <a:cubicBezTo>
                    <a:pt x="603" y="404"/>
                    <a:pt x="611" y="414"/>
                    <a:pt x="620" y="423"/>
                  </a:cubicBezTo>
                  <a:cubicBezTo>
                    <a:pt x="630" y="423"/>
                    <a:pt x="630" y="423"/>
                    <a:pt x="630" y="423"/>
                  </a:cubicBezTo>
                  <a:cubicBezTo>
                    <a:pt x="627" y="420"/>
                    <a:pt x="625" y="417"/>
                    <a:pt x="622" y="415"/>
                  </a:cubicBezTo>
                  <a:cubicBezTo>
                    <a:pt x="614" y="405"/>
                    <a:pt x="606" y="396"/>
                    <a:pt x="599" y="386"/>
                  </a:cubicBezTo>
                  <a:cubicBezTo>
                    <a:pt x="585" y="367"/>
                    <a:pt x="572" y="347"/>
                    <a:pt x="562" y="326"/>
                  </a:cubicBezTo>
                  <a:cubicBezTo>
                    <a:pt x="550" y="304"/>
                    <a:pt x="541" y="281"/>
                    <a:pt x="534" y="257"/>
                  </a:cubicBezTo>
                  <a:cubicBezTo>
                    <a:pt x="527" y="236"/>
                    <a:pt x="521" y="215"/>
                    <a:pt x="508" y="197"/>
                  </a:cubicBezTo>
                  <a:cubicBezTo>
                    <a:pt x="493" y="175"/>
                    <a:pt x="455" y="148"/>
                    <a:pt x="429" y="171"/>
                  </a:cubicBezTo>
                  <a:cubicBezTo>
                    <a:pt x="419" y="179"/>
                    <a:pt x="419" y="193"/>
                    <a:pt x="429" y="201"/>
                  </a:cubicBezTo>
                  <a:cubicBezTo>
                    <a:pt x="443" y="212"/>
                    <a:pt x="460" y="205"/>
                    <a:pt x="474" y="197"/>
                  </a:cubicBezTo>
                  <a:cubicBezTo>
                    <a:pt x="474" y="198"/>
                    <a:pt x="474" y="198"/>
                    <a:pt x="474" y="198"/>
                  </a:cubicBezTo>
                  <a:cubicBezTo>
                    <a:pt x="473" y="198"/>
                    <a:pt x="473" y="198"/>
                    <a:pt x="472" y="198"/>
                  </a:cubicBezTo>
                  <a:cubicBezTo>
                    <a:pt x="453" y="219"/>
                    <a:pt x="411" y="219"/>
                    <a:pt x="405" y="186"/>
                  </a:cubicBezTo>
                  <a:cubicBezTo>
                    <a:pt x="398" y="156"/>
                    <a:pt x="429" y="136"/>
                    <a:pt x="455" y="138"/>
                  </a:cubicBezTo>
                  <a:cubicBezTo>
                    <a:pt x="506" y="142"/>
                    <a:pt x="535" y="199"/>
                    <a:pt x="554" y="240"/>
                  </a:cubicBezTo>
                  <a:cubicBezTo>
                    <a:pt x="574" y="281"/>
                    <a:pt x="587" y="327"/>
                    <a:pt x="610" y="367"/>
                  </a:cubicBezTo>
                  <a:cubicBezTo>
                    <a:pt x="618" y="383"/>
                    <a:pt x="629" y="398"/>
                    <a:pt x="643" y="409"/>
                  </a:cubicBezTo>
                  <a:cubicBezTo>
                    <a:pt x="650" y="414"/>
                    <a:pt x="663" y="422"/>
                    <a:pt x="673" y="421"/>
                  </a:cubicBezTo>
                  <a:cubicBezTo>
                    <a:pt x="673" y="422"/>
                    <a:pt x="672" y="423"/>
                    <a:pt x="672" y="423"/>
                  </a:cubicBezTo>
                  <a:cubicBezTo>
                    <a:pt x="688" y="423"/>
                    <a:pt x="688" y="423"/>
                    <a:pt x="688" y="423"/>
                  </a:cubicBezTo>
                  <a:cubicBezTo>
                    <a:pt x="697" y="409"/>
                    <a:pt x="709" y="397"/>
                    <a:pt x="724" y="387"/>
                  </a:cubicBezTo>
                  <a:cubicBezTo>
                    <a:pt x="761" y="361"/>
                    <a:pt x="810" y="357"/>
                    <a:pt x="849" y="381"/>
                  </a:cubicBezTo>
                  <a:cubicBezTo>
                    <a:pt x="850" y="382"/>
                    <a:pt x="852" y="383"/>
                    <a:pt x="854" y="384"/>
                  </a:cubicBezTo>
                  <a:cubicBezTo>
                    <a:pt x="854" y="386"/>
                    <a:pt x="855" y="387"/>
                    <a:pt x="857" y="387"/>
                  </a:cubicBezTo>
                  <a:cubicBezTo>
                    <a:pt x="869" y="396"/>
                    <a:pt x="879" y="409"/>
                    <a:pt x="884" y="423"/>
                  </a:cubicBezTo>
                  <a:cubicBezTo>
                    <a:pt x="897" y="423"/>
                    <a:pt x="897" y="423"/>
                    <a:pt x="897" y="423"/>
                  </a:cubicBezTo>
                  <a:cubicBezTo>
                    <a:pt x="897" y="421"/>
                    <a:pt x="896" y="419"/>
                    <a:pt x="895" y="417"/>
                  </a:cubicBezTo>
                  <a:cubicBezTo>
                    <a:pt x="890" y="401"/>
                    <a:pt x="880" y="388"/>
                    <a:pt x="867" y="378"/>
                  </a:cubicBezTo>
                  <a:cubicBezTo>
                    <a:pt x="874" y="369"/>
                    <a:pt x="881" y="358"/>
                    <a:pt x="886" y="349"/>
                  </a:cubicBezTo>
                  <a:cubicBezTo>
                    <a:pt x="896" y="335"/>
                    <a:pt x="905" y="319"/>
                    <a:pt x="911" y="303"/>
                  </a:cubicBezTo>
                  <a:cubicBezTo>
                    <a:pt x="922" y="280"/>
                    <a:pt x="928" y="255"/>
                    <a:pt x="930" y="230"/>
                  </a:cubicBezTo>
                  <a:cubicBezTo>
                    <a:pt x="930" y="229"/>
                    <a:pt x="930" y="228"/>
                    <a:pt x="930" y="228"/>
                  </a:cubicBezTo>
                  <a:cubicBezTo>
                    <a:pt x="936" y="295"/>
                    <a:pt x="926" y="361"/>
                    <a:pt x="900" y="423"/>
                  </a:cubicBezTo>
                  <a:cubicBezTo>
                    <a:pt x="909" y="423"/>
                    <a:pt x="909" y="423"/>
                    <a:pt x="909" y="423"/>
                  </a:cubicBezTo>
                  <a:cubicBezTo>
                    <a:pt x="936" y="356"/>
                    <a:pt x="944" y="281"/>
                    <a:pt x="932" y="210"/>
                  </a:cubicBezTo>
                  <a:cubicBezTo>
                    <a:pt x="954" y="249"/>
                    <a:pt x="961" y="293"/>
                    <a:pt x="960" y="339"/>
                  </a:cubicBezTo>
                  <a:cubicBezTo>
                    <a:pt x="960" y="367"/>
                    <a:pt x="955" y="396"/>
                    <a:pt x="946" y="423"/>
                  </a:cubicBezTo>
                  <a:cubicBezTo>
                    <a:pt x="954" y="423"/>
                    <a:pt x="954" y="423"/>
                    <a:pt x="954" y="423"/>
                  </a:cubicBezTo>
                  <a:cubicBezTo>
                    <a:pt x="963" y="397"/>
                    <a:pt x="967" y="369"/>
                    <a:pt x="968" y="341"/>
                  </a:cubicBezTo>
                  <a:cubicBezTo>
                    <a:pt x="969" y="292"/>
                    <a:pt x="962" y="234"/>
                    <a:pt x="928" y="196"/>
                  </a:cubicBezTo>
                  <a:cubicBezTo>
                    <a:pt x="928" y="195"/>
                    <a:pt x="927" y="194"/>
                    <a:pt x="927" y="193"/>
                  </a:cubicBezTo>
                  <a:cubicBezTo>
                    <a:pt x="926" y="190"/>
                    <a:pt x="920" y="190"/>
                    <a:pt x="920" y="194"/>
                  </a:cubicBezTo>
                  <a:cubicBezTo>
                    <a:pt x="920" y="195"/>
                    <a:pt x="920" y="195"/>
                    <a:pt x="920" y="196"/>
                  </a:cubicBezTo>
                  <a:cubicBezTo>
                    <a:pt x="913" y="198"/>
                    <a:pt x="905" y="199"/>
                    <a:pt x="897" y="200"/>
                  </a:cubicBezTo>
                  <a:cubicBezTo>
                    <a:pt x="890" y="200"/>
                    <a:pt x="891" y="201"/>
                    <a:pt x="888" y="192"/>
                  </a:cubicBezTo>
                  <a:cubicBezTo>
                    <a:pt x="885" y="183"/>
                    <a:pt x="887" y="184"/>
                    <a:pt x="896" y="182"/>
                  </a:cubicBezTo>
                  <a:cubicBezTo>
                    <a:pt x="912" y="179"/>
                    <a:pt x="928" y="186"/>
                    <a:pt x="941" y="196"/>
                  </a:cubicBezTo>
                  <a:cubicBezTo>
                    <a:pt x="965" y="214"/>
                    <a:pt x="976" y="245"/>
                    <a:pt x="983" y="273"/>
                  </a:cubicBezTo>
                  <a:cubicBezTo>
                    <a:pt x="991" y="303"/>
                    <a:pt x="995" y="333"/>
                    <a:pt x="995" y="364"/>
                  </a:cubicBezTo>
                  <a:cubicBezTo>
                    <a:pt x="996" y="379"/>
                    <a:pt x="995" y="395"/>
                    <a:pt x="993" y="410"/>
                  </a:cubicBezTo>
                  <a:cubicBezTo>
                    <a:pt x="992" y="415"/>
                    <a:pt x="992" y="419"/>
                    <a:pt x="991" y="423"/>
                  </a:cubicBezTo>
                  <a:cubicBezTo>
                    <a:pt x="1000" y="423"/>
                    <a:pt x="1000" y="423"/>
                    <a:pt x="1000" y="423"/>
                  </a:cubicBezTo>
                  <a:cubicBezTo>
                    <a:pt x="1000" y="421"/>
                    <a:pt x="1001" y="418"/>
                    <a:pt x="1001" y="415"/>
                  </a:cubicBezTo>
                  <a:cubicBezTo>
                    <a:pt x="1004" y="391"/>
                    <a:pt x="1004" y="367"/>
                    <a:pt x="1003" y="343"/>
                  </a:cubicBezTo>
                  <a:cubicBezTo>
                    <a:pt x="1000" y="301"/>
                    <a:pt x="991" y="253"/>
                    <a:pt x="969" y="216"/>
                  </a:cubicBezTo>
                  <a:cubicBezTo>
                    <a:pt x="953" y="191"/>
                    <a:pt x="915" y="161"/>
                    <a:pt x="884" y="178"/>
                  </a:cubicBezTo>
                  <a:cubicBezTo>
                    <a:pt x="875" y="183"/>
                    <a:pt x="868" y="194"/>
                    <a:pt x="878" y="202"/>
                  </a:cubicBezTo>
                  <a:cubicBezTo>
                    <a:pt x="888" y="210"/>
                    <a:pt x="908" y="204"/>
                    <a:pt x="920" y="199"/>
                  </a:cubicBezTo>
                  <a:cubicBezTo>
                    <a:pt x="920" y="199"/>
                    <a:pt x="920" y="200"/>
                    <a:pt x="920" y="201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8" y="200"/>
                    <a:pt x="917" y="201"/>
                  </a:cubicBezTo>
                  <a:cubicBezTo>
                    <a:pt x="917" y="202"/>
                    <a:pt x="917" y="203"/>
                    <a:pt x="917" y="204"/>
                  </a:cubicBezTo>
                  <a:cubicBezTo>
                    <a:pt x="900" y="215"/>
                    <a:pt x="879" y="224"/>
                    <a:pt x="859" y="220"/>
                  </a:cubicBezTo>
                  <a:cubicBezTo>
                    <a:pt x="847" y="218"/>
                    <a:pt x="835" y="211"/>
                    <a:pt x="835" y="197"/>
                  </a:cubicBezTo>
                  <a:cubicBezTo>
                    <a:pt x="836" y="181"/>
                    <a:pt x="853" y="170"/>
                    <a:pt x="866" y="165"/>
                  </a:cubicBezTo>
                  <a:cubicBezTo>
                    <a:pt x="911" y="149"/>
                    <a:pt x="959" y="173"/>
                    <a:pt x="989" y="208"/>
                  </a:cubicBezTo>
                  <a:cubicBezTo>
                    <a:pt x="1039" y="266"/>
                    <a:pt x="1057" y="348"/>
                    <a:pt x="1045" y="423"/>
                  </a:cubicBezTo>
                  <a:cubicBezTo>
                    <a:pt x="1054" y="423"/>
                    <a:pt x="1054" y="423"/>
                    <a:pt x="1054" y="423"/>
                  </a:cubicBezTo>
                  <a:cubicBezTo>
                    <a:pt x="1065" y="349"/>
                    <a:pt x="1047" y="271"/>
                    <a:pt x="1001" y="211"/>
                  </a:cubicBezTo>
                  <a:cubicBezTo>
                    <a:pt x="976" y="179"/>
                    <a:pt x="941" y="154"/>
                    <a:pt x="898" y="153"/>
                  </a:cubicBezTo>
                  <a:cubicBezTo>
                    <a:pt x="880" y="152"/>
                    <a:pt x="860" y="157"/>
                    <a:pt x="845" y="168"/>
                  </a:cubicBezTo>
                  <a:cubicBezTo>
                    <a:pt x="832" y="178"/>
                    <a:pt x="823" y="195"/>
                    <a:pt x="831" y="210"/>
                  </a:cubicBezTo>
                  <a:cubicBezTo>
                    <a:pt x="838" y="224"/>
                    <a:pt x="856" y="228"/>
                    <a:pt x="870" y="227"/>
                  </a:cubicBezTo>
                  <a:cubicBezTo>
                    <a:pt x="886" y="226"/>
                    <a:pt x="901" y="220"/>
                    <a:pt x="914" y="211"/>
                  </a:cubicBezTo>
                  <a:cubicBezTo>
                    <a:pt x="899" y="239"/>
                    <a:pt x="861" y="256"/>
                    <a:pt x="832" y="238"/>
                  </a:cubicBezTo>
                  <a:cubicBezTo>
                    <a:pt x="802" y="219"/>
                    <a:pt x="796" y="173"/>
                    <a:pt x="822" y="149"/>
                  </a:cubicBezTo>
                  <a:cubicBezTo>
                    <a:pt x="849" y="122"/>
                    <a:pt x="898" y="122"/>
                    <a:pt x="933" y="127"/>
                  </a:cubicBezTo>
                  <a:cubicBezTo>
                    <a:pt x="978" y="133"/>
                    <a:pt x="1010" y="164"/>
                    <a:pt x="1034" y="201"/>
                  </a:cubicBezTo>
                  <a:cubicBezTo>
                    <a:pt x="1060" y="240"/>
                    <a:pt x="1073" y="285"/>
                    <a:pt x="1078" y="332"/>
                  </a:cubicBezTo>
                  <a:cubicBezTo>
                    <a:pt x="1078" y="332"/>
                    <a:pt x="1078" y="333"/>
                    <a:pt x="1078" y="333"/>
                  </a:cubicBezTo>
                  <a:cubicBezTo>
                    <a:pt x="1069" y="355"/>
                    <a:pt x="1070" y="380"/>
                    <a:pt x="1083" y="399"/>
                  </a:cubicBezTo>
                  <a:cubicBezTo>
                    <a:pt x="1078" y="407"/>
                    <a:pt x="1074" y="415"/>
                    <a:pt x="1070" y="423"/>
                  </a:cubicBezTo>
                  <a:cubicBezTo>
                    <a:pt x="1080" y="423"/>
                    <a:pt x="1080" y="423"/>
                    <a:pt x="1080" y="423"/>
                  </a:cubicBezTo>
                  <a:cubicBezTo>
                    <a:pt x="1083" y="417"/>
                    <a:pt x="1085" y="411"/>
                    <a:pt x="1088" y="405"/>
                  </a:cubicBezTo>
                  <a:cubicBezTo>
                    <a:pt x="1093" y="412"/>
                    <a:pt x="1100" y="417"/>
                    <a:pt x="1108" y="420"/>
                  </a:cubicBezTo>
                  <a:cubicBezTo>
                    <a:pt x="1107" y="421"/>
                    <a:pt x="1107" y="422"/>
                    <a:pt x="1106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4" y="423"/>
                    <a:pt x="1114" y="423"/>
                    <a:pt x="1114" y="423"/>
                  </a:cubicBezTo>
                  <a:cubicBezTo>
                    <a:pt x="1115" y="423"/>
                    <a:pt x="1115" y="423"/>
                    <a:pt x="1116" y="423"/>
                  </a:cubicBezTo>
                  <a:cubicBezTo>
                    <a:pt x="1143" y="423"/>
                    <a:pt x="1143" y="423"/>
                    <a:pt x="1143" y="423"/>
                  </a:cubicBezTo>
                  <a:cubicBezTo>
                    <a:pt x="1144" y="423"/>
                    <a:pt x="1145" y="423"/>
                    <a:pt x="1146" y="423"/>
                  </a:cubicBezTo>
                  <a:cubicBezTo>
                    <a:pt x="1146" y="423"/>
                    <a:pt x="1146" y="423"/>
                    <a:pt x="1146" y="423"/>
                  </a:cubicBezTo>
                  <a:cubicBezTo>
                    <a:pt x="1151" y="423"/>
                    <a:pt x="1151" y="423"/>
                    <a:pt x="1151" y="423"/>
                  </a:cubicBezTo>
                  <a:cubicBezTo>
                    <a:pt x="1151" y="422"/>
                    <a:pt x="1151" y="422"/>
                    <a:pt x="1151" y="421"/>
                  </a:cubicBezTo>
                  <a:cubicBezTo>
                    <a:pt x="1160" y="417"/>
                    <a:pt x="1168" y="411"/>
                    <a:pt x="1174" y="403"/>
                  </a:cubicBezTo>
                  <a:cubicBezTo>
                    <a:pt x="1175" y="410"/>
                    <a:pt x="1175" y="417"/>
                    <a:pt x="1176" y="423"/>
                  </a:cubicBezTo>
                  <a:cubicBezTo>
                    <a:pt x="1184" y="423"/>
                    <a:pt x="1184" y="423"/>
                    <a:pt x="1184" y="423"/>
                  </a:cubicBezTo>
                  <a:cubicBezTo>
                    <a:pt x="1183" y="414"/>
                    <a:pt x="1181" y="405"/>
                    <a:pt x="1179" y="396"/>
                  </a:cubicBezTo>
                  <a:cubicBezTo>
                    <a:pt x="1179" y="396"/>
                    <a:pt x="1179" y="396"/>
                    <a:pt x="1179" y="396"/>
                  </a:cubicBezTo>
                  <a:cubicBezTo>
                    <a:pt x="1179" y="395"/>
                    <a:pt x="1180" y="394"/>
                    <a:pt x="1181" y="392"/>
                  </a:cubicBezTo>
                  <a:cubicBezTo>
                    <a:pt x="1193" y="397"/>
                    <a:pt x="1207" y="398"/>
                    <a:pt x="1222" y="397"/>
                  </a:cubicBezTo>
                  <a:cubicBezTo>
                    <a:pt x="1228" y="396"/>
                    <a:pt x="1235" y="395"/>
                    <a:pt x="1241" y="394"/>
                  </a:cubicBezTo>
                  <a:cubicBezTo>
                    <a:pt x="1230" y="402"/>
                    <a:pt x="1222" y="412"/>
                    <a:pt x="1216" y="423"/>
                  </a:cubicBezTo>
                  <a:cubicBezTo>
                    <a:pt x="1221" y="423"/>
                    <a:pt x="1221" y="423"/>
                    <a:pt x="1221" y="423"/>
                  </a:cubicBezTo>
                  <a:cubicBezTo>
                    <a:pt x="1228" y="411"/>
                    <a:pt x="1237" y="401"/>
                    <a:pt x="1249" y="392"/>
                  </a:cubicBezTo>
                  <a:cubicBezTo>
                    <a:pt x="1259" y="390"/>
                    <a:pt x="1269" y="387"/>
                    <a:pt x="1279" y="384"/>
                  </a:cubicBezTo>
                  <a:cubicBezTo>
                    <a:pt x="1261" y="393"/>
                    <a:pt x="1248" y="407"/>
                    <a:pt x="1238" y="423"/>
                  </a:cubicBezTo>
                  <a:cubicBezTo>
                    <a:pt x="1245" y="423"/>
                    <a:pt x="1245" y="423"/>
                    <a:pt x="1245" y="423"/>
                  </a:cubicBezTo>
                  <a:cubicBezTo>
                    <a:pt x="1252" y="412"/>
                    <a:pt x="1262" y="402"/>
                    <a:pt x="1274" y="394"/>
                  </a:cubicBezTo>
                  <a:cubicBezTo>
                    <a:pt x="1296" y="380"/>
                    <a:pt x="1322" y="376"/>
                    <a:pt x="1345" y="388"/>
                  </a:cubicBezTo>
                  <a:cubicBezTo>
                    <a:pt x="1358" y="395"/>
                    <a:pt x="1371" y="406"/>
                    <a:pt x="1381" y="418"/>
                  </a:cubicBezTo>
                  <a:cubicBezTo>
                    <a:pt x="1354" y="393"/>
                    <a:pt x="1305" y="391"/>
                    <a:pt x="1276" y="417"/>
                  </a:cubicBezTo>
                  <a:cubicBezTo>
                    <a:pt x="1273" y="419"/>
                    <a:pt x="1271" y="421"/>
                    <a:pt x="1269" y="423"/>
                  </a:cubicBezTo>
                  <a:cubicBezTo>
                    <a:pt x="1278" y="423"/>
                    <a:pt x="1278" y="423"/>
                    <a:pt x="1278" y="423"/>
                  </a:cubicBezTo>
                  <a:cubicBezTo>
                    <a:pt x="1295" y="407"/>
                    <a:pt x="1320" y="400"/>
                    <a:pt x="1343" y="405"/>
                  </a:cubicBezTo>
                  <a:cubicBezTo>
                    <a:pt x="1357" y="408"/>
                    <a:pt x="1368" y="414"/>
                    <a:pt x="1377" y="423"/>
                  </a:cubicBezTo>
                  <a:cubicBezTo>
                    <a:pt x="1401" y="423"/>
                    <a:pt x="1401" y="423"/>
                    <a:pt x="1401" y="423"/>
                  </a:cubicBezTo>
                  <a:cubicBezTo>
                    <a:pt x="1397" y="412"/>
                    <a:pt x="1392" y="402"/>
                    <a:pt x="1385" y="393"/>
                  </a:cubicBezTo>
                  <a:cubicBezTo>
                    <a:pt x="1372" y="375"/>
                    <a:pt x="1351" y="361"/>
                    <a:pt x="1329" y="359"/>
                  </a:cubicBezTo>
                  <a:cubicBezTo>
                    <a:pt x="1355" y="342"/>
                    <a:pt x="1376" y="320"/>
                    <a:pt x="1388" y="292"/>
                  </a:cubicBezTo>
                  <a:cubicBezTo>
                    <a:pt x="1388" y="291"/>
                    <a:pt x="1388" y="291"/>
                    <a:pt x="1389" y="290"/>
                  </a:cubicBezTo>
                  <a:cubicBezTo>
                    <a:pt x="1385" y="335"/>
                    <a:pt x="1391" y="380"/>
                    <a:pt x="1403" y="423"/>
                  </a:cubicBezTo>
                  <a:cubicBezTo>
                    <a:pt x="1416" y="423"/>
                    <a:pt x="1416" y="423"/>
                    <a:pt x="1416" y="423"/>
                  </a:cubicBezTo>
                  <a:cubicBezTo>
                    <a:pt x="1390" y="328"/>
                    <a:pt x="1389" y="222"/>
                    <a:pt x="1464" y="148"/>
                  </a:cubicBezTo>
                  <a:cubicBezTo>
                    <a:pt x="1511" y="103"/>
                    <a:pt x="1577" y="91"/>
                    <a:pt x="1639" y="102"/>
                  </a:cubicBezTo>
                  <a:cubicBezTo>
                    <a:pt x="1670" y="107"/>
                    <a:pt x="1701" y="116"/>
                    <a:pt x="1722" y="142"/>
                  </a:cubicBezTo>
                  <a:cubicBezTo>
                    <a:pt x="1742" y="165"/>
                    <a:pt x="1756" y="200"/>
                    <a:pt x="1753" y="232"/>
                  </a:cubicBezTo>
                  <a:cubicBezTo>
                    <a:pt x="1753" y="238"/>
                    <a:pt x="1751" y="245"/>
                    <a:pt x="1748" y="251"/>
                  </a:cubicBezTo>
                  <a:cubicBezTo>
                    <a:pt x="1747" y="254"/>
                    <a:pt x="1745" y="257"/>
                    <a:pt x="1744" y="260"/>
                  </a:cubicBezTo>
                  <a:cubicBezTo>
                    <a:pt x="1732" y="280"/>
                    <a:pt x="1709" y="294"/>
                    <a:pt x="1684" y="293"/>
                  </a:cubicBezTo>
                  <a:cubicBezTo>
                    <a:pt x="1673" y="293"/>
                    <a:pt x="1663" y="289"/>
                    <a:pt x="1654" y="284"/>
                  </a:cubicBezTo>
                  <a:cubicBezTo>
                    <a:pt x="1688" y="294"/>
                    <a:pt x="1728" y="268"/>
                    <a:pt x="1735" y="232"/>
                  </a:cubicBezTo>
                  <a:cubicBezTo>
                    <a:pt x="1747" y="178"/>
                    <a:pt x="1705" y="133"/>
                    <a:pt x="1655" y="121"/>
                  </a:cubicBezTo>
                  <a:cubicBezTo>
                    <a:pt x="1598" y="108"/>
                    <a:pt x="1531" y="133"/>
                    <a:pt x="1490" y="172"/>
                  </a:cubicBezTo>
                  <a:cubicBezTo>
                    <a:pt x="1447" y="212"/>
                    <a:pt x="1432" y="276"/>
                    <a:pt x="1430" y="332"/>
                  </a:cubicBezTo>
                  <a:cubicBezTo>
                    <a:pt x="1430" y="363"/>
                    <a:pt x="1434" y="394"/>
                    <a:pt x="1442" y="423"/>
                  </a:cubicBezTo>
                  <a:cubicBezTo>
                    <a:pt x="1450" y="423"/>
                    <a:pt x="1450" y="423"/>
                    <a:pt x="1450" y="423"/>
                  </a:cubicBezTo>
                  <a:cubicBezTo>
                    <a:pt x="1431" y="359"/>
                    <a:pt x="1433" y="288"/>
                    <a:pt x="1460" y="226"/>
                  </a:cubicBezTo>
                  <a:cubicBezTo>
                    <a:pt x="1483" y="177"/>
                    <a:pt x="1529" y="145"/>
                    <a:pt x="1581" y="131"/>
                  </a:cubicBezTo>
                  <a:cubicBezTo>
                    <a:pt x="1631" y="118"/>
                    <a:pt x="1697" y="127"/>
                    <a:pt x="1722" y="179"/>
                  </a:cubicBezTo>
                  <a:cubicBezTo>
                    <a:pt x="1735" y="205"/>
                    <a:pt x="1734" y="240"/>
                    <a:pt x="1712" y="262"/>
                  </a:cubicBezTo>
                  <a:cubicBezTo>
                    <a:pt x="1694" y="281"/>
                    <a:pt x="1666" y="285"/>
                    <a:pt x="1642" y="275"/>
                  </a:cubicBezTo>
                  <a:cubicBezTo>
                    <a:pt x="1638" y="271"/>
                    <a:pt x="1634" y="267"/>
                    <a:pt x="1631" y="262"/>
                  </a:cubicBezTo>
                  <a:cubicBezTo>
                    <a:pt x="1659" y="272"/>
                    <a:pt x="1692" y="260"/>
                    <a:pt x="1701" y="228"/>
                  </a:cubicBezTo>
                  <a:cubicBezTo>
                    <a:pt x="1712" y="186"/>
                    <a:pt x="1670" y="156"/>
                    <a:pt x="1632" y="158"/>
                  </a:cubicBezTo>
                  <a:cubicBezTo>
                    <a:pt x="1587" y="161"/>
                    <a:pt x="1547" y="192"/>
                    <a:pt x="1522" y="227"/>
                  </a:cubicBezTo>
                  <a:cubicBezTo>
                    <a:pt x="1495" y="265"/>
                    <a:pt x="1481" y="311"/>
                    <a:pt x="1479" y="358"/>
                  </a:cubicBezTo>
                  <a:cubicBezTo>
                    <a:pt x="1478" y="380"/>
                    <a:pt x="1480" y="402"/>
                    <a:pt x="1483" y="423"/>
                  </a:cubicBezTo>
                  <a:cubicBezTo>
                    <a:pt x="1491" y="423"/>
                    <a:pt x="1491" y="423"/>
                    <a:pt x="1491" y="423"/>
                  </a:cubicBezTo>
                  <a:cubicBezTo>
                    <a:pt x="1483" y="378"/>
                    <a:pt x="1484" y="333"/>
                    <a:pt x="1499" y="288"/>
                  </a:cubicBezTo>
                  <a:cubicBezTo>
                    <a:pt x="1511" y="253"/>
                    <a:pt x="1531" y="221"/>
                    <a:pt x="1560" y="197"/>
                  </a:cubicBezTo>
                  <a:cubicBezTo>
                    <a:pt x="1591" y="172"/>
                    <a:pt x="1645" y="149"/>
                    <a:pt x="1680" y="181"/>
                  </a:cubicBezTo>
                  <a:cubicBezTo>
                    <a:pt x="1697" y="197"/>
                    <a:pt x="1700" y="223"/>
                    <a:pt x="1686" y="242"/>
                  </a:cubicBezTo>
                  <a:cubicBezTo>
                    <a:pt x="1673" y="261"/>
                    <a:pt x="1648" y="265"/>
                    <a:pt x="1627" y="256"/>
                  </a:cubicBezTo>
                  <a:cubicBezTo>
                    <a:pt x="1624" y="251"/>
                    <a:pt x="1622" y="245"/>
                    <a:pt x="1621" y="238"/>
                  </a:cubicBezTo>
                  <a:cubicBezTo>
                    <a:pt x="1627" y="242"/>
                    <a:pt x="1634" y="244"/>
                    <a:pt x="1641" y="244"/>
                  </a:cubicBezTo>
                  <a:cubicBezTo>
                    <a:pt x="1643" y="244"/>
                    <a:pt x="1644" y="243"/>
                    <a:pt x="1645" y="241"/>
                  </a:cubicBezTo>
                  <a:cubicBezTo>
                    <a:pt x="1648" y="230"/>
                    <a:pt x="1642" y="220"/>
                    <a:pt x="1632" y="214"/>
                  </a:cubicBezTo>
                  <a:cubicBezTo>
                    <a:pt x="1621" y="208"/>
                    <a:pt x="1609" y="211"/>
                    <a:pt x="1599" y="217"/>
                  </a:cubicBezTo>
                  <a:cubicBezTo>
                    <a:pt x="1574" y="235"/>
                    <a:pt x="1563" y="273"/>
                    <a:pt x="1559" y="302"/>
                  </a:cubicBezTo>
                  <a:cubicBezTo>
                    <a:pt x="1554" y="339"/>
                    <a:pt x="1559" y="377"/>
                    <a:pt x="1568" y="414"/>
                  </a:cubicBezTo>
                  <a:cubicBezTo>
                    <a:pt x="1568" y="417"/>
                    <a:pt x="1569" y="420"/>
                    <a:pt x="1570" y="423"/>
                  </a:cubicBezTo>
                  <a:cubicBezTo>
                    <a:pt x="1578" y="423"/>
                    <a:pt x="1578" y="423"/>
                    <a:pt x="1578" y="423"/>
                  </a:cubicBezTo>
                  <a:cubicBezTo>
                    <a:pt x="1571" y="399"/>
                    <a:pt x="1566" y="374"/>
                    <a:pt x="1565" y="348"/>
                  </a:cubicBezTo>
                  <a:cubicBezTo>
                    <a:pt x="1563" y="320"/>
                    <a:pt x="1566" y="292"/>
                    <a:pt x="1576" y="266"/>
                  </a:cubicBezTo>
                  <a:cubicBezTo>
                    <a:pt x="1581" y="252"/>
                    <a:pt x="1588" y="237"/>
                    <a:pt x="1599" y="227"/>
                  </a:cubicBezTo>
                  <a:cubicBezTo>
                    <a:pt x="1607" y="220"/>
                    <a:pt x="1618" y="215"/>
                    <a:pt x="1628" y="220"/>
                  </a:cubicBezTo>
                  <a:cubicBezTo>
                    <a:pt x="1631" y="222"/>
                    <a:pt x="1636" y="226"/>
                    <a:pt x="1637" y="229"/>
                  </a:cubicBezTo>
                  <a:cubicBezTo>
                    <a:pt x="1643" y="244"/>
                    <a:pt x="1625" y="236"/>
                    <a:pt x="1620" y="233"/>
                  </a:cubicBezTo>
                  <a:cubicBezTo>
                    <a:pt x="1620" y="233"/>
                    <a:pt x="1620" y="233"/>
                    <a:pt x="1620" y="233"/>
                  </a:cubicBezTo>
                  <a:cubicBezTo>
                    <a:pt x="1619" y="232"/>
                    <a:pt x="1619" y="231"/>
                    <a:pt x="1619" y="230"/>
                  </a:cubicBezTo>
                  <a:cubicBezTo>
                    <a:pt x="1619" y="225"/>
                    <a:pt x="1611" y="224"/>
                    <a:pt x="1611" y="230"/>
                  </a:cubicBezTo>
                  <a:cubicBezTo>
                    <a:pt x="1611" y="232"/>
                    <a:pt x="1612" y="235"/>
                    <a:pt x="1612" y="238"/>
                  </a:cubicBezTo>
                  <a:cubicBezTo>
                    <a:pt x="1610" y="238"/>
                    <a:pt x="1608" y="240"/>
                    <a:pt x="1608" y="242"/>
                  </a:cubicBezTo>
                  <a:cubicBezTo>
                    <a:pt x="1609" y="243"/>
                    <a:pt x="1609" y="244"/>
                    <a:pt x="1609" y="245"/>
                  </a:cubicBezTo>
                  <a:cubicBezTo>
                    <a:pt x="1609" y="245"/>
                    <a:pt x="1609" y="246"/>
                    <a:pt x="1609" y="246"/>
                  </a:cubicBezTo>
                  <a:cubicBezTo>
                    <a:pt x="1608" y="247"/>
                    <a:pt x="1607" y="248"/>
                    <a:pt x="1607" y="249"/>
                  </a:cubicBezTo>
                  <a:cubicBezTo>
                    <a:pt x="1608" y="249"/>
                    <a:pt x="1608" y="250"/>
                    <a:pt x="1608" y="250"/>
                  </a:cubicBezTo>
                  <a:cubicBezTo>
                    <a:pt x="1592" y="312"/>
                    <a:pt x="1634" y="375"/>
                    <a:pt x="1671" y="423"/>
                  </a:cubicBezTo>
                  <a:cubicBezTo>
                    <a:pt x="1681" y="423"/>
                    <a:pt x="1681" y="423"/>
                    <a:pt x="1681" y="423"/>
                  </a:cubicBezTo>
                  <a:cubicBezTo>
                    <a:pt x="1663" y="400"/>
                    <a:pt x="1645" y="376"/>
                    <a:pt x="1631" y="350"/>
                  </a:cubicBezTo>
                  <a:cubicBezTo>
                    <a:pt x="1617" y="323"/>
                    <a:pt x="1611" y="295"/>
                    <a:pt x="1611" y="266"/>
                  </a:cubicBezTo>
                  <a:cubicBezTo>
                    <a:pt x="1628" y="325"/>
                    <a:pt x="1686" y="364"/>
                    <a:pt x="1734" y="399"/>
                  </a:cubicBezTo>
                  <a:cubicBezTo>
                    <a:pt x="1720" y="406"/>
                    <a:pt x="1706" y="414"/>
                    <a:pt x="1693" y="423"/>
                  </a:cubicBezTo>
                  <a:cubicBezTo>
                    <a:pt x="1714" y="423"/>
                    <a:pt x="1714" y="423"/>
                    <a:pt x="1714" y="423"/>
                  </a:cubicBezTo>
                  <a:cubicBezTo>
                    <a:pt x="1724" y="417"/>
                    <a:pt x="1734" y="412"/>
                    <a:pt x="1744" y="407"/>
                  </a:cubicBezTo>
                  <a:cubicBezTo>
                    <a:pt x="1747" y="411"/>
                    <a:pt x="1754" y="412"/>
                    <a:pt x="1755" y="406"/>
                  </a:cubicBezTo>
                  <a:cubicBezTo>
                    <a:pt x="1755" y="404"/>
                    <a:pt x="1755" y="403"/>
                    <a:pt x="1755" y="402"/>
                  </a:cubicBezTo>
                  <a:cubicBezTo>
                    <a:pt x="1761" y="399"/>
                    <a:pt x="1768" y="397"/>
                    <a:pt x="1774" y="395"/>
                  </a:cubicBezTo>
                  <a:cubicBezTo>
                    <a:pt x="1797" y="387"/>
                    <a:pt x="1831" y="385"/>
                    <a:pt x="1852" y="370"/>
                  </a:cubicBezTo>
                  <a:cubicBezTo>
                    <a:pt x="1835" y="399"/>
                    <a:pt x="1797" y="406"/>
                    <a:pt x="1768" y="419"/>
                  </a:cubicBezTo>
                  <a:cubicBezTo>
                    <a:pt x="1764" y="420"/>
                    <a:pt x="1761" y="422"/>
                    <a:pt x="1758" y="423"/>
                  </a:cubicBezTo>
                  <a:cubicBezTo>
                    <a:pt x="1780" y="423"/>
                    <a:pt x="1780" y="423"/>
                    <a:pt x="1780" y="423"/>
                  </a:cubicBezTo>
                  <a:cubicBezTo>
                    <a:pt x="1780" y="423"/>
                    <a:pt x="1779" y="422"/>
                    <a:pt x="1779" y="422"/>
                  </a:cubicBezTo>
                  <a:cubicBezTo>
                    <a:pt x="1809" y="409"/>
                    <a:pt x="1843" y="397"/>
                    <a:pt x="1857" y="366"/>
                  </a:cubicBezTo>
                  <a:cubicBezTo>
                    <a:pt x="1860" y="363"/>
                    <a:pt x="1863" y="360"/>
                    <a:pt x="1865" y="357"/>
                  </a:cubicBezTo>
                  <a:cubicBezTo>
                    <a:pt x="1861" y="381"/>
                    <a:pt x="1851" y="403"/>
                    <a:pt x="1838" y="423"/>
                  </a:cubicBezTo>
                  <a:cubicBezTo>
                    <a:pt x="1847" y="423"/>
                    <a:pt x="1847" y="423"/>
                    <a:pt x="1847" y="423"/>
                  </a:cubicBezTo>
                  <a:cubicBezTo>
                    <a:pt x="1862" y="399"/>
                    <a:pt x="1870" y="371"/>
                    <a:pt x="1871" y="343"/>
                  </a:cubicBezTo>
                  <a:cubicBezTo>
                    <a:pt x="1871" y="342"/>
                    <a:pt x="1870" y="341"/>
                    <a:pt x="1869" y="341"/>
                  </a:cubicBezTo>
                  <a:cubicBezTo>
                    <a:pt x="1869" y="340"/>
                    <a:pt x="1868" y="339"/>
                    <a:pt x="1867" y="340"/>
                  </a:cubicBezTo>
                  <a:cubicBezTo>
                    <a:pt x="1865" y="340"/>
                    <a:pt x="1864" y="339"/>
                    <a:pt x="1863" y="339"/>
                  </a:cubicBezTo>
                  <a:cubicBezTo>
                    <a:pt x="1863" y="339"/>
                    <a:pt x="1862" y="338"/>
                    <a:pt x="1861" y="339"/>
                  </a:cubicBezTo>
                  <a:cubicBezTo>
                    <a:pt x="1861" y="339"/>
                    <a:pt x="1860" y="339"/>
                    <a:pt x="1860" y="339"/>
                  </a:cubicBezTo>
                  <a:cubicBezTo>
                    <a:pt x="1852" y="337"/>
                    <a:pt x="1850" y="333"/>
                    <a:pt x="1856" y="327"/>
                  </a:cubicBezTo>
                  <a:cubicBezTo>
                    <a:pt x="1858" y="318"/>
                    <a:pt x="1863" y="317"/>
                    <a:pt x="1871" y="322"/>
                  </a:cubicBezTo>
                  <a:cubicBezTo>
                    <a:pt x="1876" y="324"/>
                    <a:pt x="1880" y="329"/>
                    <a:pt x="1882" y="333"/>
                  </a:cubicBezTo>
                  <a:cubicBezTo>
                    <a:pt x="1888" y="342"/>
                    <a:pt x="1890" y="352"/>
                    <a:pt x="1891" y="362"/>
                  </a:cubicBezTo>
                  <a:cubicBezTo>
                    <a:pt x="1892" y="379"/>
                    <a:pt x="1888" y="397"/>
                    <a:pt x="1883" y="413"/>
                  </a:cubicBezTo>
                  <a:cubicBezTo>
                    <a:pt x="1881" y="417"/>
                    <a:pt x="1880" y="420"/>
                    <a:pt x="1879" y="423"/>
                  </a:cubicBezTo>
                  <a:cubicBezTo>
                    <a:pt x="1888" y="423"/>
                    <a:pt x="1888" y="423"/>
                    <a:pt x="1888" y="423"/>
                  </a:cubicBezTo>
                  <a:cubicBezTo>
                    <a:pt x="1896" y="402"/>
                    <a:pt x="1902" y="379"/>
                    <a:pt x="1899" y="357"/>
                  </a:cubicBezTo>
                  <a:cubicBezTo>
                    <a:pt x="1896" y="338"/>
                    <a:pt x="1881" y="304"/>
                    <a:pt x="1856" y="313"/>
                  </a:cubicBezTo>
                  <a:cubicBezTo>
                    <a:pt x="1841" y="318"/>
                    <a:pt x="1842" y="335"/>
                    <a:pt x="1852" y="342"/>
                  </a:cubicBezTo>
                  <a:cubicBezTo>
                    <a:pt x="1833" y="346"/>
                    <a:pt x="1820" y="320"/>
                    <a:pt x="1834" y="304"/>
                  </a:cubicBezTo>
                  <a:cubicBezTo>
                    <a:pt x="1848" y="286"/>
                    <a:pt x="1874" y="291"/>
                    <a:pt x="1889" y="305"/>
                  </a:cubicBezTo>
                  <a:cubicBezTo>
                    <a:pt x="1915" y="328"/>
                    <a:pt x="1919" y="368"/>
                    <a:pt x="1918" y="401"/>
                  </a:cubicBezTo>
                  <a:cubicBezTo>
                    <a:pt x="1918" y="408"/>
                    <a:pt x="1918" y="416"/>
                    <a:pt x="1917" y="423"/>
                  </a:cubicBezTo>
                  <a:cubicBezTo>
                    <a:pt x="1926" y="423"/>
                    <a:pt x="1926" y="423"/>
                    <a:pt x="1926" y="423"/>
                  </a:cubicBezTo>
                  <a:cubicBezTo>
                    <a:pt x="1927" y="411"/>
                    <a:pt x="1927" y="398"/>
                    <a:pt x="1927" y="387"/>
                  </a:cubicBezTo>
                  <a:cubicBezTo>
                    <a:pt x="1926" y="354"/>
                    <a:pt x="1918" y="317"/>
                    <a:pt x="1891" y="296"/>
                  </a:cubicBezTo>
                  <a:cubicBezTo>
                    <a:pt x="1870" y="280"/>
                    <a:pt x="1834" y="279"/>
                    <a:pt x="1823" y="306"/>
                  </a:cubicBezTo>
                  <a:cubicBezTo>
                    <a:pt x="1813" y="330"/>
                    <a:pt x="1835" y="355"/>
                    <a:pt x="1857" y="345"/>
                  </a:cubicBezTo>
                  <a:cubicBezTo>
                    <a:pt x="1858" y="345"/>
                    <a:pt x="1860" y="345"/>
                    <a:pt x="1861" y="345"/>
                  </a:cubicBezTo>
                  <a:cubicBezTo>
                    <a:pt x="1840" y="359"/>
                    <a:pt x="1810" y="346"/>
                    <a:pt x="1805" y="321"/>
                  </a:cubicBezTo>
                  <a:cubicBezTo>
                    <a:pt x="1801" y="295"/>
                    <a:pt x="1821" y="271"/>
                    <a:pt x="1846" y="266"/>
                  </a:cubicBezTo>
                  <a:cubicBezTo>
                    <a:pt x="1902" y="256"/>
                    <a:pt x="1938" y="314"/>
                    <a:pt x="1950" y="361"/>
                  </a:cubicBezTo>
                  <a:cubicBezTo>
                    <a:pt x="1955" y="381"/>
                    <a:pt x="1957" y="402"/>
                    <a:pt x="1957" y="423"/>
                  </a:cubicBezTo>
                  <a:cubicBezTo>
                    <a:pt x="1966" y="423"/>
                    <a:pt x="1966" y="423"/>
                    <a:pt x="1966" y="423"/>
                  </a:cubicBezTo>
                  <a:cubicBezTo>
                    <a:pt x="1966" y="410"/>
                    <a:pt x="1965" y="397"/>
                    <a:pt x="1963" y="384"/>
                  </a:cubicBezTo>
                  <a:cubicBezTo>
                    <a:pt x="1957" y="340"/>
                    <a:pt x="1937" y="288"/>
                    <a:pt x="1895" y="266"/>
                  </a:cubicBezTo>
                  <a:cubicBezTo>
                    <a:pt x="1859" y="248"/>
                    <a:pt x="1807" y="258"/>
                    <a:pt x="1798" y="302"/>
                  </a:cubicBezTo>
                  <a:cubicBezTo>
                    <a:pt x="1794" y="321"/>
                    <a:pt x="1800" y="340"/>
                    <a:pt x="1816" y="350"/>
                  </a:cubicBezTo>
                  <a:cubicBezTo>
                    <a:pt x="1828" y="356"/>
                    <a:pt x="1842" y="358"/>
                    <a:pt x="1854" y="353"/>
                  </a:cubicBezTo>
                  <a:cubicBezTo>
                    <a:pt x="1834" y="370"/>
                    <a:pt x="1803" y="366"/>
                    <a:pt x="1788" y="344"/>
                  </a:cubicBezTo>
                  <a:cubicBezTo>
                    <a:pt x="1772" y="322"/>
                    <a:pt x="1774" y="293"/>
                    <a:pt x="1788" y="272"/>
                  </a:cubicBezTo>
                  <a:cubicBezTo>
                    <a:pt x="1821" y="221"/>
                    <a:pt x="1888" y="227"/>
                    <a:pt x="1931" y="262"/>
                  </a:cubicBezTo>
                  <a:cubicBezTo>
                    <a:pt x="1973" y="298"/>
                    <a:pt x="1990" y="357"/>
                    <a:pt x="1994" y="410"/>
                  </a:cubicBezTo>
                  <a:cubicBezTo>
                    <a:pt x="1995" y="414"/>
                    <a:pt x="1995" y="419"/>
                    <a:pt x="1995" y="423"/>
                  </a:cubicBezTo>
                  <a:cubicBezTo>
                    <a:pt x="2004" y="423"/>
                    <a:pt x="2004" y="423"/>
                    <a:pt x="2004" y="423"/>
                  </a:cubicBezTo>
                  <a:cubicBezTo>
                    <a:pt x="2003" y="408"/>
                    <a:pt x="2001" y="392"/>
                    <a:pt x="1998" y="377"/>
                  </a:cubicBezTo>
                  <a:cubicBezTo>
                    <a:pt x="1987" y="318"/>
                    <a:pt x="1957" y="256"/>
                    <a:pt x="1897" y="233"/>
                  </a:cubicBezTo>
                  <a:cubicBezTo>
                    <a:pt x="1847" y="215"/>
                    <a:pt x="1783" y="237"/>
                    <a:pt x="1770" y="293"/>
                  </a:cubicBezTo>
                  <a:cubicBezTo>
                    <a:pt x="1764" y="319"/>
                    <a:pt x="1774" y="348"/>
                    <a:pt x="1796" y="362"/>
                  </a:cubicBezTo>
                  <a:cubicBezTo>
                    <a:pt x="1801" y="366"/>
                    <a:pt x="1807" y="368"/>
                    <a:pt x="1813" y="369"/>
                  </a:cubicBezTo>
                  <a:cubicBezTo>
                    <a:pt x="1787" y="366"/>
                    <a:pt x="1761" y="349"/>
                    <a:pt x="1753" y="325"/>
                  </a:cubicBezTo>
                  <a:cubicBezTo>
                    <a:pt x="1735" y="276"/>
                    <a:pt x="1770" y="228"/>
                    <a:pt x="1816" y="212"/>
                  </a:cubicBezTo>
                  <a:cubicBezTo>
                    <a:pt x="1910" y="180"/>
                    <a:pt x="1998" y="262"/>
                    <a:pt x="2021" y="348"/>
                  </a:cubicBezTo>
                  <a:cubicBezTo>
                    <a:pt x="2027" y="372"/>
                    <a:pt x="2030" y="398"/>
                    <a:pt x="2029" y="423"/>
                  </a:cubicBezTo>
                  <a:cubicBezTo>
                    <a:pt x="2046" y="423"/>
                    <a:pt x="2046" y="423"/>
                    <a:pt x="2046" y="423"/>
                  </a:cubicBezTo>
                  <a:cubicBezTo>
                    <a:pt x="2044" y="422"/>
                    <a:pt x="2043" y="421"/>
                    <a:pt x="2042" y="420"/>
                  </a:cubicBezTo>
                  <a:cubicBezTo>
                    <a:pt x="2041" y="420"/>
                    <a:pt x="2041" y="419"/>
                    <a:pt x="2040" y="419"/>
                  </a:cubicBezTo>
                  <a:cubicBezTo>
                    <a:pt x="2040" y="392"/>
                    <a:pt x="2037" y="365"/>
                    <a:pt x="2030" y="339"/>
                  </a:cubicBezTo>
                  <a:cubicBezTo>
                    <a:pt x="2036" y="346"/>
                    <a:pt x="2042" y="354"/>
                    <a:pt x="2048" y="361"/>
                  </a:cubicBezTo>
                  <a:cubicBezTo>
                    <a:pt x="2049" y="376"/>
                    <a:pt x="2051" y="391"/>
                    <a:pt x="2052" y="405"/>
                  </a:cubicBezTo>
                  <a:cubicBezTo>
                    <a:pt x="2051" y="407"/>
                    <a:pt x="2051" y="409"/>
                    <a:pt x="2053" y="411"/>
                  </a:cubicBezTo>
                  <a:cubicBezTo>
                    <a:pt x="2053" y="411"/>
                    <a:pt x="2053" y="411"/>
                    <a:pt x="2053" y="412"/>
                  </a:cubicBezTo>
                  <a:cubicBezTo>
                    <a:pt x="2053" y="415"/>
                    <a:pt x="2054" y="419"/>
                    <a:pt x="2054" y="423"/>
                  </a:cubicBezTo>
                  <a:cubicBezTo>
                    <a:pt x="2064" y="423"/>
                    <a:pt x="2064" y="423"/>
                    <a:pt x="2064" y="423"/>
                  </a:cubicBezTo>
                  <a:cubicBezTo>
                    <a:pt x="2063" y="418"/>
                    <a:pt x="2063" y="414"/>
                    <a:pt x="2062" y="409"/>
                  </a:cubicBezTo>
                  <a:cubicBezTo>
                    <a:pt x="2062" y="409"/>
                    <a:pt x="2062" y="409"/>
                    <a:pt x="2062" y="409"/>
                  </a:cubicBezTo>
                  <a:cubicBezTo>
                    <a:pt x="2065" y="407"/>
                    <a:pt x="2069" y="405"/>
                    <a:pt x="2072" y="403"/>
                  </a:cubicBezTo>
                  <a:cubicBezTo>
                    <a:pt x="2072" y="403"/>
                    <a:pt x="2072" y="403"/>
                    <a:pt x="2072" y="403"/>
                  </a:cubicBezTo>
                  <a:cubicBezTo>
                    <a:pt x="2073" y="402"/>
                    <a:pt x="2075" y="401"/>
                    <a:pt x="2076" y="400"/>
                  </a:cubicBezTo>
                  <a:cubicBezTo>
                    <a:pt x="2079" y="398"/>
                    <a:pt x="2081" y="397"/>
                    <a:pt x="2084" y="395"/>
                  </a:cubicBezTo>
                  <a:cubicBezTo>
                    <a:pt x="2106" y="380"/>
                    <a:pt x="2127" y="365"/>
                    <a:pt x="2148" y="348"/>
                  </a:cubicBezTo>
                  <a:cubicBezTo>
                    <a:pt x="2148" y="359"/>
                    <a:pt x="2149" y="369"/>
                    <a:pt x="2149" y="379"/>
                  </a:cubicBezTo>
                  <a:cubicBezTo>
                    <a:pt x="2130" y="391"/>
                    <a:pt x="2113" y="406"/>
                    <a:pt x="2098" y="423"/>
                  </a:cubicBezTo>
                  <a:cubicBezTo>
                    <a:pt x="2109" y="423"/>
                    <a:pt x="2109" y="423"/>
                    <a:pt x="2109" y="423"/>
                  </a:cubicBezTo>
                  <a:cubicBezTo>
                    <a:pt x="2123" y="409"/>
                    <a:pt x="2137" y="396"/>
                    <a:pt x="2153" y="385"/>
                  </a:cubicBezTo>
                  <a:cubicBezTo>
                    <a:pt x="2156" y="386"/>
                    <a:pt x="2160" y="384"/>
                    <a:pt x="2160" y="381"/>
                  </a:cubicBezTo>
                  <a:cubicBezTo>
                    <a:pt x="2163" y="378"/>
                    <a:pt x="2167" y="376"/>
                    <a:pt x="2171" y="374"/>
                  </a:cubicBezTo>
                  <a:cubicBezTo>
                    <a:pt x="2174" y="377"/>
                    <a:pt x="2177" y="380"/>
                    <a:pt x="2181" y="382"/>
                  </a:cubicBezTo>
                  <a:cubicBezTo>
                    <a:pt x="2184" y="385"/>
                    <a:pt x="2187" y="386"/>
                    <a:pt x="2190" y="388"/>
                  </a:cubicBezTo>
                  <a:cubicBezTo>
                    <a:pt x="2172" y="397"/>
                    <a:pt x="2155" y="409"/>
                    <a:pt x="2139" y="423"/>
                  </a:cubicBezTo>
                  <a:cubicBezTo>
                    <a:pt x="2155" y="423"/>
                    <a:pt x="2155" y="423"/>
                    <a:pt x="2155" y="423"/>
                  </a:cubicBezTo>
                  <a:cubicBezTo>
                    <a:pt x="2155" y="423"/>
                    <a:pt x="2155" y="422"/>
                    <a:pt x="2156" y="421"/>
                  </a:cubicBezTo>
                  <a:cubicBezTo>
                    <a:pt x="2169" y="410"/>
                    <a:pt x="2183" y="400"/>
                    <a:pt x="2197" y="390"/>
                  </a:cubicBezTo>
                  <a:cubicBezTo>
                    <a:pt x="2198" y="390"/>
                    <a:pt x="2199" y="391"/>
                    <a:pt x="2200" y="391"/>
                  </a:cubicBezTo>
                  <a:cubicBezTo>
                    <a:pt x="2193" y="400"/>
                    <a:pt x="2188" y="411"/>
                    <a:pt x="2185" y="423"/>
                  </a:cubicBezTo>
                  <a:cubicBezTo>
                    <a:pt x="2193" y="423"/>
                    <a:pt x="2193" y="423"/>
                    <a:pt x="2193" y="423"/>
                  </a:cubicBezTo>
                  <a:cubicBezTo>
                    <a:pt x="2196" y="413"/>
                    <a:pt x="2199" y="402"/>
                    <a:pt x="2202" y="391"/>
                  </a:cubicBezTo>
                  <a:cubicBezTo>
                    <a:pt x="2221" y="394"/>
                    <a:pt x="2241" y="387"/>
                    <a:pt x="2256" y="374"/>
                  </a:cubicBezTo>
                  <a:cubicBezTo>
                    <a:pt x="2249" y="390"/>
                    <a:pt x="2245" y="406"/>
                    <a:pt x="2244" y="423"/>
                  </a:cubicBezTo>
                  <a:cubicBezTo>
                    <a:pt x="2252" y="423"/>
                    <a:pt x="2252" y="423"/>
                    <a:pt x="2252" y="423"/>
                  </a:cubicBezTo>
                  <a:cubicBezTo>
                    <a:pt x="2252" y="420"/>
                    <a:pt x="2252" y="417"/>
                    <a:pt x="2252" y="414"/>
                  </a:cubicBezTo>
                  <a:cubicBezTo>
                    <a:pt x="2254" y="396"/>
                    <a:pt x="2259" y="379"/>
                    <a:pt x="2266" y="363"/>
                  </a:cubicBezTo>
                  <a:cubicBezTo>
                    <a:pt x="2268" y="360"/>
                    <a:pt x="2270" y="358"/>
                    <a:pt x="2272" y="355"/>
                  </a:cubicBezTo>
                  <a:cubicBezTo>
                    <a:pt x="2272" y="354"/>
                    <a:pt x="2272" y="353"/>
                    <a:pt x="2272" y="352"/>
                  </a:cubicBezTo>
                  <a:cubicBezTo>
                    <a:pt x="2288" y="355"/>
                    <a:pt x="2304" y="354"/>
                    <a:pt x="2320" y="352"/>
                  </a:cubicBezTo>
                  <a:cubicBezTo>
                    <a:pt x="2308" y="373"/>
                    <a:pt x="2299" y="398"/>
                    <a:pt x="2296" y="423"/>
                  </a:cubicBezTo>
                  <a:cubicBezTo>
                    <a:pt x="2303" y="423"/>
                    <a:pt x="2303" y="423"/>
                    <a:pt x="2303" y="423"/>
                  </a:cubicBezTo>
                  <a:cubicBezTo>
                    <a:pt x="2303" y="417"/>
                    <a:pt x="2304" y="411"/>
                    <a:pt x="2305" y="405"/>
                  </a:cubicBezTo>
                  <a:cubicBezTo>
                    <a:pt x="2309" y="386"/>
                    <a:pt x="2316" y="368"/>
                    <a:pt x="2325" y="351"/>
                  </a:cubicBezTo>
                  <a:cubicBezTo>
                    <a:pt x="2347" y="346"/>
                    <a:pt x="2368" y="337"/>
                    <a:pt x="2386" y="324"/>
                  </a:cubicBezTo>
                  <a:cubicBezTo>
                    <a:pt x="2366" y="354"/>
                    <a:pt x="2355" y="388"/>
                    <a:pt x="2350" y="423"/>
                  </a:cubicBezTo>
                  <a:cubicBezTo>
                    <a:pt x="2357" y="423"/>
                    <a:pt x="2357" y="423"/>
                    <a:pt x="2357" y="423"/>
                  </a:cubicBezTo>
                  <a:cubicBezTo>
                    <a:pt x="2362" y="386"/>
                    <a:pt x="2372" y="350"/>
                    <a:pt x="2393" y="319"/>
                  </a:cubicBezTo>
                  <a:cubicBezTo>
                    <a:pt x="2400" y="314"/>
                    <a:pt x="2406" y="309"/>
                    <a:pt x="2411" y="303"/>
                  </a:cubicBezTo>
                  <a:cubicBezTo>
                    <a:pt x="2430" y="284"/>
                    <a:pt x="2450" y="254"/>
                    <a:pt x="2437" y="227"/>
                  </a:cubicBezTo>
                  <a:cubicBezTo>
                    <a:pt x="2437" y="225"/>
                    <a:pt x="2436" y="223"/>
                    <a:pt x="2435" y="221"/>
                  </a:cubicBezTo>
                  <a:cubicBezTo>
                    <a:pt x="2436" y="221"/>
                    <a:pt x="2437" y="220"/>
                    <a:pt x="2436" y="218"/>
                  </a:cubicBezTo>
                  <a:cubicBezTo>
                    <a:pt x="2436" y="208"/>
                    <a:pt x="2449" y="196"/>
                    <a:pt x="2455" y="189"/>
                  </a:cubicBezTo>
                  <a:cubicBezTo>
                    <a:pt x="2462" y="182"/>
                    <a:pt x="2470" y="177"/>
                    <a:pt x="2478" y="172"/>
                  </a:cubicBezTo>
                  <a:cubicBezTo>
                    <a:pt x="2495" y="162"/>
                    <a:pt x="2516" y="158"/>
                    <a:pt x="2535" y="162"/>
                  </a:cubicBezTo>
                  <a:cubicBezTo>
                    <a:pt x="2553" y="167"/>
                    <a:pt x="2570" y="177"/>
                    <a:pt x="2579" y="193"/>
                  </a:cubicBezTo>
                  <a:cubicBezTo>
                    <a:pt x="2585" y="204"/>
                    <a:pt x="2587" y="219"/>
                    <a:pt x="2581" y="230"/>
                  </a:cubicBezTo>
                  <a:cubicBezTo>
                    <a:pt x="2573" y="245"/>
                    <a:pt x="2555" y="249"/>
                    <a:pt x="2543" y="237"/>
                  </a:cubicBezTo>
                  <a:cubicBezTo>
                    <a:pt x="2562" y="242"/>
                    <a:pt x="2574" y="216"/>
                    <a:pt x="2562" y="200"/>
                  </a:cubicBezTo>
                  <a:cubicBezTo>
                    <a:pt x="2544" y="177"/>
                    <a:pt x="2509" y="185"/>
                    <a:pt x="2489" y="200"/>
                  </a:cubicBezTo>
                  <a:cubicBezTo>
                    <a:pt x="2460" y="223"/>
                    <a:pt x="2445" y="263"/>
                    <a:pt x="2434" y="296"/>
                  </a:cubicBezTo>
                  <a:cubicBezTo>
                    <a:pt x="2426" y="322"/>
                    <a:pt x="2420" y="349"/>
                    <a:pt x="2417" y="376"/>
                  </a:cubicBezTo>
                  <a:cubicBezTo>
                    <a:pt x="2412" y="375"/>
                    <a:pt x="2406" y="375"/>
                    <a:pt x="2401" y="375"/>
                  </a:cubicBezTo>
                  <a:cubicBezTo>
                    <a:pt x="2395" y="375"/>
                    <a:pt x="2393" y="383"/>
                    <a:pt x="2398" y="386"/>
                  </a:cubicBezTo>
                  <a:cubicBezTo>
                    <a:pt x="2404" y="390"/>
                    <a:pt x="2410" y="393"/>
                    <a:pt x="2415" y="398"/>
                  </a:cubicBezTo>
                  <a:cubicBezTo>
                    <a:pt x="2414" y="402"/>
                    <a:pt x="2414" y="406"/>
                    <a:pt x="2414" y="410"/>
                  </a:cubicBezTo>
                  <a:cubicBezTo>
                    <a:pt x="2414" y="415"/>
                    <a:pt x="2414" y="419"/>
                    <a:pt x="2414" y="423"/>
                  </a:cubicBezTo>
                  <a:cubicBezTo>
                    <a:pt x="2422" y="423"/>
                    <a:pt x="2422" y="423"/>
                    <a:pt x="2422" y="423"/>
                  </a:cubicBezTo>
                  <a:cubicBezTo>
                    <a:pt x="2422" y="417"/>
                    <a:pt x="2422" y="410"/>
                    <a:pt x="2422" y="404"/>
                  </a:cubicBezTo>
                  <a:cubicBezTo>
                    <a:pt x="2428" y="410"/>
                    <a:pt x="2434" y="416"/>
                    <a:pt x="2439" y="423"/>
                  </a:cubicBezTo>
                  <a:cubicBezTo>
                    <a:pt x="2452" y="423"/>
                    <a:pt x="2452" y="423"/>
                    <a:pt x="2452" y="423"/>
                  </a:cubicBezTo>
                  <a:cubicBezTo>
                    <a:pt x="2444" y="410"/>
                    <a:pt x="2435" y="399"/>
                    <a:pt x="2423" y="389"/>
                  </a:cubicBezTo>
                  <a:cubicBezTo>
                    <a:pt x="2423" y="389"/>
                    <a:pt x="2423" y="389"/>
                    <a:pt x="2423" y="388"/>
                  </a:cubicBezTo>
                  <a:cubicBezTo>
                    <a:pt x="2424" y="388"/>
                    <a:pt x="2424" y="388"/>
                    <a:pt x="2425" y="388"/>
                  </a:cubicBezTo>
                  <a:cubicBezTo>
                    <a:pt x="2440" y="397"/>
                    <a:pt x="2450" y="409"/>
                    <a:pt x="2459" y="423"/>
                  </a:cubicBezTo>
                  <a:cubicBezTo>
                    <a:pt x="2467" y="423"/>
                    <a:pt x="2467" y="423"/>
                    <a:pt x="2467" y="423"/>
                  </a:cubicBezTo>
                  <a:cubicBezTo>
                    <a:pt x="2460" y="411"/>
                    <a:pt x="2451" y="399"/>
                    <a:pt x="2440" y="391"/>
                  </a:cubicBezTo>
                  <a:cubicBezTo>
                    <a:pt x="2443" y="392"/>
                    <a:pt x="2446" y="393"/>
                    <a:pt x="2449" y="394"/>
                  </a:cubicBezTo>
                  <a:cubicBezTo>
                    <a:pt x="2458" y="403"/>
                    <a:pt x="2467" y="412"/>
                    <a:pt x="2474" y="423"/>
                  </a:cubicBezTo>
                  <a:cubicBezTo>
                    <a:pt x="2480" y="423"/>
                    <a:pt x="2480" y="423"/>
                    <a:pt x="2480" y="423"/>
                  </a:cubicBezTo>
                  <a:cubicBezTo>
                    <a:pt x="2473" y="413"/>
                    <a:pt x="2465" y="404"/>
                    <a:pt x="2456" y="396"/>
                  </a:cubicBezTo>
                  <a:cubicBezTo>
                    <a:pt x="2459" y="397"/>
                    <a:pt x="2462" y="398"/>
                    <a:pt x="2465" y="399"/>
                  </a:cubicBezTo>
                  <a:cubicBezTo>
                    <a:pt x="2474" y="406"/>
                    <a:pt x="2481" y="414"/>
                    <a:pt x="2488" y="423"/>
                  </a:cubicBezTo>
                  <a:cubicBezTo>
                    <a:pt x="2494" y="423"/>
                    <a:pt x="2494" y="423"/>
                    <a:pt x="2494" y="423"/>
                  </a:cubicBezTo>
                  <a:cubicBezTo>
                    <a:pt x="2489" y="416"/>
                    <a:pt x="2482" y="410"/>
                    <a:pt x="2476" y="403"/>
                  </a:cubicBezTo>
                  <a:cubicBezTo>
                    <a:pt x="2479" y="405"/>
                    <a:pt x="2483" y="407"/>
                    <a:pt x="2486" y="408"/>
                  </a:cubicBezTo>
                  <a:cubicBezTo>
                    <a:pt x="2491" y="413"/>
                    <a:pt x="2495" y="418"/>
                    <a:pt x="2499" y="423"/>
                  </a:cubicBezTo>
                  <a:cubicBezTo>
                    <a:pt x="2505" y="423"/>
                    <a:pt x="2505" y="423"/>
                    <a:pt x="2505" y="423"/>
                  </a:cubicBezTo>
                  <a:cubicBezTo>
                    <a:pt x="2503" y="420"/>
                    <a:pt x="2500" y="417"/>
                    <a:pt x="2497" y="414"/>
                  </a:cubicBezTo>
                  <a:cubicBezTo>
                    <a:pt x="2503" y="417"/>
                    <a:pt x="2509" y="420"/>
                    <a:pt x="2514" y="423"/>
                  </a:cubicBezTo>
                  <a:cubicBezTo>
                    <a:pt x="2536" y="423"/>
                    <a:pt x="2536" y="423"/>
                    <a:pt x="2536" y="423"/>
                  </a:cubicBezTo>
                  <a:cubicBezTo>
                    <a:pt x="2536" y="423"/>
                    <a:pt x="2535" y="423"/>
                    <a:pt x="2535" y="423"/>
                  </a:cubicBezTo>
                  <a:cubicBezTo>
                    <a:pt x="2526" y="417"/>
                    <a:pt x="2516" y="411"/>
                    <a:pt x="2506" y="406"/>
                  </a:cubicBezTo>
                  <a:cubicBezTo>
                    <a:pt x="2506" y="405"/>
                    <a:pt x="2506" y="404"/>
                    <a:pt x="2505" y="404"/>
                  </a:cubicBezTo>
                  <a:cubicBezTo>
                    <a:pt x="2504" y="403"/>
                    <a:pt x="2503" y="403"/>
                    <a:pt x="2502" y="403"/>
                  </a:cubicBezTo>
                  <a:cubicBezTo>
                    <a:pt x="2497" y="398"/>
                    <a:pt x="2492" y="385"/>
                    <a:pt x="2490" y="380"/>
                  </a:cubicBezTo>
                  <a:cubicBezTo>
                    <a:pt x="2486" y="371"/>
                    <a:pt x="2483" y="361"/>
                    <a:pt x="2480" y="351"/>
                  </a:cubicBezTo>
                  <a:cubicBezTo>
                    <a:pt x="2475" y="334"/>
                    <a:pt x="2473" y="316"/>
                    <a:pt x="2474" y="298"/>
                  </a:cubicBezTo>
                  <a:cubicBezTo>
                    <a:pt x="2475" y="278"/>
                    <a:pt x="2479" y="259"/>
                    <a:pt x="2487" y="242"/>
                  </a:cubicBezTo>
                  <a:cubicBezTo>
                    <a:pt x="2491" y="234"/>
                    <a:pt x="2496" y="225"/>
                    <a:pt x="2502" y="219"/>
                  </a:cubicBezTo>
                  <a:cubicBezTo>
                    <a:pt x="2506" y="215"/>
                    <a:pt x="2509" y="212"/>
                    <a:pt x="2513" y="210"/>
                  </a:cubicBezTo>
                  <a:cubicBezTo>
                    <a:pt x="2516" y="208"/>
                    <a:pt x="2520" y="207"/>
                    <a:pt x="2523" y="207"/>
                  </a:cubicBezTo>
                  <a:cubicBezTo>
                    <a:pt x="2527" y="207"/>
                    <a:pt x="2530" y="207"/>
                    <a:pt x="2532" y="209"/>
                  </a:cubicBezTo>
                  <a:cubicBezTo>
                    <a:pt x="2529" y="215"/>
                    <a:pt x="2528" y="221"/>
                    <a:pt x="2528" y="227"/>
                  </a:cubicBezTo>
                  <a:cubicBezTo>
                    <a:pt x="2518" y="263"/>
                    <a:pt x="2546" y="300"/>
                    <a:pt x="2559" y="332"/>
                  </a:cubicBezTo>
                  <a:cubicBezTo>
                    <a:pt x="2569" y="353"/>
                    <a:pt x="2576" y="375"/>
                    <a:pt x="2580" y="397"/>
                  </a:cubicBezTo>
                  <a:cubicBezTo>
                    <a:pt x="2582" y="406"/>
                    <a:pt x="2583" y="415"/>
                    <a:pt x="2583" y="423"/>
                  </a:cubicBezTo>
                  <a:cubicBezTo>
                    <a:pt x="2596" y="423"/>
                    <a:pt x="2596" y="423"/>
                    <a:pt x="2596" y="423"/>
                  </a:cubicBezTo>
                  <a:cubicBezTo>
                    <a:pt x="2595" y="413"/>
                    <a:pt x="2594" y="402"/>
                    <a:pt x="2592" y="392"/>
                  </a:cubicBezTo>
                  <a:cubicBezTo>
                    <a:pt x="2623" y="348"/>
                    <a:pt x="2667" y="325"/>
                    <a:pt x="2714" y="319"/>
                  </a:cubicBezTo>
                  <a:cubicBezTo>
                    <a:pt x="2709" y="321"/>
                    <a:pt x="2705" y="323"/>
                    <a:pt x="2700" y="325"/>
                  </a:cubicBezTo>
                  <a:cubicBezTo>
                    <a:pt x="2660" y="343"/>
                    <a:pt x="2632" y="381"/>
                    <a:pt x="2622" y="423"/>
                  </a:cubicBezTo>
                  <a:cubicBezTo>
                    <a:pt x="2629" y="423"/>
                    <a:pt x="2629" y="423"/>
                    <a:pt x="2629" y="423"/>
                  </a:cubicBezTo>
                  <a:cubicBezTo>
                    <a:pt x="2637" y="392"/>
                    <a:pt x="2655" y="363"/>
                    <a:pt x="2682" y="343"/>
                  </a:cubicBezTo>
                  <a:cubicBezTo>
                    <a:pt x="2702" y="329"/>
                    <a:pt x="2725" y="321"/>
                    <a:pt x="2749" y="318"/>
                  </a:cubicBezTo>
                  <a:cubicBezTo>
                    <a:pt x="2771" y="319"/>
                    <a:pt x="2794" y="323"/>
                    <a:pt x="2815" y="331"/>
                  </a:cubicBezTo>
                  <a:cubicBezTo>
                    <a:pt x="2814" y="331"/>
                    <a:pt x="2813" y="332"/>
                    <a:pt x="2812" y="333"/>
                  </a:cubicBezTo>
                  <a:cubicBezTo>
                    <a:pt x="2811" y="333"/>
                    <a:pt x="2811" y="333"/>
                    <a:pt x="2812" y="334"/>
                  </a:cubicBezTo>
                  <a:cubicBezTo>
                    <a:pt x="2784" y="333"/>
                    <a:pt x="2755" y="341"/>
                    <a:pt x="2732" y="359"/>
                  </a:cubicBezTo>
                  <a:cubicBezTo>
                    <a:pt x="2711" y="376"/>
                    <a:pt x="2696" y="398"/>
                    <a:pt x="2687" y="423"/>
                  </a:cubicBezTo>
                  <a:cubicBezTo>
                    <a:pt x="2696" y="423"/>
                    <a:pt x="2696" y="423"/>
                    <a:pt x="2696" y="423"/>
                  </a:cubicBezTo>
                  <a:cubicBezTo>
                    <a:pt x="2704" y="402"/>
                    <a:pt x="2716" y="384"/>
                    <a:pt x="2733" y="369"/>
                  </a:cubicBezTo>
                  <a:cubicBezTo>
                    <a:pt x="2768" y="338"/>
                    <a:pt x="2820" y="333"/>
                    <a:pt x="2862" y="352"/>
                  </a:cubicBezTo>
                  <a:cubicBezTo>
                    <a:pt x="2872" y="358"/>
                    <a:pt x="2882" y="365"/>
                    <a:pt x="2891" y="372"/>
                  </a:cubicBezTo>
                  <a:cubicBezTo>
                    <a:pt x="2891" y="356"/>
                    <a:pt x="2891" y="356"/>
                    <a:pt x="2891" y="356"/>
                  </a:cubicBezTo>
                  <a:cubicBezTo>
                    <a:pt x="2877" y="346"/>
                    <a:pt x="2863" y="337"/>
                    <a:pt x="2847" y="330"/>
                  </a:cubicBezTo>
                  <a:cubicBezTo>
                    <a:pt x="2850" y="330"/>
                    <a:pt x="2852" y="331"/>
                    <a:pt x="2855" y="331"/>
                  </a:cubicBezTo>
                  <a:cubicBezTo>
                    <a:pt x="2855" y="331"/>
                    <a:pt x="2855" y="331"/>
                    <a:pt x="2856" y="331"/>
                  </a:cubicBezTo>
                  <a:cubicBezTo>
                    <a:pt x="2891" y="337"/>
                    <a:pt x="2891" y="337"/>
                    <a:pt x="2891" y="337"/>
                  </a:cubicBezTo>
                  <a:cubicBezTo>
                    <a:pt x="2891" y="328"/>
                    <a:pt x="2891" y="328"/>
                    <a:pt x="2891" y="328"/>
                  </a:cubicBezTo>
                  <a:cubicBezTo>
                    <a:pt x="2869" y="324"/>
                    <a:pt x="2847" y="321"/>
                    <a:pt x="2825" y="318"/>
                  </a:cubicBezTo>
                  <a:cubicBezTo>
                    <a:pt x="2823" y="318"/>
                    <a:pt x="2822" y="318"/>
                    <a:pt x="2821" y="319"/>
                  </a:cubicBezTo>
                  <a:cubicBezTo>
                    <a:pt x="2815" y="317"/>
                    <a:pt x="2808" y="315"/>
                    <a:pt x="2802" y="314"/>
                  </a:cubicBezTo>
                  <a:cubicBezTo>
                    <a:pt x="2810" y="299"/>
                    <a:pt x="2819" y="285"/>
                    <a:pt x="2828" y="270"/>
                  </a:cubicBezTo>
                  <a:cubicBezTo>
                    <a:pt x="2841" y="278"/>
                    <a:pt x="2859" y="281"/>
                    <a:pt x="2874" y="284"/>
                  </a:cubicBezTo>
                  <a:cubicBezTo>
                    <a:pt x="2879" y="286"/>
                    <a:pt x="2885" y="287"/>
                    <a:pt x="2891" y="288"/>
                  </a:cubicBezTo>
                  <a:cubicBezTo>
                    <a:pt x="2891" y="280"/>
                    <a:pt x="2891" y="280"/>
                    <a:pt x="2891" y="280"/>
                  </a:cubicBezTo>
                  <a:cubicBezTo>
                    <a:pt x="2886" y="279"/>
                    <a:pt x="2881" y="278"/>
                    <a:pt x="2876" y="277"/>
                  </a:cubicBezTo>
                  <a:cubicBezTo>
                    <a:pt x="2861" y="274"/>
                    <a:pt x="2845" y="268"/>
                    <a:pt x="2830" y="267"/>
                  </a:cubicBezTo>
                  <a:cubicBezTo>
                    <a:pt x="2849" y="237"/>
                    <a:pt x="2870" y="209"/>
                    <a:pt x="2891" y="181"/>
                  </a:cubicBezTo>
                  <a:cubicBezTo>
                    <a:pt x="2891" y="158"/>
                    <a:pt x="2891" y="158"/>
                    <a:pt x="2891" y="158"/>
                  </a:cubicBezTo>
                  <a:cubicBezTo>
                    <a:pt x="2885" y="150"/>
                    <a:pt x="2879" y="142"/>
                    <a:pt x="2873" y="134"/>
                  </a:cubicBezTo>
                  <a:cubicBezTo>
                    <a:pt x="2866" y="126"/>
                    <a:pt x="2860" y="115"/>
                    <a:pt x="2851" y="108"/>
                  </a:cubicBezTo>
                  <a:cubicBezTo>
                    <a:pt x="2864" y="104"/>
                    <a:pt x="2877" y="101"/>
                    <a:pt x="2891" y="98"/>
                  </a:cubicBezTo>
                  <a:cubicBezTo>
                    <a:pt x="2891" y="86"/>
                    <a:pt x="2891" y="86"/>
                    <a:pt x="2891" y="86"/>
                  </a:cubicBezTo>
                  <a:cubicBezTo>
                    <a:pt x="2848" y="93"/>
                    <a:pt x="2805" y="108"/>
                    <a:pt x="2769" y="132"/>
                  </a:cubicBezTo>
                  <a:cubicBezTo>
                    <a:pt x="2765" y="129"/>
                    <a:pt x="2761" y="133"/>
                    <a:pt x="2762" y="137"/>
                  </a:cubicBezTo>
                  <a:cubicBezTo>
                    <a:pt x="2761" y="137"/>
                    <a:pt x="2761" y="137"/>
                    <a:pt x="2761" y="137"/>
                  </a:cubicBezTo>
                  <a:cubicBezTo>
                    <a:pt x="2763" y="116"/>
                    <a:pt x="2765" y="94"/>
                    <a:pt x="2765" y="73"/>
                  </a:cubicBezTo>
                  <a:cubicBezTo>
                    <a:pt x="2765" y="70"/>
                    <a:pt x="2763" y="67"/>
                    <a:pt x="2760" y="68"/>
                  </a:cubicBezTo>
                  <a:cubicBezTo>
                    <a:pt x="2714" y="72"/>
                    <a:pt x="2666" y="85"/>
                    <a:pt x="2627" y="112"/>
                  </a:cubicBezTo>
                  <a:cubicBezTo>
                    <a:pt x="2624" y="114"/>
                    <a:pt x="2627" y="119"/>
                    <a:pt x="2631" y="117"/>
                  </a:cubicBezTo>
                  <a:cubicBezTo>
                    <a:pt x="2637" y="114"/>
                    <a:pt x="2643" y="111"/>
                    <a:pt x="2650" y="108"/>
                  </a:cubicBezTo>
                  <a:cubicBezTo>
                    <a:pt x="2650" y="108"/>
                    <a:pt x="2650" y="108"/>
                    <a:pt x="2650" y="108"/>
                  </a:cubicBezTo>
                  <a:cubicBezTo>
                    <a:pt x="2663" y="128"/>
                    <a:pt x="2676" y="149"/>
                    <a:pt x="2691" y="167"/>
                  </a:cubicBezTo>
                  <a:cubicBezTo>
                    <a:pt x="2691" y="168"/>
                    <a:pt x="2692" y="168"/>
                    <a:pt x="2692" y="168"/>
                  </a:cubicBezTo>
                  <a:cubicBezTo>
                    <a:pt x="2684" y="181"/>
                    <a:pt x="2676" y="194"/>
                    <a:pt x="2668" y="207"/>
                  </a:cubicBezTo>
                  <a:cubicBezTo>
                    <a:pt x="2666" y="208"/>
                    <a:pt x="2665" y="211"/>
                    <a:pt x="2665" y="213"/>
                  </a:cubicBezTo>
                  <a:cubicBezTo>
                    <a:pt x="2664" y="215"/>
                    <a:pt x="2662" y="218"/>
                    <a:pt x="2661" y="220"/>
                  </a:cubicBezTo>
                  <a:cubicBezTo>
                    <a:pt x="2657" y="226"/>
                    <a:pt x="2654" y="232"/>
                    <a:pt x="2650" y="238"/>
                  </a:cubicBezTo>
                  <a:cubicBezTo>
                    <a:pt x="2655" y="228"/>
                    <a:pt x="2658" y="217"/>
                    <a:pt x="2658" y="206"/>
                  </a:cubicBezTo>
                  <a:cubicBezTo>
                    <a:pt x="2661" y="160"/>
                    <a:pt x="2634" y="116"/>
                    <a:pt x="2595" y="95"/>
                  </a:cubicBezTo>
                  <a:cubicBezTo>
                    <a:pt x="2553" y="71"/>
                    <a:pt x="2499" y="70"/>
                    <a:pt x="2453" y="81"/>
                  </a:cubicBezTo>
                  <a:cubicBezTo>
                    <a:pt x="2410" y="90"/>
                    <a:pt x="2367" y="114"/>
                    <a:pt x="2341" y="150"/>
                  </a:cubicBezTo>
                  <a:cubicBezTo>
                    <a:pt x="2340" y="141"/>
                    <a:pt x="2337" y="132"/>
                    <a:pt x="2329" y="127"/>
                  </a:cubicBezTo>
                  <a:cubicBezTo>
                    <a:pt x="2319" y="120"/>
                    <a:pt x="2305" y="124"/>
                    <a:pt x="2295" y="132"/>
                  </a:cubicBezTo>
                  <a:cubicBezTo>
                    <a:pt x="2296" y="126"/>
                    <a:pt x="2295" y="120"/>
                    <a:pt x="2293" y="114"/>
                  </a:cubicBezTo>
                  <a:cubicBezTo>
                    <a:pt x="2282" y="94"/>
                    <a:pt x="2255" y="92"/>
                    <a:pt x="2236" y="99"/>
                  </a:cubicBezTo>
                  <a:cubicBezTo>
                    <a:pt x="2215" y="108"/>
                    <a:pt x="2195" y="127"/>
                    <a:pt x="2181" y="147"/>
                  </a:cubicBezTo>
                  <a:cubicBezTo>
                    <a:pt x="2181" y="147"/>
                    <a:pt x="2181" y="147"/>
                    <a:pt x="2181" y="147"/>
                  </a:cubicBezTo>
                  <a:cubicBezTo>
                    <a:pt x="2180" y="147"/>
                    <a:pt x="2180" y="148"/>
                    <a:pt x="2180" y="149"/>
                  </a:cubicBezTo>
                  <a:cubicBezTo>
                    <a:pt x="2178" y="151"/>
                    <a:pt x="2176" y="154"/>
                    <a:pt x="2175" y="156"/>
                  </a:cubicBezTo>
                  <a:cubicBezTo>
                    <a:pt x="2159" y="180"/>
                    <a:pt x="2154" y="208"/>
                    <a:pt x="2157" y="236"/>
                  </a:cubicBezTo>
                  <a:cubicBezTo>
                    <a:pt x="2159" y="255"/>
                    <a:pt x="2165" y="272"/>
                    <a:pt x="2174" y="287"/>
                  </a:cubicBezTo>
                  <a:cubicBezTo>
                    <a:pt x="2168" y="296"/>
                    <a:pt x="2162" y="306"/>
                    <a:pt x="2158" y="316"/>
                  </a:cubicBezTo>
                  <a:cubicBezTo>
                    <a:pt x="2152" y="209"/>
                    <a:pt x="2127" y="101"/>
                    <a:pt x="2050" y="23"/>
                  </a:cubicBezTo>
                  <a:cubicBezTo>
                    <a:pt x="2047" y="20"/>
                    <a:pt x="2043" y="21"/>
                    <a:pt x="2041" y="24"/>
                  </a:cubicBezTo>
                  <a:cubicBezTo>
                    <a:pt x="2011" y="66"/>
                    <a:pt x="1990" y="114"/>
                    <a:pt x="1984" y="164"/>
                  </a:cubicBezTo>
                  <a:cubicBezTo>
                    <a:pt x="1983" y="164"/>
                    <a:pt x="1982" y="165"/>
                    <a:pt x="1983" y="166"/>
                  </a:cubicBezTo>
                  <a:cubicBezTo>
                    <a:pt x="1983" y="167"/>
                    <a:pt x="1983" y="167"/>
                    <a:pt x="1983" y="167"/>
                  </a:cubicBezTo>
                  <a:cubicBezTo>
                    <a:pt x="1979" y="197"/>
                    <a:pt x="1981" y="227"/>
                    <a:pt x="1988" y="258"/>
                  </a:cubicBezTo>
                  <a:cubicBezTo>
                    <a:pt x="1973" y="241"/>
                    <a:pt x="1956" y="226"/>
                    <a:pt x="1934" y="214"/>
                  </a:cubicBezTo>
                  <a:cubicBezTo>
                    <a:pt x="1889" y="188"/>
                    <a:pt x="1832" y="184"/>
                    <a:pt x="1786" y="212"/>
                  </a:cubicBezTo>
                  <a:cubicBezTo>
                    <a:pt x="1779" y="216"/>
                    <a:pt x="1772" y="222"/>
                    <a:pt x="1766" y="228"/>
                  </a:cubicBezTo>
                  <a:cubicBezTo>
                    <a:pt x="1768" y="189"/>
                    <a:pt x="1747" y="145"/>
                    <a:pt x="1719" y="120"/>
                  </a:cubicBezTo>
                  <a:cubicBezTo>
                    <a:pt x="1692" y="97"/>
                    <a:pt x="1654" y="90"/>
                    <a:pt x="1620" y="87"/>
                  </a:cubicBezTo>
                  <a:cubicBezTo>
                    <a:pt x="1584" y="84"/>
                    <a:pt x="1547" y="88"/>
                    <a:pt x="1513" y="101"/>
                  </a:cubicBezTo>
                  <a:cubicBezTo>
                    <a:pt x="1456" y="125"/>
                    <a:pt x="1417" y="177"/>
                    <a:pt x="1399" y="235"/>
                  </a:cubicBezTo>
                  <a:cubicBezTo>
                    <a:pt x="1399" y="222"/>
                    <a:pt x="1395" y="209"/>
                    <a:pt x="1386" y="199"/>
                  </a:cubicBezTo>
                  <a:cubicBezTo>
                    <a:pt x="1368" y="179"/>
                    <a:pt x="1345" y="185"/>
                    <a:pt x="1325" y="198"/>
                  </a:cubicBezTo>
                  <a:cubicBezTo>
                    <a:pt x="1332" y="182"/>
                    <a:pt x="1333" y="164"/>
                    <a:pt x="1318" y="151"/>
                  </a:cubicBezTo>
                  <a:cubicBezTo>
                    <a:pt x="1295" y="131"/>
                    <a:pt x="1267" y="154"/>
                    <a:pt x="1252" y="171"/>
                  </a:cubicBezTo>
                  <a:cubicBezTo>
                    <a:pt x="1252" y="170"/>
                    <a:pt x="1252" y="169"/>
                    <a:pt x="1252" y="168"/>
                  </a:cubicBezTo>
                  <a:cubicBezTo>
                    <a:pt x="1252" y="167"/>
                    <a:pt x="1252" y="167"/>
                    <a:pt x="1252" y="166"/>
                  </a:cubicBezTo>
                  <a:cubicBezTo>
                    <a:pt x="1270" y="147"/>
                    <a:pt x="1283" y="116"/>
                    <a:pt x="1258" y="97"/>
                  </a:cubicBezTo>
                  <a:cubicBezTo>
                    <a:pt x="1232" y="77"/>
                    <a:pt x="1197" y="93"/>
                    <a:pt x="1173" y="108"/>
                  </a:cubicBezTo>
                  <a:cubicBezTo>
                    <a:pt x="1138" y="132"/>
                    <a:pt x="1113" y="167"/>
                    <a:pt x="1102" y="207"/>
                  </a:cubicBezTo>
                  <a:cubicBezTo>
                    <a:pt x="1069" y="112"/>
                    <a:pt x="961" y="62"/>
                    <a:pt x="865" y="81"/>
                  </a:cubicBezTo>
                  <a:cubicBezTo>
                    <a:pt x="845" y="85"/>
                    <a:pt x="825" y="92"/>
                    <a:pt x="808" y="103"/>
                  </a:cubicBezTo>
                  <a:cubicBezTo>
                    <a:pt x="807" y="102"/>
                    <a:pt x="806" y="102"/>
                    <a:pt x="804" y="102"/>
                  </a:cubicBezTo>
                  <a:cubicBezTo>
                    <a:pt x="744" y="104"/>
                    <a:pt x="687" y="65"/>
                    <a:pt x="669" y="7"/>
                  </a:cubicBezTo>
                  <a:cubicBezTo>
                    <a:pt x="667" y="2"/>
                    <a:pt x="661" y="0"/>
                    <a:pt x="658" y="4"/>
                  </a:cubicBezTo>
                  <a:cubicBezTo>
                    <a:pt x="623" y="42"/>
                    <a:pt x="596" y="88"/>
                    <a:pt x="586" y="137"/>
                  </a:cubicBezTo>
                  <a:cubicBezTo>
                    <a:pt x="559" y="67"/>
                    <a:pt x="480" y="23"/>
                    <a:pt x="405" y="54"/>
                  </a:cubicBezTo>
                  <a:cubicBezTo>
                    <a:pt x="364" y="71"/>
                    <a:pt x="336" y="107"/>
                    <a:pt x="331" y="150"/>
                  </a:cubicBezTo>
                  <a:cubicBezTo>
                    <a:pt x="328" y="168"/>
                    <a:pt x="330" y="190"/>
                    <a:pt x="338" y="210"/>
                  </a:cubicBezTo>
                  <a:cubicBezTo>
                    <a:pt x="332" y="206"/>
                    <a:pt x="327" y="201"/>
                    <a:pt x="321" y="197"/>
                  </a:cubicBezTo>
                  <a:cubicBezTo>
                    <a:pt x="311" y="189"/>
                    <a:pt x="300" y="181"/>
                    <a:pt x="292" y="171"/>
                  </a:cubicBezTo>
                  <a:cubicBezTo>
                    <a:pt x="290" y="170"/>
                    <a:pt x="276" y="151"/>
                    <a:pt x="272" y="141"/>
                  </a:cubicBezTo>
                  <a:cubicBezTo>
                    <a:pt x="273" y="140"/>
                    <a:pt x="273" y="138"/>
                    <a:pt x="272" y="136"/>
                  </a:cubicBezTo>
                  <a:cubicBezTo>
                    <a:pt x="274" y="136"/>
                    <a:pt x="274" y="133"/>
                    <a:pt x="272" y="133"/>
                  </a:cubicBezTo>
                  <a:cubicBezTo>
                    <a:pt x="271" y="132"/>
                    <a:pt x="269" y="132"/>
                    <a:pt x="268" y="132"/>
                  </a:cubicBezTo>
                  <a:cubicBezTo>
                    <a:pt x="267" y="132"/>
                    <a:pt x="266" y="132"/>
                    <a:pt x="265" y="132"/>
                  </a:cubicBezTo>
                  <a:cubicBezTo>
                    <a:pt x="252" y="137"/>
                    <a:pt x="244" y="146"/>
                    <a:pt x="239" y="156"/>
                  </a:cubicBezTo>
                  <a:cubicBezTo>
                    <a:pt x="228" y="154"/>
                    <a:pt x="217" y="160"/>
                    <a:pt x="208" y="165"/>
                  </a:cubicBezTo>
                  <a:cubicBezTo>
                    <a:pt x="203" y="169"/>
                    <a:pt x="198" y="172"/>
                    <a:pt x="193" y="174"/>
                  </a:cubicBezTo>
                  <a:cubicBezTo>
                    <a:pt x="222" y="144"/>
                    <a:pt x="220" y="97"/>
                    <a:pt x="191" y="67"/>
                  </a:cubicBezTo>
                  <a:cubicBezTo>
                    <a:pt x="156" y="31"/>
                    <a:pt x="102" y="29"/>
                    <a:pt x="59" y="51"/>
                  </a:cubicBezTo>
                  <a:cubicBezTo>
                    <a:pt x="41" y="60"/>
                    <a:pt x="25" y="73"/>
                    <a:pt x="11" y="8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3" y="104"/>
                    <a:pt x="14" y="101"/>
                    <a:pt x="16" y="99"/>
                  </a:cubicBezTo>
                  <a:close/>
                  <a:moveTo>
                    <a:pt x="1742" y="395"/>
                  </a:moveTo>
                  <a:cubicBezTo>
                    <a:pt x="1742" y="395"/>
                    <a:pt x="1741" y="395"/>
                    <a:pt x="1741" y="395"/>
                  </a:cubicBezTo>
                  <a:cubicBezTo>
                    <a:pt x="1694" y="359"/>
                    <a:pt x="1635" y="323"/>
                    <a:pt x="1617" y="263"/>
                  </a:cubicBezTo>
                  <a:cubicBezTo>
                    <a:pt x="1628" y="285"/>
                    <a:pt x="1644" y="304"/>
                    <a:pt x="1664" y="318"/>
                  </a:cubicBezTo>
                  <a:cubicBezTo>
                    <a:pt x="1691" y="337"/>
                    <a:pt x="1744" y="355"/>
                    <a:pt x="1744" y="394"/>
                  </a:cubicBezTo>
                  <a:cubicBezTo>
                    <a:pt x="1743" y="395"/>
                    <a:pt x="1742" y="395"/>
                    <a:pt x="1742" y="395"/>
                  </a:cubicBezTo>
                  <a:close/>
                  <a:moveTo>
                    <a:pt x="1794" y="378"/>
                  </a:moveTo>
                  <a:cubicBezTo>
                    <a:pt x="1781" y="381"/>
                    <a:pt x="1768" y="385"/>
                    <a:pt x="1756" y="390"/>
                  </a:cubicBezTo>
                  <a:cubicBezTo>
                    <a:pt x="1756" y="390"/>
                    <a:pt x="1756" y="390"/>
                    <a:pt x="1755" y="390"/>
                  </a:cubicBezTo>
                  <a:cubicBezTo>
                    <a:pt x="1752" y="360"/>
                    <a:pt x="1725" y="340"/>
                    <a:pt x="1700" y="325"/>
                  </a:cubicBezTo>
                  <a:cubicBezTo>
                    <a:pt x="1685" y="317"/>
                    <a:pt x="1670" y="309"/>
                    <a:pt x="1657" y="298"/>
                  </a:cubicBezTo>
                  <a:cubicBezTo>
                    <a:pt x="1681" y="308"/>
                    <a:pt x="1710" y="307"/>
                    <a:pt x="1734" y="289"/>
                  </a:cubicBezTo>
                  <a:cubicBezTo>
                    <a:pt x="1734" y="289"/>
                    <a:pt x="1735" y="288"/>
                    <a:pt x="1736" y="288"/>
                  </a:cubicBezTo>
                  <a:cubicBezTo>
                    <a:pt x="1733" y="307"/>
                    <a:pt x="1736" y="327"/>
                    <a:pt x="1748" y="345"/>
                  </a:cubicBezTo>
                  <a:cubicBezTo>
                    <a:pt x="1758" y="362"/>
                    <a:pt x="1775" y="373"/>
                    <a:pt x="1794" y="378"/>
                  </a:cubicBezTo>
                  <a:close/>
                  <a:moveTo>
                    <a:pt x="2817" y="332"/>
                  </a:moveTo>
                  <a:cubicBezTo>
                    <a:pt x="2820" y="333"/>
                    <a:pt x="2824" y="334"/>
                    <a:pt x="2827" y="335"/>
                  </a:cubicBezTo>
                  <a:cubicBezTo>
                    <a:pt x="2827" y="335"/>
                    <a:pt x="2827" y="335"/>
                    <a:pt x="2827" y="335"/>
                  </a:cubicBezTo>
                  <a:cubicBezTo>
                    <a:pt x="2823" y="335"/>
                    <a:pt x="2818" y="334"/>
                    <a:pt x="2814" y="334"/>
                  </a:cubicBezTo>
                  <a:cubicBezTo>
                    <a:pt x="2814" y="333"/>
                    <a:pt x="2815" y="333"/>
                    <a:pt x="2816" y="333"/>
                  </a:cubicBezTo>
                  <a:cubicBezTo>
                    <a:pt x="2817" y="332"/>
                    <a:pt x="2817" y="332"/>
                    <a:pt x="2817" y="332"/>
                  </a:cubicBezTo>
                  <a:close/>
                  <a:moveTo>
                    <a:pt x="2297" y="344"/>
                  </a:moveTo>
                  <a:cubicBezTo>
                    <a:pt x="2288" y="344"/>
                    <a:pt x="2279" y="343"/>
                    <a:pt x="2270" y="342"/>
                  </a:cubicBezTo>
                  <a:cubicBezTo>
                    <a:pt x="2259" y="340"/>
                    <a:pt x="2248" y="336"/>
                    <a:pt x="2238" y="332"/>
                  </a:cubicBezTo>
                  <a:cubicBezTo>
                    <a:pt x="2239" y="332"/>
                    <a:pt x="2239" y="332"/>
                    <a:pt x="2239" y="331"/>
                  </a:cubicBezTo>
                  <a:cubicBezTo>
                    <a:pt x="2251" y="317"/>
                    <a:pt x="2263" y="300"/>
                    <a:pt x="2281" y="294"/>
                  </a:cubicBezTo>
                  <a:cubicBezTo>
                    <a:pt x="2294" y="290"/>
                    <a:pt x="2309" y="297"/>
                    <a:pt x="2309" y="312"/>
                  </a:cubicBezTo>
                  <a:cubicBezTo>
                    <a:pt x="2309" y="324"/>
                    <a:pt x="2302" y="333"/>
                    <a:pt x="2298" y="343"/>
                  </a:cubicBezTo>
                  <a:cubicBezTo>
                    <a:pt x="2298" y="343"/>
                    <a:pt x="2297" y="343"/>
                    <a:pt x="2297" y="344"/>
                  </a:cubicBezTo>
                  <a:close/>
                  <a:moveTo>
                    <a:pt x="2212" y="220"/>
                  </a:moveTo>
                  <a:cubicBezTo>
                    <a:pt x="2210" y="216"/>
                    <a:pt x="2209" y="213"/>
                    <a:pt x="2206" y="211"/>
                  </a:cubicBezTo>
                  <a:cubicBezTo>
                    <a:pt x="2206" y="211"/>
                    <a:pt x="2206" y="210"/>
                    <a:pt x="2207" y="210"/>
                  </a:cubicBezTo>
                  <a:cubicBezTo>
                    <a:pt x="2207" y="210"/>
                    <a:pt x="2207" y="210"/>
                    <a:pt x="2207" y="210"/>
                  </a:cubicBezTo>
                  <a:cubicBezTo>
                    <a:pt x="2222" y="203"/>
                    <a:pt x="2243" y="196"/>
                    <a:pt x="2248" y="220"/>
                  </a:cubicBezTo>
                  <a:cubicBezTo>
                    <a:pt x="2250" y="235"/>
                    <a:pt x="2245" y="251"/>
                    <a:pt x="2236" y="263"/>
                  </a:cubicBezTo>
                  <a:cubicBezTo>
                    <a:pt x="2236" y="263"/>
                    <a:pt x="2236" y="263"/>
                    <a:pt x="2236" y="263"/>
                  </a:cubicBezTo>
                  <a:cubicBezTo>
                    <a:pt x="2227" y="261"/>
                    <a:pt x="2218" y="264"/>
                    <a:pt x="2209" y="269"/>
                  </a:cubicBezTo>
                  <a:cubicBezTo>
                    <a:pt x="2217" y="254"/>
                    <a:pt x="2218" y="235"/>
                    <a:pt x="2212" y="220"/>
                  </a:cubicBezTo>
                  <a:close/>
                  <a:moveTo>
                    <a:pt x="2304" y="288"/>
                  </a:moveTo>
                  <a:cubicBezTo>
                    <a:pt x="2305" y="287"/>
                    <a:pt x="2306" y="286"/>
                    <a:pt x="2307" y="284"/>
                  </a:cubicBezTo>
                  <a:cubicBezTo>
                    <a:pt x="2307" y="284"/>
                    <a:pt x="2308" y="284"/>
                    <a:pt x="2309" y="284"/>
                  </a:cubicBezTo>
                  <a:cubicBezTo>
                    <a:pt x="2316" y="280"/>
                    <a:pt x="2324" y="273"/>
                    <a:pt x="2333" y="271"/>
                  </a:cubicBezTo>
                  <a:cubicBezTo>
                    <a:pt x="2340" y="269"/>
                    <a:pt x="2354" y="272"/>
                    <a:pt x="2356" y="282"/>
                  </a:cubicBezTo>
                  <a:cubicBezTo>
                    <a:pt x="2358" y="289"/>
                    <a:pt x="2354" y="297"/>
                    <a:pt x="2350" y="303"/>
                  </a:cubicBezTo>
                  <a:cubicBezTo>
                    <a:pt x="2349" y="303"/>
                    <a:pt x="2348" y="303"/>
                    <a:pt x="2347" y="303"/>
                  </a:cubicBezTo>
                  <a:cubicBezTo>
                    <a:pt x="2336" y="304"/>
                    <a:pt x="2326" y="309"/>
                    <a:pt x="2317" y="316"/>
                  </a:cubicBezTo>
                  <a:cubicBezTo>
                    <a:pt x="2319" y="305"/>
                    <a:pt x="2316" y="294"/>
                    <a:pt x="2304" y="288"/>
                  </a:cubicBezTo>
                  <a:close/>
                  <a:moveTo>
                    <a:pt x="2298" y="284"/>
                  </a:moveTo>
                  <a:cubicBezTo>
                    <a:pt x="2297" y="285"/>
                    <a:pt x="2297" y="285"/>
                    <a:pt x="2297" y="285"/>
                  </a:cubicBezTo>
                  <a:cubicBezTo>
                    <a:pt x="2280" y="281"/>
                    <a:pt x="2263" y="292"/>
                    <a:pt x="2250" y="306"/>
                  </a:cubicBezTo>
                  <a:cubicBezTo>
                    <a:pt x="2255" y="293"/>
                    <a:pt x="2255" y="279"/>
                    <a:pt x="2244" y="269"/>
                  </a:cubicBezTo>
                  <a:cubicBezTo>
                    <a:pt x="2245" y="269"/>
                    <a:pt x="2245" y="268"/>
                    <a:pt x="2245" y="267"/>
                  </a:cubicBezTo>
                  <a:cubicBezTo>
                    <a:pt x="2249" y="254"/>
                    <a:pt x="2272" y="241"/>
                    <a:pt x="2285" y="240"/>
                  </a:cubicBezTo>
                  <a:cubicBezTo>
                    <a:pt x="2296" y="240"/>
                    <a:pt x="2307" y="246"/>
                    <a:pt x="2307" y="258"/>
                  </a:cubicBezTo>
                  <a:cubicBezTo>
                    <a:pt x="2307" y="268"/>
                    <a:pt x="2302" y="276"/>
                    <a:pt x="2298" y="284"/>
                  </a:cubicBezTo>
                  <a:close/>
                  <a:moveTo>
                    <a:pt x="2242" y="279"/>
                  </a:moveTo>
                  <a:cubicBezTo>
                    <a:pt x="2251" y="296"/>
                    <a:pt x="2238" y="313"/>
                    <a:pt x="2231" y="328"/>
                  </a:cubicBezTo>
                  <a:cubicBezTo>
                    <a:pt x="2214" y="320"/>
                    <a:pt x="2200" y="308"/>
                    <a:pt x="2189" y="294"/>
                  </a:cubicBezTo>
                  <a:cubicBezTo>
                    <a:pt x="2189" y="294"/>
                    <a:pt x="2189" y="294"/>
                    <a:pt x="2189" y="294"/>
                  </a:cubicBezTo>
                  <a:cubicBezTo>
                    <a:pt x="2190" y="294"/>
                    <a:pt x="2191" y="294"/>
                    <a:pt x="2191" y="293"/>
                  </a:cubicBezTo>
                  <a:cubicBezTo>
                    <a:pt x="2202" y="282"/>
                    <a:pt x="2229" y="256"/>
                    <a:pt x="2242" y="279"/>
                  </a:cubicBezTo>
                  <a:close/>
                  <a:moveTo>
                    <a:pt x="2357" y="329"/>
                  </a:moveTo>
                  <a:cubicBezTo>
                    <a:pt x="2341" y="337"/>
                    <a:pt x="2324" y="342"/>
                    <a:pt x="2307" y="343"/>
                  </a:cubicBezTo>
                  <a:cubicBezTo>
                    <a:pt x="2309" y="340"/>
                    <a:pt x="2311" y="335"/>
                    <a:pt x="2313" y="331"/>
                  </a:cubicBezTo>
                  <a:cubicBezTo>
                    <a:pt x="2318" y="325"/>
                    <a:pt x="2324" y="320"/>
                    <a:pt x="2331" y="316"/>
                  </a:cubicBezTo>
                  <a:cubicBezTo>
                    <a:pt x="2336" y="314"/>
                    <a:pt x="2344" y="311"/>
                    <a:pt x="2349" y="312"/>
                  </a:cubicBezTo>
                  <a:cubicBezTo>
                    <a:pt x="2361" y="314"/>
                    <a:pt x="2359" y="322"/>
                    <a:pt x="2357" y="329"/>
                  </a:cubicBezTo>
                  <a:close/>
                  <a:moveTo>
                    <a:pt x="2388" y="310"/>
                  </a:moveTo>
                  <a:cubicBezTo>
                    <a:pt x="2381" y="315"/>
                    <a:pt x="2374" y="320"/>
                    <a:pt x="2367" y="324"/>
                  </a:cubicBezTo>
                  <a:cubicBezTo>
                    <a:pt x="2368" y="317"/>
                    <a:pt x="2365" y="310"/>
                    <a:pt x="2360" y="306"/>
                  </a:cubicBezTo>
                  <a:cubicBezTo>
                    <a:pt x="2370" y="299"/>
                    <a:pt x="2385" y="293"/>
                    <a:pt x="2392" y="306"/>
                  </a:cubicBezTo>
                  <a:cubicBezTo>
                    <a:pt x="2391" y="307"/>
                    <a:pt x="2389" y="308"/>
                    <a:pt x="2388" y="310"/>
                  </a:cubicBezTo>
                  <a:close/>
                  <a:moveTo>
                    <a:pt x="2523" y="200"/>
                  </a:moveTo>
                  <a:cubicBezTo>
                    <a:pt x="2497" y="201"/>
                    <a:pt x="2482" y="233"/>
                    <a:pt x="2475" y="254"/>
                  </a:cubicBezTo>
                  <a:cubicBezTo>
                    <a:pt x="2466" y="282"/>
                    <a:pt x="2465" y="313"/>
                    <a:pt x="2471" y="343"/>
                  </a:cubicBezTo>
                  <a:cubicBezTo>
                    <a:pt x="2474" y="357"/>
                    <a:pt x="2479" y="372"/>
                    <a:pt x="2485" y="386"/>
                  </a:cubicBezTo>
                  <a:cubicBezTo>
                    <a:pt x="2486" y="389"/>
                    <a:pt x="2488" y="394"/>
                    <a:pt x="2490" y="398"/>
                  </a:cubicBezTo>
                  <a:cubicBezTo>
                    <a:pt x="2485" y="396"/>
                    <a:pt x="2479" y="394"/>
                    <a:pt x="2474" y="391"/>
                  </a:cubicBezTo>
                  <a:cubicBezTo>
                    <a:pt x="2458" y="385"/>
                    <a:pt x="2441" y="379"/>
                    <a:pt x="2424" y="377"/>
                  </a:cubicBezTo>
                  <a:cubicBezTo>
                    <a:pt x="2426" y="360"/>
                    <a:pt x="2429" y="343"/>
                    <a:pt x="2433" y="326"/>
                  </a:cubicBezTo>
                  <a:cubicBezTo>
                    <a:pt x="2442" y="292"/>
                    <a:pt x="2454" y="257"/>
                    <a:pt x="2473" y="228"/>
                  </a:cubicBezTo>
                  <a:cubicBezTo>
                    <a:pt x="2484" y="212"/>
                    <a:pt x="2500" y="198"/>
                    <a:pt x="2519" y="194"/>
                  </a:cubicBezTo>
                  <a:cubicBezTo>
                    <a:pt x="2529" y="192"/>
                    <a:pt x="2540" y="193"/>
                    <a:pt x="2548" y="198"/>
                  </a:cubicBezTo>
                  <a:cubicBezTo>
                    <a:pt x="2553" y="200"/>
                    <a:pt x="2560" y="207"/>
                    <a:pt x="2561" y="213"/>
                  </a:cubicBezTo>
                  <a:cubicBezTo>
                    <a:pt x="2562" y="223"/>
                    <a:pt x="2553" y="237"/>
                    <a:pt x="2540" y="231"/>
                  </a:cubicBezTo>
                  <a:cubicBezTo>
                    <a:pt x="2540" y="231"/>
                    <a:pt x="2539" y="230"/>
                    <a:pt x="2539" y="230"/>
                  </a:cubicBezTo>
                  <a:cubicBezTo>
                    <a:pt x="2555" y="221"/>
                    <a:pt x="2539" y="200"/>
                    <a:pt x="2523" y="200"/>
                  </a:cubicBezTo>
                  <a:close/>
                  <a:moveTo>
                    <a:pt x="2558" y="301"/>
                  </a:moveTo>
                  <a:cubicBezTo>
                    <a:pt x="2551" y="288"/>
                    <a:pt x="2543" y="274"/>
                    <a:pt x="2539" y="260"/>
                  </a:cubicBezTo>
                  <a:cubicBezTo>
                    <a:pt x="2548" y="272"/>
                    <a:pt x="2561" y="281"/>
                    <a:pt x="2577" y="283"/>
                  </a:cubicBezTo>
                  <a:cubicBezTo>
                    <a:pt x="2581" y="289"/>
                    <a:pt x="2585" y="294"/>
                    <a:pt x="2589" y="300"/>
                  </a:cubicBezTo>
                  <a:cubicBezTo>
                    <a:pt x="2594" y="307"/>
                    <a:pt x="2597" y="314"/>
                    <a:pt x="2602" y="320"/>
                  </a:cubicBezTo>
                  <a:cubicBezTo>
                    <a:pt x="2595" y="332"/>
                    <a:pt x="2588" y="345"/>
                    <a:pt x="2582" y="358"/>
                  </a:cubicBezTo>
                  <a:cubicBezTo>
                    <a:pt x="2576" y="338"/>
                    <a:pt x="2567" y="319"/>
                    <a:pt x="2558" y="301"/>
                  </a:cubicBezTo>
                  <a:close/>
                  <a:moveTo>
                    <a:pt x="2585" y="283"/>
                  </a:moveTo>
                  <a:cubicBezTo>
                    <a:pt x="2608" y="283"/>
                    <a:pt x="2627" y="272"/>
                    <a:pt x="2640" y="254"/>
                  </a:cubicBezTo>
                  <a:cubicBezTo>
                    <a:pt x="2633" y="267"/>
                    <a:pt x="2625" y="280"/>
                    <a:pt x="2618" y="294"/>
                  </a:cubicBezTo>
                  <a:cubicBezTo>
                    <a:pt x="2614" y="300"/>
                    <a:pt x="2610" y="306"/>
                    <a:pt x="2607" y="313"/>
                  </a:cubicBezTo>
                  <a:cubicBezTo>
                    <a:pt x="2603" y="306"/>
                    <a:pt x="2598" y="300"/>
                    <a:pt x="2593" y="294"/>
                  </a:cubicBezTo>
                  <a:cubicBezTo>
                    <a:pt x="2591" y="291"/>
                    <a:pt x="2588" y="287"/>
                    <a:pt x="2585" y="283"/>
                  </a:cubicBezTo>
                  <a:close/>
                  <a:moveTo>
                    <a:pt x="2590" y="382"/>
                  </a:moveTo>
                  <a:cubicBezTo>
                    <a:pt x="2588" y="377"/>
                    <a:pt x="2587" y="372"/>
                    <a:pt x="2586" y="368"/>
                  </a:cubicBezTo>
                  <a:cubicBezTo>
                    <a:pt x="2586" y="367"/>
                    <a:pt x="2586" y="367"/>
                    <a:pt x="2586" y="367"/>
                  </a:cubicBezTo>
                  <a:cubicBezTo>
                    <a:pt x="2590" y="361"/>
                    <a:pt x="2594" y="355"/>
                    <a:pt x="2598" y="349"/>
                  </a:cubicBezTo>
                  <a:cubicBezTo>
                    <a:pt x="2598" y="349"/>
                    <a:pt x="2598" y="349"/>
                    <a:pt x="2599" y="349"/>
                  </a:cubicBezTo>
                  <a:cubicBezTo>
                    <a:pt x="2604" y="349"/>
                    <a:pt x="2609" y="350"/>
                    <a:pt x="2615" y="350"/>
                  </a:cubicBezTo>
                  <a:cubicBezTo>
                    <a:pt x="2604" y="359"/>
                    <a:pt x="2596" y="370"/>
                    <a:pt x="2590" y="382"/>
                  </a:cubicBezTo>
                  <a:close/>
                  <a:moveTo>
                    <a:pt x="2723" y="307"/>
                  </a:moveTo>
                  <a:cubicBezTo>
                    <a:pt x="2704" y="309"/>
                    <a:pt x="2685" y="313"/>
                    <a:pt x="2667" y="319"/>
                  </a:cubicBezTo>
                  <a:cubicBezTo>
                    <a:pt x="2652" y="325"/>
                    <a:pt x="2637" y="333"/>
                    <a:pt x="2624" y="342"/>
                  </a:cubicBezTo>
                  <a:cubicBezTo>
                    <a:pt x="2624" y="342"/>
                    <a:pt x="2623" y="342"/>
                    <a:pt x="2623" y="342"/>
                  </a:cubicBezTo>
                  <a:cubicBezTo>
                    <a:pt x="2619" y="343"/>
                    <a:pt x="2615" y="344"/>
                    <a:pt x="2611" y="344"/>
                  </a:cubicBezTo>
                  <a:cubicBezTo>
                    <a:pt x="2607" y="344"/>
                    <a:pt x="2604" y="344"/>
                    <a:pt x="2600" y="344"/>
                  </a:cubicBezTo>
                  <a:cubicBezTo>
                    <a:pt x="2610" y="327"/>
                    <a:pt x="2618" y="309"/>
                    <a:pt x="2627" y="293"/>
                  </a:cubicBezTo>
                  <a:cubicBezTo>
                    <a:pt x="2629" y="289"/>
                    <a:pt x="2632" y="286"/>
                    <a:pt x="2634" y="282"/>
                  </a:cubicBezTo>
                  <a:cubicBezTo>
                    <a:pt x="2665" y="282"/>
                    <a:pt x="2699" y="283"/>
                    <a:pt x="2729" y="274"/>
                  </a:cubicBezTo>
                  <a:cubicBezTo>
                    <a:pt x="2727" y="284"/>
                    <a:pt x="2725" y="295"/>
                    <a:pt x="2723" y="305"/>
                  </a:cubicBezTo>
                  <a:cubicBezTo>
                    <a:pt x="2723" y="305"/>
                    <a:pt x="2723" y="306"/>
                    <a:pt x="2723" y="307"/>
                  </a:cubicBezTo>
                  <a:close/>
                  <a:moveTo>
                    <a:pt x="2794" y="312"/>
                  </a:moveTo>
                  <a:cubicBezTo>
                    <a:pt x="2788" y="311"/>
                    <a:pt x="2783" y="310"/>
                    <a:pt x="2777" y="309"/>
                  </a:cubicBezTo>
                  <a:cubicBezTo>
                    <a:pt x="2763" y="307"/>
                    <a:pt x="2749" y="306"/>
                    <a:pt x="2735" y="306"/>
                  </a:cubicBezTo>
                  <a:cubicBezTo>
                    <a:pt x="2739" y="284"/>
                    <a:pt x="2743" y="262"/>
                    <a:pt x="2747" y="239"/>
                  </a:cubicBezTo>
                  <a:cubicBezTo>
                    <a:pt x="2755" y="249"/>
                    <a:pt x="2763" y="260"/>
                    <a:pt x="2772" y="269"/>
                  </a:cubicBezTo>
                  <a:cubicBezTo>
                    <a:pt x="2780" y="279"/>
                    <a:pt x="2789" y="291"/>
                    <a:pt x="2800" y="299"/>
                  </a:cubicBezTo>
                  <a:cubicBezTo>
                    <a:pt x="2800" y="299"/>
                    <a:pt x="2801" y="299"/>
                    <a:pt x="2801" y="299"/>
                  </a:cubicBezTo>
                  <a:cubicBezTo>
                    <a:pt x="2798" y="303"/>
                    <a:pt x="2796" y="307"/>
                    <a:pt x="2794" y="312"/>
                  </a:cubicBezTo>
                  <a:close/>
                  <a:moveTo>
                    <a:pt x="2847" y="110"/>
                  </a:moveTo>
                  <a:cubicBezTo>
                    <a:pt x="2850" y="120"/>
                    <a:pt x="2860" y="130"/>
                    <a:pt x="2867" y="139"/>
                  </a:cubicBezTo>
                  <a:cubicBezTo>
                    <a:pt x="2874" y="149"/>
                    <a:pt x="2881" y="160"/>
                    <a:pt x="2889" y="169"/>
                  </a:cubicBezTo>
                  <a:cubicBezTo>
                    <a:pt x="2889" y="169"/>
                    <a:pt x="2890" y="170"/>
                    <a:pt x="2890" y="170"/>
                  </a:cubicBezTo>
                  <a:cubicBezTo>
                    <a:pt x="2882" y="180"/>
                    <a:pt x="2875" y="189"/>
                    <a:pt x="2867" y="199"/>
                  </a:cubicBezTo>
                  <a:cubicBezTo>
                    <a:pt x="2860" y="209"/>
                    <a:pt x="2853" y="219"/>
                    <a:pt x="2845" y="229"/>
                  </a:cubicBezTo>
                  <a:cubicBezTo>
                    <a:pt x="2827" y="202"/>
                    <a:pt x="2807" y="176"/>
                    <a:pt x="2787" y="150"/>
                  </a:cubicBezTo>
                  <a:cubicBezTo>
                    <a:pt x="2786" y="150"/>
                    <a:pt x="2785" y="150"/>
                    <a:pt x="2785" y="150"/>
                  </a:cubicBezTo>
                  <a:cubicBezTo>
                    <a:pt x="2782" y="147"/>
                    <a:pt x="2778" y="143"/>
                    <a:pt x="2775" y="139"/>
                  </a:cubicBezTo>
                  <a:cubicBezTo>
                    <a:pt x="2799" y="127"/>
                    <a:pt x="2822" y="117"/>
                    <a:pt x="2847" y="110"/>
                  </a:cubicBezTo>
                  <a:close/>
                  <a:moveTo>
                    <a:pt x="2766" y="144"/>
                  </a:moveTo>
                  <a:cubicBezTo>
                    <a:pt x="2766" y="144"/>
                    <a:pt x="2767" y="144"/>
                    <a:pt x="2767" y="144"/>
                  </a:cubicBezTo>
                  <a:cubicBezTo>
                    <a:pt x="2793" y="173"/>
                    <a:pt x="2816" y="203"/>
                    <a:pt x="2839" y="234"/>
                  </a:cubicBezTo>
                  <a:cubicBezTo>
                    <a:pt x="2839" y="235"/>
                    <a:pt x="2840" y="236"/>
                    <a:pt x="2840" y="236"/>
                  </a:cubicBezTo>
                  <a:cubicBezTo>
                    <a:pt x="2827" y="254"/>
                    <a:pt x="2815" y="273"/>
                    <a:pt x="2804" y="293"/>
                  </a:cubicBezTo>
                  <a:cubicBezTo>
                    <a:pt x="2797" y="282"/>
                    <a:pt x="2786" y="273"/>
                    <a:pt x="2777" y="264"/>
                  </a:cubicBezTo>
                  <a:cubicBezTo>
                    <a:pt x="2767" y="253"/>
                    <a:pt x="2758" y="242"/>
                    <a:pt x="2748" y="231"/>
                  </a:cubicBezTo>
                  <a:cubicBezTo>
                    <a:pt x="2753" y="203"/>
                    <a:pt x="2757" y="175"/>
                    <a:pt x="2760" y="147"/>
                  </a:cubicBezTo>
                  <a:cubicBezTo>
                    <a:pt x="2762" y="146"/>
                    <a:pt x="2764" y="145"/>
                    <a:pt x="2766" y="144"/>
                  </a:cubicBezTo>
                  <a:close/>
                  <a:moveTo>
                    <a:pt x="2748" y="139"/>
                  </a:moveTo>
                  <a:cubicBezTo>
                    <a:pt x="2744" y="137"/>
                    <a:pt x="2740" y="139"/>
                    <a:pt x="2736" y="139"/>
                  </a:cubicBezTo>
                  <a:cubicBezTo>
                    <a:pt x="2730" y="140"/>
                    <a:pt x="2725" y="141"/>
                    <a:pt x="2719" y="142"/>
                  </a:cubicBezTo>
                  <a:cubicBezTo>
                    <a:pt x="2719" y="142"/>
                    <a:pt x="2719" y="142"/>
                    <a:pt x="2719" y="142"/>
                  </a:cubicBezTo>
                  <a:cubicBezTo>
                    <a:pt x="2731" y="124"/>
                    <a:pt x="2742" y="106"/>
                    <a:pt x="2753" y="88"/>
                  </a:cubicBezTo>
                  <a:cubicBezTo>
                    <a:pt x="2751" y="105"/>
                    <a:pt x="2749" y="122"/>
                    <a:pt x="2748" y="139"/>
                  </a:cubicBezTo>
                  <a:close/>
                  <a:moveTo>
                    <a:pt x="2654" y="106"/>
                  </a:moveTo>
                  <a:cubicBezTo>
                    <a:pt x="2686" y="92"/>
                    <a:pt x="2718" y="83"/>
                    <a:pt x="2753" y="79"/>
                  </a:cubicBezTo>
                  <a:cubicBezTo>
                    <a:pt x="2733" y="106"/>
                    <a:pt x="2714" y="133"/>
                    <a:pt x="2696" y="162"/>
                  </a:cubicBezTo>
                  <a:cubicBezTo>
                    <a:pt x="2682" y="143"/>
                    <a:pt x="2668" y="125"/>
                    <a:pt x="2654" y="106"/>
                  </a:cubicBezTo>
                  <a:close/>
                  <a:moveTo>
                    <a:pt x="2718" y="144"/>
                  </a:moveTo>
                  <a:cubicBezTo>
                    <a:pt x="2718" y="145"/>
                    <a:pt x="2718" y="146"/>
                    <a:pt x="2719" y="146"/>
                  </a:cubicBezTo>
                  <a:cubicBezTo>
                    <a:pt x="2725" y="146"/>
                    <a:pt x="2730" y="146"/>
                    <a:pt x="2736" y="146"/>
                  </a:cubicBezTo>
                  <a:cubicBezTo>
                    <a:pt x="2739" y="146"/>
                    <a:pt x="2743" y="146"/>
                    <a:pt x="2747" y="145"/>
                  </a:cubicBezTo>
                  <a:cubicBezTo>
                    <a:pt x="2747" y="146"/>
                    <a:pt x="2747" y="147"/>
                    <a:pt x="2747" y="148"/>
                  </a:cubicBezTo>
                  <a:cubicBezTo>
                    <a:pt x="2746" y="148"/>
                    <a:pt x="2746" y="149"/>
                    <a:pt x="2746" y="150"/>
                  </a:cubicBezTo>
                  <a:cubicBezTo>
                    <a:pt x="2745" y="162"/>
                    <a:pt x="2744" y="175"/>
                    <a:pt x="2742" y="187"/>
                  </a:cubicBezTo>
                  <a:cubicBezTo>
                    <a:pt x="2741" y="193"/>
                    <a:pt x="2741" y="199"/>
                    <a:pt x="2740" y="204"/>
                  </a:cubicBezTo>
                  <a:cubicBezTo>
                    <a:pt x="2740" y="203"/>
                    <a:pt x="2738" y="201"/>
                    <a:pt x="2736" y="201"/>
                  </a:cubicBezTo>
                  <a:cubicBezTo>
                    <a:pt x="2723" y="202"/>
                    <a:pt x="2711" y="202"/>
                    <a:pt x="2699" y="203"/>
                  </a:cubicBezTo>
                  <a:cubicBezTo>
                    <a:pt x="2697" y="203"/>
                    <a:pt x="2696" y="204"/>
                    <a:pt x="2696" y="205"/>
                  </a:cubicBezTo>
                  <a:cubicBezTo>
                    <a:pt x="2690" y="205"/>
                    <a:pt x="2684" y="206"/>
                    <a:pt x="2678" y="206"/>
                  </a:cubicBezTo>
                  <a:cubicBezTo>
                    <a:pt x="2691" y="186"/>
                    <a:pt x="2704" y="165"/>
                    <a:pt x="2718" y="144"/>
                  </a:cubicBezTo>
                  <a:close/>
                  <a:moveTo>
                    <a:pt x="2669" y="222"/>
                  </a:moveTo>
                  <a:cubicBezTo>
                    <a:pt x="2670" y="220"/>
                    <a:pt x="2672" y="218"/>
                    <a:pt x="2673" y="216"/>
                  </a:cubicBezTo>
                  <a:cubicBezTo>
                    <a:pt x="2694" y="214"/>
                    <a:pt x="2715" y="212"/>
                    <a:pt x="2736" y="210"/>
                  </a:cubicBezTo>
                  <a:cubicBezTo>
                    <a:pt x="2738" y="209"/>
                    <a:pt x="2739" y="208"/>
                    <a:pt x="2739" y="207"/>
                  </a:cubicBezTo>
                  <a:cubicBezTo>
                    <a:pt x="2737" y="227"/>
                    <a:pt x="2734" y="247"/>
                    <a:pt x="2730" y="266"/>
                  </a:cubicBezTo>
                  <a:cubicBezTo>
                    <a:pt x="2714" y="267"/>
                    <a:pt x="2698" y="271"/>
                    <a:pt x="2682" y="273"/>
                  </a:cubicBezTo>
                  <a:cubicBezTo>
                    <a:pt x="2667" y="275"/>
                    <a:pt x="2651" y="276"/>
                    <a:pt x="2636" y="278"/>
                  </a:cubicBezTo>
                  <a:cubicBezTo>
                    <a:pt x="2647" y="259"/>
                    <a:pt x="2658" y="240"/>
                    <a:pt x="2669" y="222"/>
                  </a:cubicBezTo>
                  <a:close/>
                  <a:moveTo>
                    <a:pt x="2454" y="93"/>
                  </a:moveTo>
                  <a:cubicBezTo>
                    <a:pt x="2501" y="82"/>
                    <a:pt x="2559" y="84"/>
                    <a:pt x="2599" y="112"/>
                  </a:cubicBezTo>
                  <a:cubicBezTo>
                    <a:pt x="2639" y="141"/>
                    <a:pt x="2665" y="206"/>
                    <a:pt x="2630" y="248"/>
                  </a:cubicBezTo>
                  <a:cubicBezTo>
                    <a:pt x="2615" y="267"/>
                    <a:pt x="2587" y="278"/>
                    <a:pt x="2564" y="268"/>
                  </a:cubicBezTo>
                  <a:cubicBezTo>
                    <a:pt x="2550" y="262"/>
                    <a:pt x="2540" y="248"/>
                    <a:pt x="2537" y="234"/>
                  </a:cubicBezTo>
                  <a:cubicBezTo>
                    <a:pt x="2537" y="234"/>
                    <a:pt x="2537" y="234"/>
                    <a:pt x="2538" y="234"/>
                  </a:cubicBezTo>
                  <a:cubicBezTo>
                    <a:pt x="2538" y="235"/>
                    <a:pt x="2538" y="235"/>
                    <a:pt x="2539" y="235"/>
                  </a:cubicBezTo>
                  <a:cubicBezTo>
                    <a:pt x="2538" y="235"/>
                    <a:pt x="2538" y="236"/>
                    <a:pt x="2538" y="237"/>
                  </a:cubicBezTo>
                  <a:cubicBezTo>
                    <a:pt x="2551" y="259"/>
                    <a:pt x="2580" y="252"/>
                    <a:pt x="2590" y="231"/>
                  </a:cubicBezTo>
                  <a:cubicBezTo>
                    <a:pt x="2601" y="206"/>
                    <a:pt x="2583" y="177"/>
                    <a:pt x="2562" y="164"/>
                  </a:cubicBezTo>
                  <a:cubicBezTo>
                    <a:pt x="2538" y="150"/>
                    <a:pt x="2508" y="149"/>
                    <a:pt x="2483" y="160"/>
                  </a:cubicBezTo>
                  <a:cubicBezTo>
                    <a:pt x="2469" y="166"/>
                    <a:pt x="2456" y="176"/>
                    <a:pt x="2445" y="188"/>
                  </a:cubicBezTo>
                  <a:cubicBezTo>
                    <a:pt x="2439" y="195"/>
                    <a:pt x="2429" y="205"/>
                    <a:pt x="2429" y="215"/>
                  </a:cubicBezTo>
                  <a:cubicBezTo>
                    <a:pt x="2417" y="204"/>
                    <a:pt x="2398" y="202"/>
                    <a:pt x="2387" y="215"/>
                  </a:cubicBezTo>
                  <a:cubicBezTo>
                    <a:pt x="2386" y="215"/>
                    <a:pt x="2385" y="215"/>
                    <a:pt x="2384" y="215"/>
                  </a:cubicBezTo>
                  <a:cubicBezTo>
                    <a:pt x="2387" y="210"/>
                    <a:pt x="2390" y="204"/>
                    <a:pt x="2392" y="198"/>
                  </a:cubicBezTo>
                  <a:cubicBezTo>
                    <a:pt x="2392" y="198"/>
                    <a:pt x="2393" y="197"/>
                    <a:pt x="2393" y="197"/>
                  </a:cubicBezTo>
                  <a:cubicBezTo>
                    <a:pt x="2411" y="168"/>
                    <a:pt x="2433" y="142"/>
                    <a:pt x="2463" y="126"/>
                  </a:cubicBezTo>
                  <a:cubicBezTo>
                    <a:pt x="2494" y="110"/>
                    <a:pt x="2530" y="110"/>
                    <a:pt x="2561" y="128"/>
                  </a:cubicBezTo>
                  <a:cubicBezTo>
                    <a:pt x="2589" y="144"/>
                    <a:pt x="2617" y="173"/>
                    <a:pt x="2620" y="207"/>
                  </a:cubicBezTo>
                  <a:cubicBezTo>
                    <a:pt x="2624" y="242"/>
                    <a:pt x="2594" y="277"/>
                    <a:pt x="2558" y="259"/>
                  </a:cubicBezTo>
                  <a:cubicBezTo>
                    <a:pt x="2556" y="258"/>
                    <a:pt x="2554" y="261"/>
                    <a:pt x="2556" y="263"/>
                  </a:cubicBezTo>
                  <a:cubicBezTo>
                    <a:pt x="2583" y="282"/>
                    <a:pt x="2618" y="261"/>
                    <a:pt x="2626" y="232"/>
                  </a:cubicBezTo>
                  <a:cubicBezTo>
                    <a:pt x="2637" y="194"/>
                    <a:pt x="2612" y="157"/>
                    <a:pt x="2584" y="134"/>
                  </a:cubicBezTo>
                  <a:cubicBezTo>
                    <a:pt x="2553" y="110"/>
                    <a:pt x="2514" y="100"/>
                    <a:pt x="2477" y="112"/>
                  </a:cubicBezTo>
                  <a:cubicBezTo>
                    <a:pt x="2441" y="124"/>
                    <a:pt x="2414" y="152"/>
                    <a:pt x="2394" y="183"/>
                  </a:cubicBezTo>
                  <a:cubicBezTo>
                    <a:pt x="2394" y="174"/>
                    <a:pt x="2390" y="166"/>
                    <a:pt x="2380" y="161"/>
                  </a:cubicBezTo>
                  <a:cubicBezTo>
                    <a:pt x="2368" y="155"/>
                    <a:pt x="2354" y="158"/>
                    <a:pt x="2342" y="166"/>
                  </a:cubicBezTo>
                  <a:cubicBezTo>
                    <a:pt x="2370" y="128"/>
                    <a:pt x="2408" y="104"/>
                    <a:pt x="2454" y="93"/>
                  </a:cubicBezTo>
                  <a:close/>
                  <a:moveTo>
                    <a:pt x="2248" y="103"/>
                  </a:moveTo>
                  <a:cubicBezTo>
                    <a:pt x="2261" y="101"/>
                    <a:pt x="2277" y="103"/>
                    <a:pt x="2285" y="115"/>
                  </a:cubicBezTo>
                  <a:cubicBezTo>
                    <a:pt x="2292" y="127"/>
                    <a:pt x="2288" y="144"/>
                    <a:pt x="2274" y="149"/>
                  </a:cubicBezTo>
                  <a:cubicBezTo>
                    <a:pt x="2271" y="150"/>
                    <a:pt x="2272" y="155"/>
                    <a:pt x="2276" y="154"/>
                  </a:cubicBezTo>
                  <a:cubicBezTo>
                    <a:pt x="2278" y="153"/>
                    <a:pt x="2280" y="152"/>
                    <a:pt x="2282" y="151"/>
                  </a:cubicBezTo>
                  <a:cubicBezTo>
                    <a:pt x="2282" y="151"/>
                    <a:pt x="2282" y="151"/>
                    <a:pt x="2282" y="151"/>
                  </a:cubicBezTo>
                  <a:cubicBezTo>
                    <a:pt x="2286" y="149"/>
                    <a:pt x="2289" y="146"/>
                    <a:pt x="2291" y="142"/>
                  </a:cubicBezTo>
                  <a:cubicBezTo>
                    <a:pt x="2293" y="141"/>
                    <a:pt x="2295" y="139"/>
                    <a:pt x="2297" y="138"/>
                  </a:cubicBezTo>
                  <a:cubicBezTo>
                    <a:pt x="2306" y="133"/>
                    <a:pt x="2310" y="132"/>
                    <a:pt x="2320" y="136"/>
                  </a:cubicBezTo>
                  <a:cubicBezTo>
                    <a:pt x="2326" y="136"/>
                    <a:pt x="2330" y="139"/>
                    <a:pt x="2330" y="144"/>
                  </a:cubicBezTo>
                  <a:cubicBezTo>
                    <a:pt x="2332" y="149"/>
                    <a:pt x="2332" y="153"/>
                    <a:pt x="2332" y="157"/>
                  </a:cubicBezTo>
                  <a:cubicBezTo>
                    <a:pt x="2332" y="166"/>
                    <a:pt x="2330" y="174"/>
                    <a:pt x="2326" y="182"/>
                  </a:cubicBezTo>
                  <a:cubicBezTo>
                    <a:pt x="2324" y="187"/>
                    <a:pt x="2330" y="190"/>
                    <a:pt x="2333" y="186"/>
                  </a:cubicBezTo>
                  <a:cubicBezTo>
                    <a:pt x="2340" y="174"/>
                    <a:pt x="2359" y="163"/>
                    <a:pt x="2373" y="168"/>
                  </a:cubicBezTo>
                  <a:cubicBezTo>
                    <a:pt x="2394" y="175"/>
                    <a:pt x="2383" y="200"/>
                    <a:pt x="2376" y="214"/>
                  </a:cubicBezTo>
                  <a:cubicBezTo>
                    <a:pt x="2374" y="217"/>
                    <a:pt x="2376" y="219"/>
                    <a:pt x="2377" y="220"/>
                  </a:cubicBezTo>
                  <a:cubicBezTo>
                    <a:pt x="2377" y="221"/>
                    <a:pt x="2378" y="223"/>
                    <a:pt x="2380" y="223"/>
                  </a:cubicBezTo>
                  <a:cubicBezTo>
                    <a:pt x="2382" y="224"/>
                    <a:pt x="2383" y="223"/>
                    <a:pt x="2385" y="222"/>
                  </a:cubicBezTo>
                  <a:cubicBezTo>
                    <a:pt x="2386" y="224"/>
                    <a:pt x="2389" y="225"/>
                    <a:pt x="2391" y="223"/>
                  </a:cubicBezTo>
                  <a:cubicBezTo>
                    <a:pt x="2400" y="213"/>
                    <a:pt x="2415" y="214"/>
                    <a:pt x="2424" y="225"/>
                  </a:cubicBezTo>
                  <a:cubicBezTo>
                    <a:pt x="2432" y="235"/>
                    <a:pt x="2431" y="250"/>
                    <a:pt x="2427" y="262"/>
                  </a:cubicBezTo>
                  <a:cubicBezTo>
                    <a:pt x="2421" y="276"/>
                    <a:pt x="2410" y="289"/>
                    <a:pt x="2398" y="301"/>
                  </a:cubicBezTo>
                  <a:cubicBezTo>
                    <a:pt x="2390" y="288"/>
                    <a:pt x="2375" y="289"/>
                    <a:pt x="2363" y="295"/>
                  </a:cubicBezTo>
                  <a:cubicBezTo>
                    <a:pt x="2366" y="284"/>
                    <a:pt x="2365" y="272"/>
                    <a:pt x="2354" y="265"/>
                  </a:cubicBezTo>
                  <a:cubicBezTo>
                    <a:pt x="2340" y="255"/>
                    <a:pt x="2324" y="266"/>
                    <a:pt x="2311" y="276"/>
                  </a:cubicBezTo>
                  <a:cubicBezTo>
                    <a:pt x="2319" y="257"/>
                    <a:pt x="2317" y="236"/>
                    <a:pt x="2293" y="232"/>
                  </a:cubicBezTo>
                  <a:cubicBezTo>
                    <a:pt x="2281" y="230"/>
                    <a:pt x="2270" y="235"/>
                    <a:pt x="2261" y="241"/>
                  </a:cubicBezTo>
                  <a:cubicBezTo>
                    <a:pt x="2259" y="243"/>
                    <a:pt x="2256" y="244"/>
                    <a:pt x="2254" y="246"/>
                  </a:cubicBezTo>
                  <a:cubicBezTo>
                    <a:pt x="2258" y="234"/>
                    <a:pt x="2259" y="221"/>
                    <a:pt x="2253" y="209"/>
                  </a:cubicBezTo>
                  <a:cubicBezTo>
                    <a:pt x="2245" y="191"/>
                    <a:pt x="2225" y="195"/>
                    <a:pt x="2210" y="202"/>
                  </a:cubicBezTo>
                  <a:cubicBezTo>
                    <a:pt x="2216" y="189"/>
                    <a:pt x="2219" y="172"/>
                    <a:pt x="2212" y="159"/>
                  </a:cubicBezTo>
                  <a:cubicBezTo>
                    <a:pt x="2208" y="152"/>
                    <a:pt x="2201" y="147"/>
                    <a:pt x="2193" y="145"/>
                  </a:cubicBezTo>
                  <a:cubicBezTo>
                    <a:pt x="2207" y="128"/>
                    <a:pt x="2226" y="108"/>
                    <a:pt x="2248" y="103"/>
                  </a:cubicBezTo>
                  <a:close/>
                  <a:moveTo>
                    <a:pt x="2190" y="150"/>
                  </a:moveTo>
                  <a:cubicBezTo>
                    <a:pt x="2200" y="152"/>
                    <a:pt x="2208" y="162"/>
                    <a:pt x="2209" y="173"/>
                  </a:cubicBezTo>
                  <a:cubicBezTo>
                    <a:pt x="2210" y="185"/>
                    <a:pt x="2206" y="196"/>
                    <a:pt x="2203" y="207"/>
                  </a:cubicBezTo>
                  <a:cubicBezTo>
                    <a:pt x="2192" y="197"/>
                    <a:pt x="2177" y="192"/>
                    <a:pt x="2166" y="202"/>
                  </a:cubicBezTo>
                  <a:cubicBezTo>
                    <a:pt x="2170" y="183"/>
                    <a:pt x="2177" y="165"/>
                    <a:pt x="2190" y="150"/>
                  </a:cubicBezTo>
                  <a:close/>
                  <a:moveTo>
                    <a:pt x="2165" y="210"/>
                  </a:moveTo>
                  <a:cubicBezTo>
                    <a:pt x="2185" y="190"/>
                    <a:pt x="2207" y="216"/>
                    <a:pt x="2208" y="237"/>
                  </a:cubicBezTo>
                  <a:cubicBezTo>
                    <a:pt x="2209" y="257"/>
                    <a:pt x="2200" y="275"/>
                    <a:pt x="2186" y="289"/>
                  </a:cubicBezTo>
                  <a:cubicBezTo>
                    <a:pt x="2186" y="289"/>
                    <a:pt x="2186" y="289"/>
                    <a:pt x="2186" y="289"/>
                  </a:cubicBezTo>
                  <a:cubicBezTo>
                    <a:pt x="2182" y="284"/>
                    <a:pt x="2179" y="278"/>
                    <a:pt x="2176" y="272"/>
                  </a:cubicBezTo>
                  <a:cubicBezTo>
                    <a:pt x="2167" y="252"/>
                    <a:pt x="2163" y="231"/>
                    <a:pt x="2165" y="210"/>
                  </a:cubicBezTo>
                  <a:close/>
                  <a:moveTo>
                    <a:pt x="2177" y="292"/>
                  </a:moveTo>
                  <a:cubicBezTo>
                    <a:pt x="2196" y="320"/>
                    <a:pt x="2225" y="341"/>
                    <a:pt x="2259" y="350"/>
                  </a:cubicBezTo>
                  <a:cubicBezTo>
                    <a:pt x="2260" y="350"/>
                    <a:pt x="2262" y="350"/>
                    <a:pt x="2263" y="351"/>
                  </a:cubicBezTo>
                  <a:cubicBezTo>
                    <a:pt x="2248" y="377"/>
                    <a:pt x="2213" y="392"/>
                    <a:pt x="2186" y="373"/>
                  </a:cubicBezTo>
                  <a:cubicBezTo>
                    <a:pt x="2155" y="353"/>
                    <a:pt x="2163" y="320"/>
                    <a:pt x="2177" y="292"/>
                  </a:cubicBezTo>
                  <a:close/>
                  <a:moveTo>
                    <a:pt x="2167" y="370"/>
                  </a:moveTo>
                  <a:cubicBezTo>
                    <a:pt x="2165" y="371"/>
                    <a:pt x="2162" y="372"/>
                    <a:pt x="2160" y="373"/>
                  </a:cubicBezTo>
                  <a:cubicBezTo>
                    <a:pt x="2160" y="368"/>
                    <a:pt x="2160" y="363"/>
                    <a:pt x="2160" y="358"/>
                  </a:cubicBezTo>
                  <a:cubicBezTo>
                    <a:pt x="2162" y="362"/>
                    <a:pt x="2164" y="366"/>
                    <a:pt x="2167" y="370"/>
                  </a:cubicBezTo>
                  <a:close/>
                  <a:moveTo>
                    <a:pt x="2147" y="336"/>
                  </a:moveTo>
                  <a:cubicBezTo>
                    <a:pt x="2147" y="337"/>
                    <a:pt x="2147" y="337"/>
                    <a:pt x="2147" y="337"/>
                  </a:cubicBezTo>
                  <a:cubicBezTo>
                    <a:pt x="2119" y="357"/>
                    <a:pt x="2088" y="376"/>
                    <a:pt x="2061" y="398"/>
                  </a:cubicBezTo>
                  <a:cubicBezTo>
                    <a:pt x="2060" y="383"/>
                    <a:pt x="2059" y="369"/>
                    <a:pt x="2057" y="354"/>
                  </a:cubicBezTo>
                  <a:cubicBezTo>
                    <a:pt x="2057" y="346"/>
                    <a:pt x="2056" y="339"/>
                    <a:pt x="2056" y="331"/>
                  </a:cubicBezTo>
                  <a:cubicBezTo>
                    <a:pt x="2056" y="331"/>
                    <a:pt x="2057" y="330"/>
                    <a:pt x="2058" y="330"/>
                  </a:cubicBezTo>
                  <a:cubicBezTo>
                    <a:pt x="2059" y="329"/>
                    <a:pt x="2059" y="327"/>
                    <a:pt x="2058" y="325"/>
                  </a:cubicBezTo>
                  <a:cubicBezTo>
                    <a:pt x="2067" y="321"/>
                    <a:pt x="2079" y="313"/>
                    <a:pt x="2081" y="312"/>
                  </a:cubicBezTo>
                  <a:cubicBezTo>
                    <a:pt x="2088" y="306"/>
                    <a:pt x="2096" y="301"/>
                    <a:pt x="2103" y="295"/>
                  </a:cubicBezTo>
                  <a:cubicBezTo>
                    <a:pt x="2116" y="285"/>
                    <a:pt x="2129" y="275"/>
                    <a:pt x="2141" y="263"/>
                  </a:cubicBezTo>
                  <a:cubicBezTo>
                    <a:pt x="2144" y="288"/>
                    <a:pt x="2146" y="312"/>
                    <a:pt x="2147" y="336"/>
                  </a:cubicBezTo>
                  <a:close/>
                  <a:moveTo>
                    <a:pt x="2140" y="258"/>
                  </a:moveTo>
                  <a:cubicBezTo>
                    <a:pt x="2140" y="258"/>
                    <a:pt x="2140" y="258"/>
                    <a:pt x="2139" y="258"/>
                  </a:cubicBezTo>
                  <a:cubicBezTo>
                    <a:pt x="2121" y="272"/>
                    <a:pt x="2103" y="286"/>
                    <a:pt x="2085" y="299"/>
                  </a:cubicBezTo>
                  <a:cubicBezTo>
                    <a:pt x="2076" y="305"/>
                    <a:pt x="2067" y="311"/>
                    <a:pt x="2058" y="318"/>
                  </a:cubicBezTo>
                  <a:cubicBezTo>
                    <a:pt x="2057" y="318"/>
                    <a:pt x="2056" y="319"/>
                    <a:pt x="2055" y="319"/>
                  </a:cubicBezTo>
                  <a:cubicBezTo>
                    <a:pt x="2054" y="303"/>
                    <a:pt x="2053" y="286"/>
                    <a:pt x="2052" y="269"/>
                  </a:cubicBezTo>
                  <a:cubicBezTo>
                    <a:pt x="2064" y="261"/>
                    <a:pt x="2075" y="250"/>
                    <a:pt x="2086" y="240"/>
                  </a:cubicBezTo>
                  <a:cubicBezTo>
                    <a:pt x="2099" y="229"/>
                    <a:pt x="2113" y="217"/>
                    <a:pt x="2126" y="205"/>
                  </a:cubicBezTo>
                  <a:cubicBezTo>
                    <a:pt x="2127" y="204"/>
                    <a:pt x="2125" y="202"/>
                    <a:pt x="2124" y="203"/>
                  </a:cubicBezTo>
                  <a:cubicBezTo>
                    <a:pt x="2110" y="213"/>
                    <a:pt x="2097" y="224"/>
                    <a:pt x="2083" y="234"/>
                  </a:cubicBezTo>
                  <a:cubicBezTo>
                    <a:pt x="2073" y="242"/>
                    <a:pt x="2061" y="250"/>
                    <a:pt x="2051" y="259"/>
                  </a:cubicBezTo>
                  <a:cubicBezTo>
                    <a:pt x="2051" y="255"/>
                    <a:pt x="2051" y="251"/>
                    <a:pt x="2051" y="247"/>
                  </a:cubicBezTo>
                  <a:cubicBezTo>
                    <a:pt x="2050" y="244"/>
                    <a:pt x="2050" y="240"/>
                    <a:pt x="2050" y="237"/>
                  </a:cubicBezTo>
                  <a:cubicBezTo>
                    <a:pt x="2052" y="236"/>
                    <a:pt x="2054" y="232"/>
                    <a:pt x="2051" y="230"/>
                  </a:cubicBezTo>
                  <a:cubicBezTo>
                    <a:pt x="2051" y="230"/>
                    <a:pt x="2050" y="229"/>
                    <a:pt x="2050" y="229"/>
                  </a:cubicBezTo>
                  <a:cubicBezTo>
                    <a:pt x="2049" y="218"/>
                    <a:pt x="2049" y="208"/>
                    <a:pt x="2049" y="198"/>
                  </a:cubicBezTo>
                  <a:cubicBezTo>
                    <a:pt x="2050" y="196"/>
                    <a:pt x="2050" y="194"/>
                    <a:pt x="2048" y="193"/>
                  </a:cubicBezTo>
                  <a:cubicBezTo>
                    <a:pt x="2048" y="193"/>
                    <a:pt x="2048" y="193"/>
                    <a:pt x="2048" y="193"/>
                  </a:cubicBezTo>
                  <a:cubicBezTo>
                    <a:pt x="2054" y="193"/>
                    <a:pt x="2061" y="185"/>
                    <a:pt x="2065" y="182"/>
                  </a:cubicBezTo>
                  <a:cubicBezTo>
                    <a:pt x="2072" y="178"/>
                    <a:pt x="2078" y="173"/>
                    <a:pt x="2085" y="168"/>
                  </a:cubicBezTo>
                  <a:cubicBezTo>
                    <a:pt x="2094" y="161"/>
                    <a:pt x="2104" y="153"/>
                    <a:pt x="2113" y="145"/>
                  </a:cubicBezTo>
                  <a:cubicBezTo>
                    <a:pt x="2126" y="181"/>
                    <a:pt x="2135" y="219"/>
                    <a:pt x="2140" y="258"/>
                  </a:cubicBezTo>
                  <a:close/>
                  <a:moveTo>
                    <a:pt x="2047" y="36"/>
                  </a:moveTo>
                  <a:cubicBezTo>
                    <a:pt x="2076" y="67"/>
                    <a:pt x="2096" y="103"/>
                    <a:pt x="2111" y="141"/>
                  </a:cubicBezTo>
                  <a:cubicBezTo>
                    <a:pt x="2096" y="150"/>
                    <a:pt x="2082" y="161"/>
                    <a:pt x="2068" y="171"/>
                  </a:cubicBezTo>
                  <a:cubicBezTo>
                    <a:pt x="2063" y="175"/>
                    <a:pt x="2054" y="179"/>
                    <a:pt x="2048" y="184"/>
                  </a:cubicBezTo>
                  <a:cubicBezTo>
                    <a:pt x="2048" y="170"/>
                    <a:pt x="2047" y="156"/>
                    <a:pt x="2047" y="142"/>
                  </a:cubicBezTo>
                  <a:cubicBezTo>
                    <a:pt x="2049" y="141"/>
                    <a:pt x="2050" y="139"/>
                    <a:pt x="2049" y="137"/>
                  </a:cubicBezTo>
                  <a:cubicBezTo>
                    <a:pt x="2048" y="137"/>
                    <a:pt x="2048" y="136"/>
                    <a:pt x="2047" y="135"/>
                  </a:cubicBezTo>
                  <a:cubicBezTo>
                    <a:pt x="2047" y="119"/>
                    <a:pt x="2046" y="102"/>
                    <a:pt x="2046" y="85"/>
                  </a:cubicBezTo>
                  <a:cubicBezTo>
                    <a:pt x="2046" y="69"/>
                    <a:pt x="2047" y="53"/>
                    <a:pt x="2046" y="37"/>
                  </a:cubicBezTo>
                  <a:cubicBezTo>
                    <a:pt x="2046" y="36"/>
                    <a:pt x="2046" y="36"/>
                    <a:pt x="2047" y="36"/>
                  </a:cubicBezTo>
                  <a:close/>
                  <a:moveTo>
                    <a:pt x="2047" y="348"/>
                  </a:moveTo>
                  <a:cubicBezTo>
                    <a:pt x="2041" y="342"/>
                    <a:pt x="2035" y="335"/>
                    <a:pt x="2029" y="329"/>
                  </a:cubicBezTo>
                  <a:cubicBezTo>
                    <a:pt x="2028" y="328"/>
                    <a:pt x="2027" y="328"/>
                    <a:pt x="2027" y="328"/>
                  </a:cubicBezTo>
                  <a:cubicBezTo>
                    <a:pt x="2020" y="307"/>
                    <a:pt x="2010" y="287"/>
                    <a:pt x="1997" y="269"/>
                  </a:cubicBezTo>
                  <a:cubicBezTo>
                    <a:pt x="1996" y="264"/>
                    <a:pt x="1995" y="260"/>
                    <a:pt x="1995" y="255"/>
                  </a:cubicBezTo>
                  <a:cubicBezTo>
                    <a:pt x="1999" y="259"/>
                    <a:pt x="2006" y="263"/>
                    <a:pt x="2010" y="266"/>
                  </a:cubicBezTo>
                  <a:cubicBezTo>
                    <a:pt x="2010" y="266"/>
                    <a:pt x="2010" y="266"/>
                    <a:pt x="2010" y="266"/>
                  </a:cubicBezTo>
                  <a:cubicBezTo>
                    <a:pt x="2021" y="278"/>
                    <a:pt x="2032" y="290"/>
                    <a:pt x="2044" y="302"/>
                  </a:cubicBezTo>
                  <a:cubicBezTo>
                    <a:pt x="2045" y="317"/>
                    <a:pt x="2046" y="333"/>
                    <a:pt x="2047" y="348"/>
                  </a:cubicBezTo>
                  <a:close/>
                  <a:moveTo>
                    <a:pt x="2038" y="49"/>
                  </a:moveTo>
                  <a:cubicBezTo>
                    <a:pt x="2036" y="74"/>
                    <a:pt x="2037" y="101"/>
                    <a:pt x="2038" y="127"/>
                  </a:cubicBezTo>
                  <a:cubicBezTo>
                    <a:pt x="2034" y="124"/>
                    <a:pt x="2031" y="122"/>
                    <a:pt x="2028" y="119"/>
                  </a:cubicBezTo>
                  <a:cubicBezTo>
                    <a:pt x="2022" y="114"/>
                    <a:pt x="2017" y="109"/>
                    <a:pt x="2011" y="103"/>
                  </a:cubicBezTo>
                  <a:cubicBezTo>
                    <a:pt x="2018" y="84"/>
                    <a:pt x="2027" y="66"/>
                    <a:pt x="2038" y="49"/>
                  </a:cubicBezTo>
                  <a:close/>
                  <a:moveTo>
                    <a:pt x="2009" y="110"/>
                  </a:moveTo>
                  <a:cubicBezTo>
                    <a:pt x="2013" y="115"/>
                    <a:pt x="2018" y="120"/>
                    <a:pt x="2023" y="124"/>
                  </a:cubicBezTo>
                  <a:cubicBezTo>
                    <a:pt x="2027" y="129"/>
                    <a:pt x="2032" y="134"/>
                    <a:pt x="2038" y="138"/>
                  </a:cubicBezTo>
                  <a:cubicBezTo>
                    <a:pt x="2038" y="165"/>
                    <a:pt x="2039" y="192"/>
                    <a:pt x="2040" y="219"/>
                  </a:cubicBezTo>
                  <a:cubicBezTo>
                    <a:pt x="2024" y="205"/>
                    <a:pt x="2009" y="189"/>
                    <a:pt x="1995" y="174"/>
                  </a:cubicBezTo>
                  <a:cubicBezTo>
                    <a:pt x="1997" y="152"/>
                    <a:pt x="2002" y="131"/>
                    <a:pt x="2009" y="110"/>
                  </a:cubicBezTo>
                  <a:close/>
                  <a:moveTo>
                    <a:pt x="1994" y="180"/>
                  </a:moveTo>
                  <a:cubicBezTo>
                    <a:pt x="2009" y="197"/>
                    <a:pt x="2025" y="214"/>
                    <a:pt x="2040" y="231"/>
                  </a:cubicBezTo>
                  <a:cubicBezTo>
                    <a:pt x="2040" y="236"/>
                    <a:pt x="2041" y="242"/>
                    <a:pt x="2041" y="247"/>
                  </a:cubicBezTo>
                  <a:cubicBezTo>
                    <a:pt x="2042" y="260"/>
                    <a:pt x="2042" y="273"/>
                    <a:pt x="2043" y="286"/>
                  </a:cubicBezTo>
                  <a:cubicBezTo>
                    <a:pt x="2039" y="280"/>
                    <a:pt x="2034" y="275"/>
                    <a:pt x="2029" y="270"/>
                  </a:cubicBezTo>
                  <a:cubicBezTo>
                    <a:pt x="2025" y="266"/>
                    <a:pt x="2015" y="255"/>
                    <a:pt x="2006" y="249"/>
                  </a:cubicBezTo>
                  <a:cubicBezTo>
                    <a:pt x="2007" y="247"/>
                    <a:pt x="2008" y="243"/>
                    <a:pt x="2006" y="241"/>
                  </a:cubicBezTo>
                  <a:cubicBezTo>
                    <a:pt x="2003" y="236"/>
                    <a:pt x="1997" y="236"/>
                    <a:pt x="1993" y="239"/>
                  </a:cubicBezTo>
                  <a:cubicBezTo>
                    <a:pt x="1992" y="220"/>
                    <a:pt x="1992" y="200"/>
                    <a:pt x="1994" y="180"/>
                  </a:cubicBezTo>
                  <a:close/>
                  <a:moveTo>
                    <a:pt x="474" y="226"/>
                  </a:moveTo>
                  <a:cubicBezTo>
                    <a:pt x="470" y="237"/>
                    <a:pt x="463" y="247"/>
                    <a:pt x="457" y="257"/>
                  </a:cubicBezTo>
                  <a:cubicBezTo>
                    <a:pt x="447" y="272"/>
                    <a:pt x="436" y="287"/>
                    <a:pt x="427" y="303"/>
                  </a:cubicBezTo>
                  <a:cubicBezTo>
                    <a:pt x="418" y="317"/>
                    <a:pt x="409" y="332"/>
                    <a:pt x="403" y="348"/>
                  </a:cubicBezTo>
                  <a:cubicBezTo>
                    <a:pt x="407" y="317"/>
                    <a:pt x="401" y="284"/>
                    <a:pt x="384" y="258"/>
                  </a:cubicBezTo>
                  <a:cubicBezTo>
                    <a:pt x="385" y="258"/>
                    <a:pt x="385" y="258"/>
                    <a:pt x="385" y="258"/>
                  </a:cubicBezTo>
                  <a:cubicBezTo>
                    <a:pt x="414" y="265"/>
                    <a:pt x="457" y="252"/>
                    <a:pt x="474" y="226"/>
                  </a:cubicBezTo>
                  <a:close/>
                  <a:moveTo>
                    <a:pt x="717" y="376"/>
                  </a:moveTo>
                  <a:cubicBezTo>
                    <a:pt x="717" y="375"/>
                    <a:pt x="716" y="375"/>
                    <a:pt x="715" y="375"/>
                  </a:cubicBezTo>
                  <a:cubicBezTo>
                    <a:pt x="684" y="375"/>
                    <a:pt x="660" y="353"/>
                    <a:pt x="645" y="327"/>
                  </a:cubicBezTo>
                  <a:cubicBezTo>
                    <a:pt x="641" y="321"/>
                    <a:pt x="637" y="315"/>
                    <a:pt x="633" y="308"/>
                  </a:cubicBezTo>
                  <a:cubicBezTo>
                    <a:pt x="660" y="337"/>
                    <a:pt x="694" y="359"/>
                    <a:pt x="733" y="366"/>
                  </a:cubicBezTo>
                  <a:cubicBezTo>
                    <a:pt x="727" y="369"/>
                    <a:pt x="722" y="372"/>
                    <a:pt x="717" y="376"/>
                  </a:cubicBezTo>
                  <a:close/>
                  <a:moveTo>
                    <a:pt x="818" y="349"/>
                  </a:moveTo>
                  <a:cubicBezTo>
                    <a:pt x="817" y="350"/>
                    <a:pt x="816" y="352"/>
                    <a:pt x="815" y="354"/>
                  </a:cubicBezTo>
                  <a:cubicBezTo>
                    <a:pt x="812" y="354"/>
                    <a:pt x="810" y="353"/>
                    <a:pt x="807" y="353"/>
                  </a:cubicBezTo>
                  <a:cubicBezTo>
                    <a:pt x="835" y="318"/>
                    <a:pt x="890" y="297"/>
                    <a:pt x="914" y="259"/>
                  </a:cubicBezTo>
                  <a:cubicBezTo>
                    <a:pt x="907" y="273"/>
                    <a:pt x="901" y="286"/>
                    <a:pt x="892" y="299"/>
                  </a:cubicBezTo>
                  <a:cubicBezTo>
                    <a:pt x="884" y="310"/>
                    <a:pt x="875" y="321"/>
                    <a:pt x="864" y="331"/>
                  </a:cubicBezTo>
                  <a:cubicBezTo>
                    <a:pt x="858" y="337"/>
                    <a:pt x="852" y="342"/>
                    <a:pt x="845" y="347"/>
                  </a:cubicBezTo>
                  <a:cubicBezTo>
                    <a:pt x="843" y="348"/>
                    <a:pt x="838" y="351"/>
                    <a:pt x="835" y="353"/>
                  </a:cubicBezTo>
                  <a:cubicBezTo>
                    <a:pt x="833" y="346"/>
                    <a:pt x="825" y="342"/>
                    <a:pt x="818" y="349"/>
                  </a:cubicBezTo>
                  <a:close/>
                  <a:moveTo>
                    <a:pt x="655" y="188"/>
                  </a:moveTo>
                  <a:cubicBezTo>
                    <a:pt x="692" y="244"/>
                    <a:pt x="760" y="272"/>
                    <a:pt x="825" y="270"/>
                  </a:cubicBezTo>
                  <a:cubicBezTo>
                    <a:pt x="827" y="270"/>
                    <a:pt x="828" y="269"/>
                    <a:pt x="828" y="268"/>
                  </a:cubicBezTo>
                  <a:cubicBezTo>
                    <a:pt x="853" y="272"/>
                    <a:pt x="879" y="268"/>
                    <a:pt x="900" y="255"/>
                  </a:cubicBezTo>
                  <a:cubicBezTo>
                    <a:pt x="904" y="253"/>
                    <a:pt x="907" y="250"/>
                    <a:pt x="910" y="248"/>
                  </a:cubicBezTo>
                  <a:cubicBezTo>
                    <a:pt x="898" y="267"/>
                    <a:pt x="879" y="282"/>
                    <a:pt x="858" y="296"/>
                  </a:cubicBezTo>
                  <a:cubicBezTo>
                    <a:pt x="858" y="296"/>
                    <a:pt x="857" y="296"/>
                    <a:pt x="856" y="296"/>
                  </a:cubicBezTo>
                  <a:cubicBezTo>
                    <a:pt x="839" y="296"/>
                    <a:pt x="822" y="299"/>
                    <a:pt x="804" y="299"/>
                  </a:cubicBezTo>
                  <a:cubicBezTo>
                    <a:pt x="785" y="299"/>
                    <a:pt x="767" y="297"/>
                    <a:pt x="748" y="293"/>
                  </a:cubicBezTo>
                  <a:cubicBezTo>
                    <a:pt x="716" y="285"/>
                    <a:pt x="686" y="270"/>
                    <a:pt x="662" y="246"/>
                  </a:cubicBezTo>
                  <a:cubicBezTo>
                    <a:pt x="638" y="222"/>
                    <a:pt x="623" y="190"/>
                    <a:pt x="621" y="155"/>
                  </a:cubicBezTo>
                  <a:cubicBezTo>
                    <a:pt x="619" y="133"/>
                    <a:pt x="622" y="112"/>
                    <a:pt x="627" y="92"/>
                  </a:cubicBezTo>
                  <a:cubicBezTo>
                    <a:pt x="627" y="90"/>
                    <a:pt x="628" y="89"/>
                    <a:pt x="629" y="87"/>
                  </a:cubicBezTo>
                  <a:cubicBezTo>
                    <a:pt x="626" y="123"/>
                    <a:pt x="635" y="159"/>
                    <a:pt x="655" y="188"/>
                  </a:cubicBezTo>
                  <a:close/>
                  <a:moveTo>
                    <a:pt x="926" y="225"/>
                  </a:moveTo>
                  <a:cubicBezTo>
                    <a:pt x="926" y="224"/>
                    <a:pt x="927" y="223"/>
                    <a:pt x="927" y="222"/>
                  </a:cubicBezTo>
                  <a:cubicBezTo>
                    <a:pt x="927" y="226"/>
                    <a:pt x="926" y="230"/>
                    <a:pt x="926" y="234"/>
                  </a:cubicBezTo>
                  <a:cubicBezTo>
                    <a:pt x="925" y="236"/>
                    <a:pt x="924" y="238"/>
                    <a:pt x="923" y="240"/>
                  </a:cubicBezTo>
                  <a:cubicBezTo>
                    <a:pt x="925" y="235"/>
                    <a:pt x="926" y="230"/>
                    <a:pt x="926" y="225"/>
                  </a:cubicBezTo>
                  <a:close/>
                  <a:moveTo>
                    <a:pt x="923" y="249"/>
                  </a:moveTo>
                  <a:cubicBezTo>
                    <a:pt x="920" y="268"/>
                    <a:pt x="913" y="287"/>
                    <a:pt x="905" y="305"/>
                  </a:cubicBezTo>
                  <a:cubicBezTo>
                    <a:pt x="899" y="318"/>
                    <a:pt x="891" y="330"/>
                    <a:pt x="884" y="342"/>
                  </a:cubicBezTo>
                  <a:cubicBezTo>
                    <a:pt x="877" y="352"/>
                    <a:pt x="870" y="364"/>
                    <a:pt x="861" y="374"/>
                  </a:cubicBezTo>
                  <a:cubicBezTo>
                    <a:pt x="854" y="368"/>
                    <a:pt x="845" y="364"/>
                    <a:pt x="836" y="360"/>
                  </a:cubicBezTo>
                  <a:cubicBezTo>
                    <a:pt x="836" y="360"/>
                    <a:pt x="836" y="360"/>
                    <a:pt x="836" y="360"/>
                  </a:cubicBezTo>
                  <a:cubicBezTo>
                    <a:pt x="876" y="333"/>
                    <a:pt x="906" y="294"/>
                    <a:pt x="923" y="249"/>
                  </a:cubicBezTo>
                  <a:close/>
                  <a:moveTo>
                    <a:pt x="1216" y="384"/>
                  </a:moveTo>
                  <a:cubicBezTo>
                    <a:pt x="1199" y="385"/>
                    <a:pt x="1183" y="382"/>
                    <a:pt x="1168" y="374"/>
                  </a:cubicBezTo>
                  <a:cubicBezTo>
                    <a:pt x="1169" y="374"/>
                    <a:pt x="1169" y="373"/>
                    <a:pt x="1169" y="373"/>
                  </a:cubicBezTo>
                  <a:cubicBezTo>
                    <a:pt x="1170" y="373"/>
                    <a:pt x="1170" y="373"/>
                    <a:pt x="1170" y="373"/>
                  </a:cubicBezTo>
                  <a:cubicBezTo>
                    <a:pt x="1174" y="371"/>
                    <a:pt x="1177" y="367"/>
                    <a:pt x="1180" y="364"/>
                  </a:cubicBezTo>
                  <a:cubicBezTo>
                    <a:pt x="1184" y="361"/>
                    <a:pt x="1190" y="359"/>
                    <a:pt x="1194" y="358"/>
                  </a:cubicBezTo>
                  <a:cubicBezTo>
                    <a:pt x="1204" y="355"/>
                    <a:pt x="1213" y="357"/>
                    <a:pt x="1216" y="368"/>
                  </a:cubicBezTo>
                  <a:cubicBezTo>
                    <a:pt x="1218" y="373"/>
                    <a:pt x="1217" y="379"/>
                    <a:pt x="1216" y="384"/>
                  </a:cubicBezTo>
                  <a:close/>
                  <a:moveTo>
                    <a:pt x="1167" y="371"/>
                  </a:moveTo>
                  <a:cubicBezTo>
                    <a:pt x="1167" y="372"/>
                    <a:pt x="1166" y="372"/>
                    <a:pt x="1166" y="373"/>
                  </a:cubicBezTo>
                  <a:cubicBezTo>
                    <a:pt x="1164" y="371"/>
                    <a:pt x="1162" y="370"/>
                    <a:pt x="1160" y="369"/>
                  </a:cubicBezTo>
                  <a:cubicBezTo>
                    <a:pt x="1149" y="360"/>
                    <a:pt x="1140" y="350"/>
                    <a:pt x="1132" y="338"/>
                  </a:cubicBezTo>
                  <a:cubicBezTo>
                    <a:pt x="1133" y="338"/>
                    <a:pt x="1134" y="338"/>
                    <a:pt x="1135" y="337"/>
                  </a:cubicBezTo>
                  <a:cubicBezTo>
                    <a:pt x="1152" y="321"/>
                    <a:pt x="1157" y="292"/>
                    <a:pt x="1148" y="270"/>
                  </a:cubicBezTo>
                  <a:cubicBezTo>
                    <a:pt x="1160" y="253"/>
                    <a:pt x="1183" y="259"/>
                    <a:pt x="1191" y="276"/>
                  </a:cubicBezTo>
                  <a:cubicBezTo>
                    <a:pt x="1198" y="293"/>
                    <a:pt x="1190" y="310"/>
                    <a:pt x="1178" y="321"/>
                  </a:cubicBezTo>
                  <a:cubicBezTo>
                    <a:pt x="1178" y="321"/>
                    <a:pt x="1178" y="321"/>
                    <a:pt x="1177" y="322"/>
                  </a:cubicBezTo>
                  <a:cubicBezTo>
                    <a:pt x="1170" y="316"/>
                    <a:pt x="1158" y="320"/>
                    <a:pt x="1150" y="325"/>
                  </a:cubicBezTo>
                  <a:cubicBezTo>
                    <a:pt x="1148" y="326"/>
                    <a:pt x="1150" y="328"/>
                    <a:pt x="1151" y="327"/>
                  </a:cubicBezTo>
                  <a:cubicBezTo>
                    <a:pt x="1156" y="324"/>
                    <a:pt x="1161" y="321"/>
                    <a:pt x="1167" y="321"/>
                  </a:cubicBezTo>
                  <a:cubicBezTo>
                    <a:pt x="1177" y="321"/>
                    <a:pt x="1181" y="331"/>
                    <a:pt x="1181" y="339"/>
                  </a:cubicBezTo>
                  <a:cubicBezTo>
                    <a:pt x="1181" y="352"/>
                    <a:pt x="1174" y="359"/>
                    <a:pt x="1167" y="369"/>
                  </a:cubicBezTo>
                  <a:cubicBezTo>
                    <a:pt x="1167" y="369"/>
                    <a:pt x="1167" y="370"/>
                    <a:pt x="1167" y="371"/>
                  </a:cubicBezTo>
                  <a:close/>
                  <a:moveTo>
                    <a:pt x="1131" y="336"/>
                  </a:moveTo>
                  <a:cubicBezTo>
                    <a:pt x="1125" y="325"/>
                    <a:pt x="1120" y="314"/>
                    <a:pt x="1116" y="303"/>
                  </a:cubicBezTo>
                  <a:cubicBezTo>
                    <a:pt x="1116" y="302"/>
                    <a:pt x="1116" y="301"/>
                    <a:pt x="1115" y="301"/>
                  </a:cubicBezTo>
                  <a:cubicBezTo>
                    <a:pt x="1115" y="301"/>
                    <a:pt x="1115" y="301"/>
                    <a:pt x="1115" y="301"/>
                  </a:cubicBezTo>
                  <a:cubicBezTo>
                    <a:pt x="1112" y="290"/>
                    <a:pt x="1110" y="279"/>
                    <a:pt x="1109" y="268"/>
                  </a:cubicBezTo>
                  <a:cubicBezTo>
                    <a:pt x="1109" y="268"/>
                    <a:pt x="1110" y="268"/>
                    <a:pt x="1110" y="267"/>
                  </a:cubicBezTo>
                  <a:cubicBezTo>
                    <a:pt x="1112" y="264"/>
                    <a:pt x="1122" y="261"/>
                    <a:pt x="1125" y="261"/>
                  </a:cubicBezTo>
                  <a:cubicBezTo>
                    <a:pt x="1133" y="261"/>
                    <a:pt x="1139" y="266"/>
                    <a:pt x="1143" y="273"/>
                  </a:cubicBezTo>
                  <a:cubicBezTo>
                    <a:pt x="1146" y="279"/>
                    <a:pt x="1147" y="288"/>
                    <a:pt x="1147" y="295"/>
                  </a:cubicBezTo>
                  <a:cubicBezTo>
                    <a:pt x="1146" y="310"/>
                    <a:pt x="1140" y="322"/>
                    <a:pt x="1131" y="334"/>
                  </a:cubicBezTo>
                  <a:cubicBezTo>
                    <a:pt x="1131" y="335"/>
                    <a:pt x="1131" y="335"/>
                    <a:pt x="1131" y="336"/>
                  </a:cubicBezTo>
                  <a:close/>
                  <a:moveTo>
                    <a:pt x="1133" y="359"/>
                  </a:moveTo>
                  <a:cubicBezTo>
                    <a:pt x="1129" y="365"/>
                    <a:pt x="1128" y="374"/>
                    <a:pt x="1119" y="375"/>
                  </a:cubicBezTo>
                  <a:cubicBezTo>
                    <a:pt x="1111" y="376"/>
                    <a:pt x="1111" y="368"/>
                    <a:pt x="1112" y="362"/>
                  </a:cubicBezTo>
                  <a:cubicBezTo>
                    <a:pt x="1114" y="355"/>
                    <a:pt x="1117" y="350"/>
                    <a:pt x="1121" y="345"/>
                  </a:cubicBezTo>
                  <a:cubicBezTo>
                    <a:pt x="1121" y="345"/>
                    <a:pt x="1122" y="344"/>
                    <a:pt x="1122" y="344"/>
                  </a:cubicBezTo>
                  <a:cubicBezTo>
                    <a:pt x="1125" y="349"/>
                    <a:pt x="1129" y="354"/>
                    <a:pt x="1133" y="359"/>
                  </a:cubicBezTo>
                  <a:close/>
                  <a:moveTo>
                    <a:pt x="1121" y="342"/>
                  </a:moveTo>
                  <a:cubicBezTo>
                    <a:pt x="1120" y="342"/>
                    <a:pt x="1119" y="342"/>
                    <a:pt x="1119" y="343"/>
                  </a:cubicBezTo>
                  <a:cubicBezTo>
                    <a:pt x="1111" y="350"/>
                    <a:pt x="1097" y="374"/>
                    <a:pt x="1113" y="380"/>
                  </a:cubicBezTo>
                  <a:cubicBezTo>
                    <a:pt x="1119" y="382"/>
                    <a:pt x="1125" y="381"/>
                    <a:pt x="1130" y="377"/>
                  </a:cubicBezTo>
                  <a:cubicBezTo>
                    <a:pt x="1132" y="374"/>
                    <a:pt x="1134" y="371"/>
                    <a:pt x="1136" y="368"/>
                  </a:cubicBezTo>
                  <a:cubicBezTo>
                    <a:pt x="1137" y="367"/>
                    <a:pt x="1137" y="366"/>
                    <a:pt x="1138" y="365"/>
                  </a:cubicBezTo>
                  <a:cubicBezTo>
                    <a:pt x="1141" y="368"/>
                    <a:pt x="1145" y="372"/>
                    <a:pt x="1149" y="375"/>
                  </a:cubicBezTo>
                  <a:cubicBezTo>
                    <a:pt x="1139" y="391"/>
                    <a:pt x="1117" y="397"/>
                    <a:pt x="1103" y="380"/>
                  </a:cubicBezTo>
                  <a:cubicBezTo>
                    <a:pt x="1090" y="363"/>
                    <a:pt x="1101" y="344"/>
                    <a:pt x="1114" y="330"/>
                  </a:cubicBezTo>
                  <a:cubicBezTo>
                    <a:pt x="1116" y="334"/>
                    <a:pt x="1118" y="338"/>
                    <a:pt x="1121" y="342"/>
                  </a:cubicBezTo>
                  <a:close/>
                  <a:moveTo>
                    <a:pt x="1207" y="350"/>
                  </a:moveTo>
                  <a:cubicBezTo>
                    <a:pt x="1200" y="349"/>
                    <a:pt x="1191" y="351"/>
                    <a:pt x="1184" y="355"/>
                  </a:cubicBezTo>
                  <a:cubicBezTo>
                    <a:pt x="1187" y="346"/>
                    <a:pt x="1187" y="337"/>
                    <a:pt x="1183" y="329"/>
                  </a:cubicBezTo>
                  <a:cubicBezTo>
                    <a:pt x="1183" y="328"/>
                    <a:pt x="1182" y="327"/>
                    <a:pt x="1182" y="326"/>
                  </a:cubicBezTo>
                  <a:cubicBezTo>
                    <a:pt x="1182" y="326"/>
                    <a:pt x="1182" y="326"/>
                    <a:pt x="1183" y="326"/>
                  </a:cubicBezTo>
                  <a:cubicBezTo>
                    <a:pt x="1193" y="316"/>
                    <a:pt x="1210" y="300"/>
                    <a:pt x="1224" y="312"/>
                  </a:cubicBezTo>
                  <a:cubicBezTo>
                    <a:pt x="1237" y="323"/>
                    <a:pt x="1226" y="345"/>
                    <a:pt x="1218" y="356"/>
                  </a:cubicBezTo>
                  <a:cubicBezTo>
                    <a:pt x="1216" y="353"/>
                    <a:pt x="1212" y="351"/>
                    <a:pt x="1207" y="350"/>
                  </a:cubicBezTo>
                  <a:close/>
                  <a:moveTo>
                    <a:pt x="1244" y="379"/>
                  </a:moveTo>
                  <a:cubicBezTo>
                    <a:pt x="1237" y="381"/>
                    <a:pt x="1230" y="382"/>
                    <a:pt x="1223" y="383"/>
                  </a:cubicBezTo>
                  <a:cubicBezTo>
                    <a:pt x="1224" y="376"/>
                    <a:pt x="1224" y="369"/>
                    <a:pt x="1222" y="362"/>
                  </a:cubicBezTo>
                  <a:cubicBezTo>
                    <a:pt x="1223" y="362"/>
                    <a:pt x="1223" y="362"/>
                    <a:pt x="1224" y="361"/>
                  </a:cubicBezTo>
                  <a:cubicBezTo>
                    <a:pt x="1230" y="350"/>
                    <a:pt x="1243" y="346"/>
                    <a:pt x="1254" y="352"/>
                  </a:cubicBezTo>
                  <a:cubicBezTo>
                    <a:pt x="1262" y="357"/>
                    <a:pt x="1264" y="364"/>
                    <a:pt x="1266" y="373"/>
                  </a:cubicBezTo>
                  <a:cubicBezTo>
                    <a:pt x="1258" y="376"/>
                    <a:pt x="1251" y="378"/>
                    <a:pt x="1244" y="379"/>
                  </a:cubicBezTo>
                  <a:close/>
                  <a:moveTo>
                    <a:pt x="1385" y="416"/>
                  </a:moveTo>
                  <a:cubicBezTo>
                    <a:pt x="1376" y="403"/>
                    <a:pt x="1364" y="392"/>
                    <a:pt x="1352" y="385"/>
                  </a:cubicBezTo>
                  <a:cubicBezTo>
                    <a:pt x="1334" y="374"/>
                    <a:pt x="1314" y="372"/>
                    <a:pt x="1295" y="377"/>
                  </a:cubicBezTo>
                  <a:cubicBezTo>
                    <a:pt x="1302" y="374"/>
                    <a:pt x="1309" y="371"/>
                    <a:pt x="1316" y="367"/>
                  </a:cubicBezTo>
                  <a:cubicBezTo>
                    <a:pt x="1348" y="369"/>
                    <a:pt x="1373" y="389"/>
                    <a:pt x="1385" y="416"/>
                  </a:cubicBezTo>
                  <a:close/>
                  <a:moveTo>
                    <a:pt x="1143" y="151"/>
                  </a:moveTo>
                  <a:cubicBezTo>
                    <a:pt x="1161" y="129"/>
                    <a:pt x="1186" y="109"/>
                    <a:pt x="1214" y="101"/>
                  </a:cubicBezTo>
                  <a:cubicBezTo>
                    <a:pt x="1231" y="97"/>
                    <a:pt x="1253" y="99"/>
                    <a:pt x="1260" y="118"/>
                  </a:cubicBezTo>
                  <a:cubicBezTo>
                    <a:pt x="1266" y="135"/>
                    <a:pt x="1253" y="154"/>
                    <a:pt x="1244" y="168"/>
                  </a:cubicBezTo>
                  <a:cubicBezTo>
                    <a:pt x="1243" y="170"/>
                    <a:pt x="1244" y="171"/>
                    <a:pt x="1246" y="171"/>
                  </a:cubicBezTo>
                  <a:cubicBezTo>
                    <a:pt x="1245" y="173"/>
                    <a:pt x="1245" y="175"/>
                    <a:pt x="1246" y="177"/>
                  </a:cubicBezTo>
                  <a:cubicBezTo>
                    <a:pt x="1246" y="179"/>
                    <a:pt x="1248" y="181"/>
                    <a:pt x="1250" y="182"/>
                  </a:cubicBezTo>
                  <a:cubicBezTo>
                    <a:pt x="1251" y="182"/>
                    <a:pt x="1252" y="182"/>
                    <a:pt x="1253" y="181"/>
                  </a:cubicBezTo>
                  <a:cubicBezTo>
                    <a:pt x="1255" y="182"/>
                    <a:pt x="1257" y="182"/>
                    <a:pt x="1259" y="180"/>
                  </a:cubicBezTo>
                  <a:cubicBezTo>
                    <a:pt x="1270" y="167"/>
                    <a:pt x="1296" y="141"/>
                    <a:pt x="1313" y="162"/>
                  </a:cubicBezTo>
                  <a:cubicBezTo>
                    <a:pt x="1327" y="181"/>
                    <a:pt x="1311" y="204"/>
                    <a:pt x="1300" y="220"/>
                  </a:cubicBezTo>
                  <a:cubicBezTo>
                    <a:pt x="1297" y="225"/>
                    <a:pt x="1305" y="231"/>
                    <a:pt x="1309" y="227"/>
                  </a:cubicBezTo>
                  <a:cubicBezTo>
                    <a:pt x="1319" y="216"/>
                    <a:pt x="1330" y="205"/>
                    <a:pt x="1344" y="200"/>
                  </a:cubicBezTo>
                  <a:cubicBezTo>
                    <a:pt x="1361" y="195"/>
                    <a:pt x="1377" y="201"/>
                    <a:pt x="1383" y="219"/>
                  </a:cubicBezTo>
                  <a:cubicBezTo>
                    <a:pt x="1390" y="244"/>
                    <a:pt x="1384" y="273"/>
                    <a:pt x="1372" y="295"/>
                  </a:cubicBezTo>
                  <a:cubicBezTo>
                    <a:pt x="1351" y="334"/>
                    <a:pt x="1313" y="357"/>
                    <a:pt x="1272" y="371"/>
                  </a:cubicBezTo>
                  <a:cubicBezTo>
                    <a:pt x="1274" y="348"/>
                    <a:pt x="1250" y="338"/>
                    <a:pt x="1232" y="345"/>
                  </a:cubicBezTo>
                  <a:cubicBezTo>
                    <a:pt x="1238" y="332"/>
                    <a:pt x="1241" y="315"/>
                    <a:pt x="1229" y="306"/>
                  </a:cubicBezTo>
                  <a:cubicBezTo>
                    <a:pt x="1218" y="298"/>
                    <a:pt x="1207" y="300"/>
                    <a:pt x="1197" y="306"/>
                  </a:cubicBezTo>
                  <a:cubicBezTo>
                    <a:pt x="1203" y="293"/>
                    <a:pt x="1202" y="277"/>
                    <a:pt x="1192" y="265"/>
                  </a:cubicBezTo>
                  <a:cubicBezTo>
                    <a:pt x="1181" y="252"/>
                    <a:pt x="1163" y="250"/>
                    <a:pt x="1150" y="259"/>
                  </a:cubicBezTo>
                  <a:cubicBezTo>
                    <a:pt x="1153" y="242"/>
                    <a:pt x="1154" y="223"/>
                    <a:pt x="1143" y="209"/>
                  </a:cubicBezTo>
                  <a:cubicBezTo>
                    <a:pt x="1136" y="201"/>
                    <a:pt x="1127" y="196"/>
                    <a:pt x="1118" y="196"/>
                  </a:cubicBezTo>
                  <a:cubicBezTo>
                    <a:pt x="1124" y="180"/>
                    <a:pt x="1132" y="165"/>
                    <a:pt x="1143" y="151"/>
                  </a:cubicBezTo>
                  <a:close/>
                  <a:moveTo>
                    <a:pt x="1116" y="200"/>
                  </a:moveTo>
                  <a:cubicBezTo>
                    <a:pt x="1127" y="200"/>
                    <a:pt x="1137" y="208"/>
                    <a:pt x="1142" y="218"/>
                  </a:cubicBezTo>
                  <a:cubicBezTo>
                    <a:pt x="1149" y="232"/>
                    <a:pt x="1146" y="248"/>
                    <a:pt x="1143" y="263"/>
                  </a:cubicBezTo>
                  <a:cubicBezTo>
                    <a:pt x="1139" y="258"/>
                    <a:pt x="1133" y="256"/>
                    <a:pt x="1125" y="256"/>
                  </a:cubicBezTo>
                  <a:cubicBezTo>
                    <a:pt x="1119" y="257"/>
                    <a:pt x="1111" y="257"/>
                    <a:pt x="1108" y="263"/>
                  </a:cubicBezTo>
                  <a:cubicBezTo>
                    <a:pt x="1107" y="242"/>
                    <a:pt x="1109" y="220"/>
                    <a:pt x="1116" y="200"/>
                  </a:cubicBezTo>
                  <a:close/>
                  <a:moveTo>
                    <a:pt x="1112" y="326"/>
                  </a:moveTo>
                  <a:cubicBezTo>
                    <a:pt x="1093" y="340"/>
                    <a:pt x="1083" y="371"/>
                    <a:pt x="1102" y="388"/>
                  </a:cubicBezTo>
                  <a:cubicBezTo>
                    <a:pt x="1119" y="404"/>
                    <a:pt x="1144" y="397"/>
                    <a:pt x="1154" y="379"/>
                  </a:cubicBezTo>
                  <a:cubicBezTo>
                    <a:pt x="1159" y="383"/>
                    <a:pt x="1164" y="386"/>
                    <a:pt x="1170" y="388"/>
                  </a:cubicBezTo>
                  <a:cubicBezTo>
                    <a:pt x="1164" y="397"/>
                    <a:pt x="1156" y="404"/>
                    <a:pt x="1147" y="409"/>
                  </a:cubicBezTo>
                  <a:cubicBezTo>
                    <a:pt x="1146" y="408"/>
                    <a:pt x="1144" y="408"/>
                    <a:pt x="1144" y="410"/>
                  </a:cubicBezTo>
                  <a:cubicBezTo>
                    <a:pt x="1126" y="417"/>
                    <a:pt x="1105" y="412"/>
                    <a:pt x="1092" y="392"/>
                  </a:cubicBezTo>
                  <a:cubicBezTo>
                    <a:pt x="1082" y="377"/>
                    <a:pt x="1081" y="359"/>
                    <a:pt x="1086" y="343"/>
                  </a:cubicBezTo>
                  <a:cubicBezTo>
                    <a:pt x="1089" y="333"/>
                    <a:pt x="1097" y="319"/>
                    <a:pt x="1106" y="311"/>
                  </a:cubicBezTo>
                  <a:cubicBezTo>
                    <a:pt x="1107" y="316"/>
                    <a:pt x="1109" y="321"/>
                    <a:pt x="1112" y="326"/>
                  </a:cubicBezTo>
                  <a:close/>
                  <a:moveTo>
                    <a:pt x="1014" y="118"/>
                  </a:moveTo>
                  <a:cubicBezTo>
                    <a:pt x="1055" y="144"/>
                    <a:pt x="1083" y="183"/>
                    <a:pt x="1096" y="229"/>
                  </a:cubicBezTo>
                  <a:cubicBezTo>
                    <a:pt x="1096" y="230"/>
                    <a:pt x="1096" y="231"/>
                    <a:pt x="1097" y="232"/>
                  </a:cubicBezTo>
                  <a:cubicBezTo>
                    <a:pt x="1096" y="240"/>
                    <a:pt x="1095" y="249"/>
                    <a:pt x="1096" y="258"/>
                  </a:cubicBezTo>
                  <a:cubicBezTo>
                    <a:pt x="1086" y="224"/>
                    <a:pt x="1071" y="192"/>
                    <a:pt x="1051" y="163"/>
                  </a:cubicBezTo>
                  <a:cubicBezTo>
                    <a:pt x="1038" y="145"/>
                    <a:pt x="1022" y="127"/>
                    <a:pt x="1003" y="112"/>
                  </a:cubicBezTo>
                  <a:cubicBezTo>
                    <a:pt x="1007" y="114"/>
                    <a:pt x="1011" y="116"/>
                    <a:pt x="1014" y="118"/>
                  </a:cubicBezTo>
                  <a:close/>
                  <a:moveTo>
                    <a:pt x="883" y="91"/>
                  </a:moveTo>
                  <a:cubicBezTo>
                    <a:pt x="913" y="87"/>
                    <a:pt x="944" y="90"/>
                    <a:pt x="974" y="100"/>
                  </a:cubicBezTo>
                  <a:cubicBezTo>
                    <a:pt x="1006" y="116"/>
                    <a:pt x="1033" y="146"/>
                    <a:pt x="1052" y="175"/>
                  </a:cubicBezTo>
                  <a:cubicBezTo>
                    <a:pt x="1076" y="213"/>
                    <a:pt x="1090" y="255"/>
                    <a:pt x="1098" y="299"/>
                  </a:cubicBezTo>
                  <a:cubicBezTo>
                    <a:pt x="1099" y="301"/>
                    <a:pt x="1101" y="302"/>
                    <a:pt x="1102" y="302"/>
                  </a:cubicBezTo>
                  <a:cubicBezTo>
                    <a:pt x="1096" y="306"/>
                    <a:pt x="1090" y="315"/>
                    <a:pt x="1085" y="322"/>
                  </a:cubicBezTo>
                  <a:cubicBezTo>
                    <a:pt x="1080" y="275"/>
                    <a:pt x="1063" y="230"/>
                    <a:pt x="1036" y="191"/>
                  </a:cubicBezTo>
                  <a:cubicBezTo>
                    <a:pt x="1023" y="172"/>
                    <a:pt x="1007" y="153"/>
                    <a:pt x="988" y="140"/>
                  </a:cubicBezTo>
                  <a:cubicBezTo>
                    <a:pt x="967" y="125"/>
                    <a:pt x="944" y="119"/>
                    <a:pt x="919" y="118"/>
                  </a:cubicBezTo>
                  <a:cubicBezTo>
                    <a:pt x="881" y="115"/>
                    <a:pt x="828" y="118"/>
                    <a:pt x="806" y="155"/>
                  </a:cubicBezTo>
                  <a:cubicBezTo>
                    <a:pt x="788" y="185"/>
                    <a:pt x="799" y="228"/>
                    <a:pt x="830" y="245"/>
                  </a:cubicBezTo>
                  <a:cubicBezTo>
                    <a:pt x="864" y="264"/>
                    <a:pt x="909" y="243"/>
                    <a:pt x="919" y="206"/>
                  </a:cubicBezTo>
                  <a:cubicBezTo>
                    <a:pt x="920" y="206"/>
                    <a:pt x="920" y="206"/>
                    <a:pt x="920" y="205"/>
                  </a:cubicBezTo>
                  <a:cubicBezTo>
                    <a:pt x="917" y="248"/>
                    <a:pt x="862" y="263"/>
                    <a:pt x="825" y="255"/>
                  </a:cubicBezTo>
                  <a:cubicBezTo>
                    <a:pt x="781" y="245"/>
                    <a:pt x="758" y="204"/>
                    <a:pt x="773" y="162"/>
                  </a:cubicBezTo>
                  <a:cubicBezTo>
                    <a:pt x="790" y="117"/>
                    <a:pt x="839" y="97"/>
                    <a:pt x="883" y="91"/>
                  </a:cubicBezTo>
                  <a:close/>
                  <a:moveTo>
                    <a:pt x="792" y="114"/>
                  </a:moveTo>
                  <a:cubicBezTo>
                    <a:pt x="787" y="118"/>
                    <a:pt x="783" y="123"/>
                    <a:pt x="779" y="128"/>
                  </a:cubicBezTo>
                  <a:cubicBezTo>
                    <a:pt x="779" y="128"/>
                    <a:pt x="778" y="128"/>
                    <a:pt x="778" y="128"/>
                  </a:cubicBezTo>
                  <a:cubicBezTo>
                    <a:pt x="776" y="127"/>
                    <a:pt x="776" y="127"/>
                    <a:pt x="776" y="127"/>
                  </a:cubicBezTo>
                  <a:cubicBezTo>
                    <a:pt x="774" y="126"/>
                    <a:pt x="772" y="130"/>
                    <a:pt x="774" y="131"/>
                  </a:cubicBezTo>
                  <a:cubicBezTo>
                    <a:pt x="770" y="128"/>
                    <a:pt x="760" y="128"/>
                    <a:pt x="754" y="127"/>
                  </a:cubicBezTo>
                  <a:cubicBezTo>
                    <a:pt x="748" y="125"/>
                    <a:pt x="742" y="123"/>
                    <a:pt x="736" y="121"/>
                  </a:cubicBezTo>
                  <a:cubicBezTo>
                    <a:pt x="723" y="115"/>
                    <a:pt x="711" y="107"/>
                    <a:pt x="701" y="98"/>
                  </a:cubicBezTo>
                  <a:cubicBezTo>
                    <a:pt x="682" y="80"/>
                    <a:pt x="665" y="55"/>
                    <a:pt x="664" y="28"/>
                  </a:cubicBezTo>
                  <a:cubicBezTo>
                    <a:pt x="687" y="78"/>
                    <a:pt x="738" y="112"/>
                    <a:pt x="792" y="114"/>
                  </a:cubicBezTo>
                  <a:close/>
                  <a:moveTo>
                    <a:pt x="658" y="24"/>
                  </a:moveTo>
                  <a:cubicBezTo>
                    <a:pt x="659" y="23"/>
                    <a:pt x="659" y="22"/>
                    <a:pt x="660" y="21"/>
                  </a:cubicBezTo>
                  <a:cubicBezTo>
                    <a:pt x="660" y="21"/>
                    <a:pt x="660" y="21"/>
                    <a:pt x="660" y="21"/>
                  </a:cubicBezTo>
                  <a:cubicBezTo>
                    <a:pt x="655" y="35"/>
                    <a:pt x="661" y="51"/>
                    <a:pt x="668" y="64"/>
                  </a:cubicBezTo>
                  <a:cubicBezTo>
                    <a:pt x="675" y="79"/>
                    <a:pt x="685" y="92"/>
                    <a:pt x="698" y="104"/>
                  </a:cubicBezTo>
                  <a:cubicBezTo>
                    <a:pt x="709" y="114"/>
                    <a:pt x="723" y="123"/>
                    <a:pt x="738" y="128"/>
                  </a:cubicBezTo>
                  <a:cubicBezTo>
                    <a:pt x="746" y="132"/>
                    <a:pt x="761" y="138"/>
                    <a:pt x="772" y="137"/>
                  </a:cubicBezTo>
                  <a:cubicBezTo>
                    <a:pt x="768" y="143"/>
                    <a:pt x="764" y="149"/>
                    <a:pt x="762" y="156"/>
                  </a:cubicBezTo>
                  <a:cubicBezTo>
                    <a:pt x="761" y="156"/>
                    <a:pt x="760" y="155"/>
                    <a:pt x="759" y="155"/>
                  </a:cubicBezTo>
                  <a:cubicBezTo>
                    <a:pt x="755" y="153"/>
                    <a:pt x="751" y="152"/>
                    <a:pt x="747" y="150"/>
                  </a:cubicBezTo>
                  <a:cubicBezTo>
                    <a:pt x="740" y="147"/>
                    <a:pt x="733" y="144"/>
                    <a:pt x="727" y="140"/>
                  </a:cubicBezTo>
                  <a:cubicBezTo>
                    <a:pt x="714" y="132"/>
                    <a:pt x="703" y="122"/>
                    <a:pt x="692" y="111"/>
                  </a:cubicBezTo>
                  <a:cubicBezTo>
                    <a:pt x="669" y="88"/>
                    <a:pt x="654" y="58"/>
                    <a:pt x="658" y="24"/>
                  </a:cubicBezTo>
                  <a:close/>
                  <a:moveTo>
                    <a:pt x="649" y="44"/>
                  </a:moveTo>
                  <a:cubicBezTo>
                    <a:pt x="650" y="40"/>
                    <a:pt x="651" y="36"/>
                    <a:pt x="653" y="32"/>
                  </a:cubicBezTo>
                  <a:cubicBezTo>
                    <a:pt x="651" y="64"/>
                    <a:pt x="667" y="94"/>
                    <a:pt x="690" y="117"/>
                  </a:cubicBezTo>
                  <a:cubicBezTo>
                    <a:pt x="702" y="131"/>
                    <a:pt x="717" y="143"/>
                    <a:pt x="733" y="152"/>
                  </a:cubicBezTo>
                  <a:cubicBezTo>
                    <a:pt x="739" y="155"/>
                    <a:pt x="750" y="161"/>
                    <a:pt x="760" y="163"/>
                  </a:cubicBezTo>
                  <a:cubicBezTo>
                    <a:pt x="758" y="167"/>
                    <a:pt x="758" y="170"/>
                    <a:pt x="757" y="174"/>
                  </a:cubicBezTo>
                  <a:cubicBezTo>
                    <a:pt x="757" y="177"/>
                    <a:pt x="756" y="179"/>
                    <a:pt x="756" y="182"/>
                  </a:cubicBezTo>
                  <a:cubicBezTo>
                    <a:pt x="743" y="188"/>
                    <a:pt x="721" y="171"/>
                    <a:pt x="711" y="164"/>
                  </a:cubicBezTo>
                  <a:cubicBezTo>
                    <a:pt x="696" y="154"/>
                    <a:pt x="683" y="141"/>
                    <a:pt x="673" y="127"/>
                  </a:cubicBezTo>
                  <a:cubicBezTo>
                    <a:pt x="656" y="102"/>
                    <a:pt x="645" y="73"/>
                    <a:pt x="649" y="44"/>
                  </a:cubicBezTo>
                  <a:close/>
                  <a:moveTo>
                    <a:pt x="675" y="139"/>
                  </a:moveTo>
                  <a:cubicBezTo>
                    <a:pt x="688" y="155"/>
                    <a:pt x="704" y="169"/>
                    <a:pt x="723" y="180"/>
                  </a:cubicBezTo>
                  <a:cubicBezTo>
                    <a:pt x="731" y="184"/>
                    <a:pt x="746" y="193"/>
                    <a:pt x="756" y="190"/>
                  </a:cubicBezTo>
                  <a:cubicBezTo>
                    <a:pt x="756" y="196"/>
                    <a:pt x="757" y="202"/>
                    <a:pt x="758" y="208"/>
                  </a:cubicBezTo>
                  <a:cubicBezTo>
                    <a:pt x="721" y="196"/>
                    <a:pt x="686" y="175"/>
                    <a:pt x="664" y="142"/>
                  </a:cubicBezTo>
                  <a:cubicBezTo>
                    <a:pt x="652" y="123"/>
                    <a:pt x="645" y="101"/>
                    <a:pt x="644" y="78"/>
                  </a:cubicBezTo>
                  <a:cubicBezTo>
                    <a:pt x="644" y="77"/>
                    <a:pt x="644" y="75"/>
                    <a:pt x="644" y="73"/>
                  </a:cubicBezTo>
                  <a:cubicBezTo>
                    <a:pt x="648" y="97"/>
                    <a:pt x="660" y="121"/>
                    <a:pt x="675" y="139"/>
                  </a:cubicBezTo>
                  <a:close/>
                  <a:moveTo>
                    <a:pt x="640" y="55"/>
                  </a:moveTo>
                  <a:cubicBezTo>
                    <a:pt x="635" y="84"/>
                    <a:pt x="643" y="118"/>
                    <a:pt x="656" y="141"/>
                  </a:cubicBezTo>
                  <a:cubicBezTo>
                    <a:pt x="679" y="180"/>
                    <a:pt x="719" y="204"/>
                    <a:pt x="761" y="216"/>
                  </a:cubicBezTo>
                  <a:cubicBezTo>
                    <a:pt x="769" y="237"/>
                    <a:pt x="786" y="253"/>
                    <a:pt x="808" y="262"/>
                  </a:cubicBezTo>
                  <a:cubicBezTo>
                    <a:pt x="751" y="259"/>
                    <a:pt x="695" y="234"/>
                    <a:pt x="662" y="187"/>
                  </a:cubicBezTo>
                  <a:cubicBezTo>
                    <a:pt x="635" y="148"/>
                    <a:pt x="627" y="99"/>
                    <a:pt x="640" y="55"/>
                  </a:cubicBezTo>
                  <a:close/>
                  <a:moveTo>
                    <a:pt x="630" y="63"/>
                  </a:moveTo>
                  <a:cubicBezTo>
                    <a:pt x="625" y="76"/>
                    <a:pt x="621" y="90"/>
                    <a:pt x="618" y="105"/>
                  </a:cubicBezTo>
                  <a:cubicBezTo>
                    <a:pt x="598" y="158"/>
                    <a:pt x="605" y="222"/>
                    <a:pt x="638" y="269"/>
                  </a:cubicBezTo>
                  <a:cubicBezTo>
                    <a:pt x="656" y="294"/>
                    <a:pt x="680" y="314"/>
                    <a:pt x="708" y="327"/>
                  </a:cubicBezTo>
                  <a:cubicBezTo>
                    <a:pt x="733" y="339"/>
                    <a:pt x="770" y="351"/>
                    <a:pt x="798" y="343"/>
                  </a:cubicBezTo>
                  <a:cubicBezTo>
                    <a:pt x="801" y="342"/>
                    <a:pt x="801" y="337"/>
                    <a:pt x="798" y="337"/>
                  </a:cubicBezTo>
                  <a:cubicBezTo>
                    <a:pt x="784" y="335"/>
                    <a:pt x="771" y="336"/>
                    <a:pt x="757" y="334"/>
                  </a:cubicBezTo>
                  <a:cubicBezTo>
                    <a:pt x="742" y="332"/>
                    <a:pt x="728" y="327"/>
                    <a:pt x="714" y="321"/>
                  </a:cubicBezTo>
                  <a:cubicBezTo>
                    <a:pt x="686" y="309"/>
                    <a:pt x="662" y="290"/>
                    <a:pt x="644" y="265"/>
                  </a:cubicBezTo>
                  <a:cubicBezTo>
                    <a:pt x="616" y="226"/>
                    <a:pt x="607" y="178"/>
                    <a:pt x="615" y="132"/>
                  </a:cubicBezTo>
                  <a:cubicBezTo>
                    <a:pt x="613" y="174"/>
                    <a:pt x="624" y="216"/>
                    <a:pt x="654" y="248"/>
                  </a:cubicBezTo>
                  <a:cubicBezTo>
                    <a:pt x="678" y="273"/>
                    <a:pt x="709" y="290"/>
                    <a:pt x="741" y="299"/>
                  </a:cubicBezTo>
                  <a:cubicBezTo>
                    <a:pt x="773" y="308"/>
                    <a:pt x="812" y="311"/>
                    <a:pt x="846" y="305"/>
                  </a:cubicBezTo>
                  <a:cubicBezTo>
                    <a:pt x="825" y="319"/>
                    <a:pt x="805" y="333"/>
                    <a:pt x="792" y="352"/>
                  </a:cubicBezTo>
                  <a:cubicBezTo>
                    <a:pt x="787" y="352"/>
                    <a:pt x="781" y="352"/>
                    <a:pt x="775" y="353"/>
                  </a:cubicBezTo>
                  <a:cubicBezTo>
                    <a:pt x="765" y="354"/>
                    <a:pt x="754" y="357"/>
                    <a:pt x="744" y="361"/>
                  </a:cubicBezTo>
                  <a:cubicBezTo>
                    <a:pt x="675" y="340"/>
                    <a:pt x="618" y="292"/>
                    <a:pt x="601" y="219"/>
                  </a:cubicBezTo>
                  <a:cubicBezTo>
                    <a:pt x="587" y="163"/>
                    <a:pt x="602" y="110"/>
                    <a:pt x="630" y="63"/>
                  </a:cubicBezTo>
                  <a:close/>
                  <a:moveTo>
                    <a:pt x="599" y="256"/>
                  </a:moveTo>
                  <a:cubicBezTo>
                    <a:pt x="601" y="260"/>
                    <a:pt x="603" y="263"/>
                    <a:pt x="604" y="267"/>
                  </a:cubicBezTo>
                  <a:cubicBezTo>
                    <a:pt x="610" y="279"/>
                    <a:pt x="617" y="291"/>
                    <a:pt x="623" y="303"/>
                  </a:cubicBezTo>
                  <a:cubicBezTo>
                    <a:pt x="641" y="339"/>
                    <a:pt x="665" y="379"/>
                    <a:pt x="708" y="382"/>
                  </a:cubicBezTo>
                  <a:cubicBezTo>
                    <a:pt x="697" y="391"/>
                    <a:pt x="688" y="400"/>
                    <a:pt x="680" y="411"/>
                  </a:cubicBezTo>
                  <a:cubicBezTo>
                    <a:pt x="678" y="410"/>
                    <a:pt x="674" y="411"/>
                    <a:pt x="674" y="414"/>
                  </a:cubicBezTo>
                  <a:cubicBezTo>
                    <a:pt x="674" y="416"/>
                    <a:pt x="647" y="402"/>
                    <a:pt x="645" y="400"/>
                  </a:cubicBezTo>
                  <a:cubicBezTo>
                    <a:pt x="637" y="393"/>
                    <a:pt x="631" y="385"/>
                    <a:pt x="625" y="377"/>
                  </a:cubicBezTo>
                  <a:cubicBezTo>
                    <a:pt x="613" y="359"/>
                    <a:pt x="604" y="339"/>
                    <a:pt x="596" y="319"/>
                  </a:cubicBezTo>
                  <a:cubicBezTo>
                    <a:pt x="579" y="278"/>
                    <a:pt x="564" y="236"/>
                    <a:pt x="540" y="197"/>
                  </a:cubicBezTo>
                  <a:cubicBezTo>
                    <a:pt x="522" y="167"/>
                    <a:pt x="495" y="135"/>
                    <a:pt x="457" y="131"/>
                  </a:cubicBezTo>
                  <a:cubicBezTo>
                    <a:pt x="427" y="128"/>
                    <a:pt x="392" y="150"/>
                    <a:pt x="397" y="184"/>
                  </a:cubicBezTo>
                  <a:cubicBezTo>
                    <a:pt x="399" y="201"/>
                    <a:pt x="412" y="214"/>
                    <a:pt x="428" y="218"/>
                  </a:cubicBezTo>
                  <a:cubicBezTo>
                    <a:pt x="446" y="222"/>
                    <a:pt x="462" y="215"/>
                    <a:pt x="473" y="201"/>
                  </a:cubicBezTo>
                  <a:cubicBezTo>
                    <a:pt x="473" y="202"/>
                    <a:pt x="473" y="203"/>
                    <a:pt x="473" y="204"/>
                  </a:cubicBezTo>
                  <a:cubicBezTo>
                    <a:pt x="473" y="204"/>
                    <a:pt x="472" y="204"/>
                    <a:pt x="472" y="205"/>
                  </a:cubicBezTo>
                  <a:cubicBezTo>
                    <a:pt x="443" y="243"/>
                    <a:pt x="385" y="228"/>
                    <a:pt x="374" y="184"/>
                  </a:cubicBezTo>
                  <a:cubicBezTo>
                    <a:pt x="362" y="137"/>
                    <a:pt x="404" y="98"/>
                    <a:pt x="448" y="99"/>
                  </a:cubicBezTo>
                  <a:cubicBezTo>
                    <a:pt x="497" y="100"/>
                    <a:pt x="534" y="138"/>
                    <a:pt x="557" y="177"/>
                  </a:cubicBezTo>
                  <a:cubicBezTo>
                    <a:pt x="573" y="203"/>
                    <a:pt x="586" y="229"/>
                    <a:pt x="599" y="256"/>
                  </a:cubicBezTo>
                  <a:close/>
                  <a:moveTo>
                    <a:pt x="377" y="86"/>
                  </a:moveTo>
                  <a:cubicBezTo>
                    <a:pt x="411" y="55"/>
                    <a:pt x="465" y="48"/>
                    <a:pt x="506" y="67"/>
                  </a:cubicBezTo>
                  <a:cubicBezTo>
                    <a:pt x="548" y="87"/>
                    <a:pt x="575" y="128"/>
                    <a:pt x="582" y="172"/>
                  </a:cubicBezTo>
                  <a:cubicBezTo>
                    <a:pt x="582" y="186"/>
                    <a:pt x="583" y="199"/>
                    <a:pt x="585" y="213"/>
                  </a:cubicBezTo>
                  <a:cubicBezTo>
                    <a:pt x="567" y="177"/>
                    <a:pt x="547" y="141"/>
                    <a:pt x="515" y="117"/>
                  </a:cubicBezTo>
                  <a:cubicBezTo>
                    <a:pt x="480" y="90"/>
                    <a:pt x="432" y="81"/>
                    <a:pt x="395" y="108"/>
                  </a:cubicBezTo>
                  <a:cubicBezTo>
                    <a:pt x="364" y="131"/>
                    <a:pt x="354" y="174"/>
                    <a:pt x="376" y="207"/>
                  </a:cubicBezTo>
                  <a:cubicBezTo>
                    <a:pt x="398" y="238"/>
                    <a:pt x="445" y="242"/>
                    <a:pt x="470" y="214"/>
                  </a:cubicBezTo>
                  <a:cubicBezTo>
                    <a:pt x="462" y="230"/>
                    <a:pt x="443" y="241"/>
                    <a:pt x="424" y="245"/>
                  </a:cubicBezTo>
                  <a:cubicBezTo>
                    <a:pt x="393" y="252"/>
                    <a:pt x="369" y="241"/>
                    <a:pt x="354" y="213"/>
                  </a:cubicBezTo>
                  <a:cubicBezTo>
                    <a:pt x="333" y="172"/>
                    <a:pt x="343" y="118"/>
                    <a:pt x="377" y="86"/>
                  </a:cubicBezTo>
                  <a:close/>
                  <a:moveTo>
                    <a:pt x="141" y="202"/>
                  </a:moveTo>
                  <a:cubicBezTo>
                    <a:pt x="169" y="212"/>
                    <a:pt x="201" y="208"/>
                    <a:pt x="229" y="202"/>
                  </a:cubicBezTo>
                  <a:cubicBezTo>
                    <a:pt x="229" y="216"/>
                    <a:pt x="231" y="230"/>
                    <a:pt x="232" y="242"/>
                  </a:cubicBezTo>
                  <a:cubicBezTo>
                    <a:pt x="145" y="206"/>
                    <a:pt x="145" y="206"/>
                    <a:pt x="145" y="206"/>
                  </a:cubicBezTo>
                  <a:cubicBezTo>
                    <a:pt x="143" y="205"/>
                    <a:pt x="141" y="206"/>
                    <a:pt x="139" y="208"/>
                  </a:cubicBezTo>
                  <a:cubicBezTo>
                    <a:pt x="133" y="204"/>
                    <a:pt x="127" y="201"/>
                    <a:pt x="122" y="197"/>
                  </a:cubicBezTo>
                  <a:cubicBezTo>
                    <a:pt x="114" y="191"/>
                    <a:pt x="103" y="183"/>
                    <a:pt x="99" y="173"/>
                  </a:cubicBezTo>
                  <a:cubicBezTo>
                    <a:pt x="99" y="166"/>
                    <a:pt x="100" y="159"/>
                    <a:pt x="102" y="154"/>
                  </a:cubicBezTo>
                  <a:cubicBezTo>
                    <a:pt x="102" y="155"/>
                    <a:pt x="102" y="156"/>
                    <a:pt x="102" y="157"/>
                  </a:cubicBezTo>
                  <a:cubicBezTo>
                    <a:pt x="102" y="157"/>
                    <a:pt x="101" y="157"/>
                    <a:pt x="101" y="158"/>
                  </a:cubicBezTo>
                  <a:cubicBezTo>
                    <a:pt x="98" y="179"/>
                    <a:pt x="124" y="196"/>
                    <a:pt x="141" y="202"/>
                  </a:cubicBezTo>
                  <a:close/>
                  <a:moveTo>
                    <a:pt x="150" y="292"/>
                  </a:moveTo>
                  <a:cubicBezTo>
                    <a:pt x="128" y="292"/>
                    <a:pt x="110" y="289"/>
                    <a:pt x="93" y="274"/>
                  </a:cubicBezTo>
                  <a:cubicBezTo>
                    <a:pt x="77" y="260"/>
                    <a:pt x="68" y="239"/>
                    <a:pt x="67" y="218"/>
                  </a:cubicBezTo>
                  <a:cubicBezTo>
                    <a:pt x="65" y="198"/>
                    <a:pt x="70" y="177"/>
                    <a:pt x="80" y="159"/>
                  </a:cubicBezTo>
                  <a:cubicBezTo>
                    <a:pt x="86" y="151"/>
                    <a:pt x="92" y="143"/>
                    <a:pt x="101" y="137"/>
                  </a:cubicBezTo>
                  <a:cubicBezTo>
                    <a:pt x="104" y="134"/>
                    <a:pt x="110" y="131"/>
                    <a:pt x="114" y="130"/>
                  </a:cubicBezTo>
                  <a:cubicBezTo>
                    <a:pt x="129" y="132"/>
                    <a:pt x="133" y="139"/>
                    <a:pt x="128" y="150"/>
                  </a:cubicBezTo>
                  <a:cubicBezTo>
                    <a:pt x="124" y="155"/>
                    <a:pt x="119" y="158"/>
                    <a:pt x="114" y="159"/>
                  </a:cubicBezTo>
                  <a:cubicBezTo>
                    <a:pt x="113" y="157"/>
                    <a:pt x="113" y="154"/>
                    <a:pt x="113" y="151"/>
                  </a:cubicBezTo>
                  <a:cubicBezTo>
                    <a:pt x="113" y="148"/>
                    <a:pt x="110" y="146"/>
                    <a:pt x="107" y="146"/>
                  </a:cubicBezTo>
                  <a:cubicBezTo>
                    <a:pt x="107" y="146"/>
                    <a:pt x="107" y="146"/>
                    <a:pt x="106" y="146"/>
                  </a:cubicBezTo>
                  <a:cubicBezTo>
                    <a:pt x="106" y="146"/>
                    <a:pt x="106" y="147"/>
                    <a:pt x="106" y="147"/>
                  </a:cubicBezTo>
                  <a:cubicBezTo>
                    <a:pt x="105" y="147"/>
                    <a:pt x="105" y="147"/>
                    <a:pt x="104" y="147"/>
                  </a:cubicBezTo>
                  <a:cubicBezTo>
                    <a:pt x="100" y="150"/>
                    <a:pt x="97" y="154"/>
                    <a:pt x="96" y="159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4" y="163"/>
                    <a:pt x="94" y="166"/>
                    <a:pt x="94" y="168"/>
                  </a:cubicBezTo>
                  <a:cubicBezTo>
                    <a:pt x="92" y="184"/>
                    <a:pt x="97" y="203"/>
                    <a:pt x="100" y="213"/>
                  </a:cubicBezTo>
                  <a:cubicBezTo>
                    <a:pt x="107" y="234"/>
                    <a:pt x="125" y="260"/>
                    <a:pt x="147" y="268"/>
                  </a:cubicBezTo>
                  <a:cubicBezTo>
                    <a:pt x="150" y="277"/>
                    <a:pt x="153" y="287"/>
                    <a:pt x="157" y="296"/>
                  </a:cubicBezTo>
                  <a:cubicBezTo>
                    <a:pt x="155" y="296"/>
                    <a:pt x="154" y="296"/>
                    <a:pt x="152" y="296"/>
                  </a:cubicBezTo>
                  <a:cubicBezTo>
                    <a:pt x="153" y="294"/>
                    <a:pt x="152" y="292"/>
                    <a:pt x="150" y="292"/>
                  </a:cubicBezTo>
                  <a:close/>
                  <a:moveTo>
                    <a:pt x="99" y="182"/>
                  </a:moveTo>
                  <a:cubicBezTo>
                    <a:pt x="102" y="186"/>
                    <a:pt x="106" y="190"/>
                    <a:pt x="110" y="193"/>
                  </a:cubicBezTo>
                  <a:cubicBezTo>
                    <a:pt x="118" y="201"/>
                    <a:pt x="127" y="209"/>
                    <a:pt x="137" y="215"/>
                  </a:cubicBezTo>
                  <a:cubicBezTo>
                    <a:pt x="138" y="229"/>
                    <a:pt x="141" y="244"/>
                    <a:pt x="144" y="258"/>
                  </a:cubicBezTo>
                  <a:cubicBezTo>
                    <a:pt x="130" y="247"/>
                    <a:pt x="118" y="237"/>
                    <a:pt x="109" y="220"/>
                  </a:cubicBezTo>
                  <a:cubicBezTo>
                    <a:pt x="104" y="209"/>
                    <a:pt x="101" y="197"/>
                    <a:pt x="100" y="186"/>
                  </a:cubicBezTo>
                  <a:cubicBezTo>
                    <a:pt x="100" y="184"/>
                    <a:pt x="99" y="183"/>
                    <a:pt x="99" y="182"/>
                  </a:cubicBezTo>
                  <a:close/>
                  <a:moveTo>
                    <a:pt x="56" y="149"/>
                  </a:moveTo>
                  <a:cubicBezTo>
                    <a:pt x="75" y="124"/>
                    <a:pt x="110" y="92"/>
                    <a:pt x="144" y="106"/>
                  </a:cubicBezTo>
                  <a:cubicBezTo>
                    <a:pt x="161" y="113"/>
                    <a:pt x="167" y="134"/>
                    <a:pt x="156" y="150"/>
                  </a:cubicBezTo>
                  <a:cubicBezTo>
                    <a:pt x="147" y="163"/>
                    <a:pt x="131" y="167"/>
                    <a:pt x="116" y="165"/>
                  </a:cubicBezTo>
                  <a:cubicBezTo>
                    <a:pt x="116" y="164"/>
                    <a:pt x="115" y="164"/>
                    <a:pt x="115" y="163"/>
                  </a:cubicBezTo>
                  <a:cubicBezTo>
                    <a:pt x="125" y="161"/>
                    <a:pt x="134" y="156"/>
                    <a:pt x="136" y="145"/>
                  </a:cubicBezTo>
                  <a:cubicBezTo>
                    <a:pt x="137" y="138"/>
                    <a:pt x="133" y="128"/>
                    <a:pt x="125" y="125"/>
                  </a:cubicBezTo>
                  <a:cubicBezTo>
                    <a:pt x="114" y="120"/>
                    <a:pt x="100" y="129"/>
                    <a:pt x="92" y="136"/>
                  </a:cubicBezTo>
                  <a:cubicBezTo>
                    <a:pt x="81" y="145"/>
                    <a:pt x="73" y="158"/>
                    <a:pt x="67" y="171"/>
                  </a:cubicBezTo>
                  <a:cubicBezTo>
                    <a:pt x="55" y="202"/>
                    <a:pt x="57" y="239"/>
                    <a:pt x="77" y="266"/>
                  </a:cubicBezTo>
                  <a:cubicBezTo>
                    <a:pt x="87" y="280"/>
                    <a:pt x="104" y="293"/>
                    <a:pt x="122" y="298"/>
                  </a:cubicBezTo>
                  <a:cubicBezTo>
                    <a:pt x="109" y="299"/>
                    <a:pt x="97" y="301"/>
                    <a:pt x="84" y="305"/>
                  </a:cubicBezTo>
                  <a:cubicBezTo>
                    <a:pt x="79" y="306"/>
                    <a:pt x="73" y="307"/>
                    <a:pt x="66" y="309"/>
                  </a:cubicBezTo>
                  <a:cubicBezTo>
                    <a:pt x="19" y="267"/>
                    <a:pt x="20" y="198"/>
                    <a:pt x="56" y="149"/>
                  </a:cubicBezTo>
                  <a:close/>
                  <a:moveTo>
                    <a:pt x="114" y="373"/>
                  </a:moveTo>
                  <a:cubicBezTo>
                    <a:pt x="114" y="389"/>
                    <a:pt x="113" y="406"/>
                    <a:pt x="115" y="422"/>
                  </a:cubicBezTo>
                  <a:cubicBezTo>
                    <a:pt x="96" y="412"/>
                    <a:pt x="78" y="403"/>
                    <a:pt x="59" y="394"/>
                  </a:cubicBezTo>
                  <a:cubicBezTo>
                    <a:pt x="60" y="393"/>
                    <a:pt x="60" y="393"/>
                    <a:pt x="60" y="391"/>
                  </a:cubicBezTo>
                  <a:cubicBezTo>
                    <a:pt x="62" y="381"/>
                    <a:pt x="59" y="371"/>
                    <a:pt x="59" y="361"/>
                  </a:cubicBezTo>
                  <a:cubicBezTo>
                    <a:pt x="58" y="354"/>
                    <a:pt x="58" y="347"/>
                    <a:pt x="58" y="341"/>
                  </a:cubicBezTo>
                  <a:cubicBezTo>
                    <a:pt x="79" y="348"/>
                    <a:pt x="97" y="359"/>
                    <a:pt x="114" y="373"/>
                  </a:cubicBezTo>
                  <a:close/>
                  <a:moveTo>
                    <a:pt x="237" y="258"/>
                  </a:moveTo>
                  <a:cubicBezTo>
                    <a:pt x="241" y="259"/>
                    <a:pt x="245" y="255"/>
                    <a:pt x="245" y="252"/>
                  </a:cubicBezTo>
                  <a:cubicBezTo>
                    <a:pt x="243" y="219"/>
                    <a:pt x="231" y="166"/>
                    <a:pt x="265" y="146"/>
                  </a:cubicBezTo>
                  <a:cubicBezTo>
                    <a:pt x="267" y="152"/>
                    <a:pt x="270" y="159"/>
                    <a:pt x="271" y="161"/>
                  </a:cubicBezTo>
                  <a:cubicBezTo>
                    <a:pt x="271" y="162"/>
                    <a:pt x="272" y="163"/>
                    <a:pt x="272" y="164"/>
                  </a:cubicBezTo>
                  <a:cubicBezTo>
                    <a:pt x="269" y="195"/>
                    <a:pt x="270" y="228"/>
                    <a:pt x="269" y="259"/>
                  </a:cubicBezTo>
                  <a:cubicBezTo>
                    <a:pt x="269" y="262"/>
                    <a:pt x="269" y="266"/>
                    <a:pt x="268" y="270"/>
                  </a:cubicBezTo>
                  <a:cubicBezTo>
                    <a:pt x="268" y="272"/>
                    <a:pt x="268" y="273"/>
                    <a:pt x="268" y="275"/>
                  </a:cubicBezTo>
                  <a:cubicBezTo>
                    <a:pt x="264" y="278"/>
                    <a:pt x="259" y="282"/>
                    <a:pt x="255" y="285"/>
                  </a:cubicBezTo>
                  <a:cubicBezTo>
                    <a:pt x="249" y="286"/>
                    <a:pt x="238" y="281"/>
                    <a:pt x="232" y="279"/>
                  </a:cubicBezTo>
                  <a:cubicBezTo>
                    <a:pt x="215" y="274"/>
                    <a:pt x="199" y="267"/>
                    <a:pt x="183" y="259"/>
                  </a:cubicBezTo>
                  <a:cubicBezTo>
                    <a:pt x="181" y="258"/>
                    <a:pt x="178" y="260"/>
                    <a:pt x="179" y="263"/>
                  </a:cubicBezTo>
                  <a:cubicBezTo>
                    <a:pt x="184" y="288"/>
                    <a:pt x="189" y="312"/>
                    <a:pt x="194" y="337"/>
                  </a:cubicBezTo>
                  <a:cubicBezTo>
                    <a:pt x="159" y="333"/>
                    <a:pt x="125" y="333"/>
                    <a:pt x="90" y="335"/>
                  </a:cubicBezTo>
                  <a:cubicBezTo>
                    <a:pt x="88" y="335"/>
                    <a:pt x="87" y="337"/>
                    <a:pt x="87" y="339"/>
                  </a:cubicBezTo>
                  <a:cubicBezTo>
                    <a:pt x="76" y="333"/>
                    <a:pt x="64" y="329"/>
                    <a:pt x="52" y="325"/>
                  </a:cubicBezTo>
                  <a:cubicBezTo>
                    <a:pt x="60" y="320"/>
                    <a:pt x="71" y="319"/>
                    <a:pt x="77" y="317"/>
                  </a:cubicBezTo>
                  <a:cubicBezTo>
                    <a:pt x="86" y="315"/>
                    <a:pt x="95" y="313"/>
                    <a:pt x="104" y="311"/>
                  </a:cubicBezTo>
                  <a:cubicBezTo>
                    <a:pt x="125" y="308"/>
                    <a:pt x="145" y="307"/>
                    <a:pt x="166" y="308"/>
                  </a:cubicBezTo>
                  <a:cubicBezTo>
                    <a:pt x="171" y="308"/>
                    <a:pt x="173" y="303"/>
                    <a:pt x="171" y="299"/>
                  </a:cubicBezTo>
                  <a:cubicBezTo>
                    <a:pt x="159" y="274"/>
                    <a:pt x="152" y="248"/>
                    <a:pt x="150" y="221"/>
                  </a:cubicBezTo>
                  <a:cubicBezTo>
                    <a:pt x="179" y="233"/>
                    <a:pt x="208" y="246"/>
                    <a:pt x="237" y="258"/>
                  </a:cubicBezTo>
                  <a:close/>
                  <a:moveTo>
                    <a:pt x="196" y="184"/>
                  </a:moveTo>
                  <a:cubicBezTo>
                    <a:pt x="209" y="178"/>
                    <a:pt x="220" y="169"/>
                    <a:pt x="234" y="167"/>
                  </a:cubicBezTo>
                  <a:cubicBezTo>
                    <a:pt x="231" y="176"/>
                    <a:pt x="230" y="185"/>
                    <a:pt x="230" y="195"/>
                  </a:cubicBezTo>
                  <a:cubicBezTo>
                    <a:pt x="206" y="199"/>
                    <a:pt x="181" y="204"/>
                    <a:pt x="157" y="200"/>
                  </a:cubicBezTo>
                  <a:cubicBezTo>
                    <a:pt x="150" y="199"/>
                    <a:pt x="142" y="196"/>
                    <a:pt x="133" y="192"/>
                  </a:cubicBezTo>
                  <a:cubicBezTo>
                    <a:pt x="145" y="196"/>
                    <a:pt x="158" y="195"/>
                    <a:pt x="170" y="190"/>
                  </a:cubicBezTo>
                  <a:cubicBezTo>
                    <a:pt x="179" y="189"/>
                    <a:pt x="187" y="187"/>
                    <a:pt x="196" y="18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4" name="任意多边形 15380"/>
            <p:cNvSpPr/>
            <p:nvPr/>
          </p:nvSpPr>
          <p:spPr>
            <a:xfrm>
              <a:off x="5742" y="422"/>
              <a:ext cx="46" cy="14"/>
            </a:xfrm>
            <a:custGeom>
              <a:avLst/>
              <a:gdLst/>
              <a:ahLst/>
              <a:cxnLst/>
              <a:pathLst>
                <a:path w="23" h="7">
                  <a:moveTo>
                    <a:pt x="2" y="3"/>
                  </a:moveTo>
                  <a:cubicBezTo>
                    <a:pt x="9" y="4"/>
                    <a:pt x="16" y="5"/>
                    <a:pt x="23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9" y="1"/>
                    <a:pt x="2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5" name="任意多边形 15381"/>
            <p:cNvSpPr/>
            <p:nvPr/>
          </p:nvSpPr>
          <p:spPr>
            <a:xfrm>
              <a:off x="3171" y="472"/>
              <a:ext cx="68" cy="374"/>
            </a:xfrm>
            <a:custGeom>
              <a:avLst/>
              <a:gdLst/>
              <a:ahLst/>
              <a:cxnLst/>
              <a:pathLst>
                <a:path w="34" h="187">
                  <a:moveTo>
                    <a:pt x="15" y="124"/>
                  </a:moveTo>
                  <a:cubicBezTo>
                    <a:pt x="6" y="83"/>
                    <a:pt x="9" y="41"/>
                    <a:pt x="25" y="3"/>
                  </a:cubicBezTo>
                  <a:cubicBezTo>
                    <a:pt x="26" y="1"/>
                    <a:pt x="23" y="0"/>
                    <a:pt x="23" y="1"/>
                  </a:cubicBezTo>
                  <a:cubicBezTo>
                    <a:pt x="1" y="43"/>
                    <a:pt x="0" y="91"/>
                    <a:pt x="10" y="136"/>
                  </a:cubicBezTo>
                  <a:cubicBezTo>
                    <a:pt x="14" y="153"/>
                    <a:pt x="20" y="170"/>
                    <a:pt x="26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3" y="185"/>
                    <a:pt x="32" y="182"/>
                    <a:pt x="31" y="179"/>
                  </a:cubicBezTo>
                  <a:cubicBezTo>
                    <a:pt x="24" y="161"/>
                    <a:pt x="19" y="143"/>
                    <a:pt x="15" y="124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6" name="任意多边形 15382"/>
            <p:cNvSpPr/>
            <p:nvPr/>
          </p:nvSpPr>
          <p:spPr>
            <a:xfrm>
              <a:off x="4995" y="432"/>
              <a:ext cx="134" cy="414"/>
            </a:xfrm>
            <a:custGeom>
              <a:avLst/>
              <a:gdLst/>
              <a:ahLst/>
              <a:cxnLst/>
              <a:pathLst>
                <a:path w="67" h="207">
                  <a:moveTo>
                    <a:pt x="24" y="133"/>
                  </a:moveTo>
                  <a:cubicBezTo>
                    <a:pt x="10" y="95"/>
                    <a:pt x="1" y="36"/>
                    <a:pt x="32" y="3"/>
                  </a:cubicBezTo>
                  <a:cubicBezTo>
                    <a:pt x="33" y="2"/>
                    <a:pt x="31" y="0"/>
                    <a:pt x="30" y="1"/>
                  </a:cubicBezTo>
                  <a:cubicBezTo>
                    <a:pt x="0" y="31"/>
                    <a:pt x="4" y="84"/>
                    <a:pt x="13" y="121"/>
                  </a:cubicBezTo>
                  <a:cubicBezTo>
                    <a:pt x="19" y="144"/>
                    <a:pt x="28" y="166"/>
                    <a:pt x="41" y="185"/>
                  </a:cubicBezTo>
                  <a:cubicBezTo>
                    <a:pt x="46" y="193"/>
                    <a:pt x="52" y="200"/>
                    <a:pt x="57" y="207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63" y="203"/>
                    <a:pt x="60" y="198"/>
                    <a:pt x="56" y="194"/>
                  </a:cubicBezTo>
                  <a:cubicBezTo>
                    <a:pt x="42" y="175"/>
                    <a:pt x="31" y="155"/>
                    <a:pt x="24" y="133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7" name="任意多边形 15383"/>
            <p:cNvSpPr/>
            <p:nvPr/>
          </p:nvSpPr>
          <p:spPr>
            <a:xfrm>
              <a:off x="5668" y="796"/>
              <a:ext cx="120" cy="50"/>
            </a:xfrm>
            <a:custGeom>
              <a:avLst/>
              <a:gdLst/>
              <a:ahLst/>
              <a:cxnLst/>
              <a:pathLst>
                <a:path w="60" h="25">
                  <a:moveTo>
                    <a:pt x="11" y="25"/>
                  </a:moveTo>
                  <a:cubicBezTo>
                    <a:pt x="25" y="14"/>
                    <a:pt x="43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16" y="10"/>
                    <a:pt x="0" y="25"/>
                  </a:cubicBezTo>
                  <a:lnTo>
                    <a:pt x="11" y="25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8" name="任意多边形 15384"/>
            <p:cNvSpPr/>
            <p:nvPr/>
          </p:nvSpPr>
          <p:spPr>
            <a:xfrm>
              <a:off x="5506" y="718"/>
              <a:ext cx="282" cy="128"/>
            </a:xfrm>
            <a:custGeom>
              <a:avLst/>
              <a:gdLst/>
              <a:ahLst/>
              <a:cxnLst/>
              <a:pathLst>
                <a:path w="141" h="64">
                  <a:moveTo>
                    <a:pt x="9" y="51"/>
                  </a:moveTo>
                  <a:cubicBezTo>
                    <a:pt x="6" y="55"/>
                    <a:pt x="3" y="60"/>
                    <a:pt x="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2"/>
                    <a:pt x="13" y="59"/>
                    <a:pt x="15" y="57"/>
                  </a:cubicBezTo>
                  <a:cubicBezTo>
                    <a:pt x="45" y="18"/>
                    <a:pt x="97" y="6"/>
                    <a:pt x="141" y="22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96" y="0"/>
                    <a:pt x="42" y="10"/>
                    <a:pt x="9" y="51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9" name="任意多边形 15385"/>
            <p:cNvSpPr/>
            <p:nvPr/>
          </p:nvSpPr>
          <p:spPr>
            <a:xfrm>
              <a:off x="1642" y="842"/>
              <a:ext cx="54" cy="4"/>
            </a:xfrm>
            <a:custGeom>
              <a:avLst/>
              <a:gdLst/>
              <a:ahLst/>
              <a:cxnLst/>
              <a:pathLst>
                <a:path w="27" h="2">
                  <a:moveTo>
                    <a:pt x="0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18" y="0"/>
                    <a:pt x="9" y="0"/>
                    <a:pt x="0" y="2"/>
                  </a:cubicBez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0" name="任意多边形 15386"/>
            <p:cNvSpPr/>
            <p:nvPr/>
          </p:nvSpPr>
          <p:spPr>
            <a:xfrm>
              <a:off x="5760" y="838"/>
              <a:ext cx="28" cy="8"/>
            </a:xfrm>
            <a:custGeom>
              <a:avLst/>
              <a:gdLst/>
              <a:ahLst/>
              <a:cxnLst/>
              <a:pathLst>
                <a:path w="14" h="4">
                  <a:moveTo>
                    <a:pt x="14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9" y="1"/>
                    <a:pt x="5" y="2"/>
                    <a:pt x="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66C6C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6411" name="任意多边形 15387"/>
          <p:cNvSpPr/>
          <p:nvPr/>
        </p:nvSpPr>
        <p:spPr>
          <a:xfrm>
            <a:off x="2433638" y="2816225"/>
            <a:ext cx="971550" cy="131763"/>
          </a:xfrm>
          <a:custGeom>
            <a:avLst/>
            <a:gdLst/>
            <a:ahLst/>
            <a:cxnLst/>
            <a:pathLst>
              <a:path w="784" h="107">
                <a:moveTo>
                  <a:pt x="0" y="0"/>
                </a:moveTo>
                <a:lnTo>
                  <a:pt x="784" y="0"/>
                </a:lnTo>
                <a:lnTo>
                  <a:pt x="697" y="107"/>
                </a:lnTo>
                <a:lnTo>
                  <a:pt x="88" y="107"/>
                </a:lnTo>
                <a:lnTo>
                  <a:pt x="0" y="0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6412" name="任意多边形 15388"/>
          <p:cNvSpPr/>
          <p:nvPr/>
        </p:nvSpPr>
        <p:spPr>
          <a:xfrm>
            <a:off x="2433638" y="2193925"/>
            <a:ext cx="971550" cy="131763"/>
          </a:xfrm>
          <a:custGeom>
            <a:avLst/>
            <a:gdLst/>
            <a:ahLst/>
            <a:cxnLst/>
            <a:pathLst>
              <a:path w="784" h="106">
                <a:moveTo>
                  <a:pt x="784" y="106"/>
                </a:moveTo>
                <a:lnTo>
                  <a:pt x="0" y="106"/>
                </a:lnTo>
                <a:lnTo>
                  <a:pt x="88" y="0"/>
                </a:lnTo>
                <a:lnTo>
                  <a:pt x="697" y="0"/>
                </a:lnTo>
                <a:lnTo>
                  <a:pt x="784" y="106"/>
                </a:lnTo>
                <a:close/>
              </a:path>
            </a:pathLst>
          </a:custGeom>
          <a:solidFill>
            <a:srgbClr val="39968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6413" name="矩形 15389"/>
          <p:cNvSpPr/>
          <p:nvPr/>
        </p:nvSpPr>
        <p:spPr>
          <a:xfrm>
            <a:off x="2195513" y="2317750"/>
            <a:ext cx="5111750" cy="508000"/>
          </a:xfrm>
          <a:prstGeom prst="rect">
            <a:avLst/>
          </a:prstGeom>
          <a:solidFill>
            <a:srgbClr val="FFF2D2"/>
          </a:solidFill>
          <a:ln w="6350" cap="flat" cmpd="sng">
            <a:solidFill>
              <a:srgbClr val="66C6C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414" name="矩形 15390"/>
          <p:cNvSpPr/>
          <p:nvPr/>
        </p:nvSpPr>
        <p:spPr>
          <a:xfrm>
            <a:off x="2543175" y="2193925"/>
            <a:ext cx="754063" cy="754063"/>
          </a:xfrm>
          <a:prstGeom prst="rect">
            <a:avLst/>
          </a:prstGeom>
          <a:solidFill>
            <a:srgbClr val="66C6C2"/>
          </a:solidFill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415" name="矩形 15391"/>
          <p:cNvSpPr/>
          <p:nvPr/>
        </p:nvSpPr>
        <p:spPr>
          <a:xfrm>
            <a:off x="3851275" y="2387600"/>
            <a:ext cx="18510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66C6C2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            Significance</a:t>
            </a:r>
            <a:endParaRPr lang="en-US" altLang="zh-CN">
              <a:solidFill>
                <a:srgbClr val="66C6C2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  <p:sp>
        <p:nvSpPr>
          <p:cNvPr id="16416" name="矩形 15392"/>
          <p:cNvSpPr/>
          <p:nvPr/>
        </p:nvSpPr>
        <p:spPr>
          <a:xfrm>
            <a:off x="2581275" y="2251075"/>
            <a:ext cx="6715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3600">
                <a:solidFill>
                  <a:srgbClr val="FFF6F0"/>
                </a:solidFill>
                <a:latin typeface="Impact" panose="020B0806030902050204" pitchFamily="2" charset="0"/>
                <a:ea typeface="SimSun" panose="02010600030101010101" pitchFamily="2" charset="-122"/>
              </a:rPr>
              <a:t>03</a:t>
            </a:r>
            <a:endParaRPr lang="en-US" altLang="zh-CN" sz="3600">
              <a:solidFill>
                <a:srgbClr val="FFF6F0"/>
              </a:solidFill>
              <a:latin typeface="Impact" panose="020B0806030902050204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2148</Words>
  <Application>WPS Presentation</Application>
  <PresentationFormat>自定义</PresentationFormat>
  <Paragraphs>162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Impact</vt:lpstr>
      <vt:lpstr>Microsoft YaHei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X-DOG</dc:creator>
  <cp:lastModifiedBy>HP</cp:lastModifiedBy>
  <cp:revision>25</cp:revision>
  <dcterms:created xsi:type="dcterms:W3CDTF">2015-10-15T14:06:00Z</dcterms:created>
  <dcterms:modified xsi:type="dcterms:W3CDTF">2023-07-16T16:05:04Z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B829705B487D4DE2AC557D92CD70C27E</vt:lpwstr>
  </property>
</Properties>
</file>