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Mastering PostgreSQL Backups &amp; PITR with CloudNativePG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DBA Developers | Duration: 4 Hours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PITR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table, insert data</a:t>
            </a:r>
          </a:p>
          <a:p>
            <a:r>
              <a:t>2. Note current_timestamp</a:t>
            </a:r>
          </a:p>
          <a:p>
            <a:r>
              <a:t>3. Insert more rows</a:t>
            </a:r>
          </a:p>
          <a:p>
            <a:r>
              <a:t>4. Restore to timestamp before last insert</a:t>
            </a:r>
          </a:p>
          <a:p>
            <a:r>
              <a:t>5. Validate data restored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pg_stat_archiver, S3 folder check</a:t>
            </a:r>
          </a:p>
          <a:p>
            <a:r>
              <a:t>• kubectl get backup / describe</a:t>
            </a:r>
          </a:p>
          <a:p>
            <a:r>
              <a:t>• Logs: operator, pod logs</a:t>
            </a:r>
          </a:p>
          <a:p>
            <a:r>
              <a:t>• WAL not archived or target out of range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ScheduledBackup</a:t>
            </a:r>
          </a:p>
          <a:p>
            <a:r>
              <a:t>• Test PITR regularly</a:t>
            </a:r>
          </a:p>
          <a:p>
            <a:r>
              <a:t>• Store backups externally</a:t>
            </a:r>
          </a:p>
          <a:p>
            <a:r>
              <a:t>• Enable access controls</a:t>
            </a:r>
          </a:p>
          <a:p>
            <a:r>
              <a:t>• Use lifecycle policy on object store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https://cloudnative-pg.io/documentation/1.26/</a:t>
            </a:r>
          </a:p>
          <a:p>
            <a:r>
              <a:t>• PostgreSQL PITR Docs</a:t>
            </a:r>
          </a:p>
          <a:p>
            <a:r>
              <a:t>• API Reference: Backup &amp; ScheduledBackup</a:t>
            </a:r>
          </a:p>
          <a:p>
            <a:r>
              <a:t>• Tools: MinIO, kubectl, psql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Introduction to CloudNativePG</a:t>
            </a:r>
          </a:p>
          <a:p>
            <a:r>
              <a:t>• Full Backup Strategies (On-Demand, Scheduled)</a:t>
            </a:r>
          </a:p>
          <a:p>
            <a:r>
              <a:t>• WAL Archiving (Concepts + Demo)</a:t>
            </a:r>
          </a:p>
          <a:p>
            <a:r>
              <a:t>• Point-in-Time Recovery (PITR)</a:t>
            </a:r>
          </a:p>
          <a:p>
            <a:r>
              <a:t>• Hands-on Labs</a:t>
            </a:r>
          </a:p>
          <a:p>
            <a:r>
              <a:t>• Troubleshooting &amp; Validation</a:t>
            </a:r>
          </a:p>
          <a:p>
            <a:r>
              <a:t>• Best Practices and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CloudNativePG?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Kubernetes operator for PostgreSQL</a:t>
            </a:r>
          </a:p>
          <a:p>
            <a:r>
              <a:t>• Manages clusters, backups, replication, failover</a:t>
            </a:r>
          </a:p>
          <a:p>
            <a:r>
              <a:t>• CRD-based resources: Cluster, Backup, ScheduledBackup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Backup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On-Demand Backup Example:</a:t>
            </a:r>
          </a:p>
          <a:p>
            <a:r>
              <a:t>apiVersion: postgresql.cnpg.io/v1</a:t>
            </a:r>
          </a:p>
          <a:p>
            <a:r>
              <a:t>kind: Backup</a:t>
            </a:r>
          </a:p>
          <a:p>
            <a:r>
              <a:t>metadata: name: backup-on-demand</a:t>
            </a:r>
          </a:p>
          <a:p>
            <a:r>
              <a:t>spec: cluster: name: cluster-example</a:t>
            </a:r>
          </a:p>
          <a:p/>
          <a:p>
            <a:r>
              <a:t>• Scheduled Backup: Daily at 1 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Scheduled Backup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apiVersion: postgresql.cnpg.io/v1</a:t>
            </a:r>
          </a:p>
          <a:p>
            <a:r>
              <a:t>kind: ScheduledBackup</a:t>
            </a:r>
          </a:p>
          <a:p>
            <a:r>
              <a:t>metadata: name: daily-backup</a:t>
            </a:r>
          </a:p>
          <a:p>
            <a:r>
              <a:t>spec:</a:t>
            </a:r>
          </a:p>
          <a:p>
            <a:r>
              <a:t>  schedule: "0 1 * * *"</a:t>
            </a:r>
          </a:p>
          <a:p>
            <a:r>
              <a:t>  backupOwnerReference: self</a:t>
            </a:r>
          </a:p>
          <a:p>
            <a:r>
              <a:t>  cluster: name: cluster-example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 Destination (MinIO/S3)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backup:</a:t>
            </a:r>
          </a:p>
          <a:p>
            <a:r>
              <a:t>  barmanObjectStore:</a:t>
            </a:r>
          </a:p>
          <a:p>
            <a:r>
              <a:t>    destinationPath: s3://backups/</a:t>
            </a:r>
          </a:p>
          <a:p>
            <a:r>
              <a:t>    endpointURL: http://minio.default.svc:9000</a:t>
            </a:r>
          </a:p>
          <a:p>
            <a:r>
              <a:t>    credentials:</a:t>
            </a:r>
          </a:p>
          <a:p>
            <a:r>
              <a:t>      accessKeyId:</a:t>
            </a:r>
          </a:p>
          <a:p>
            <a:r>
              <a:t>        name: minio-creds</a:t>
            </a:r>
          </a:p>
          <a:p>
            <a:r>
              <a:t>        key: ACCESS_KEY</a:t>
            </a:r>
          </a:p>
          <a:p>
            <a:r>
              <a:t>      secretAccessKey:</a:t>
            </a:r>
          </a:p>
          <a:p>
            <a:r>
              <a:t>        name: minio-creds</a:t>
            </a:r>
          </a:p>
          <a:p>
            <a:r>
              <a:t>        key: SECRET_KEY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 Archiving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Continuous archiving of Write-Ahead Logs (WALs)</a:t>
            </a:r>
          </a:p>
          <a:p>
            <a:r>
              <a:t>• Required for PITR</a:t>
            </a:r>
          </a:p>
          <a:p>
            <a:r>
              <a:t>• Example Setup:</a:t>
            </a:r>
          </a:p>
          <a:p>
            <a:r>
              <a:t>  wal:</a:t>
            </a:r>
          </a:p>
          <a:p>
            <a:r>
              <a:t>    compression: gzip</a:t>
            </a:r>
          </a:p>
          <a:p>
            <a:r>
              <a:t>    maxParallel: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Take base backup</a:t>
            </a:r>
          </a:p>
          <a:p>
            <a:r>
              <a:t>2. Note timestamp/LSN</a:t>
            </a:r>
          </a:p>
          <a:p>
            <a:r>
              <a:t>3. Restore with recoveryTarget</a:t>
            </a:r>
          </a:p>
          <a:p>
            <a:r>
              <a:t>4. Replay WALs to target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PITR YAML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apiVersion: postgresql.cnpg.io/v1</a:t>
            </a:r>
          </a:p>
          <a:p>
            <a:r>
              <a:t>kind: Cluster</a:t>
            </a:r>
          </a:p>
          <a:p>
            <a:r>
              <a:t>metadata: name: cluster-pitr</a:t>
            </a:r>
          </a:p>
          <a:p>
            <a:r>
              <a:t>spec:</a:t>
            </a:r>
          </a:p>
          <a:p>
            <a:r>
              <a:t>  bootstrap:</a:t>
            </a:r>
          </a:p>
          <a:p>
            <a:r>
              <a:t>    recovery:</a:t>
            </a:r>
          </a:p>
          <a:p>
            <a:r>
              <a:t>      source: cluster-example</a:t>
            </a:r>
          </a:p>
          <a:p>
            <a:r>
              <a:t>      recoveryTarget:</a:t>
            </a:r>
          </a:p>
          <a:p>
            <a:r>
              <a:t>        targetTime: "2025-06-10T15:00:00Z"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