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8F4F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109728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  <a:defRPr sz="3200" b="1">
                <a:solidFill>
                  <a:srgbClr val="4A90E2"/>
                </a:solidFill>
              </a:defRPr>
            </a:pPr>
            <a:r>
              <a:t>Introduction to Artificial Intelligence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347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spcAft>
                <a:spcPts val="1000"/>
              </a:spcAft>
              <a:defRPr sz="1300">
                <a:solidFill>
                  <a:srgbClr val="222222"/>
                </a:solidFill>
                <a:latin typeface="Calibri"/>
              </a:defRPr>
            </a:pPr>
            <a:r>
              <a:t>• Artificial Intelligence represents one of the most transformative technologies of the 21st century.</a:t>
            </a:r>
          </a:p>
          <a:p>
            <a:pPr algn="l">
              <a:spcBef>
                <a:spcPts val="0"/>
              </a:spcBef>
              <a:spcAft>
                <a:spcPts val="1000"/>
              </a:spcAft>
              <a:defRPr sz="1300">
                <a:solidFill>
                  <a:srgbClr val="222222"/>
                </a:solidFill>
                <a:latin typeface="Calibri"/>
              </a:defRPr>
            </a:pPr>
            <a:r>
              <a:t>• AI systems can process vast amounts of data, recognize patterns, and make decisions that previously...</a:t>
            </a:r>
          </a:p>
        </p:txBody>
      </p:sp>
      <p:pic>
        <p:nvPicPr>
          <p:cNvPr id="4" name="Picture 3" descr="slid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34747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8F4F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109728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  <a:defRPr sz="3200" b="1">
                <a:solidFill>
                  <a:srgbClr val="4A90E2"/>
                </a:solidFill>
              </a:defRPr>
            </a:pPr>
            <a:r>
              <a:t>Supervised Learning Fundamentals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347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spcAft>
                <a:spcPts val="1000"/>
              </a:spcAft>
              <a:defRPr sz="1300">
                <a:solidFill>
                  <a:srgbClr val="222222"/>
                </a:solidFill>
                <a:latin typeface="Calibri"/>
              </a:defRPr>
            </a:pPr>
            <a:r>
              <a:t>• It involves training algorithms on labeled datasets, where the correct answers are provided.</a:t>
            </a:r>
          </a:p>
          <a:p>
            <a:pPr algn="l">
              <a:spcBef>
                <a:spcPts val="0"/>
              </a:spcBef>
              <a:spcAft>
                <a:spcPts val="1000"/>
              </a:spcAft>
              <a:defRPr sz="1400">
                <a:solidFill>
                  <a:srgbClr val="222222"/>
                </a:solidFill>
                <a:latin typeface="Calibri"/>
              </a:defRPr>
            </a:pPr>
            <a:r>
              <a:t>• The algorithm learns to map inputs to outputs through numerous examples.</a:t>
            </a:r>
          </a:p>
        </p:txBody>
      </p:sp>
      <p:pic>
        <p:nvPicPr>
          <p:cNvPr id="4" name="Picture 3" descr="slid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34747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8F4F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109728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  <a:defRPr sz="3200" b="1">
                <a:solidFill>
                  <a:srgbClr val="4A90E2"/>
                </a:solidFill>
              </a:defRPr>
            </a:pPr>
            <a:r>
              <a:t>Unsupervised Learning Techniques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3474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  <a:spcAft>
                <a:spcPts val="1000"/>
              </a:spcAft>
              <a:defRPr sz="1400">
                <a:solidFill>
                  <a:srgbClr val="222222"/>
                </a:solidFill>
                <a:latin typeface="Calibri"/>
              </a:defRPr>
            </a:pPr>
            <a:r>
              <a:t>• Unsupervised learning works with unlabeled data, discovering hidden patterns without guidance.</a:t>
            </a:r>
          </a:p>
          <a:p>
            <a:pPr algn="l">
              <a:spcBef>
                <a:spcPts val="0"/>
              </a:spcBef>
              <a:spcAft>
                <a:spcPts val="1000"/>
              </a:spcAft>
              <a:defRPr sz="1400">
                <a:solidFill>
                  <a:srgbClr val="222222"/>
                </a:solidFill>
                <a:latin typeface="Calibri"/>
              </a:defRPr>
            </a:pPr>
            <a:r>
              <a:t>• Clustering algorithms like K-means and hierarchical clustering group similar data points together.</a:t>
            </a:r>
          </a:p>
        </p:txBody>
      </p:sp>
      <p:pic>
        <p:nvPicPr>
          <p:cNvPr id="4" name="Picture 3" descr="slid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34747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