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4EB6F-55EE-438A-90CA-28B6B34516C9}" v="16" dt="2025-09-13T15:31:53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yam Salunke" userId="af6173d5ba5a1b0d" providerId="LiveId" clId="{0923EB24-AAF6-493C-9BA7-5A067E58CFDE}"/>
    <pc:docChg chg="undo custSel addSld delSld modSld">
      <pc:chgData name="Swayam Salunke" userId="af6173d5ba5a1b0d" providerId="LiveId" clId="{0923EB24-AAF6-493C-9BA7-5A067E58CFDE}" dt="2025-09-13T15:31:53.218" v="28"/>
      <pc:docMkLst>
        <pc:docMk/>
      </pc:docMkLst>
      <pc:sldChg chg="modTransition">
        <pc:chgData name="Swayam Salunke" userId="af6173d5ba5a1b0d" providerId="LiveId" clId="{0923EB24-AAF6-493C-9BA7-5A067E58CFDE}" dt="2025-09-13T15:31:53.218" v="28"/>
        <pc:sldMkLst>
          <pc:docMk/>
          <pc:sldMk cId="3938436313" sldId="256"/>
        </pc:sldMkLst>
      </pc:sldChg>
      <pc:sldChg chg="addSp modSp add mod">
        <pc:chgData name="Swayam Salunke" userId="af6173d5ba5a1b0d" providerId="LiveId" clId="{0923EB24-AAF6-493C-9BA7-5A067E58CFDE}" dt="2025-09-13T15:15:47.260" v="9" actId="14100"/>
        <pc:sldMkLst>
          <pc:docMk/>
          <pc:sldMk cId="626879717" sldId="264"/>
        </pc:sldMkLst>
        <pc:spChg chg="mod">
          <ac:chgData name="Swayam Salunke" userId="af6173d5ba5a1b0d" providerId="LiveId" clId="{0923EB24-AAF6-493C-9BA7-5A067E58CFDE}" dt="2025-09-13T15:14:51.495" v="1" actId="20577"/>
          <ac:spMkLst>
            <pc:docMk/>
            <pc:sldMk cId="626879717" sldId="264"/>
            <ac:spMk id="3" creationId="{E5F8E006-5A68-BA47-661E-C397F0747711}"/>
          </ac:spMkLst>
        </pc:spChg>
        <pc:picChg chg="add mod">
          <ac:chgData name="Swayam Salunke" userId="af6173d5ba5a1b0d" providerId="LiveId" clId="{0923EB24-AAF6-493C-9BA7-5A067E58CFDE}" dt="2025-09-13T15:15:47.260" v="9" actId="14100"/>
          <ac:picMkLst>
            <pc:docMk/>
            <pc:sldMk cId="626879717" sldId="264"/>
            <ac:picMk id="5" creationId="{75D02C34-1CB4-6AA9-6C0A-3E0C8F87E716}"/>
          </ac:picMkLst>
        </pc:picChg>
      </pc:sldChg>
      <pc:sldChg chg="add del">
        <pc:chgData name="Swayam Salunke" userId="af6173d5ba5a1b0d" providerId="LiveId" clId="{0923EB24-AAF6-493C-9BA7-5A067E58CFDE}" dt="2025-09-13T15:14:55.157" v="3"/>
        <pc:sldMkLst>
          <pc:docMk/>
          <pc:sldMk cId="539390938" sldId="265"/>
        </pc:sldMkLst>
      </pc:sldChg>
      <pc:sldChg chg="addSp modSp add mod">
        <pc:chgData name="Swayam Salunke" userId="af6173d5ba5a1b0d" providerId="LiveId" clId="{0923EB24-AAF6-493C-9BA7-5A067E58CFDE}" dt="2025-09-13T15:16:21.904" v="12" actId="22"/>
        <pc:sldMkLst>
          <pc:docMk/>
          <pc:sldMk cId="3362186828" sldId="265"/>
        </pc:sldMkLst>
        <pc:spChg chg="mod">
          <ac:chgData name="Swayam Salunke" userId="af6173d5ba5a1b0d" providerId="LiveId" clId="{0923EB24-AAF6-493C-9BA7-5A067E58CFDE}" dt="2025-09-13T15:16:04.450" v="11" actId="20577"/>
          <ac:spMkLst>
            <pc:docMk/>
            <pc:sldMk cId="3362186828" sldId="265"/>
            <ac:spMk id="3" creationId="{4E307782-EEAA-B653-55FA-F6FD9C0F09C2}"/>
          </ac:spMkLst>
        </pc:spChg>
        <pc:picChg chg="add">
          <ac:chgData name="Swayam Salunke" userId="af6173d5ba5a1b0d" providerId="LiveId" clId="{0923EB24-AAF6-493C-9BA7-5A067E58CFDE}" dt="2025-09-13T15:16:21.904" v="12" actId="22"/>
          <ac:picMkLst>
            <pc:docMk/>
            <pc:sldMk cId="3362186828" sldId="265"/>
            <ac:picMk id="5" creationId="{2F66D74C-B1A7-4E9B-49F3-D69360DA5E18}"/>
          </ac:picMkLst>
        </pc:picChg>
      </pc:sldChg>
      <pc:sldChg chg="addSp delSp modSp add mod">
        <pc:chgData name="Swayam Salunke" userId="af6173d5ba5a1b0d" providerId="LiveId" clId="{0923EB24-AAF6-493C-9BA7-5A067E58CFDE}" dt="2025-09-13T15:17:40.953" v="17" actId="22"/>
        <pc:sldMkLst>
          <pc:docMk/>
          <pc:sldMk cId="1480321693" sldId="266"/>
        </pc:sldMkLst>
        <pc:spChg chg="mod">
          <ac:chgData name="Swayam Salunke" userId="af6173d5ba5a1b0d" providerId="LiveId" clId="{0923EB24-AAF6-493C-9BA7-5A067E58CFDE}" dt="2025-09-13T15:16:46.646" v="14" actId="20577"/>
          <ac:spMkLst>
            <pc:docMk/>
            <pc:sldMk cId="1480321693" sldId="266"/>
            <ac:spMk id="3" creationId="{6B364111-532D-9B66-E9AC-119CB62A86CD}"/>
          </ac:spMkLst>
        </pc:spChg>
        <pc:picChg chg="add del">
          <ac:chgData name="Swayam Salunke" userId="af6173d5ba5a1b0d" providerId="LiveId" clId="{0923EB24-AAF6-493C-9BA7-5A067E58CFDE}" dt="2025-09-13T15:17:27.212" v="16" actId="22"/>
          <ac:picMkLst>
            <pc:docMk/>
            <pc:sldMk cId="1480321693" sldId="266"/>
            <ac:picMk id="5" creationId="{52C5D3D9-1F75-3C09-EC2F-9A14B56BFE2C}"/>
          </ac:picMkLst>
        </pc:picChg>
        <pc:picChg chg="add">
          <ac:chgData name="Swayam Salunke" userId="af6173d5ba5a1b0d" providerId="LiveId" clId="{0923EB24-AAF6-493C-9BA7-5A067E58CFDE}" dt="2025-09-13T15:17:40.953" v="17" actId="22"/>
          <ac:picMkLst>
            <pc:docMk/>
            <pc:sldMk cId="1480321693" sldId="266"/>
            <ac:picMk id="7" creationId="{8BCCD4BD-39EE-96E1-DCA6-2F89E6D196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9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65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7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8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81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4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6162-CDB5-8DAC-0BA0-CBD3AC5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4918B-9B67-441D-302A-9D284A17B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101E-1A17-F2F8-65D6-85F45BE9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55E7-2CBF-5955-ECDF-EF8D49A7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1C2B-D277-3386-170C-4DF82197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6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24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8F3C-7C15-4409-AE42-21EFD9E111F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311D-9BF2-440F-BA9E-35A696AA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8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21F3-C035-3096-3CAD-3C696CEFA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Facial Biometric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ADA5-BCBD-AD9C-77B9-963EFD095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Contactless Authentication Technology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FB7D-CE40-23FF-5A9C-96ABEC062F92}"/>
              </a:ext>
            </a:extLst>
          </p:cNvPr>
          <p:cNvSpPr txBox="1"/>
          <p:nvPr/>
        </p:nvSpPr>
        <p:spPr>
          <a:xfrm>
            <a:off x="8003458" y="4049453"/>
            <a:ext cx="636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-BY SWAYAM SALUNKE (225)</a:t>
            </a:r>
          </a:p>
        </p:txBody>
      </p:sp>
    </p:spTree>
    <p:extLst>
      <p:ext uri="{BB962C8B-B14F-4D97-AF65-F5344CB8AC3E}">
        <p14:creationId xmlns:p14="http://schemas.microsoft.com/office/powerpoint/2010/main" val="393843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42F1-80CE-A9F2-079A-580D4B3A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AB6A-A470-A489-6E5D-EDCE2FC16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Improved liveness detection to prevent spoofing.</a:t>
            </a:r>
          </a:p>
          <a:p>
            <a:r>
              <a:rPr lang="en-US"/>
              <a:t>• AI-driven models for higher accuracy.</a:t>
            </a:r>
          </a:p>
          <a:p>
            <a:r>
              <a:rPr lang="en-US"/>
              <a:t>• Integration with cloud platforms for scalability.</a:t>
            </a:r>
          </a:p>
          <a:p>
            <a:r>
              <a:rPr lang="en-US"/>
              <a:t>• Mobile-based real-time facial authentication.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368C-F52A-79BE-C35D-182615A2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5094-D75D-6E74-B597-4B3F6F55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Facial biometric systems provide a reliable and modern solution for secure authentication.</a:t>
            </a:r>
          </a:p>
          <a:p>
            <a:r>
              <a:rPr lang="en-US"/>
              <a:t>Despite challenges, they are increasingly adopted across industries.</a:t>
            </a:r>
          </a:p>
          <a:p>
            <a:r>
              <a:rPr lang="en-US"/>
              <a:t>With ongoing advancements, they hold the potential to redefine identity verification.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5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D0CE-21A2-5575-420C-CC4975CB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FA76-2AE0-1F5D-DEEA-66657A9C8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Facial biometrics use unique facial features for identifying individuals.</a:t>
            </a:r>
          </a:p>
          <a:p>
            <a:r>
              <a:rPr lang="en-US"/>
              <a:t>It offers a secure, fast, and contactless alternative to passwords or ID cards.</a:t>
            </a:r>
          </a:p>
          <a:p>
            <a:r>
              <a:rPr lang="en-US"/>
              <a:t>Widely applied in authentication, surveillance, and attendance systems.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79D7-CB03-4738-A534-30FADE86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6AF9-9EE4-924A-ABFA-3C4AC3479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Face Detection: Locating a face in an image or video.</a:t>
            </a:r>
          </a:p>
          <a:p>
            <a:r>
              <a:rPr lang="en-US"/>
              <a:t>2. Feature Extraction: Capturing unique attributes like eye spacing, nose shape.</a:t>
            </a:r>
          </a:p>
          <a:p>
            <a:r>
              <a:rPr lang="en-US"/>
              <a:t>3. Encoding: Converting features into numerical vectors.</a:t>
            </a:r>
          </a:p>
          <a:p>
            <a:r>
              <a:rPr lang="en-US"/>
              <a:t>4. Matching: Comparing encodings with stored profiles for verification.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6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1E21-19AA-E0D1-33A8-39800B5C3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4F4B-4CF8-4A97-F3DA-1B656870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8E006-5A68-BA47-661E-C397F0747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2C34-1CB4-6AA9-6C0A-3E0C8F87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1780"/>
            <a:ext cx="12192000" cy="719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7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145E4-2860-F09B-BD6D-A65572BB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7949-B684-A12F-A96C-3F15A337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7782-EEAA-B653-55FA-F6FD9C0F0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6D74C-B1A7-4E9B-49F3-D69360DA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656"/>
            <a:ext cx="12192000" cy="29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8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3399-CA8C-AEDF-B7F0-17F0F7769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0CB3-9A6B-7DE0-6E9B-2832D449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4111-532D-9B66-E9AC-119CB62A8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CD4BD-39EE-96E1-DCA6-2F89E6D1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2" y="0"/>
            <a:ext cx="11822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2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702F-87D0-31A8-3B3F-DB4A83AE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231C-BA4B-56C9-620F-FE4718398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Contactless and hygienic authentication.</a:t>
            </a:r>
          </a:p>
          <a:p>
            <a:r>
              <a:rPr lang="en-US"/>
              <a:t>• Fast and user-friendly.</a:t>
            </a:r>
          </a:p>
          <a:p>
            <a:r>
              <a:rPr lang="en-US"/>
              <a:t>• Harder to forge than traditional IDs.</a:t>
            </a:r>
          </a:p>
          <a:p>
            <a:r>
              <a:rPr lang="en-US"/>
              <a:t>• Can integrate with existing security systems.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5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0A5A-9CFD-6BC9-9D00-A3DDC3CE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E816-2597-2A1B-27CB-A8826D501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Accuracy affected by lighting, angle, or occlusions.</a:t>
            </a:r>
          </a:p>
          <a:p>
            <a:r>
              <a:rPr lang="en-US"/>
              <a:t>• Vulnerable to spoofing without liveness detection.</a:t>
            </a:r>
          </a:p>
          <a:p>
            <a:r>
              <a:rPr lang="en-US"/>
              <a:t>• Raises privacy concerns and data protection issues.</a:t>
            </a:r>
          </a:p>
          <a:p>
            <a:r>
              <a:rPr lang="en-US"/>
              <a:t>• Performance may drop in large-scale databases.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2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C0D8-25CC-A3AF-345C-500ECF22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E40A3-8F83-AD2C-0400-1FD3997A1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Secure access control in offices and institutions.</a:t>
            </a:r>
          </a:p>
          <a:p>
            <a:r>
              <a:rPr lang="en-US"/>
              <a:t>• Automated attendance systems.</a:t>
            </a:r>
          </a:p>
          <a:p>
            <a:r>
              <a:rPr lang="en-US"/>
              <a:t>• Law enforcement and surveillance.</a:t>
            </a:r>
          </a:p>
          <a:p>
            <a:r>
              <a:rPr lang="en-US"/>
              <a:t>• Banking and retail payment verification.</a:t>
            </a:r>
          </a:p>
          <a:p>
            <a:r>
              <a:rPr lang="en-US"/>
              <a:t>• Smartphone unlocking.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3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282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Facial Biometric System</vt:lpstr>
      <vt:lpstr>Introduction</vt:lpstr>
      <vt:lpstr>How It Works</vt:lpstr>
      <vt:lpstr>How It Works</vt:lpstr>
      <vt:lpstr>How It Works</vt:lpstr>
      <vt:lpstr>How It Works</vt:lpstr>
      <vt:lpstr>Advantages</vt:lpstr>
      <vt:lpstr>Challenges</vt:lpstr>
      <vt:lpstr>Applications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Swayam Salunke</dc:creator>
  <cp:lastModifiedBy>Swayam Salunke</cp:lastModifiedBy>
  <cp:revision>1</cp:revision>
  <dcterms:created xsi:type="dcterms:W3CDTF">2025-09-13T13:57:01Z</dcterms:created>
  <dcterms:modified xsi:type="dcterms:W3CDTF">2025-09-13T15:32:02Z</dcterms:modified>
</cp:coreProperties>
</file>