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4" r:id="rId4"/>
    <p:sldId id="265" r:id="rId5"/>
    <p:sldId id="263" r:id="rId6"/>
    <p:sldId id="266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yam Kumar" userId="a178e0532c9cdba9" providerId="LiveId" clId="{E3D51FCA-D6AB-4BAA-8C44-16C351EA3B78}"/>
    <pc:docChg chg="modSld">
      <pc:chgData name="Swayam Kumar" userId="a178e0532c9cdba9" providerId="LiveId" clId="{E3D51FCA-D6AB-4BAA-8C44-16C351EA3B78}" dt="2022-08-22T05:39:06.110" v="73" actId="20577"/>
      <pc:docMkLst>
        <pc:docMk/>
      </pc:docMkLst>
      <pc:sldChg chg="modSp mod">
        <pc:chgData name="Swayam Kumar" userId="a178e0532c9cdba9" providerId="LiveId" clId="{E3D51FCA-D6AB-4BAA-8C44-16C351EA3B78}" dt="2022-08-22T03:04:09.602" v="1" actId="20577"/>
        <pc:sldMkLst>
          <pc:docMk/>
          <pc:sldMk cId="941413561" sldId="256"/>
        </pc:sldMkLst>
        <pc:spChg chg="mod">
          <ac:chgData name="Swayam Kumar" userId="a178e0532c9cdba9" providerId="LiveId" clId="{E3D51FCA-D6AB-4BAA-8C44-16C351EA3B78}" dt="2022-08-22T03:04:09.602" v="1" actId="20577"/>
          <ac:spMkLst>
            <pc:docMk/>
            <pc:sldMk cId="941413561" sldId="256"/>
            <ac:spMk id="3" creationId="{24ECBDB6-E826-AB5A-4FE3-4655F50ED6A8}"/>
          </ac:spMkLst>
        </pc:spChg>
      </pc:sldChg>
      <pc:sldChg chg="modSp">
        <pc:chgData name="Swayam Kumar" userId="a178e0532c9cdba9" providerId="LiveId" clId="{E3D51FCA-D6AB-4BAA-8C44-16C351EA3B78}" dt="2022-08-22T05:39:06.110" v="73" actId="20577"/>
        <pc:sldMkLst>
          <pc:docMk/>
          <pc:sldMk cId="65868562" sldId="257"/>
        </pc:sldMkLst>
        <pc:graphicFrameChg chg="mod">
          <ac:chgData name="Swayam Kumar" userId="a178e0532c9cdba9" providerId="LiveId" clId="{E3D51FCA-D6AB-4BAA-8C44-16C351EA3B78}" dt="2022-08-22T05:39:06.110" v="73" actId="20577"/>
          <ac:graphicFrameMkLst>
            <pc:docMk/>
            <pc:sldMk cId="65868562" sldId="257"/>
            <ac:graphicFrameMk id="5" creationId="{13DD0704-D4E4-67C0-CC18-F9A2A1EB27CC}"/>
          </ac:graphicFrameMkLst>
        </pc:graphicFrameChg>
      </pc:sldChg>
      <pc:sldChg chg="modSp mod">
        <pc:chgData name="Swayam Kumar" userId="a178e0532c9cdba9" providerId="LiveId" clId="{E3D51FCA-D6AB-4BAA-8C44-16C351EA3B78}" dt="2022-08-22T03:43:50.209" v="18" actId="20577"/>
        <pc:sldMkLst>
          <pc:docMk/>
          <pc:sldMk cId="780717084" sldId="265"/>
        </pc:sldMkLst>
        <pc:spChg chg="mod">
          <ac:chgData name="Swayam Kumar" userId="a178e0532c9cdba9" providerId="LiveId" clId="{E3D51FCA-D6AB-4BAA-8C44-16C351EA3B78}" dt="2022-08-22T03:43:50.209" v="18" actId="20577"/>
          <ac:spMkLst>
            <pc:docMk/>
            <pc:sldMk cId="780717084" sldId="265"/>
            <ac:spMk id="3" creationId="{A035B9C2-6B6D-0FDE-4DDF-0C590BDA927D}"/>
          </ac:spMkLst>
        </pc:spChg>
      </pc:sldChg>
      <pc:sldChg chg="modSp">
        <pc:chgData name="Swayam Kumar" userId="a178e0532c9cdba9" providerId="LiveId" clId="{E3D51FCA-D6AB-4BAA-8C44-16C351EA3B78}" dt="2022-08-22T05:38:39.147" v="44" actId="20577"/>
        <pc:sldMkLst>
          <pc:docMk/>
          <pc:sldMk cId="2357536358" sldId="266"/>
        </pc:sldMkLst>
        <pc:graphicFrameChg chg="mod">
          <ac:chgData name="Swayam Kumar" userId="a178e0532c9cdba9" providerId="LiveId" clId="{E3D51FCA-D6AB-4BAA-8C44-16C351EA3B78}" dt="2022-08-22T05:38:39.147" v="44" actId="20577"/>
          <ac:graphicFrameMkLst>
            <pc:docMk/>
            <pc:sldMk cId="2357536358" sldId="266"/>
            <ac:graphicFrameMk id="16" creationId="{D542C7D0-03C8-2EE8-1830-C4DC91F5006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E82F51-44F1-4A29-9449-13553F4086D2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BD86262-E31D-4D10-BC1F-0315139E5DFB}">
      <dgm:prSet/>
      <dgm:spPr/>
      <dgm:t>
        <a:bodyPr/>
        <a:lstStyle/>
        <a:p>
          <a:pPr algn="ctr"/>
          <a:r>
            <a:rPr lang="en-IN"/>
            <a:t>CONTENTS</a:t>
          </a:r>
        </a:p>
      </dgm:t>
    </dgm:pt>
    <dgm:pt modelId="{8A221D16-6540-456B-9795-65566E83B0E7}" type="parTrans" cxnId="{B1AE1FCE-60E3-4F48-A65C-7DDE6A9005B1}">
      <dgm:prSet/>
      <dgm:spPr/>
      <dgm:t>
        <a:bodyPr/>
        <a:lstStyle/>
        <a:p>
          <a:pPr algn="ctr"/>
          <a:endParaRPr lang="en-IN"/>
        </a:p>
      </dgm:t>
    </dgm:pt>
    <dgm:pt modelId="{4180E626-88CF-4D72-B994-A0C72A35976A}" type="sibTrans" cxnId="{B1AE1FCE-60E3-4F48-A65C-7DDE6A9005B1}">
      <dgm:prSet/>
      <dgm:spPr/>
      <dgm:t>
        <a:bodyPr/>
        <a:lstStyle/>
        <a:p>
          <a:pPr algn="ctr"/>
          <a:endParaRPr lang="en-IN"/>
        </a:p>
      </dgm:t>
    </dgm:pt>
    <dgm:pt modelId="{629191CD-21E9-40D8-9EAC-D20E4F754181}" type="pres">
      <dgm:prSet presAssocID="{1BE82F51-44F1-4A29-9449-13553F4086D2}" presName="linear" presStyleCnt="0">
        <dgm:presLayoutVars>
          <dgm:animLvl val="lvl"/>
          <dgm:resizeHandles val="exact"/>
        </dgm:presLayoutVars>
      </dgm:prSet>
      <dgm:spPr/>
    </dgm:pt>
    <dgm:pt modelId="{4AA717EF-002D-44D3-9EBD-073B0056D7ED}" type="pres">
      <dgm:prSet presAssocID="{CBD86262-E31D-4D10-BC1F-0315139E5DF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E9F286B-56A7-4F45-A9A2-87702FB0CA3E}" type="presOf" srcId="{1BE82F51-44F1-4A29-9449-13553F4086D2}" destId="{629191CD-21E9-40D8-9EAC-D20E4F754181}" srcOrd="0" destOrd="0" presId="urn:microsoft.com/office/officeart/2005/8/layout/vList2"/>
    <dgm:cxn modelId="{6F395595-77C9-4E3F-8A9A-BCD6001C48FA}" type="presOf" srcId="{CBD86262-E31D-4D10-BC1F-0315139E5DFB}" destId="{4AA717EF-002D-44D3-9EBD-073B0056D7ED}" srcOrd="0" destOrd="0" presId="urn:microsoft.com/office/officeart/2005/8/layout/vList2"/>
    <dgm:cxn modelId="{B1AE1FCE-60E3-4F48-A65C-7DDE6A9005B1}" srcId="{1BE82F51-44F1-4A29-9449-13553F4086D2}" destId="{CBD86262-E31D-4D10-BC1F-0315139E5DFB}" srcOrd="0" destOrd="0" parTransId="{8A221D16-6540-456B-9795-65566E83B0E7}" sibTransId="{4180E626-88CF-4D72-B994-A0C72A35976A}"/>
    <dgm:cxn modelId="{AF8A1ECA-5028-4D12-85B3-3D0C3365CA07}" type="presParOf" srcId="{629191CD-21E9-40D8-9EAC-D20E4F754181}" destId="{4AA717EF-002D-44D3-9EBD-073B0056D7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8EB7B52-C040-40F6-A16E-677FD863E28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6C67FE5-D3F6-41B9-A06E-982E67A5DCB3}">
      <dgm:prSet/>
      <dgm:spPr/>
      <dgm:t>
        <a:bodyPr/>
        <a:lstStyle/>
        <a:p>
          <a:pPr algn="ctr"/>
          <a:r>
            <a:rPr lang="en-IN" b="0" i="0" dirty="0"/>
            <a:t>THANK YOU..</a:t>
          </a:r>
          <a:endParaRPr lang="en-IN" dirty="0"/>
        </a:p>
      </dgm:t>
    </dgm:pt>
    <dgm:pt modelId="{E32E872A-2272-4D33-B048-8FEB36032C8E}" type="parTrans" cxnId="{690A453D-74A7-4A77-AAA7-56A01063BE50}">
      <dgm:prSet/>
      <dgm:spPr/>
      <dgm:t>
        <a:bodyPr/>
        <a:lstStyle/>
        <a:p>
          <a:endParaRPr lang="en-IN"/>
        </a:p>
      </dgm:t>
    </dgm:pt>
    <dgm:pt modelId="{6F6BFEF1-298C-44BC-85ED-C1400C405BBC}" type="sibTrans" cxnId="{690A453D-74A7-4A77-AAA7-56A01063BE50}">
      <dgm:prSet/>
      <dgm:spPr/>
      <dgm:t>
        <a:bodyPr/>
        <a:lstStyle/>
        <a:p>
          <a:endParaRPr lang="en-IN"/>
        </a:p>
      </dgm:t>
    </dgm:pt>
    <dgm:pt modelId="{7F2EE7B1-0CCD-4826-BAFB-3478DB8D4A80}" type="pres">
      <dgm:prSet presAssocID="{E8EB7B52-C040-40F6-A16E-677FD863E280}" presName="linear" presStyleCnt="0">
        <dgm:presLayoutVars>
          <dgm:animLvl val="lvl"/>
          <dgm:resizeHandles val="exact"/>
        </dgm:presLayoutVars>
      </dgm:prSet>
      <dgm:spPr/>
    </dgm:pt>
    <dgm:pt modelId="{AEAE59D9-97D2-45B1-B569-F61C7AA0EFEF}" type="pres">
      <dgm:prSet presAssocID="{B6C67FE5-D3F6-41B9-A06E-982E67A5DCB3}" presName="parentText" presStyleLbl="node1" presStyleIdx="0" presStyleCnt="1" custFlipHor="1" custScaleX="67462" custScaleY="90229" custLinFactNeighborX="-14728" custLinFactNeighborY="84681">
        <dgm:presLayoutVars>
          <dgm:chMax val="0"/>
          <dgm:bulletEnabled val="1"/>
        </dgm:presLayoutVars>
      </dgm:prSet>
      <dgm:spPr/>
    </dgm:pt>
  </dgm:ptLst>
  <dgm:cxnLst>
    <dgm:cxn modelId="{690A453D-74A7-4A77-AAA7-56A01063BE50}" srcId="{E8EB7B52-C040-40F6-A16E-677FD863E280}" destId="{B6C67FE5-D3F6-41B9-A06E-982E67A5DCB3}" srcOrd="0" destOrd="0" parTransId="{E32E872A-2272-4D33-B048-8FEB36032C8E}" sibTransId="{6F6BFEF1-298C-44BC-85ED-C1400C405BBC}"/>
    <dgm:cxn modelId="{88AA8C44-28BE-43BE-A35E-EFF30EFF34EC}" type="presOf" srcId="{E8EB7B52-C040-40F6-A16E-677FD863E280}" destId="{7F2EE7B1-0CCD-4826-BAFB-3478DB8D4A80}" srcOrd="0" destOrd="0" presId="urn:microsoft.com/office/officeart/2005/8/layout/vList2"/>
    <dgm:cxn modelId="{3FB32F6C-1F30-4D7B-86C3-855ED8871B79}" type="presOf" srcId="{B6C67FE5-D3F6-41B9-A06E-982E67A5DCB3}" destId="{AEAE59D9-97D2-45B1-B569-F61C7AA0EFEF}" srcOrd="0" destOrd="0" presId="urn:microsoft.com/office/officeart/2005/8/layout/vList2"/>
    <dgm:cxn modelId="{A28B70DB-81E8-4F63-A7E5-8F6B084F58BF}" type="presParOf" srcId="{7F2EE7B1-0CCD-4826-BAFB-3478DB8D4A80}" destId="{AEAE59D9-97D2-45B1-B569-F61C7AA0EFE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D2C6E1-52CA-447C-B081-D8929D7E00B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BA184B-F510-4483-90CB-0168322A75CD}">
      <dgm:prSet/>
      <dgm:spPr/>
      <dgm:t>
        <a:bodyPr/>
        <a:lstStyle/>
        <a:p>
          <a:r>
            <a:rPr lang="en-IN" b="1" dirty="0"/>
            <a:t>INTRODUCTION</a:t>
          </a:r>
          <a:endParaRPr lang="en-IN" dirty="0"/>
        </a:p>
      </dgm:t>
    </dgm:pt>
    <dgm:pt modelId="{F2F9395F-E3F6-4BC2-A494-FF5EB9E94717}" type="parTrans" cxnId="{51C0C247-B1B6-4D48-8D35-4097D36A87BF}">
      <dgm:prSet/>
      <dgm:spPr/>
      <dgm:t>
        <a:bodyPr/>
        <a:lstStyle/>
        <a:p>
          <a:endParaRPr lang="en-IN"/>
        </a:p>
      </dgm:t>
    </dgm:pt>
    <dgm:pt modelId="{83478B11-3B28-41EE-BAD6-CBDE07B5715F}" type="sibTrans" cxnId="{51C0C247-B1B6-4D48-8D35-4097D36A87BF}">
      <dgm:prSet/>
      <dgm:spPr/>
      <dgm:t>
        <a:bodyPr/>
        <a:lstStyle/>
        <a:p>
          <a:endParaRPr lang="en-IN"/>
        </a:p>
      </dgm:t>
    </dgm:pt>
    <dgm:pt modelId="{40FAA3D7-939A-4469-9854-59019F903CEA}">
      <dgm:prSet/>
      <dgm:spPr/>
      <dgm:t>
        <a:bodyPr/>
        <a:lstStyle/>
        <a:p>
          <a:r>
            <a:rPr lang="en-IN" b="1"/>
            <a:t>FEATURES</a:t>
          </a:r>
          <a:endParaRPr lang="en-IN"/>
        </a:p>
      </dgm:t>
    </dgm:pt>
    <dgm:pt modelId="{DCB4EED1-94DC-4297-83EC-0D5E4DDEFC07}" type="parTrans" cxnId="{311458E3-0461-4B76-86CC-E510BF24EAFF}">
      <dgm:prSet/>
      <dgm:spPr/>
      <dgm:t>
        <a:bodyPr/>
        <a:lstStyle/>
        <a:p>
          <a:endParaRPr lang="en-IN"/>
        </a:p>
      </dgm:t>
    </dgm:pt>
    <dgm:pt modelId="{D99B3C1F-C30F-422E-9999-8169E05EA2C6}" type="sibTrans" cxnId="{311458E3-0461-4B76-86CC-E510BF24EAFF}">
      <dgm:prSet/>
      <dgm:spPr/>
      <dgm:t>
        <a:bodyPr/>
        <a:lstStyle/>
        <a:p>
          <a:endParaRPr lang="en-IN"/>
        </a:p>
      </dgm:t>
    </dgm:pt>
    <dgm:pt modelId="{1481B9F9-7519-4B5F-BC75-4DBBF012F540}">
      <dgm:prSet/>
      <dgm:spPr/>
      <dgm:t>
        <a:bodyPr/>
        <a:lstStyle/>
        <a:p>
          <a:r>
            <a:rPr lang="en-IN" b="1" dirty="0"/>
            <a:t>FUNCTIONALITY PROVIDES</a:t>
          </a:r>
          <a:endParaRPr lang="en-IN" dirty="0"/>
        </a:p>
      </dgm:t>
    </dgm:pt>
    <dgm:pt modelId="{27D10878-7A95-4EC8-A044-C6AD114A6630}" type="parTrans" cxnId="{FB4C3573-CEC4-4769-B71D-1271FE9D2FD7}">
      <dgm:prSet/>
      <dgm:spPr/>
      <dgm:t>
        <a:bodyPr/>
        <a:lstStyle/>
        <a:p>
          <a:endParaRPr lang="en-IN"/>
        </a:p>
      </dgm:t>
    </dgm:pt>
    <dgm:pt modelId="{6D6590A5-7CEF-4742-9436-0B485CB5C014}" type="sibTrans" cxnId="{FB4C3573-CEC4-4769-B71D-1271FE9D2FD7}">
      <dgm:prSet/>
      <dgm:spPr/>
      <dgm:t>
        <a:bodyPr/>
        <a:lstStyle/>
        <a:p>
          <a:endParaRPr lang="en-IN"/>
        </a:p>
      </dgm:t>
    </dgm:pt>
    <dgm:pt modelId="{881FA0B9-C139-4F29-889B-F31072C709ED}">
      <dgm:prSet/>
      <dgm:spPr/>
      <dgm:t>
        <a:bodyPr/>
        <a:lstStyle/>
        <a:p>
          <a:r>
            <a:rPr lang="en-IN" b="1"/>
            <a:t>OUTPUT</a:t>
          </a:r>
          <a:endParaRPr lang="en-IN"/>
        </a:p>
      </dgm:t>
    </dgm:pt>
    <dgm:pt modelId="{C514BD02-6CFF-4054-B13C-3BD31A97B9D4}" type="parTrans" cxnId="{75A19BEF-BB06-4061-AEE3-45529CF112D0}">
      <dgm:prSet/>
      <dgm:spPr/>
      <dgm:t>
        <a:bodyPr/>
        <a:lstStyle/>
        <a:p>
          <a:endParaRPr lang="en-IN"/>
        </a:p>
      </dgm:t>
    </dgm:pt>
    <dgm:pt modelId="{79B9FA17-92D1-45BF-8FEF-0313DEDFE04E}" type="sibTrans" cxnId="{75A19BEF-BB06-4061-AEE3-45529CF112D0}">
      <dgm:prSet/>
      <dgm:spPr/>
      <dgm:t>
        <a:bodyPr/>
        <a:lstStyle/>
        <a:p>
          <a:endParaRPr lang="en-IN"/>
        </a:p>
      </dgm:t>
    </dgm:pt>
    <dgm:pt modelId="{73243670-8EF9-4B3A-A19B-370BADA6B123}">
      <dgm:prSet/>
      <dgm:spPr/>
      <dgm:t>
        <a:bodyPr/>
        <a:lstStyle/>
        <a:p>
          <a:r>
            <a:rPr lang="en-IN" b="1"/>
            <a:t>BENIFITS</a:t>
          </a:r>
          <a:endParaRPr lang="en-IN"/>
        </a:p>
      </dgm:t>
    </dgm:pt>
    <dgm:pt modelId="{2E4A9458-1012-4C5D-982B-89A8A5E934D1}" type="parTrans" cxnId="{8FB865A9-BE49-4524-9E6F-155DD596EE4D}">
      <dgm:prSet/>
      <dgm:spPr/>
      <dgm:t>
        <a:bodyPr/>
        <a:lstStyle/>
        <a:p>
          <a:endParaRPr lang="en-IN"/>
        </a:p>
      </dgm:t>
    </dgm:pt>
    <dgm:pt modelId="{DD5B78EF-ACE7-4DB7-884E-F506787DDF7A}" type="sibTrans" cxnId="{8FB865A9-BE49-4524-9E6F-155DD596EE4D}">
      <dgm:prSet/>
      <dgm:spPr/>
      <dgm:t>
        <a:bodyPr/>
        <a:lstStyle/>
        <a:p>
          <a:endParaRPr lang="en-IN"/>
        </a:p>
      </dgm:t>
    </dgm:pt>
    <dgm:pt modelId="{839BF009-93F5-4E8C-A6EE-C49B305B39FE}">
      <dgm:prSet/>
      <dgm:spPr/>
      <dgm:t>
        <a:bodyPr/>
        <a:lstStyle/>
        <a:p>
          <a:r>
            <a:rPr lang="en-IN" b="1"/>
            <a:t>REFRENCES</a:t>
          </a:r>
          <a:endParaRPr lang="en-IN"/>
        </a:p>
      </dgm:t>
    </dgm:pt>
    <dgm:pt modelId="{1DC7EB5B-0AE7-419B-A668-EDF5CD7536E7}" type="parTrans" cxnId="{330E00AE-4708-49E4-BCC9-D293B229158D}">
      <dgm:prSet/>
      <dgm:spPr/>
      <dgm:t>
        <a:bodyPr/>
        <a:lstStyle/>
        <a:p>
          <a:endParaRPr lang="en-IN"/>
        </a:p>
      </dgm:t>
    </dgm:pt>
    <dgm:pt modelId="{4B4D3BD5-20A5-4086-A849-688E475C2B34}" type="sibTrans" cxnId="{330E00AE-4708-49E4-BCC9-D293B229158D}">
      <dgm:prSet/>
      <dgm:spPr/>
      <dgm:t>
        <a:bodyPr/>
        <a:lstStyle/>
        <a:p>
          <a:endParaRPr lang="en-IN"/>
        </a:p>
      </dgm:t>
    </dgm:pt>
    <dgm:pt modelId="{31B9EFFC-3AD9-464F-B0D2-C8B6C591A278}">
      <dgm:prSet/>
      <dgm:spPr/>
      <dgm:t>
        <a:bodyPr/>
        <a:lstStyle/>
        <a:p>
          <a:r>
            <a:rPr lang="en-IN" b="1"/>
            <a:t>FLOW CHART</a:t>
          </a:r>
          <a:endParaRPr lang="en-IN" b="1" dirty="0"/>
        </a:p>
      </dgm:t>
    </dgm:pt>
    <dgm:pt modelId="{4F4AB1A3-164E-4B35-B791-B252C2AC30B5}" type="parTrans" cxnId="{EE2C5595-9CAD-4C00-8D75-B927796EC4E9}">
      <dgm:prSet/>
      <dgm:spPr/>
      <dgm:t>
        <a:bodyPr/>
        <a:lstStyle/>
        <a:p>
          <a:endParaRPr lang="en-IN"/>
        </a:p>
      </dgm:t>
    </dgm:pt>
    <dgm:pt modelId="{932EB3F3-2152-4DA7-B9DD-81791D11D598}" type="sibTrans" cxnId="{EE2C5595-9CAD-4C00-8D75-B927796EC4E9}">
      <dgm:prSet/>
      <dgm:spPr/>
      <dgm:t>
        <a:bodyPr/>
        <a:lstStyle/>
        <a:p>
          <a:endParaRPr lang="en-IN"/>
        </a:p>
      </dgm:t>
    </dgm:pt>
    <dgm:pt modelId="{35418C0F-EFF6-4735-A443-186EAF532A36}" type="pres">
      <dgm:prSet presAssocID="{15D2C6E1-52CA-447C-B081-D8929D7E00B4}" presName="Name0" presStyleCnt="0">
        <dgm:presLayoutVars>
          <dgm:dir/>
          <dgm:animLvl val="lvl"/>
          <dgm:resizeHandles val="exact"/>
        </dgm:presLayoutVars>
      </dgm:prSet>
      <dgm:spPr/>
    </dgm:pt>
    <dgm:pt modelId="{641E6CCE-5CB8-457B-A7C0-4F8EF21C028B}" type="pres">
      <dgm:prSet presAssocID="{A4BA184B-F510-4483-90CB-0168322A75CD}" presName="linNode" presStyleCnt="0"/>
      <dgm:spPr/>
    </dgm:pt>
    <dgm:pt modelId="{D00260C5-A4B3-496E-A2C6-2A2B7BB896D4}" type="pres">
      <dgm:prSet presAssocID="{A4BA184B-F510-4483-90CB-0168322A75CD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11EEB491-AFEB-4A50-9A79-A8D559A87A29}" type="pres">
      <dgm:prSet presAssocID="{83478B11-3B28-41EE-BAD6-CBDE07B5715F}" presName="sp" presStyleCnt="0"/>
      <dgm:spPr/>
    </dgm:pt>
    <dgm:pt modelId="{929E5DEE-E341-42FC-A56D-989B6E4A298C}" type="pres">
      <dgm:prSet presAssocID="{40FAA3D7-939A-4469-9854-59019F903CEA}" presName="linNode" presStyleCnt="0"/>
      <dgm:spPr/>
    </dgm:pt>
    <dgm:pt modelId="{2137AEF8-739C-4B2A-A07C-6539101596CD}" type="pres">
      <dgm:prSet presAssocID="{40FAA3D7-939A-4469-9854-59019F903CEA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47D2D81C-8EBB-4EE4-B715-BD7891020650}" type="pres">
      <dgm:prSet presAssocID="{D99B3C1F-C30F-422E-9999-8169E05EA2C6}" presName="sp" presStyleCnt="0"/>
      <dgm:spPr/>
    </dgm:pt>
    <dgm:pt modelId="{530E1E5D-49B4-4228-BB38-394A9F784F16}" type="pres">
      <dgm:prSet presAssocID="{1481B9F9-7519-4B5F-BC75-4DBBF012F540}" presName="linNode" presStyleCnt="0"/>
      <dgm:spPr/>
    </dgm:pt>
    <dgm:pt modelId="{36CBC612-3C37-4F89-A082-93CD7BBD21ED}" type="pres">
      <dgm:prSet presAssocID="{1481B9F9-7519-4B5F-BC75-4DBBF012F540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F23639C2-4DE9-4153-838D-765436D73959}" type="pres">
      <dgm:prSet presAssocID="{6D6590A5-7CEF-4742-9436-0B485CB5C014}" presName="sp" presStyleCnt="0"/>
      <dgm:spPr/>
    </dgm:pt>
    <dgm:pt modelId="{6F2DDE35-630D-434B-A43E-A4F743605FAF}" type="pres">
      <dgm:prSet presAssocID="{31B9EFFC-3AD9-464F-B0D2-C8B6C591A278}" presName="linNode" presStyleCnt="0"/>
      <dgm:spPr/>
    </dgm:pt>
    <dgm:pt modelId="{F39F3DD7-F8BA-47F4-B1F7-978E5311B7E7}" type="pres">
      <dgm:prSet presAssocID="{31B9EFFC-3AD9-464F-B0D2-C8B6C591A278}" presName="parentText" presStyleLbl="node1" presStyleIdx="3" presStyleCnt="7" custLinFactNeighborX="524">
        <dgm:presLayoutVars>
          <dgm:chMax val="1"/>
          <dgm:bulletEnabled val="1"/>
        </dgm:presLayoutVars>
      </dgm:prSet>
      <dgm:spPr/>
    </dgm:pt>
    <dgm:pt modelId="{DCBC7F50-2AE5-4A4C-88D7-D310C403BC7A}" type="pres">
      <dgm:prSet presAssocID="{932EB3F3-2152-4DA7-B9DD-81791D11D598}" presName="sp" presStyleCnt="0"/>
      <dgm:spPr/>
    </dgm:pt>
    <dgm:pt modelId="{01C1F2E5-61D6-47AF-A7E2-C39F248618A9}" type="pres">
      <dgm:prSet presAssocID="{881FA0B9-C139-4F29-889B-F31072C709ED}" presName="linNode" presStyleCnt="0"/>
      <dgm:spPr/>
    </dgm:pt>
    <dgm:pt modelId="{1B1CA7E2-A86F-48C5-94C5-3FF5A1982E57}" type="pres">
      <dgm:prSet presAssocID="{881FA0B9-C139-4F29-889B-F31072C709ED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D9CFF2A2-E27C-44BE-856D-B004C97123C0}" type="pres">
      <dgm:prSet presAssocID="{79B9FA17-92D1-45BF-8FEF-0313DEDFE04E}" presName="sp" presStyleCnt="0"/>
      <dgm:spPr/>
    </dgm:pt>
    <dgm:pt modelId="{1C7C1F6C-0918-4893-A4B5-818729E095A0}" type="pres">
      <dgm:prSet presAssocID="{73243670-8EF9-4B3A-A19B-370BADA6B123}" presName="linNode" presStyleCnt="0"/>
      <dgm:spPr/>
    </dgm:pt>
    <dgm:pt modelId="{636BE679-A056-46D9-9F26-20C107245295}" type="pres">
      <dgm:prSet presAssocID="{73243670-8EF9-4B3A-A19B-370BADA6B123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B0A95A03-0EB3-41D6-A1C2-29029D87E5DD}" type="pres">
      <dgm:prSet presAssocID="{DD5B78EF-ACE7-4DB7-884E-F506787DDF7A}" presName="sp" presStyleCnt="0"/>
      <dgm:spPr/>
    </dgm:pt>
    <dgm:pt modelId="{F136588D-35EB-4309-A1D8-09D2635B39C0}" type="pres">
      <dgm:prSet presAssocID="{839BF009-93F5-4E8C-A6EE-C49B305B39FE}" presName="linNode" presStyleCnt="0"/>
      <dgm:spPr/>
    </dgm:pt>
    <dgm:pt modelId="{DF0446D3-237B-45F7-8C88-66993C1DA4C4}" type="pres">
      <dgm:prSet presAssocID="{839BF009-93F5-4E8C-A6EE-C49B305B39FE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8AEC6817-8D79-4B52-AAF5-60F7DB76B50E}" type="presOf" srcId="{839BF009-93F5-4E8C-A6EE-C49B305B39FE}" destId="{DF0446D3-237B-45F7-8C88-66993C1DA4C4}" srcOrd="0" destOrd="0" presId="urn:microsoft.com/office/officeart/2005/8/layout/vList5"/>
    <dgm:cxn modelId="{F05A741F-8DB7-44F1-A34E-889174A356DB}" type="presOf" srcId="{15D2C6E1-52CA-447C-B081-D8929D7E00B4}" destId="{35418C0F-EFF6-4735-A443-186EAF532A36}" srcOrd="0" destOrd="0" presId="urn:microsoft.com/office/officeart/2005/8/layout/vList5"/>
    <dgm:cxn modelId="{98E8D43B-EF23-4C9D-B428-759B74257DF1}" type="presOf" srcId="{40FAA3D7-939A-4469-9854-59019F903CEA}" destId="{2137AEF8-739C-4B2A-A07C-6539101596CD}" srcOrd="0" destOrd="0" presId="urn:microsoft.com/office/officeart/2005/8/layout/vList5"/>
    <dgm:cxn modelId="{51C0C247-B1B6-4D48-8D35-4097D36A87BF}" srcId="{15D2C6E1-52CA-447C-B081-D8929D7E00B4}" destId="{A4BA184B-F510-4483-90CB-0168322A75CD}" srcOrd="0" destOrd="0" parTransId="{F2F9395F-E3F6-4BC2-A494-FF5EB9E94717}" sibTransId="{83478B11-3B28-41EE-BAD6-CBDE07B5715F}"/>
    <dgm:cxn modelId="{1A001A68-FB73-4916-8B39-319FAB1B390A}" type="presOf" srcId="{73243670-8EF9-4B3A-A19B-370BADA6B123}" destId="{636BE679-A056-46D9-9F26-20C107245295}" srcOrd="0" destOrd="0" presId="urn:microsoft.com/office/officeart/2005/8/layout/vList5"/>
    <dgm:cxn modelId="{FB4C3573-CEC4-4769-B71D-1271FE9D2FD7}" srcId="{15D2C6E1-52CA-447C-B081-D8929D7E00B4}" destId="{1481B9F9-7519-4B5F-BC75-4DBBF012F540}" srcOrd="2" destOrd="0" parTransId="{27D10878-7A95-4EC8-A044-C6AD114A6630}" sibTransId="{6D6590A5-7CEF-4742-9436-0B485CB5C014}"/>
    <dgm:cxn modelId="{E8F0F858-FA4E-44AB-9098-ACE807BF89B2}" type="presOf" srcId="{881FA0B9-C139-4F29-889B-F31072C709ED}" destId="{1B1CA7E2-A86F-48C5-94C5-3FF5A1982E57}" srcOrd="0" destOrd="0" presId="urn:microsoft.com/office/officeart/2005/8/layout/vList5"/>
    <dgm:cxn modelId="{EE2C5595-9CAD-4C00-8D75-B927796EC4E9}" srcId="{15D2C6E1-52CA-447C-B081-D8929D7E00B4}" destId="{31B9EFFC-3AD9-464F-B0D2-C8B6C591A278}" srcOrd="3" destOrd="0" parTransId="{4F4AB1A3-164E-4B35-B791-B252C2AC30B5}" sibTransId="{932EB3F3-2152-4DA7-B9DD-81791D11D598}"/>
    <dgm:cxn modelId="{8FB865A9-BE49-4524-9E6F-155DD596EE4D}" srcId="{15D2C6E1-52CA-447C-B081-D8929D7E00B4}" destId="{73243670-8EF9-4B3A-A19B-370BADA6B123}" srcOrd="5" destOrd="0" parTransId="{2E4A9458-1012-4C5D-982B-89A8A5E934D1}" sibTransId="{DD5B78EF-ACE7-4DB7-884E-F506787DDF7A}"/>
    <dgm:cxn modelId="{330E00AE-4708-49E4-BCC9-D293B229158D}" srcId="{15D2C6E1-52CA-447C-B081-D8929D7E00B4}" destId="{839BF009-93F5-4E8C-A6EE-C49B305B39FE}" srcOrd="6" destOrd="0" parTransId="{1DC7EB5B-0AE7-419B-A668-EDF5CD7536E7}" sibTransId="{4B4D3BD5-20A5-4086-A849-688E475C2B34}"/>
    <dgm:cxn modelId="{2EE729BC-C21D-499B-9378-BE9C92927095}" type="presOf" srcId="{A4BA184B-F510-4483-90CB-0168322A75CD}" destId="{D00260C5-A4B3-496E-A2C6-2A2B7BB896D4}" srcOrd="0" destOrd="0" presId="urn:microsoft.com/office/officeart/2005/8/layout/vList5"/>
    <dgm:cxn modelId="{480662DB-9AB4-4BD4-A1D3-DEA19DF3145A}" type="presOf" srcId="{31B9EFFC-3AD9-464F-B0D2-C8B6C591A278}" destId="{F39F3DD7-F8BA-47F4-B1F7-978E5311B7E7}" srcOrd="0" destOrd="0" presId="urn:microsoft.com/office/officeart/2005/8/layout/vList5"/>
    <dgm:cxn modelId="{311458E3-0461-4B76-86CC-E510BF24EAFF}" srcId="{15D2C6E1-52CA-447C-B081-D8929D7E00B4}" destId="{40FAA3D7-939A-4469-9854-59019F903CEA}" srcOrd="1" destOrd="0" parTransId="{DCB4EED1-94DC-4297-83EC-0D5E4DDEFC07}" sibTransId="{D99B3C1F-C30F-422E-9999-8169E05EA2C6}"/>
    <dgm:cxn modelId="{CE4DA8ED-77D0-4A02-A483-2E8E80754CA6}" type="presOf" srcId="{1481B9F9-7519-4B5F-BC75-4DBBF012F540}" destId="{36CBC612-3C37-4F89-A082-93CD7BBD21ED}" srcOrd="0" destOrd="0" presId="urn:microsoft.com/office/officeart/2005/8/layout/vList5"/>
    <dgm:cxn modelId="{75A19BEF-BB06-4061-AEE3-45529CF112D0}" srcId="{15D2C6E1-52CA-447C-B081-D8929D7E00B4}" destId="{881FA0B9-C139-4F29-889B-F31072C709ED}" srcOrd="4" destOrd="0" parTransId="{C514BD02-6CFF-4054-B13C-3BD31A97B9D4}" sibTransId="{79B9FA17-92D1-45BF-8FEF-0313DEDFE04E}"/>
    <dgm:cxn modelId="{09A7C35C-EC4A-4345-9553-A51465A86AC3}" type="presParOf" srcId="{35418C0F-EFF6-4735-A443-186EAF532A36}" destId="{641E6CCE-5CB8-457B-A7C0-4F8EF21C028B}" srcOrd="0" destOrd="0" presId="urn:microsoft.com/office/officeart/2005/8/layout/vList5"/>
    <dgm:cxn modelId="{8B32808B-7994-440A-BDA7-FA237E0A2DED}" type="presParOf" srcId="{641E6CCE-5CB8-457B-A7C0-4F8EF21C028B}" destId="{D00260C5-A4B3-496E-A2C6-2A2B7BB896D4}" srcOrd="0" destOrd="0" presId="urn:microsoft.com/office/officeart/2005/8/layout/vList5"/>
    <dgm:cxn modelId="{81523AD9-F63A-4195-AF76-81246CCAC599}" type="presParOf" srcId="{35418C0F-EFF6-4735-A443-186EAF532A36}" destId="{11EEB491-AFEB-4A50-9A79-A8D559A87A29}" srcOrd="1" destOrd="0" presId="urn:microsoft.com/office/officeart/2005/8/layout/vList5"/>
    <dgm:cxn modelId="{3BC0FA9E-6232-409D-9E16-195B418C9895}" type="presParOf" srcId="{35418C0F-EFF6-4735-A443-186EAF532A36}" destId="{929E5DEE-E341-42FC-A56D-989B6E4A298C}" srcOrd="2" destOrd="0" presId="urn:microsoft.com/office/officeart/2005/8/layout/vList5"/>
    <dgm:cxn modelId="{6D0518B1-6A34-493E-A2BA-9D6E91605407}" type="presParOf" srcId="{929E5DEE-E341-42FC-A56D-989B6E4A298C}" destId="{2137AEF8-739C-4B2A-A07C-6539101596CD}" srcOrd="0" destOrd="0" presId="urn:microsoft.com/office/officeart/2005/8/layout/vList5"/>
    <dgm:cxn modelId="{F929BCE4-D619-427D-9617-4649FFC824B7}" type="presParOf" srcId="{35418C0F-EFF6-4735-A443-186EAF532A36}" destId="{47D2D81C-8EBB-4EE4-B715-BD7891020650}" srcOrd="3" destOrd="0" presId="urn:microsoft.com/office/officeart/2005/8/layout/vList5"/>
    <dgm:cxn modelId="{D47A52E0-8A0B-48EE-8877-EDB6390FE511}" type="presParOf" srcId="{35418C0F-EFF6-4735-A443-186EAF532A36}" destId="{530E1E5D-49B4-4228-BB38-394A9F784F16}" srcOrd="4" destOrd="0" presId="urn:microsoft.com/office/officeart/2005/8/layout/vList5"/>
    <dgm:cxn modelId="{AD8780E6-A88B-4899-BD32-7B2BA665C787}" type="presParOf" srcId="{530E1E5D-49B4-4228-BB38-394A9F784F16}" destId="{36CBC612-3C37-4F89-A082-93CD7BBD21ED}" srcOrd="0" destOrd="0" presId="urn:microsoft.com/office/officeart/2005/8/layout/vList5"/>
    <dgm:cxn modelId="{173BC4F2-8D6A-4678-A408-86AD7C07AFAD}" type="presParOf" srcId="{35418C0F-EFF6-4735-A443-186EAF532A36}" destId="{F23639C2-4DE9-4153-838D-765436D73959}" srcOrd="5" destOrd="0" presId="urn:microsoft.com/office/officeart/2005/8/layout/vList5"/>
    <dgm:cxn modelId="{E64BA690-F1B0-492B-976C-3255F3C7D75F}" type="presParOf" srcId="{35418C0F-EFF6-4735-A443-186EAF532A36}" destId="{6F2DDE35-630D-434B-A43E-A4F743605FAF}" srcOrd="6" destOrd="0" presId="urn:microsoft.com/office/officeart/2005/8/layout/vList5"/>
    <dgm:cxn modelId="{B6F12691-3C34-4131-8D58-54BE6FBAC177}" type="presParOf" srcId="{6F2DDE35-630D-434B-A43E-A4F743605FAF}" destId="{F39F3DD7-F8BA-47F4-B1F7-978E5311B7E7}" srcOrd="0" destOrd="0" presId="urn:microsoft.com/office/officeart/2005/8/layout/vList5"/>
    <dgm:cxn modelId="{61F361F8-1DB7-4842-BF6E-1AF27DE7141C}" type="presParOf" srcId="{35418C0F-EFF6-4735-A443-186EAF532A36}" destId="{DCBC7F50-2AE5-4A4C-88D7-D310C403BC7A}" srcOrd="7" destOrd="0" presId="urn:microsoft.com/office/officeart/2005/8/layout/vList5"/>
    <dgm:cxn modelId="{D9428363-1869-41B3-9379-679AF1498E94}" type="presParOf" srcId="{35418C0F-EFF6-4735-A443-186EAF532A36}" destId="{01C1F2E5-61D6-47AF-A7E2-C39F248618A9}" srcOrd="8" destOrd="0" presId="urn:microsoft.com/office/officeart/2005/8/layout/vList5"/>
    <dgm:cxn modelId="{4920BB99-5569-4558-A776-EFC9B4C6B9F8}" type="presParOf" srcId="{01C1F2E5-61D6-47AF-A7E2-C39F248618A9}" destId="{1B1CA7E2-A86F-48C5-94C5-3FF5A1982E57}" srcOrd="0" destOrd="0" presId="urn:microsoft.com/office/officeart/2005/8/layout/vList5"/>
    <dgm:cxn modelId="{5D3AFE61-EF8D-4A70-BEBA-E39FA02C6DF7}" type="presParOf" srcId="{35418C0F-EFF6-4735-A443-186EAF532A36}" destId="{D9CFF2A2-E27C-44BE-856D-B004C97123C0}" srcOrd="9" destOrd="0" presId="urn:microsoft.com/office/officeart/2005/8/layout/vList5"/>
    <dgm:cxn modelId="{5F9491E0-6D87-424C-A7CA-EB81D05B2DA2}" type="presParOf" srcId="{35418C0F-EFF6-4735-A443-186EAF532A36}" destId="{1C7C1F6C-0918-4893-A4B5-818729E095A0}" srcOrd="10" destOrd="0" presId="urn:microsoft.com/office/officeart/2005/8/layout/vList5"/>
    <dgm:cxn modelId="{4256DCC5-CC4F-4C9A-B3C2-6004C0089376}" type="presParOf" srcId="{1C7C1F6C-0918-4893-A4B5-818729E095A0}" destId="{636BE679-A056-46D9-9F26-20C107245295}" srcOrd="0" destOrd="0" presId="urn:microsoft.com/office/officeart/2005/8/layout/vList5"/>
    <dgm:cxn modelId="{F09809B2-FCFD-44B6-B39E-0DBF2244573E}" type="presParOf" srcId="{35418C0F-EFF6-4735-A443-186EAF532A36}" destId="{B0A95A03-0EB3-41D6-A1C2-29029D87E5DD}" srcOrd="11" destOrd="0" presId="urn:microsoft.com/office/officeart/2005/8/layout/vList5"/>
    <dgm:cxn modelId="{F39B89C2-2094-4116-9FAB-6E28D334D580}" type="presParOf" srcId="{35418C0F-EFF6-4735-A443-186EAF532A36}" destId="{F136588D-35EB-4309-A1D8-09D2635B39C0}" srcOrd="12" destOrd="0" presId="urn:microsoft.com/office/officeart/2005/8/layout/vList5"/>
    <dgm:cxn modelId="{40393D9E-AB02-4B40-8D64-64FE1F90D1D2}" type="presParOf" srcId="{F136588D-35EB-4309-A1D8-09D2635B39C0}" destId="{DF0446D3-237B-45F7-8C88-66993C1DA4C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4047C4-F319-4480-BB36-B243602041B8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DCEBADC-500D-4489-93BF-7C55D9FF3BDC}">
      <dgm:prSet/>
      <dgm:spPr/>
      <dgm:t>
        <a:bodyPr/>
        <a:lstStyle/>
        <a:p>
          <a:pPr algn="ctr"/>
          <a:r>
            <a:rPr lang="en-IN"/>
            <a:t>INTRODUCTION</a:t>
          </a:r>
        </a:p>
      </dgm:t>
    </dgm:pt>
    <dgm:pt modelId="{4A71F5AA-7568-4DAF-B052-329DD289454D}" type="parTrans" cxnId="{E13A5A8F-9014-44B9-807E-A03C1CCD2C47}">
      <dgm:prSet/>
      <dgm:spPr/>
      <dgm:t>
        <a:bodyPr/>
        <a:lstStyle/>
        <a:p>
          <a:endParaRPr lang="en-IN"/>
        </a:p>
      </dgm:t>
    </dgm:pt>
    <dgm:pt modelId="{C14F9A3E-4327-433D-B3E4-53888E0D485E}" type="sibTrans" cxnId="{E13A5A8F-9014-44B9-807E-A03C1CCD2C47}">
      <dgm:prSet/>
      <dgm:spPr/>
      <dgm:t>
        <a:bodyPr/>
        <a:lstStyle/>
        <a:p>
          <a:endParaRPr lang="en-IN"/>
        </a:p>
      </dgm:t>
    </dgm:pt>
    <dgm:pt modelId="{F5EEF1B4-3675-4D39-A683-F1A5F73118F4}" type="pres">
      <dgm:prSet presAssocID="{D54047C4-F319-4480-BB36-B243602041B8}" presName="linear" presStyleCnt="0">
        <dgm:presLayoutVars>
          <dgm:animLvl val="lvl"/>
          <dgm:resizeHandles val="exact"/>
        </dgm:presLayoutVars>
      </dgm:prSet>
      <dgm:spPr/>
    </dgm:pt>
    <dgm:pt modelId="{15E38268-E24E-4049-BD3D-BD8844A4D382}" type="pres">
      <dgm:prSet presAssocID="{DDCEBADC-500D-4489-93BF-7C55D9FF3BDC}" presName="parentText" presStyleLbl="node1" presStyleIdx="0" presStyleCnt="1" custLinFactNeighborX="-4568" custLinFactNeighborY="-6798">
        <dgm:presLayoutVars>
          <dgm:chMax val="0"/>
          <dgm:bulletEnabled val="1"/>
        </dgm:presLayoutVars>
      </dgm:prSet>
      <dgm:spPr/>
    </dgm:pt>
  </dgm:ptLst>
  <dgm:cxnLst>
    <dgm:cxn modelId="{3574DD3D-AEF9-4834-9DA7-ADD3AD9E61FC}" type="presOf" srcId="{DDCEBADC-500D-4489-93BF-7C55D9FF3BDC}" destId="{15E38268-E24E-4049-BD3D-BD8844A4D382}" srcOrd="0" destOrd="0" presId="urn:microsoft.com/office/officeart/2005/8/layout/vList2"/>
    <dgm:cxn modelId="{1ACF2867-0FA0-4699-8AD3-3B9CF0C90E66}" type="presOf" srcId="{D54047C4-F319-4480-BB36-B243602041B8}" destId="{F5EEF1B4-3675-4D39-A683-F1A5F73118F4}" srcOrd="0" destOrd="0" presId="urn:microsoft.com/office/officeart/2005/8/layout/vList2"/>
    <dgm:cxn modelId="{E13A5A8F-9014-44B9-807E-A03C1CCD2C47}" srcId="{D54047C4-F319-4480-BB36-B243602041B8}" destId="{DDCEBADC-500D-4489-93BF-7C55D9FF3BDC}" srcOrd="0" destOrd="0" parTransId="{4A71F5AA-7568-4DAF-B052-329DD289454D}" sibTransId="{C14F9A3E-4327-433D-B3E4-53888E0D485E}"/>
    <dgm:cxn modelId="{AB6343F9-4913-4241-84A3-9B75A7269A5D}" type="presParOf" srcId="{F5EEF1B4-3675-4D39-A683-F1A5F73118F4}" destId="{15E38268-E24E-4049-BD3D-BD8844A4D38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CFE8F8-910A-438C-8D69-C37B60A80D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2F770F0-FEF1-4CE7-A0E9-092F438AB72E}">
      <dgm:prSet/>
      <dgm:spPr/>
      <dgm:t>
        <a:bodyPr/>
        <a:lstStyle/>
        <a:p>
          <a:pPr algn="ctr"/>
          <a:r>
            <a:rPr lang="en-IN"/>
            <a:t>FEATURES</a:t>
          </a:r>
        </a:p>
      </dgm:t>
    </dgm:pt>
    <dgm:pt modelId="{C6453FB7-6739-43F0-940F-BB7A82E1868A}" type="parTrans" cxnId="{48D24786-A34B-4BFA-BDF4-AF4CB455D80A}">
      <dgm:prSet/>
      <dgm:spPr/>
      <dgm:t>
        <a:bodyPr/>
        <a:lstStyle/>
        <a:p>
          <a:endParaRPr lang="en-IN"/>
        </a:p>
      </dgm:t>
    </dgm:pt>
    <dgm:pt modelId="{A8214D43-8D84-4B12-BE40-ABEF1655C46B}" type="sibTrans" cxnId="{48D24786-A34B-4BFA-BDF4-AF4CB455D80A}">
      <dgm:prSet/>
      <dgm:spPr/>
      <dgm:t>
        <a:bodyPr/>
        <a:lstStyle/>
        <a:p>
          <a:endParaRPr lang="en-IN"/>
        </a:p>
      </dgm:t>
    </dgm:pt>
    <dgm:pt modelId="{9FC9BCD1-3014-4EAC-B657-F3231BEF147F}" type="pres">
      <dgm:prSet presAssocID="{02CFE8F8-910A-438C-8D69-C37B60A80D5C}" presName="linear" presStyleCnt="0">
        <dgm:presLayoutVars>
          <dgm:animLvl val="lvl"/>
          <dgm:resizeHandles val="exact"/>
        </dgm:presLayoutVars>
      </dgm:prSet>
      <dgm:spPr/>
    </dgm:pt>
    <dgm:pt modelId="{43218589-F745-41F0-ABAC-A8D33788067B}" type="pres">
      <dgm:prSet presAssocID="{E2F770F0-FEF1-4CE7-A0E9-092F438AB72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8E6BA1F-2BDB-408C-AA71-3651005DC962}" type="presOf" srcId="{E2F770F0-FEF1-4CE7-A0E9-092F438AB72E}" destId="{43218589-F745-41F0-ABAC-A8D33788067B}" srcOrd="0" destOrd="0" presId="urn:microsoft.com/office/officeart/2005/8/layout/vList2"/>
    <dgm:cxn modelId="{48D24786-A34B-4BFA-BDF4-AF4CB455D80A}" srcId="{02CFE8F8-910A-438C-8D69-C37B60A80D5C}" destId="{E2F770F0-FEF1-4CE7-A0E9-092F438AB72E}" srcOrd="0" destOrd="0" parTransId="{C6453FB7-6739-43F0-940F-BB7A82E1868A}" sibTransId="{A8214D43-8D84-4B12-BE40-ABEF1655C46B}"/>
    <dgm:cxn modelId="{42DB15BD-0C4F-45D3-BEF6-D018449D1D20}" type="presOf" srcId="{02CFE8F8-910A-438C-8D69-C37B60A80D5C}" destId="{9FC9BCD1-3014-4EAC-B657-F3231BEF147F}" srcOrd="0" destOrd="0" presId="urn:microsoft.com/office/officeart/2005/8/layout/vList2"/>
    <dgm:cxn modelId="{2912BDC5-ED14-4B34-B334-4807F4328433}" type="presParOf" srcId="{9FC9BCD1-3014-4EAC-B657-F3231BEF147F}" destId="{43218589-F745-41F0-ABAC-A8D33788067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6243F3-D948-403B-9D23-5D1B5A651461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2CFED91-BE12-4279-A1D5-CFFD1B8D3943}">
      <dgm:prSet/>
      <dgm:spPr/>
      <dgm:t>
        <a:bodyPr/>
        <a:lstStyle/>
        <a:p>
          <a:pPr algn="ctr"/>
          <a:r>
            <a:rPr lang="en-IN"/>
            <a:t>FUNCTIONALITY PROVIDED</a:t>
          </a:r>
        </a:p>
      </dgm:t>
    </dgm:pt>
    <dgm:pt modelId="{C46D08D1-CEA3-4102-B0FA-3B257174CEBD}" type="parTrans" cxnId="{292439A7-C311-4CCF-AF07-281BCF2702F9}">
      <dgm:prSet/>
      <dgm:spPr/>
      <dgm:t>
        <a:bodyPr/>
        <a:lstStyle/>
        <a:p>
          <a:endParaRPr lang="en-IN"/>
        </a:p>
      </dgm:t>
    </dgm:pt>
    <dgm:pt modelId="{8FFE1DA7-BBC3-4DED-AB7F-CF3895290AA0}" type="sibTrans" cxnId="{292439A7-C311-4CCF-AF07-281BCF2702F9}">
      <dgm:prSet/>
      <dgm:spPr/>
      <dgm:t>
        <a:bodyPr/>
        <a:lstStyle/>
        <a:p>
          <a:endParaRPr lang="en-IN"/>
        </a:p>
      </dgm:t>
    </dgm:pt>
    <dgm:pt modelId="{38591776-074C-4820-85F6-63A0348FEF78}" type="pres">
      <dgm:prSet presAssocID="{CE6243F3-D948-403B-9D23-5D1B5A651461}" presName="linear" presStyleCnt="0">
        <dgm:presLayoutVars>
          <dgm:animLvl val="lvl"/>
          <dgm:resizeHandles val="exact"/>
        </dgm:presLayoutVars>
      </dgm:prSet>
      <dgm:spPr/>
    </dgm:pt>
    <dgm:pt modelId="{FEA7C836-F733-4251-8D18-C13F618A2052}" type="pres">
      <dgm:prSet presAssocID="{C2CFED91-BE12-4279-A1D5-CFFD1B8D394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DE19750-AEE0-44FC-AAD7-8102F3FACD92}" type="presOf" srcId="{C2CFED91-BE12-4279-A1D5-CFFD1B8D3943}" destId="{FEA7C836-F733-4251-8D18-C13F618A2052}" srcOrd="0" destOrd="0" presId="urn:microsoft.com/office/officeart/2005/8/layout/vList2"/>
    <dgm:cxn modelId="{292439A7-C311-4CCF-AF07-281BCF2702F9}" srcId="{CE6243F3-D948-403B-9D23-5D1B5A651461}" destId="{C2CFED91-BE12-4279-A1D5-CFFD1B8D3943}" srcOrd="0" destOrd="0" parTransId="{C46D08D1-CEA3-4102-B0FA-3B257174CEBD}" sibTransId="{8FFE1DA7-BBC3-4DED-AB7F-CF3895290AA0}"/>
    <dgm:cxn modelId="{565A52C3-A9D5-43AE-907F-6009C4392BDB}" type="presOf" srcId="{CE6243F3-D948-403B-9D23-5D1B5A651461}" destId="{38591776-074C-4820-85F6-63A0348FEF78}" srcOrd="0" destOrd="0" presId="urn:microsoft.com/office/officeart/2005/8/layout/vList2"/>
    <dgm:cxn modelId="{1E5E5BB4-D3EC-4F78-8D8E-E61456086C10}" type="presParOf" srcId="{38591776-074C-4820-85F6-63A0348FEF78}" destId="{FEA7C836-F733-4251-8D18-C13F618A205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5F1A43-14D5-477C-830D-17EAC62C39B4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8BA870A-ACC6-4FFD-B563-3327CD96AE2B}">
      <dgm:prSet/>
      <dgm:spPr/>
      <dgm:t>
        <a:bodyPr/>
        <a:lstStyle/>
        <a:p>
          <a:pPr algn="ctr"/>
          <a:r>
            <a:rPr lang="en-IN" b="1" dirty="0"/>
            <a:t> FLOW CHART</a:t>
          </a:r>
          <a:endParaRPr lang="en-IN" dirty="0"/>
        </a:p>
      </dgm:t>
    </dgm:pt>
    <dgm:pt modelId="{BE098C05-4C45-460C-AF9E-5E23A3136B51}" type="parTrans" cxnId="{3BDE6E38-DB09-434E-ADD7-2D82EA84AC0D}">
      <dgm:prSet/>
      <dgm:spPr/>
      <dgm:t>
        <a:bodyPr/>
        <a:lstStyle/>
        <a:p>
          <a:endParaRPr lang="en-IN"/>
        </a:p>
      </dgm:t>
    </dgm:pt>
    <dgm:pt modelId="{109C3105-E091-447C-9559-08E560F8D6B5}" type="sibTrans" cxnId="{3BDE6E38-DB09-434E-ADD7-2D82EA84AC0D}">
      <dgm:prSet/>
      <dgm:spPr/>
      <dgm:t>
        <a:bodyPr/>
        <a:lstStyle/>
        <a:p>
          <a:endParaRPr lang="en-IN"/>
        </a:p>
      </dgm:t>
    </dgm:pt>
    <dgm:pt modelId="{471570C7-4474-4302-9F91-3372829B1A28}" type="pres">
      <dgm:prSet presAssocID="{E95F1A43-14D5-477C-830D-17EAC62C39B4}" presName="linear" presStyleCnt="0">
        <dgm:presLayoutVars>
          <dgm:animLvl val="lvl"/>
          <dgm:resizeHandles val="exact"/>
        </dgm:presLayoutVars>
      </dgm:prSet>
      <dgm:spPr/>
    </dgm:pt>
    <dgm:pt modelId="{F2898DC6-D814-4607-9150-EBA18EEB2DEE}" type="pres">
      <dgm:prSet presAssocID="{48BA870A-ACC6-4FFD-B563-3327CD96AE2B}" presName="parentText" presStyleLbl="node1" presStyleIdx="0" presStyleCnt="1" custScaleY="102162">
        <dgm:presLayoutVars>
          <dgm:chMax val="0"/>
          <dgm:bulletEnabled val="1"/>
        </dgm:presLayoutVars>
      </dgm:prSet>
      <dgm:spPr/>
    </dgm:pt>
  </dgm:ptLst>
  <dgm:cxnLst>
    <dgm:cxn modelId="{3BDE6E38-DB09-434E-ADD7-2D82EA84AC0D}" srcId="{E95F1A43-14D5-477C-830D-17EAC62C39B4}" destId="{48BA870A-ACC6-4FFD-B563-3327CD96AE2B}" srcOrd="0" destOrd="0" parTransId="{BE098C05-4C45-460C-AF9E-5E23A3136B51}" sibTransId="{109C3105-E091-447C-9559-08E560F8D6B5}"/>
    <dgm:cxn modelId="{0E75EE86-2FEF-4AA5-B12E-5053477493EA}" type="presOf" srcId="{48BA870A-ACC6-4FFD-B563-3327CD96AE2B}" destId="{F2898DC6-D814-4607-9150-EBA18EEB2DEE}" srcOrd="0" destOrd="0" presId="urn:microsoft.com/office/officeart/2005/8/layout/vList2"/>
    <dgm:cxn modelId="{13E3BB97-C2E5-4AFA-92C2-632E281AC3C1}" type="presOf" srcId="{E95F1A43-14D5-477C-830D-17EAC62C39B4}" destId="{471570C7-4474-4302-9F91-3372829B1A28}" srcOrd="0" destOrd="0" presId="urn:microsoft.com/office/officeart/2005/8/layout/vList2"/>
    <dgm:cxn modelId="{5C5C17F9-EDC0-4667-A2C6-072ACAC8EB8A}" type="presParOf" srcId="{471570C7-4474-4302-9F91-3372829B1A28}" destId="{F2898DC6-D814-4607-9150-EBA18EEB2DE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AACAF9-1C7F-40C4-92AA-E082F7769729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4049A28-379B-4C45-A8DA-E5F2AF1B2391}">
      <dgm:prSet/>
      <dgm:spPr/>
      <dgm:t>
        <a:bodyPr/>
        <a:lstStyle/>
        <a:p>
          <a:pPr algn="ctr"/>
          <a:r>
            <a:rPr lang="en-IN" b="1" dirty="0"/>
            <a:t>OUTPUT</a:t>
          </a:r>
          <a:endParaRPr lang="en-IN" dirty="0"/>
        </a:p>
      </dgm:t>
    </dgm:pt>
    <dgm:pt modelId="{79C287E1-CCD5-44E6-91B7-56ECF326213A}" type="parTrans" cxnId="{80FD6324-5E2B-4E5B-9E02-3C34E59188E0}">
      <dgm:prSet/>
      <dgm:spPr/>
      <dgm:t>
        <a:bodyPr/>
        <a:lstStyle/>
        <a:p>
          <a:endParaRPr lang="en-IN"/>
        </a:p>
      </dgm:t>
    </dgm:pt>
    <dgm:pt modelId="{13EAAFFA-3F3E-42CE-84A3-ADAF59C4B1A2}" type="sibTrans" cxnId="{80FD6324-5E2B-4E5B-9E02-3C34E59188E0}">
      <dgm:prSet/>
      <dgm:spPr/>
      <dgm:t>
        <a:bodyPr/>
        <a:lstStyle/>
        <a:p>
          <a:endParaRPr lang="en-IN"/>
        </a:p>
      </dgm:t>
    </dgm:pt>
    <dgm:pt modelId="{3EAC635A-F8F5-4C9B-AC90-83E27E15F7D2}" type="pres">
      <dgm:prSet presAssocID="{F5AACAF9-1C7F-40C4-92AA-E082F7769729}" presName="linear" presStyleCnt="0">
        <dgm:presLayoutVars>
          <dgm:animLvl val="lvl"/>
          <dgm:resizeHandles val="exact"/>
        </dgm:presLayoutVars>
      </dgm:prSet>
      <dgm:spPr/>
    </dgm:pt>
    <dgm:pt modelId="{61256CF9-972C-4861-857C-B222417978A8}" type="pres">
      <dgm:prSet presAssocID="{14049A28-379B-4C45-A8DA-E5F2AF1B239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2B24718-6ECB-490A-9451-C461FD03E377}" type="presOf" srcId="{14049A28-379B-4C45-A8DA-E5F2AF1B2391}" destId="{61256CF9-972C-4861-857C-B222417978A8}" srcOrd="0" destOrd="0" presId="urn:microsoft.com/office/officeart/2005/8/layout/vList2"/>
    <dgm:cxn modelId="{80FD6324-5E2B-4E5B-9E02-3C34E59188E0}" srcId="{F5AACAF9-1C7F-40C4-92AA-E082F7769729}" destId="{14049A28-379B-4C45-A8DA-E5F2AF1B2391}" srcOrd="0" destOrd="0" parTransId="{79C287E1-CCD5-44E6-91B7-56ECF326213A}" sibTransId="{13EAAFFA-3F3E-42CE-84A3-ADAF59C4B1A2}"/>
    <dgm:cxn modelId="{5F2A4F89-96A3-4A79-884C-7F044A398B43}" type="presOf" srcId="{F5AACAF9-1C7F-40C4-92AA-E082F7769729}" destId="{3EAC635A-F8F5-4C9B-AC90-83E27E15F7D2}" srcOrd="0" destOrd="0" presId="urn:microsoft.com/office/officeart/2005/8/layout/vList2"/>
    <dgm:cxn modelId="{3514C126-1A54-4B34-8151-D6E40D427CC7}" type="presParOf" srcId="{3EAC635A-F8F5-4C9B-AC90-83E27E15F7D2}" destId="{61256CF9-972C-4861-857C-B222417978A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F866723-FA30-4B10-9AAF-2ACCA1990910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C0F5C2E-E3B5-49D1-BA10-5C07A811754A}">
      <dgm:prSet/>
      <dgm:spPr/>
      <dgm:t>
        <a:bodyPr/>
        <a:lstStyle/>
        <a:p>
          <a:pPr algn="ctr"/>
          <a:r>
            <a:rPr lang="en-IN"/>
            <a:t>BENEFITS</a:t>
          </a:r>
        </a:p>
      </dgm:t>
    </dgm:pt>
    <dgm:pt modelId="{E6AC8EDA-08DB-4E03-8163-BB64E6F176CB}" type="parTrans" cxnId="{79011B21-531E-4960-BC0A-AD20A8F774E5}">
      <dgm:prSet/>
      <dgm:spPr/>
      <dgm:t>
        <a:bodyPr/>
        <a:lstStyle/>
        <a:p>
          <a:endParaRPr lang="en-IN"/>
        </a:p>
      </dgm:t>
    </dgm:pt>
    <dgm:pt modelId="{1338D572-924B-4762-A9DD-6FC3BF8BC8E5}" type="sibTrans" cxnId="{79011B21-531E-4960-BC0A-AD20A8F774E5}">
      <dgm:prSet/>
      <dgm:spPr/>
      <dgm:t>
        <a:bodyPr/>
        <a:lstStyle/>
        <a:p>
          <a:endParaRPr lang="en-IN"/>
        </a:p>
      </dgm:t>
    </dgm:pt>
    <dgm:pt modelId="{8348AF3F-5A2C-40B9-837F-E0034499E2D3}" type="pres">
      <dgm:prSet presAssocID="{CF866723-FA30-4B10-9AAF-2ACCA1990910}" presName="linear" presStyleCnt="0">
        <dgm:presLayoutVars>
          <dgm:animLvl val="lvl"/>
          <dgm:resizeHandles val="exact"/>
        </dgm:presLayoutVars>
      </dgm:prSet>
      <dgm:spPr/>
    </dgm:pt>
    <dgm:pt modelId="{9E90C1AA-9869-46D9-B768-43BFEB7730E8}" type="pres">
      <dgm:prSet presAssocID="{FC0F5C2E-E3B5-49D1-BA10-5C07A811754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9011B21-531E-4960-BC0A-AD20A8F774E5}" srcId="{CF866723-FA30-4B10-9AAF-2ACCA1990910}" destId="{FC0F5C2E-E3B5-49D1-BA10-5C07A811754A}" srcOrd="0" destOrd="0" parTransId="{E6AC8EDA-08DB-4E03-8163-BB64E6F176CB}" sibTransId="{1338D572-924B-4762-A9DD-6FC3BF8BC8E5}"/>
    <dgm:cxn modelId="{769C3F71-11A4-45AB-AB5B-3E855ECBA8CD}" type="presOf" srcId="{FC0F5C2E-E3B5-49D1-BA10-5C07A811754A}" destId="{9E90C1AA-9869-46D9-B768-43BFEB7730E8}" srcOrd="0" destOrd="0" presId="urn:microsoft.com/office/officeart/2005/8/layout/vList2"/>
    <dgm:cxn modelId="{5FE9E798-AEBB-44E8-89C1-3ABE5F8856A7}" type="presOf" srcId="{CF866723-FA30-4B10-9AAF-2ACCA1990910}" destId="{8348AF3F-5A2C-40B9-837F-E0034499E2D3}" srcOrd="0" destOrd="0" presId="urn:microsoft.com/office/officeart/2005/8/layout/vList2"/>
    <dgm:cxn modelId="{1A24BAB4-3700-44F0-A24D-266C38E8A45A}" type="presParOf" srcId="{8348AF3F-5A2C-40B9-837F-E0034499E2D3}" destId="{9E90C1AA-9869-46D9-B768-43BFEB7730E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B81666B-8ADB-42E2-89AD-B4E94F3548BC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E76BA43-1D55-4EFF-9808-FC780B2A3BA6}">
      <dgm:prSet custT="1"/>
      <dgm:spPr/>
      <dgm:t>
        <a:bodyPr/>
        <a:lstStyle/>
        <a:p>
          <a:pPr algn="ctr"/>
          <a:r>
            <a:rPr lang="en-IN" sz="4000" b="1" dirty="0"/>
            <a:t>REFERENCES</a:t>
          </a:r>
          <a:endParaRPr lang="en-IN" sz="4000" dirty="0"/>
        </a:p>
      </dgm:t>
    </dgm:pt>
    <dgm:pt modelId="{FEF5373F-B42F-4C50-8CFB-B9E0EEF16747}" type="parTrans" cxnId="{E2806741-588D-44BE-A432-41AE5CBB9E98}">
      <dgm:prSet/>
      <dgm:spPr/>
      <dgm:t>
        <a:bodyPr/>
        <a:lstStyle/>
        <a:p>
          <a:endParaRPr lang="en-IN"/>
        </a:p>
      </dgm:t>
    </dgm:pt>
    <dgm:pt modelId="{7CE2A6F9-DDA1-4D1F-85F4-1F0E4A7A3B47}" type="sibTrans" cxnId="{E2806741-588D-44BE-A432-41AE5CBB9E98}">
      <dgm:prSet/>
      <dgm:spPr/>
      <dgm:t>
        <a:bodyPr/>
        <a:lstStyle/>
        <a:p>
          <a:endParaRPr lang="en-IN"/>
        </a:p>
      </dgm:t>
    </dgm:pt>
    <dgm:pt modelId="{2D2461EB-2B4B-4E02-9AA8-9CEA4C5FE6DC}" type="pres">
      <dgm:prSet presAssocID="{EB81666B-8ADB-42E2-89AD-B4E94F3548BC}" presName="linear" presStyleCnt="0">
        <dgm:presLayoutVars>
          <dgm:animLvl val="lvl"/>
          <dgm:resizeHandles val="exact"/>
        </dgm:presLayoutVars>
      </dgm:prSet>
      <dgm:spPr/>
    </dgm:pt>
    <dgm:pt modelId="{07C42459-EF1A-4F00-BB5A-7615935F162D}" type="pres">
      <dgm:prSet presAssocID="{4E76BA43-1D55-4EFF-9808-FC780B2A3BA6}" presName="parentText" presStyleLbl="node1" presStyleIdx="0" presStyleCnt="1" custScaleY="64903" custLinFactNeighborX="6674" custLinFactNeighborY="-2736">
        <dgm:presLayoutVars>
          <dgm:chMax val="0"/>
          <dgm:bulletEnabled val="1"/>
        </dgm:presLayoutVars>
      </dgm:prSet>
      <dgm:spPr/>
    </dgm:pt>
  </dgm:ptLst>
  <dgm:cxnLst>
    <dgm:cxn modelId="{E2806741-588D-44BE-A432-41AE5CBB9E98}" srcId="{EB81666B-8ADB-42E2-89AD-B4E94F3548BC}" destId="{4E76BA43-1D55-4EFF-9808-FC780B2A3BA6}" srcOrd="0" destOrd="0" parTransId="{FEF5373F-B42F-4C50-8CFB-B9E0EEF16747}" sibTransId="{7CE2A6F9-DDA1-4D1F-85F4-1F0E4A7A3B47}"/>
    <dgm:cxn modelId="{842A4352-C7F4-4880-A27D-87819650E341}" type="presOf" srcId="{4E76BA43-1D55-4EFF-9808-FC780B2A3BA6}" destId="{07C42459-EF1A-4F00-BB5A-7615935F162D}" srcOrd="0" destOrd="0" presId="urn:microsoft.com/office/officeart/2005/8/layout/vList2"/>
    <dgm:cxn modelId="{7EDBE374-A077-4528-8930-EB0C04718884}" type="presOf" srcId="{EB81666B-8ADB-42E2-89AD-B4E94F3548BC}" destId="{2D2461EB-2B4B-4E02-9AA8-9CEA4C5FE6DC}" srcOrd="0" destOrd="0" presId="urn:microsoft.com/office/officeart/2005/8/layout/vList2"/>
    <dgm:cxn modelId="{B0A96FF0-404C-4FE5-94FE-C0C71EAD696E}" type="presParOf" srcId="{2D2461EB-2B4B-4E02-9AA8-9CEA4C5FE6DC}" destId="{07C42459-EF1A-4F00-BB5A-7615935F16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717EF-002D-44D3-9EBD-073B0056D7ED}">
      <dsp:nvSpPr>
        <dsp:cNvPr id="0" name=""/>
        <dsp:cNvSpPr/>
      </dsp:nvSpPr>
      <dsp:spPr>
        <a:xfrm>
          <a:off x="0" y="2226"/>
          <a:ext cx="7766936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CONTENTS</a:t>
          </a:r>
        </a:p>
      </dsp:txBody>
      <dsp:txXfrm>
        <a:off x="40980" y="43206"/>
        <a:ext cx="7684976" cy="75751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E59D9-97D2-45B1-B569-F61C7AA0EFEF}">
      <dsp:nvSpPr>
        <dsp:cNvPr id="0" name=""/>
        <dsp:cNvSpPr/>
      </dsp:nvSpPr>
      <dsp:spPr>
        <a:xfrm flipH="1">
          <a:off x="136003" y="1577783"/>
          <a:ext cx="5953965" cy="13850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700" b="0" i="0" kern="1200" dirty="0"/>
            <a:t>THANK YOU..</a:t>
          </a:r>
          <a:endParaRPr lang="en-IN" sz="5700" kern="1200" dirty="0"/>
        </a:p>
      </dsp:txBody>
      <dsp:txXfrm>
        <a:off x="203616" y="1645396"/>
        <a:ext cx="5818739" cy="12498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260C5-A4B3-496E-A2C6-2A2B7BB896D4}">
      <dsp:nvSpPr>
        <dsp:cNvPr id="0" name=""/>
        <dsp:cNvSpPr/>
      </dsp:nvSpPr>
      <dsp:spPr>
        <a:xfrm>
          <a:off x="3043696" y="400"/>
          <a:ext cx="3424158" cy="6421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INTRODUCTION</a:t>
          </a:r>
          <a:endParaRPr lang="en-IN" sz="2000" kern="1200" dirty="0"/>
        </a:p>
      </dsp:txBody>
      <dsp:txXfrm>
        <a:off x="3075043" y="31747"/>
        <a:ext cx="3361464" cy="579461"/>
      </dsp:txXfrm>
    </dsp:sp>
    <dsp:sp modelId="{2137AEF8-739C-4B2A-A07C-6539101596CD}">
      <dsp:nvSpPr>
        <dsp:cNvPr id="0" name=""/>
        <dsp:cNvSpPr/>
      </dsp:nvSpPr>
      <dsp:spPr>
        <a:xfrm>
          <a:off x="3043696" y="674664"/>
          <a:ext cx="3424158" cy="6421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FEATURES</a:t>
          </a:r>
          <a:endParaRPr lang="en-IN" sz="2000" kern="1200"/>
        </a:p>
      </dsp:txBody>
      <dsp:txXfrm>
        <a:off x="3075043" y="706011"/>
        <a:ext cx="3361464" cy="579461"/>
      </dsp:txXfrm>
    </dsp:sp>
    <dsp:sp modelId="{36CBC612-3C37-4F89-A082-93CD7BBD21ED}">
      <dsp:nvSpPr>
        <dsp:cNvPr id="0" name=""/>
        <dsp:cNvSpPr/>
      </dsp:nvSpPr>
      <dsp:spPr>
        <a:xfrm>
          <a:off x="3043696" y="1348928"/>
          <a:ext cx="3424158" cy="6421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FUNCTIONALITY PROVIDES</a:t>
          </a:r>
          <a:endParaRPr lang="en-IN" sz="2000" kern="1200" dirty="0"/>
        </a:p>
      </dsp:txBody>
      <dsp:txXfrm>
        <a:off x="3075043" y="1380275"/>
        <a:ext cx="3361464" cy="579461"/>
      </dsp:txXfrm>
    </dsp:sp>
    <dsp:sp modelId="{F39F3DD7-F8BA-47F4-B1F7-978E5311B7E7}">
      <dsp:nvSpPr>
        <dsp:cNvPr id="0" name=""/>
        <dsp:cNvSpPr/>
      </dsp:nvSpPr>
      <dsp:spPr>
        <a:xfrm>
          <a:off x="3061639" y="2023192"/>
          <a:ext cx="3424158" cy="6421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FLOW CHART</a:t>
          </a:r>
          <a:endParaRPr lang="en-IN" sz="2000" b="1" kern="1200" dirty="0"/>
        </a:p>
      </dsp:txBody>
      <dsp:txXfrm>
        <a:off x="3092986" y="2054539"/>
        <a:ext cx="3361464" cy="579461"/>
      </dsp:txXfrm>
    </dsp:sp>
    <dsp:sp modelId="{1B1CA7E2-A86F-48C5-94C5-3FF5A1982E57}">
      <dsp:nvSpPr>
        <dsp:cNvPr id="0" name=""/>
        <dsp:cNvSpPr/>
      </dsp:nvSpPr>
      <dsp:spPr>
        <a:xfrm>
          <a:off x="3043696" y="2697455"/>
          <a:ext cx="3424158" cy="6421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OUTPUT</a:t>
          </a:r>
          <a:endParaRPr lang="en-IN" sz="2000" kern="1200"/>
        </a:p>
      </dsp:txBody>
      <dsp:txXfrm>
        <a:off x="3075043" y="2728802"/>
        <a:ext cx="3361464" cy="579461"/>
      </dsp:txXfrm>
    </dsp:sp>
    <dsp:sp modelId="{636BE679-A056-46D9-9F26-20C107245295}">
      <dsp:nvSpPr>
        <dsp:cNvPr id="0" name=""/>
        <dsp:cNvSpPr/>
      </dsp:nvSpPr>
      <dsp:spPr>
        <a:xfrm>
          <a:off x="3043696" y="3371719"/>
          <a:ext cx="3424158" cy="6421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BENIFITS</a:t>
          </a:r>
          <a:endParaRPr lang="en-IN" sz="2000" kern="1200"/>
        </a:p>
      </dsp:txBody>
      <dsp:txXfrm>
        <a:off x="3075043" y="3403066"/>
        <a:ext cx="3361464" cy="579461"/>
      </dsp:txXfrm>
    </dsp:sp>
    <dsp:sp modelId="{DF0446D3-237B-45F7-8C88-66993C1DA4C4}">
      <dsp:nvSpPr>
        <dsp:cNvPr id="0" name=""/>
        <dsp:cNvSpPr/>
      </dsp:nvSpPr>
      <dsp:spPr>
        <a:xfrm>
          <a:off x="3043696" y="4045983"/>
          <a:ext cx="3424158" cy="6421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REFRENCES</a:t>
          </a:r>
          <a:endParaRPr lang="en-IN" sz="2000" kern="1200"/>
        </a:p>
      </dsp:txBody>
      <dsp:txXfrm>
        <a:off x="3075043" y="4077330"/>
        <a:ext cx="3361464" cy="5794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38268-E24E-4049-BD3D-BD8844A4D382}">
      <dsp:nvSpPr>
        <dsp:cNvPr id="0" name=""/>
        <dsp:cNvSpPr/>
      </dsp:nvSpPr>
      <dsp:spPr>
        <a:xfrm>
          <a:off x="0" y="0"/>
          <a:ext cx="8165372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/>
            <a:t>INTRODUCTION</a:t>
          </a:r>
        </a:p>
      </dsp:txBody>
      <dsp:txXfrm>
        <a:off x="43321" y="43321"/>
        <a:ext cx="8078730" cy="800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18589-F745-41F0-ABAC-A8D33788067B}">
      <dsp:nvSpPr>
        <dsp:cNvPr id="0" name=""/>
        <dsp:cNvSpPr/>
      </dsp:nvSpPr>
      <dsp:spPr>
        <a:xfrm>
          <a:off x="0" y="6204"/>
          <a:ext cx="859666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FEATURES</a:t>
          </a:r>
        </a:p>
      </dsp:txBody>
      <dsp:txXfrm>
        <a:off x="37467" y="43671"/>
        <a:ext cx="8521734" cy="692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7C836-F733-4251-8D18-C13F618A2052}">
      <dsp:nvSpPr>
        <dsp:cNvPr id="0" name=""/>
        <dsp:cNvSpPr/>
      </dsp:nvSpPr>
      <dsp:spPr>
        <a:xfrm>
          <a:off x="0" y="148"/>
          <a:ext cx="8596668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FUNCTIONALITY PROVIDED</a:t>
          </a:r>
        </a:p>
      </dsp:txBody>
      <dsp:txXfrm>
        <a:off x="39809" y="39957"/>
        <a:ext cx="8517050" cy="7358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98DC6-D814-4607-9150-EBA18EEB2DEE}">
      <dsp:nvSpPr>
        <dsp:cNvPr id="0" name=""/>
        <dsp:cNvSpPr/>
      </dsp:nvSpPr>
      <dsp:spPr>
        <a:xfrm>
          <a:off x="0" y="3286"/>
          <a:ext cx="8596668" cy="7106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/>
            <a:t> FLOW CHART</a:t>
          </a:r>
          <a:endParaRPr lang="en-IN" sz="2900" kern="1200" dirty="0"/>
        </a:p>
      </dsp:txBody>
      <dsp:txXfrm>
        <a:off x="34689" y="37975"/>
        <a:ext cx="8527290" cy="6412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56CF9-972C-4861-857C-B222417978A8}">
      <dsp:nvSpPr>
        <dsp:cNvPr id="0" name=""/>
        <dsp:cNvSpPr/>
      </dsp:nvSpPr>
      <dsp:spPr>
        <a:xfrm>
          <a:off x="0" y="3651"/>
          <a:ext cx="8596668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OUTPUT</a:t>
          </a:r>
          <a:endParaRPr lang="en-IN" sz="2100" kern="1200" dirty="0"/>
        </a:p>
      </dsp:txBody>
      <dsp:txXfrm>
        <a:off x="24588" y="28239"/>
        <a:ext cx="8547492" cy="4545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0C1AA-9869-46D9-B768-43BFEB7730E8}">
      <dsp:nvSpPr>
        <dsp:cNvPr id="0" name=""/>
        <dsp:cNvSpPr/>
      </dsp:nvSpPr>
      <dsp:spPr>
        <a:xfrm>
          <a:off x="0" y="10686"/>
          <a:ext cx="859666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BENEFITS</a:t>
          </a:r>
        </a:p>
      </dsp:txBody>
      <dsp:txXfrm>
        <a:off x="37467" y="48153"/>
        <a:ext cx="8521734" cy="6925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42459-EF1A-4F00-BB5A-7615935F162D}">
      <dsp:nvSpPr>
        <dsp:cNvPr id="0" name=""/>
        <dsp:cNvSpPr/>
      </dsp:nvSpPr>
      <dsp:spPr>
        <a:xfrm>
          <a:off x="0" y="238825"/>
          <a:ext cx="8596668" cy="7775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b="1" kern="1200" dirty="0"/>
            <a:t>REFERENCES</a:t>
          </a:r>
          <a:endParaRPr lang="en-IN" sz="4000" kern="1200" dirty="0"/>
        </a:p>
      </dsp:txBody>
      <dsp:txXfrm>
        <a:off x="37959" y="276784"/>
        <a:ext cx="8520750" cy="701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28B6-6C99-44D7-A17C-811F3E26D33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39D2-0C9E-4B5E-BF85-682D5B031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42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28B6-6C99-44D7-A17C-811F3E26D33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39D2-0C9E-4B5E-BF85-682D5B031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38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28B6-6C99-44D7-A17C-811F3E26D33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39D2-0C9E-4B5E-BF85-682D5B031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67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28B6-6C99-44D7-A17C-811F3E26D33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39D2-0C9E-4B5E-BF85-682D5B031C0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8065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28B6-6C99-44D7-A17C-811F3E26D33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39D2-0C9E-4B5E-BF85-682D5B031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724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28B6-6C99-44D7-A17C-811F3E26D33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39D2-0C9E-4B5E-BF85-682D5B031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023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28B6-6C99-44D7-A17C-811F3E26D33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39D2-0C9E-4B5E-BF85-682D5B031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406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28B6-6C99-44D7-A17C-811F3E26D33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39D2-0C9E-4B5E-BF85-682D5B031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333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28B6-6C99-44D7-A17C-811F3E26D33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39D2-0C9E-4B5E-BF85-682D5B031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10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28B6-6C99-44D7-A17C-811F3E26D33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39D2-0C9E-4B5E-BF85-682D5B031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09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28B6-6C99-44D7-A17C-811F3E26D33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39D2-0C9E-4B5E-BF85-682D5B031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29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28B6-6C99-44D7-A17C-811F3E26D33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39D2-0C9E-4B5E-BF85-682D5B031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32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28B6-6C99-44D7-A17C-811F3E26D33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39D2-0C9E-4B5E-BF85-682D5B031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76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28B6-6C99-44D7-A17C-811F3E26D33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39D2-0C9E-4B5E-BF85-682D5B031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33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28B6-6C99-44D7-A17C-811F3E26D33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39D2-0C9E-4B5E-BF85-682D5B031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15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28B6-6C99-44D7-A17C-811F3E26D33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39D2-0C9E-4B5E-BF85-682D5B031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90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28B6-6C99-44D7-A17C-811F3E26D33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39D2-0C9E-4B5E-BF85-682D5B031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24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1E28B6-6C99-44D7-A17C-811F3E26D33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39D2-0C9E-4B5E-BF85-682D5B031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677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vidvan.com/tutorials/cpp-pros-and-cons/" TargetMode="External"/><Relationship Id="rId3" Type="http://schemas.openxmlformats.org/officeDocument/2006/relationships/diagramLayout" Target="../diagrams/layout9.xml"/><Relationship Id="rId7" Type="http://schemas.openxmlformats.org/officeDocument/2006/relationships/hyperlink" Target="https://www.geeksforgeeks.org/implementing-interactive-online-" TargetMode="Externa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10" Type="http://schemas.openxmlformats.org/officeDocument/2006/relationships/hyperlink" Target="https://www.slideshare.net/" TargetMode="External"/><Relationship Id="rId4" Type="http://schemas.openxmlformats.org/officeDocument/2006/relationships/diagramQuickStyle" Target="../diagrams/quickStyle9.xml"/><Relationship Id="rId9" Type="http://schemas.openxmlformats.org/officeDocument/2006/relationships/hyperlink" Target="https://www.researchgate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CA78-5EA8-C2E3-82AA-E1DEC51A8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-1"/>
            <a:ext cx="9177866" cy="2476983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Hemvati Nandan Bahuguna Garhwal University</a:t>
            </a:r>
            <a:b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</a:b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School of Engineering and Technology</a:t>
            </a:r>
            <a:b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</a:b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 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Department of Computer Science and Engineering</a:t>
            </a:r>
            <a:b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Mangal" panose="02040503050203030202" pitchFamily="18" charset="0"/>
              </a:rPr>
            </a:b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CBDB6-E826-AB5A-4FE3-4655F50ED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894" y="3429000"/>
            <a:ext cx="9177865" cy="171873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Session: 2020-24</a:t>
            </a:r>
            <a:b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</a:br>
            <a:b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</a:b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  Project Presentation</a:t>
            </a:r>
          </a:p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On</a:t>
            </a: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  </a:t>
            </a:r>
            <a:r>
              <a:rPr lang="en-US" sz="3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SHOPPING CART MANAGEMENT SYSTEM</a:t>
            </a:r>
            <a:endParaRPr lang="en-IN" dirty="0">
              <a:latin typeface="Constantia" panose="0203060205030603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1B299-6340-5867-5EC8-3FC7ECE518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02" y="1347743"/>
            <a:ext cx="1847850" cy="1818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2FB26C-6792-CF48-0D09-6F1E39BA0CDE}"/>
              </a:ext>
            </a:extLst>
          </p:cNvPr>
          <p:cNvSpPr txBox="1"/>
          <p:nvPr/>
        </p:nvSpPr>
        <p:spPr>
          <a:xfrm>
            <a:off x="231494" y="5325965"/>
            <a:ext cx="3854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Submitted To:                                                                          </a:t>
            </a:r>
            <a:b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</a:b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 Dr. Prem Nath                       </a:t>
            </a:r>
          </a:p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Associate Professor </a:t>
            </a:r>
            <a:endParaRPr lang="en-US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C67523-D0D3-0360-0652-5FCB9B8086A1}"/>
              </a:ext>
            </a:extLst>
          </p:cNvPr>
          <p:cNvSpPr txBox="1"/>
          <p:nvPr/>
        </p:nvSpPr>
        <p:spPr>
          <a:xfrm>
            <a:off x="7362996" y="5325966"/>
            <a:ext cx="3854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Submitted By:                                                                          </a:t>
            </a:r>
            <a:b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</a:b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 Swayam                     </a:t>
            </a: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CSE,  4</a:t>
            </a:r>
            <a:r>
              <a:rPr lang="en-US" b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th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 Sem</a:t>
            </a:r>
          </a:p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Roll. 20134501038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413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B6D564D-C388-75AB-B1A9-07DC73E63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609690"/>
              </p:ext>
            </p:extLst>
          </p:nvPr>
        </p:nvGraphicFramePr>
        <p:xfrm>
          <a:off x="1154955" y="1447800"/>
          <a:ext cx="8825658" cy="2962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506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F9B406-1A9F-703E-34DA-BC65B6311F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7986394"/>
              </p:ext>
            </p:extLst>
          </p:nvPr>
        </p:nvGraphicFramePr>
        <p:xfrm>
          <a:off x="1233019" y="160120"/>
          <a:ext cx="7766936" cy="843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3DD0704-D4E4-67C0-CC18-F9A2A1EB27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2610074"/>
              </p:ext>
            </p:extLst>
          </p:nvPr>
        </p:nvGraphicFramePr>
        <p:xfrm>
          <a:off x="797860" y="1497107"/>
          <a:ext cx="9511552" cy="468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586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3F48F43-931C-B17F-3073-4E18DCA390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791957"/>
              </p:ext>
            </p:extLst>
          </p:nvPr>
        </p:nvGraphicFramePr>
        <p:xfrm>
          <a:off x="906911" y="370390"/>
          <a:ext cx="8165372" cy="902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EB3E0BFF-C419-970B-F28B-303587AED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631577"/>
            <a:ext cx="7530354" cy="3074894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</a:rPr>
              <a:t>Shopping Cart Management System is developed using basic of C++ programming language and different variables, strings have been used for development of it.</a:t>
            </a:r>
          </a:p>
          <a:p>
            <a:pPr algn="l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</a:rPr>
              <a:t>This project is based on the concept of choosing desired products from the list and generating total bill amount.</a:t>
            </a:r>
          </a:p>
          <a:p>
            <a:pPr algn="l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</a:rPr>
              <a:t>This project provides the simplest system for management of shopping cart.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AB445-0BA5-20A0-725F-F7DD9279BB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472" y="1707776"/>
            <a:ext cx="3567954" cy="29224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532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4DA222F-760D-F1EA-9156-A24704AC13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3411083"/>
              </p:ext>
            </p:extLst>
          </p:nvPr>
        </p:nvGraphicFramePr>
        <p:xfrm>
          <a:off x="758016" y="641826"/>
          <a:ext cx="8596668" cy="779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B9C2-6B6D-0FDE-4DDF-0C590BDA9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7859"/>
            <a:ext cx="7283325" cy="2949294"/>
          </a:xfrm>
        </p:spPr>
        <p:txBody>
          <a:bodyPr/>
          <a:lstStyle/>
          <a:p>
            <a:r>
              <a:rPr lang="en-IN" b="1" dirty="0"/>
              <a:t>User will able to purchase Mobiles, Laptops, Watches etc </a:t>
            </a:r>
            <a:r>
              <a:rPr lang="en-IN" b="1"/>
              <a:t>displays in </a:t>
            </a:r>
            <a:r>
              <a:rPr lang="en-IN" b="1" dirty="0"/>
              <a:t>the main menu.</a:t>
            </a:r>
          </a:p>
          <a:p>
            <a:r>
              <a:rPr lang="en-IN" b="1" dirty="0"/>
              <a:t>User will able to see prices of products.</a:t>
            </a:r>
          </a:p>
          <a:p>
            <a:r>
              <a:rPr lang="en-IN" b="1" dirty="0"/>
              <a:t>User will able to choose items.</a:t>
            </a:r>
          </a:p>
          <a:p>
            <a:r>
              <a:rPr lang="en-IN" b="1" dirty="0"/>
              <a:t>User will able to add quantity of products.</a:t>
            </a:r>
          </a:p>
          <a:p>
            <a:r>
              <a:rPr lang="en-IN" b="1" dirty="0"/>
              <a:t>User will able to get total bill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8071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020D19C-760D-6CE0-0DB3-CC2CA1C52B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942652"/>
              </p:ext>
            </p:extLst>
          </p:nvPr>
        </p:nvGraphicFramePr>
        <p:xfrm>
          <a:off x="677334" y="493059"/>
          <a:ext cx="8596668" cy="815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9ACC83-7F21-6E97-31A9-5F0A8276A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2613"/>
            <a:ext cx="8596668" cy="2599763"/>
          </a:xfrm>
        </p:spPr>
        <p:txBody>
          <a:bodyPr>
            <a:normAutofit lnSpcReduction="10000"/>
          </a:bodyPr>
          <a:lstStyle/>
          <a:p>
            <a:r>
              <a:rPr lang="en-IN" b="1" dirty="0" err="1">
                <a:solidFill>
                  <a:schemeClr val="accent3"/>
                </a:solidFill>
              </a:rPr>
              <a:t>CustomerName</a:t>
            </a:r>
            <a:r>
              <a:rPr lang="en-IN" b="1" dirty="0">
                <a:solidFill>
                  <a:schemeClr val="accent3"/>
                </a:solidFill>
              </a:rPr>
              <a:t>()</a:t>
            </a:r>
            <a:r>
              <a:rPr lang="en-IN" b="1" dirty="0"/>
              <a:t> – Function is used for customer details.</a:t>
            </a:r>
          </a:p>
          <a:p>
            <a:r>
              <a:rPr lang="en-IN" b="1" dirty="0" err="1">
                <a:solidFill>
                  <a:schemeClr val="accent3"/>
                </a:solidFill>
              </a:rPr>
              <a:t>Onlineshopping</a:t>
            </a:r>
            <a:r>
              <a:rPr lang="en-IN" b="1" dirty="0">
                <a:solidFill>
                  <a:schemeClr val="accent3"/>
                </a:solidFill>
              </a:rPr>
              <a:t>()</a:t>
            </a:r>
            <a:r>
              <a:rPr lang="en-IN" b="1" dirty="0"/>
              <a:t> – Function is created for displaying menu to user.</a:t>
            </a:r>
          </a:p>
          <a:p>
            <a:r>
              <a:rPr lang="en-IN" b="1" dirty="0">
                <a:solidFill>
                  <a:schemeClr val="accent3"/>
                </a:solidFill>
              </a:rPr>
              <a:t>If-else</a:t>
            </a:r>
            <a:r>
              <a:rPr lang="en-IN" b="1" dirty="0"/>
              <a:t>                 - Used for choice and </a:t>
            </a:r>
            <a:r>
              <a:rPr lang="en-IN" b="1" dirty="0" err="1"/>
              <a:t>subchoice</a:t>
            </a:r>
            <a:r>
              <a:rPr lang="en-IN" b="1" dirty="0"/>
              <a:t>.</a:t>
            </a:r>
          </a:p>
          <a:p>
            <a:r>
              <a:rPr lang="en-IN" b="1" dirty="0" err="1">
                <a:solidFill>
                  <a:schemeClr val="accent3"/>
                </a:solidFill>
              </a:rPr>
              <a:t>Goto</a:t>
            </a:r>
            <a:r>
              <a:rPr lang="en-IN" b="1" dirty="0">
                <a:solidFill>
                  <a:schemeClr val="accent3"/>
                </a:solidFill>
              </a:rPr>
              <a:t> </a:t>
            </a:r>
            <a:r>
              <a:rPr lang="en-IN" b="1" dirty="0"/>
              <a:t>                  - Used as jump statement.</a:t>
            </a:r>
          </a:p>
          <a:p>
            <a:r>
              <a:rPr lang="en-IN" b="1" dirty="0"/>
              <a:t>Jump Statement is used to jump from one menu to another within program.</a:t>
            </a: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3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542C7D0-03C8-2EE8-1830-C4DC91F500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5263930"/>
              </p:ext>
            </p:extLst>
          </p:nvPr>
        </p:nvGraphicFramePr>
        <p:xfrm>
          <a:off x="820769" y="237566"/>
          <a:ext cx="8596668" cy="717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7BD7845-9BFA-0328-931A-6291AAC621B5}"/>
              </a:ext>
            </a:extLst>
          </p:cNvPr>
          <p:cNvSpPr/>
          <p:nvPr/>
        </p:nvSpPr>
        <p:spPr>
          <a:xfrm>
            <a:off x="4069977" y="1313330"/>
            <a:ext cx="2743200" cy="502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START ONLINE SHOPPING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D29E6D7-AB1F-1278-E5A1-108859D4D624}"/>
              </a:ext>
            </a:extLst>
          </p:cNvPr>
          <p:cNvSpPr/>
          <p:nvPr/>
        </p:nvSpPr>
        <p:spPr>
          <a:xfrm>
            <a:off x="5320553" y="1837764"/>
            <a:ext cx="224118" cy="358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89855C-9CA3-625B-755F-1805A28E60EF}"/>
              </a:ext>
            </a:extLst>
          </p:cNvPr>
          <p:cNvSpPr/>
          <p:nvPr/>
        </p:nvSpPr>
        <p:spPr>
          <a:xfrm>
            <a:off x="4069978" y="2196352"/>
            <a:ext cx="2743200" cy="5020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DISPLAYING LIST OF ITEMS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E1C239C-1927-918F-24D6-F821F2A77695}"/>
              </a:ext>
            </a:extLst>
          </p:cNvPr>
          <p:cNvSpPr/>
          <p:nvPr/>
        </p:nvSpPr>
        <p:spPr>
          <a:xfrm>
            <a:off x="5293659" y="2671482"/>
            <a:ext cx="251012" cy="39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A6D75E-C66D-B0A3-A693-2CB6D856C762}"/>
              </a:ext>
            </a:extLst>
          </p:cNvPr>
          <p:cNvSpPr/>
          <p:nvPr/>
        </p:nvSpPr>
        <p:spPr>
          <a:xfrm>
            <a:off x="4069978" y="3065928"/>
            <a:ext cx="2743200" cy="4751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CHOOSING ITEMS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92ED39B-935C-9DDE-3A58-4053BE6739E0}"/>
              </a:ext>
            </a:extLst>
          </p:cNvPr>
          <p:cNvSpPr/>
          <p:nvPr/>
        </p:nvSpPr>
        <p:spPr>
          <a:xfrm>
            <a:off x="5293659" y="3541058"/>
            <a:ext cx="251012" cy="39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7335E8B-4BE3-A735-EAFE-3E0C07F0A462}"/>
              </a:ext>
            </a:extLst>
          </p:cNvPr>
          <p:cNvSpPr/>
          <p:nvPr/>
        </p:nvSpPr>
        <p:spPr>
          <a:xfrm>
            <a:off x="4069977" y="3935504"/>
            <a:ext cx="2743200" cy="4751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ENTER QUANTITY OF PRODUCTS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F4CCB73-867F-E62A-BDCC-DC59F11A72BF}"/>
              </a:ext>
            </a:extLst>
          </p:cNvPr>
          <p:cNvSpPr/>
          <p:nvPr/>
        </p:nvSpPr>
        <p:spPr>
          <a:xfrm>
            <a:off x="5280212" y="4410634"/>
            <a:ext cx="251012" cy="39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1608A14-B76A-8B92-42BC-EA218818779C}"/>
              </a:ext>
            </a:extLst>
          </p:cNvPr>
          <p:cNvSpPr/>
          <p:nvPr/>
        </p:nvSpPr>
        <p:spPr>
          <a:xfrm>
            <a:off x="4069978" y="4805080"/>
            <a:ext cx="2743200" cy="4751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CALCULATE TOTAL BILLING AMOUNT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81E5EB9-8B25-5CDC-EB34-A8C98E016CD1}"/>
              </a:ext>
            </a:extLst>
          </p:cNvPr>
          <p:cNvSpPr/>
          <p:nvPr/>
        </p:nvSpPr>
        <p:spPr>
          <a:xfrm>
            <a:off x="5275730" y="5280210"/>
            <a:ext cx="251012" cy="39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14BC78-55CD-C09F-8FD1-4CDDA32A049E}"/>
              </a:ext>
            </a:extLst>
          </p:cNvPr>
          <p:cNvSpPr/>
          <p:nvPr/>
        </p:nvSpPr>
        <p:spPr>
          <a:xfrm>
            <a:off x="4607859" y="5719480"/>
            <a:ext cx="1488141" cy="6723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35753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Diagram 67">
            <a:extLst>
              <a:ext uri="{FF2B5EF4-FFF2-40B4-BE49-F238E27FC236}">
                <a16:creationId xmlns:a16="http://schemas.microsoft.com/office/drawing/2014/main" id="{1452A9A6-3F65-1532-75CB-56898F8F08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0056393"/>
              </p:ext>
            </p:extLst>
          </p:nvPr>
        </p:nvGraphicFramePr>
        <p:xfrm>
          <a:off x="677334" y="71716"/>
          <a:ext cx="8596668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5" name="Content Placeholder 64">
            <a:extLst>
              <a:ext uri="{FF2B5EF4-FFF2-40B4-BE49-F238E27FC236}">
                <a16:creationId xmlns:a16="http://schemas.microsoft.com/office/drawing/2014/main" id="{8DA8CE7C-7524-5A45-D2A3-691F59741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81317"/>
            <a:ext cx="8596668" cy="5011271"/>
          </a:xfrm>
        </p:spPr>
        <p:txBody>
          <a:bodyPr/>
          <a:lstStyle/>
          <a:p>
            <a:r>
              <a:rPr lang="en-IN" b="1" dirty="0"/>
              <a:t>Let us suppose, someone need to buy 2 HP laptops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B28A75C3-1BF8-42AD-8BD4-45A379D4DF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1165412"/>
            <a:ext cx="5432611" cy="534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5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AAEC6E6-1C32-0967-71E8-66B590790E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0858839"/>
              </p:ext>
            </p:extLst>
          </p:nvPr>
        </p:nvGraphicFramePr>
        <p:xfrm>
          <a:off x="677334" y="609600"/>
          <a:ext cx="8596668" cy="788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E8416A-7E70-AE63-0A1C-0F96E646C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81" y="1676496"/>
            <a:ext cx="8596668" cy="3666470"/>
          </a:xfrm>
        </p:spPr>
        <p:txBody>
          <a:bodyPr/>
          <a:lstStyle/>
          <a:p>
            <a:r>
              <a:rPr lang="en-IN" b="1" dirty="0"/>
              <a:t>It helps in eliminating all paper works.</a:t>
            </a:r>
          </a:p>
          <a:p>
            <a:r>
              <a:rPr lang="en-IN" b="1" dirty="0"/>
              <a:t>Saves time</a:t>
            </a:r>
          </a:p>
          <a:p>
            <a:r>
              <a:rPr lang="en-IN" b="1" dirty="0"/>
              <a:t>Improves customer services</a:t>
            </a:r>
          </a:p>
          <a:p>
            <a:r>
              <a:rPr lang="en-IN" b="1" dirty="0"/>
              <a:t>Speed up various processes such as addition of items, calculation of total bills</a:t>
            </a:r>
          </a:p>
          <a:p>
            <a:r>
              <a:rPr lang="en-IN" b="1" dirty="0"/>
              <a:t>User friendly</a:t>
            </a:r>
          </a:p>
          <a:p>
            <a:r>
              <a:rPr lang="en-IN" b="1" dirty="0"/>
              <a:t>Easy to use</a:t>
            </a:r>
          </a:p>
        </p:txBody>
      </p:sp>
    </p:spTree>
    <p:extLst>
      <p:ext uri="{BB962C8B-B14F-4D97-AF65-F5344CB8AC3E}">
        <p14:creationId xmlns:p14="http://schemas.microsoft.com/office/powerpoint/2010/main" val="176921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7F00BD2-8DD0-CAFC-CF38-1E0E7011CA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3511583"/>
              </p:ext>
            </p:extLst>
          </p:nvPr>
        </p:nvGraphicFramePr>
        <p:xfrm>
          <a:off x="677334" y="609600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9B5B8290-2C44-76F7-9BA4-38523E60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286782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https://www.geeksforgeeks.org/implementing-interactive-online-</a:t>
            </a:r>
            <a:r>
              <a:rPr lang="en-US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shopping-in-c/</a:t>
            </a:r>
            <a:endParaRPr lang="en-IN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6000"/>
              </a:lnSpc>
              <a:buFont typeface="Wingdings" panose="05000000000000000000" pitchFamily="2" charset="2"/>
              <a:buChar char="Ø"/>
              <a:tabLst>
                <a:tab pos="5120640" algn="l"/>
              </a:tabLst>
            </a:pPr>
            <a:r>
              <a:rPr lang="en-US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https://www.interviewbit.com/blog/cpp-projects/</a:t>
            </a:r>
            <a:endParaRPr lang="en-IN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6000"/>
              </a:lnSpc>
              <a:buFont typeface="Wingdings" panose="05000000000000000000" pitchFamily="2" charset="2"/>
              <a:buChar char="Ø"/>
              <a:tabLst>
                <a:tab pos="5120640" algn="l"/>
              </a:tabLst>
            </a:pPr>
            <a:r>
              <a:rPr lang="en-US" b="1" u="sng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https://techvidvan.com/tutorials/cpp-pros-and-cons/</a:t>
            </a:r>
            <a:endParaRPr lang="en-IN" sz="24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6000"/>
              </a:lnSpc>
              <a:buFont typeface="Wingdings" panose="05000000000000000000" pitchFamily="2" charset="2"/>
              <a:buChar char="Ø"/>
              <a:tabLst>
                <a:tab pos="5120640" algn="l"/>
              </a:tabLst>
            </a:pPr>
            <a:r>
              <a:rPr lang="en-US" b="1" u="sng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</a:t>
            </a:r>
            <a:endParaRPr lang="en-IN" sz="2400" b="1" u="sng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6000"/>
              </a:lnSpc>
              <a:buFont typeface="Wingdings" panose="05000000000000000000" pitchFamily="2" charset="2"/>
              <a:buChar char="Ø"/>
              <a:tabLst>
                <a:tab pos="5120640" algn="l"/>
              </a:tabLst>
            </a:pPr>
            <a:r>
              <a:rPr lang="en-US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https://www.slideshare.net/</a:t>
            </a:r>
            <a:endParaRPr lang="en-IN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6000"/>
              </a:lnSpc>
              <a:spcAft>
                <a:spcPts val="800"/>
              </a:spcAft>
              <a:tabLst>
                <a:tab pos="512064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067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944</TotalTime>
  <Words>353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Britannic Bold</vt:lpstr>
      <vt:lpstr>Calibri</vt:lpstr>
      <vt:lpstr>Century Gothic</vt:lpstr>
      <vt:lpstr>Constantia</vt:lpstr>
      <vt:lpstr>Times New Roman</vt:lpstr>
      <vt:lpstr>Wingdings</vt:lpstr>
      <vt:lpstr>Wingdings 3</vt:lpstr>
      <vt:lpstr>Ion</vt:lpstr>
      <vt:lpstr>Hemvati Nandan Bahuguna Garhwal University School of Engineering and Technology   Department of Computer Science and Engineering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Hemvati Nandan Bahuguna Garhwal University School of Engineering and Technology   Department of Computer Science and Engineering   </dc:title>
  <dc:creator>Khushi Sinha</dc:creator>
  <cp:lastModifiedBy>Swayam Kumar</cp:lastModifiedBy>
  <cp:revision>6</cp:revision>
  <dcterms:created xsi:type="dcterms:W3CDTF">2022-07-12T17:16:57Z</dcterms:created>
  <dcterms:modified xsi:type="dcterms:W3CDTF">2022-08-22T05:39:09Z</dcterms:modified>
</cp:coreProperties>
</file>