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a9d475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a9d4752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1a9d475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1a9d475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a9d4752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1a9d4752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1a9d475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1a9d475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1a9d475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1a9d475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a9d475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a9d475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1a9d475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1a9d475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Unlocking Confirmation Patterns in Indian Railways</a:t>
            </a: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A Data-Driven Analysis of Ticket Confirmation</a:t>
            </a:r>
            <a:endParaRPr sz="19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By: Swayam Prakash Panda</a:t>
            </a:r>
            <a:endParaRPr sz="19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Date: July 27, 2025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To analyze a dataset of railway bookings to identify key factors that influence the confirmation of waitlisted tickets, providing actionable insights for travelers.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Business Task:</a:t>
            </a:r>
            <a:r>
              <a:rPr lang="en"/>
              <a:t> Analyze historical ticket data to find non-obvious patterns that determine ticket confirmation probability.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Dataset:</a:t>
            </a:r>
            <a:r>
              <a:rPr lang="en"/>
              <a:t> A synthetic dataset of Indian Railway ticket bookings.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Goal:</a:t>
            </a:r>
            <a:r>
              <a:rPr lang="en"/>
              <a:t> Provide data-driven recommendations to help travelers make smarter booking decisions and increase their chances of securing a confirmed ticket.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79900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Not All Combinations Are Equal</a:t>
            </a:r>
            <a:endParaRPr sz="25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 b="1"/>
              <a:t>Key Takeaway:</a:t>
            </a:r>
            <a:r>
              <a:rPr lang="en" sz="1210"/>
              <a:t> The interaction between travel class and ticket quota is the most powerful predictor of confirmation.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7" b="1"/>
              <a:t>Insight:</a:t>
            </a:r>
            <a:r>
              <a:rPr lang="en" sz="1217">
                <a:solidFill>
                  <a:schemeClr val="dk1"/>
                </a:solidFill>
              </a:rPr>
              <a:t> </a:t>
            </a:r>
            <a:r>
              <a:rPr lang="en" sz="1217"/>
              <a:t>The 'Ladies' quota in 1AC has the highest confirmation rate at </a:t>
            </a:r>
            <a:r>
              <a:rPr lang="en" sz="1217" b="1"/>
              <a:t>37.6%</a:t>
            </a:r>
            <a:r>
              <a:rPr lang="en" sz="1217"/>
              <a:t>. Conversely, the 'Tatkal' quota in Sleeper class has the lowest rate at just </a:t>
            </a:r>
            <a:r>
              <a:rPr lang="en" sz="1217" b="1"/>
              <a:t>31.3%</a:t>
            </a:r>
            <a:r>
              <a:rPr lang="en" sz="1217"/>
              <a:t>.</a:t>
            </a:r>
            <a:endParaRPr sz="12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 b="1"/>
              <a:t>Actionable Advice:</a:t>
            </a:r>
            <a:r>
              <a:rPr lang="en" sz="1217">
                <a:solidFill>
                  <a:schemeClr val="dk1"/>
                </a:solidFill>
              </a:rPr>
              <a:t> </a:t>
            </a:r>
            <a:r>
              <a:rPr lang="en" sz="1217"/>
              <a:t>For the best possible chance, a female traveler should opt for 1AC. Travelers should avoid the 'Tatkal' quota in Sleeper class if possible, as it is in extremely high demand.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00" name="Google Shape;100;p15" title="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75" y="1235600"/>
            <a:ext cx="5015851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33875" y="494675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Traveling Solo Has Its Advantages</a:t>
            </a:r>
            <a:endParaRPr sz="25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59575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 b="1"/>
              <a:t>Key Takeaway:</a:t>
            </a:r>
            <a:r>
              <a:rPr lang="en" sz="1210"/>
              <a:t> There is a clear penalty for booking in larger groups, as confirmation chances decrease with each added passenger.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Solo travelers have the highest confirmation rate at </a:t>
            </a:r>
            <a:r>
              <a:rPr lang="en" b="1"/>
              <a:t>34.2%</a:t>
            </a:r>
            <a:r>
              <a:rPr lang="en"/>
              <a:t>. This rate steadily drops, with a group of 5 having a significantly lower chance at </a:t>
            </a:r>
            <a:r>
              <a:rPr lang="en" b="1"/>
              <a:t>32.4%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 b="1"/>
              <a:t>Actionable Advice:</a:t>
            </a:r>
            <a:r>
              <a:rPr lang="en" sz="1217"/>
              <a:t> To maximize confirmation probability, large groups should consider splitting their booking into multiple, smaller PNRs.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07" name="Google Shape;107;p16" title="bar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75" y="1250375"/>
            <a:ext cx="5527551" cy="37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96925" y="494675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You Book Matters</a:t>
            </a:r>
            <a:endParaRPr sz="25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300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b="1"/>
              <a:t>Key Takeaway:</a:t>
            </a:r>
            <a:r>
              <a:rPr lang="en"/>
              <a:t> The day of the week on which a ticket is booked has a small but statistically significant impact on confirmation rates.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Tickets booked on a </a:t>
            </a:r>
            <a:r>
              <a:rPr lang="en" b="1"/>
              <a:t>Friday</a:t>
            </a:r>
            <a:r>
              <a:rPr lang="en"/>
              <a:t> show the highest confirmation rate (</a:t>
            </a:r>
            <a:r>
              <a:rPr lang="en" b="1"/>
              <a:t>33.5%</a:t>
            </a:r>
            <a:r>
              <a:rPr lang="en"/>
              <a:t>), while </a:t>
            </a:r>
            <a:r>
              <a:rPr lang="en" b="1"/>
              <a:t>Sunday</a:t>
            </a:r>
            <a:r>
              <a:rPr lang="en"/>
              <a:t> bookings have the lowest (</a:t>
            </a:r>
            <a:r>
              <a:rPr lang="en" b="1"/>
              <a:t>32.5%</a:t>
            </a:r>
            <a:r>
              <a:rPr lang="en"/>
              <a:t>).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Actionable Advice:</a:t>
            </a:r>
            <a:r>
              <a:rPr lang="en"/>
              <a:t> If your travel plans are flexible, booking on a weekday, especially Friday, may provide a slight edge overbooking on a weekend.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14" name="Google Shape;114;p17" title="barchar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900" y="1250375"/>
            <a:ext cx="5560700" cy="31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26475" y="494675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Right Class for Your Group</a:t>
            </a:r>
            <a:endParaRPr sz="25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187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b="1"/>
              <a:t>Key Takeaway:</a:t>
            </a:r>
            <a:r>
              <a:rPr lang="en"/>
              <a:t> The negative impact of group size is much more severe in premium classes.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For a group of 5, the confirmation rate in </a:t>
            </a:r>
            <a:r>
              <a:rPr lang="en" b="1"/>
              <a:t>1AC plummets to 29.8%</a:t>
            </a:r>
            <a:r>
              <a:rPr lang="en"/>
              <a:t>, while the rate in </a:t>
            </a:r>
            <a:r>
              <a:rPr lang="en" b="1"/>
              <a:t>Sleeper class remains higher at 32.2%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Actionable Advice:</a:t>
            </a:r>
            <a:r>
              <a:rPr lang="en"/>
              <a:t> Large groups should avoid booking in 1AC/2AC. They have a statistically higher chance of getting confirmed tickets by booking in 3AC or Sleeper class.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21" name="Google Shape;121;p18" title="barchar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00" y="1206025"/>
            <a:ext cx="5290983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04182"/>
            <a:ext cx="6231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Actionable Recommendations for Travelers</a:t>
            </a:r>
            <a:endParaRPr sz="25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25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Solo Travelers:</a:t>
            </a:r>
            <a:r>
              <a:rPr lang="en" dirty="0"/>
              <a:t> The 'Ladies' quota in 1AC offers the highest probability of confirmation.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Large Groups (4+):</a:t>
            </a:r>
            <a:r>
              <a:rPr lang="en" dirty="0"/>
              <a:t> Book in 3AC or Sleeper class. Do not opt for premium classes, as your confirmation chances will be significantly lower.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All Travelers:</a:t>
            </a:r>
            <a:r>
              <a:rPr lang="en" dirty="0"/>
              <a:t> If possible, book your tickets on a weekday rather than on the weekend. Be aware that the 'Tatkal' quota in Sleeper class is highly competitive and offers a lower confirmation rate.</a:t>
            </a:r>
            <a:endParaRPr b="1" dirty="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50" y="1316900"/>
            <a:ext cx="4758952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Opportunities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Route-Specific Analysis:</a:t>
            </a:r>
            <a:r>
              <a:rPr lang="en" sz="1200" dirty="0"/>
              <a:t> Perform a deep-dive analysis on the top 5 busiest routes to provide tailored travel advice for those specific journeys.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Real-World Data:</a:t>
            </a:r>
            <a:r>
              <a:rPr lang="en" sz="1200" dirty="0"/>
              <a:t> Apply this analytical framework to a real-world, non-synthetic dataset to validate these findings and uncover further insights.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Predictive Modeling:</a:t>
            </a:r>
            <a:r>
              <a:rPr lang="en" sz="1200" dirty="0"/>
              <a:t> Use these identified features to build a machine learning model that can predict the confirmation probability for a new booking.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Macintosh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Unlocking Confirmation Patterns in Indian Railways</vt:lpstr>
      <vt:lpstr>Project Objective</vt:lpstr>
      <vt:lpstr>Not All Combinations Are Equal</vt:lpstr>
      <vt:lpstr>Traveling Solo Has Its Advantages</vt:lpstr>
      <vt:lpstr>When You Book Matters</vt:lpstr>
      <vt:lpstr>The Right Class for Your Group</vt:lpstr>
      <vt:lpstr>Actionable Recommendations for Travelers</vt:lpstr>
      <vt:lpstr>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Swayam Panda</cp:lastModifiedBy>
  <cp:revision>1</cp:revision>
  <dcterms:modified xsi:type="dcterms:W3CDTF">2025-07-27T05:18:19Z</dcterms:modified>
</cp:coreProperties>
</file>