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289279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289279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2892792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2892792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06375" y="1462500"/>
            <a:ext cx="2646300" cy="338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11625" y="2083175"/>
            <a:ext cx="2035800" cy="24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32275" y="1608200"/>
            <a:ext cx="1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Instance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49450" y="2464800"/>
            <a:ext cx="1411500" cy="73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P1 </a:t>
            </a:r>
            <a:r>
              <a:rPr lang="en" sz="1200"/>
              <a:t>Listening to 3699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4049450" y="3592750"/>
            <a:ext cx="1411500" cy="732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Listening to 9090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4146025" y="2083175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Server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321675" y="1462500"/>
            <a:ext cx="1194275" cy="13503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321675" y="3436675"/>
            <a:ext cx="1194275" cy="13503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62" name="Google Shape;62;p13"/>
          <p:cNvCxnSpPr>
            <a:endCxn id="60" idx="2"/>
          </p:cNvCxnSpPr>
          <p:nvPr/>
        </p:nvCxnSpPr>
        <p:spPr>
          <a:xfrm flipH="1" rot="10800000">
            <a:off x="5455675" y="2137663"/>
            <a:ext cx="18660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endCxn id="57" idx="3"/>
          </p:cNvCxnSpPr>
          <p:nvPr/>
        </p:nvCxnSpPr>
        <p:spPr>
          <a:xfrm flipH="1">
            <a:off x="5460950" y="1881150"/>
            <a:ext cx="1867500" cy="9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endCxn id="61" idx="2"/>
          </p:cNvCxnSpPr>
          <p:nvPr/>
        </p:nvCxnSpPr>
        <p:spPr>
          <a:xfrm>
            <a:off x="5462275" y="4105238"/>
            <a:ext cx="1859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endCxn id="58" idx="3"/>
          </p:cNvCxnSpPr>
          <p:nvPr/>
        </p:nvCxnSpPr>
        <p:spPr>
          <a:xfrm rot="10800000">
            <a:off x="5460950" y="3959200"/>
            <a:ext cx="18606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2700850" y="1187475"/>
            <a:ext cx="6600" cy="38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053800" y="1078925"/>
            <a:ext cx="21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24275" y="1589500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Client 1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Sending data to port 3699</a:t>
            </a:r>
            <a:endParaRPr sz="900"/>
          </a:p>
        </p:txBody>
      </p:sp>
      <p:sp>
        <p:nvSpPr>
          <p:cNvPr id="69" name="Google Shape;69;p13"/>
          <p:cNvSpPr/>
          <p:nvPr/>
        </p:nvSpPr>
        <p:spPr>
          <a:xfrm>
            <a:off x="624275" y="2402113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Client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Sending data to port 3699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24275" y="3481050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Client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Sending data to port 9090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24275" y="4302275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Client 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Sending data to port 9090</a:t>
            </a:r>
            <a:endParaRPr/>
          </a:p>
        </p:txBody>
      </p:sp>
      <p:cxnSp>
        <p:nvCxnSpPr>
          <p:cNvPr id="72" name="Google Shape;72;p13"/>
          <p:cNvCxnSpPr>
            <a:stCxn id="68" idx="3"/>
          </p:cNvCxnSpPr>
          <p:nvPr/>
        </p:nvCxnSpPr>
        <p:spPr>
          <a:xfrm>
            <a:off x="1553975" y="1864300"/>
            <a:ext cx="25038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endCxn id="68" idx="3"/>
          </p:cNvCxnSpPr>
          <p:nvPr/>
        </p:nvCxnSpPr>
        <p:spPr>
          <a:xfrm rot="10800000">
            <a:off x="1553975" y="1864300"/>
            <a:ext cx="25038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9" idx="3"/>
            <a:endCxn id="57" idx="1"/>
          </p:cNvCxnSpPr>
          <p:nvPr/>
        </p:nvCxnSpPr>
        <p:spPr>
          <a:xfrm>
            <a:off x="1553975" y="2676913"/>
            <a:ext cx="2495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7" idx="1"/>
            <a:endCxn id="69" idx="3"/>
          </p:cNvCxnSpPr>
          <p:nvPr/>
        </p:nvCxnSpPr>
        <p:spPr>
          <a:xfrm rot="10800000">
            <a:off x="1554050" y="2677050"/>
            <a:ext cx="2495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0" idx="3"/>
            <a:endCxn id="58" idx="1"/>
          </p:cNvCxnSpPr>
          <p:nvPr/>
        </p:nvCxnSpPr>
        <p:spPr>
          <a:xfrm>
            <a:off x="1553975" y="3755850"/>
            <a:ext cx="24954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8" idx="1"/>
            <a:endCxn id="70" idx="3"/>
          </p:cNvCxnSpPr>
          <p:nvPr/>
        </p:nvCxnSpPr>
        <p:spPr>
          <a:xfrm rot="10800000">
            <a:off x="1554050" y="3755800"/>
            <a:ext cx="24954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1" idx="3"/>
          </p:cNvCxnSpPr>
          <p:nvPr/>
        </p:nvCxnSpPr>
        <p:spPr>
          <a:xfrm flipH="1" rot="10800000">
            <a:off x="1553975" y="4105175"/>
            <a:ext cx="2497200" cy="4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endCxn id="71" idx="3"/>
          </p:cNvCxnSpPr>
          <p:nvPr/>
        </p:nvCxnSpPr>
        <p:spPr>
          <a:xfrm flipH="1">
            <a:off x="1553975" y="4112075"/>
            <a:ext cx="24969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437675" y="1078925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cxnSp>
        <p:nvCxnSpPr>
          <p:cNvPr id="82" name="Google Shape;82;p13"/>
          <p:cNvCxnSpPr/>
          <p:nvPr/>
        </p:nvCxnSpPr>
        <p:spPr>
          <a:xfrm>
            <a:off x="366450" y="3327975"/>
            <a:ext cx="8251200" cy="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Architecture For DynamoDB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flipH="1">
            <a:off x="2700850" y="1187475"/>
            <a:ext cx="6600" cy="38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/>
          <p:nvPr/>
        </p:nvSpPr>
        <p:spPr>
          <a:xfrm>
            <a:off x="624275" y="1589500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Client 1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Sending data to port 3699</a:t>
            </a:r>
            <a:endParaRPr sz="900"/>
          </a:p>
        </p:txBody>
      </p:sp>
      <p:sp>
        <p:nvSpPr>
          <p:cNvPr id="90" name="Google Shape;90;p14"/>
          <p:cNvSpPr/>
          <p:nvPr/>
        </p:nvSpPr>
        <p:spPr>
          <a:xfrm>
            <a:off x="624275" y="2402113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Client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Sending data to port 3699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24275" y="3705000"/>
            <a:ext cx="9297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Client 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Sending data to port 3699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37675" y="1078925"/>
            <a:ext cx="13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1058550" y="3094250"/>
            <a:ext cx="0" cy="4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3276825" y="1462500"/>
            <a:ext cx="3284100" cy="338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631275" y="2090025"/>
            <a:ext cx="2575200" cy="24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074225" y="1584463"/>
            <a:ext cx="1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Instance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785625" y="2647200"/>
            <a:ext cx="2266500" cy="160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 P1 Listening to 3699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8" name="Google Shape;98;p14"/>
          <p:cNvSpPr txBox="1"/>
          <p:nvPr/>
        </p:nvSpPr>
        <p:spPr>
          <a:xfrm>
            <a:off x="4287975" y="22020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Server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638050" y="3089500"/>
            <a:ext cx="1194275" cy="13503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493625" y="1078925"/>
            <a:ext cx="21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854325" y="3643925"/>
            <a:ext cx="312600" cy="2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</a:t>
            </a:r>
            <a:r>
              <a:rPr lang="en" sz="700"/>
              <a:t>N</a:t>
            </a:r>
            <a:endParaRPr sz="600"/>
          </a:p>
        </p:txBody>
      </p:sp>
      <p:sp>
        <p:nvSpPr>
          <p:cNvPr id="102" name="Google Shape;102;p14"/>
          <p:cNvSpPr/>
          <p:nvPr/>
        </p:nvSpPr>
        <p:spPr>
          <a:xfrm>
            <a:off x="4167096" y="3643925"/>
            <a:ext cx="312600" cy="2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</p:txBody>
      </p:sp>
      <p:sp>
        <p:nvSpPr>
          <p:cNvPr id="103" name="Google Shape;103;p14"/>
          <p:cNvSpPr/>
          <p:nvPr/>
        </p:nvSpPr>
        <p:spPr>
          <a:xfrm>
            <a:off x="4479867" y="3643925"/>
            <a:ext cx="312600" cy="2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</a:t>
            </a:r>
            <a:r>
              <a:rPr lang="en" sz="700"/>
              <a:t>2</a:t>
            </a:r>
            <a:endParaRPr sz="700"/>
          </a:p>
        </p:txBody>
      </p:sp>
      <p:sp>
        <p:nvSpPr>
          <p:cNvPr id="104" name="Google Shape;104;p14"/>
          <p:cNvSpPr txBox="1"/>
          <p:nvPr/>
        </p:nvSpPr>
        <p:spPr>
          <a:xfrm>
            <a:off x="4028957" y="3382906"/>
            <a:ext cx="7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Queue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4783981" y="3643925"/>
            <a:ext cx="312600" cy="2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</a:t>
            </a:r>
            <a:r>
              <a:rPr lang="en" sz="700"/>
              <a:t>1</a:t>
            </a:r>
            <a:endParaRPr sz="700"/>
          </a:p>
        </p:txBody>
      </p:sp>
      <p:cxnSp>
        <p:nvCxnSpPr>
          <p:cNvPr id="106" name="Google Shape;106;p14"/>
          <p:cNvCxnSpPr>
            <a:stCxn id="104" idx="0"/>
          </p:cNvCxnSpPr>
          <p:nvPr/>
        </p:nvCxnSpPr>
        <p:spPr>
          <a:xfrm>
            <a:off x="4393757" y="33829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5455650" y="3447100"/>
            <a:ext cx="271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t1</a:t>
            </a:r>
            <a:endParaRPr sz="800"/>
          </a:p>
        </p:txBody>
      </p:sp>
      <p:sp>
        <p:nvSpPr>
          <p:cNvPr id="108" name="Google Shape;108;p14"/>
          <p:cNvSpPr/>
          <p:nvPr/>
        </p:nvSpPr>
        <p:spPr>
          <a:xfrm>
            <a:off x="5455650" y="3643900"/>
            <a:ext cx="271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t2</a:t>
            </a:r>
            <a:endParaRPr sz="800"/>
          </a:p>
        </p:txBody>
      </p:sp>
      <p:sp>
        <p:nvSpPr>
          <p:cNvPr id="109" name="Google Shape;109;p14"/>
          <p:cNvSpPr/>
          <p:nvPr/>
        </p:nvSpPr>
        <p:spPr>
          <a:xfrm>
            <a:off x="5455650" y="3840700"/>
            <a:ext cx="271500" cy="1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t3</a:t>
            </a:r>
            <a:endParaRPr sz="800"/>
          </a:p>
        </p:txBody>
      </p:sp>
      <p:sp>
        <p:nvSpPr>
          <p:cNvPr id="110" name="Google Shape;110;p14"/>
          <p:cNvSpPr txBox="1"/>
          <p:nvPr/>
        </p:nvSpPr>
        <p:spPr>
          <a:xfrm>
            <a:off x="4980625" y="3169275"/>
            <a:ext cx="112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Worker Threads</a:t>
            </a:r>
            <a:endParaRPr sz="1000"/>
          </a:p>
        </p:txBody>
      </p:sp>
      <p:cxnSp>
        <p:nvCxnSpPr>
          <p:cNvPr id="111" name="Google Shape;111;p14"/>
          <p:cNvCxnSpPr>
            <a:stCxn id="105" idx="3"/>
          </p:cNvCxnSpPr>
          <p:nvPr/>
        </p:nvCxnSpPr>
        <p:spPr>
          <a:xfrm flipH="1" rot="10800000">
            <a:off x="5096581" y="3596375"/>
            <a:ext cx="3387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105" idx="3"/>
          </p:cNvCxnSpPr>
          <p:nvPr/>
        </p:nvCxnSpPr>
        <p:spPr>
          <a:xfrm flipH="1" rot="10800000">
            <a:off x="5096581" y="3759275"/>
            <a:ext cx="365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5" idx="3"/>
            <a:endCxn id="109" idx="1"/>
          </p:cNvCxnSpPr>
          <p:nvPr/>
        </p:nvCxnSpPr>
        <p:spPr>
          <a:xfrm>
            <a:off x="5096581" y="3764675"/>
            <a:ext cx="3591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08" idx="3"/>
            <a:endCxn id="99" idx="2"/>
          </p:cNvCxnSpPr>
          <p:nvPr/>
        </p:nvCxnSpPr>
        <p:spPr>
          <a:xfrm>
            <a:off x="5727150" y="3742300"/>
            <a:ext cx="1911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720275" y="3542100"/>
            <a:ext cx="19272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09" idx="3"/>
          </p:cNvCxnSpPr>
          <p:nvPr/>
        </p:nvCxnSpPr>
        <p:spPr>
          <a:xfrm>
            <a:off x="5727150" y="3939100"/>
            <a:ext cx="19203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5720300" y="3542050"/>
            <a:ext cx="19203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99" idx="2"/>
            <a:endCxn id="108" idx="3"/>
          </p:cNvCxnSpPr>
          <p:nvPr/>
        </p:nvCxnSpPr>
        <p:spPr>
          <a:xfrm rot="10800000">
            <a:off x="5727050" y="3742163"/>
            <a:ext cx="19110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endCxn id="109" idx="3"/>
          </p:cNvCxnSpPr>
          <p:nvPr/>
        </p:nvCxnSpPr>
        <p:spPr>
          <a:xfrm rot="10800000">
            <a:off x="5727150" y="3939100"/>
            <a:ext cx="19203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5727075" y="3596375"/>
            <a:ext cx="102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5734050" y="3800475"/>
            <a:ext cx="1009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5726900" y="4010025"/>
            <a:ext cx="10215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6743700" y="3609975"/>
            <a:ext cx="1200" cy="13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 rot="10800000">
            <a:off x="2411375" y="4944950"/>
            <a:ext cx="4334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2417375" y="1864350"/>
            <a:ext cx="0" cy="30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>
            <a:endCxn id="89" idx="3"/>
          </p:cNvCxnSpPr>
          <p:nvPr/>
        </p:nvCxnSpPr>
        <p:spPr>
          <a:xfrm rot="10800000">
            <a:off x="1553975" y="1864300"/>
            <a:ext cx="868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/>
          <p:nvPr/>
        </p:nvCxnSpPr>
        <p:spPr>
          <a:xfrm flipH="1">
            <a:off x="1555475" y="2673463"/>
            <a:ext cx="861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/>
          <p:nvPr/>
        </p:nvCxnSpPr>
        <p:spPr>
          <a:xfrm flipH="1">
            <a:off x="1567575" y="4152800"/>
            <a:ext cx="848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1567475" y="2062825"/>
            <a:ext cx="2212200" cy="8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1567475" y="2843175"/>
            <a:ext cx="22257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91" idx="3"/>
          </p:cNvCxnSpPr>
          <p:nvPr/>
        </p:nvCxnSpPr>
        <p:spPr>
          <a:xfrm flipH="1" rot="10800000">
            <a:off x="1553975" y="3942300"/>
            <a:ext cx="22053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4"/>
          <p:cNvSpPr/>
          <p:nvPr/>
        </p:nvSpPr>
        <p:spPr>
          <a:xfrm>
            <a:off x="3949225" y="3101025"/>
            <a:ext cx="929700" cy="2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Thread</a:t>
            </a:r>
            <a:endParaRPr sz="1000"/>
          </a:p>
        </p:txBody>
      </p:sp>
      <p:cxnSp>
        <p:nvCxnSpPr>
          <p:cNvPr id="133" name="Google Shape;133;p14"/>
          <p:cNvCxnSpPr/>
          <p:nvPr/>
        </p:nvCxnSpPr>
        <p:spPr>
          <a:xfrm>
            <a:off x="4010263" y="334252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