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Arduino-Based Distance Measurement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a Servo Motor and Ultrasonic Sensor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from the video:</a:t>
            </a:r>
          </a:p>
          <a:p/>
          <a:p>
            <a:r>
              <a:t>- Demonstrates system in action.</a:t>
            </a:r>
          </a:p>
          <a:p>
            <a:r>
              <a:t>- Shows data display and sensor rotation.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Applications:</a:t>
            </a:r>
          </a:p>
          <a:p/>
          <a:p>
            <a:r>
              <a:t>- Obstacle detection</a:t>
            </a:r>
          </a:p>
          <a:p>
            <a:r>
              <a:t>- Robotic navigation</a:t>
            </a:r>
          </a:p>
          <a:p>
            <a:r>
              <a:t>- Environmental scanning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/>
          <a:p>
            <a:r>
              <a:t>- Successfully measured distance using servo and ultrasonic sensor.</a:t>
            </a:r>
          </a:p>
          <a:p>
            <a:r>
              <a:t>- Possible improvements: using multiple sensors, integrating with a display.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measure distance using an ultrasonic sensor and a servo motor to scan the environment.</a:t>
            </a:r>
          </a:p>
          <a:p/>
          <a:p>
            <a:r>
              <a:t>Components:</a:t>
            </a:r>
          </a:p>
          <a:p>
            <a:r>
              <a:t>- Arduino</a:t>
            </a:r>
          </a:p>
          <a:p>
            <a:r>
              <a:t>- Ultrasonic Sensor (HC-SR04)</a:t>
            </a:r>
          </a:p>
          <a:p>
            <a:r>
              <a:t>- Servo Motor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Arduino board</a:t>
            </a:r>
          </a:p>
          <a:p>
            <a:r>
              <a:t>- Ultrasonic sensor (HC-SR04)</a:t>
            </a:r>
          </a:p>
          <a:p>
            <a:r>
              <a:t>- Servo motor</a:t>
            </a:r>
          </a:p>
          <a:p>
            <a:r>
              <a:t>- Jumper wires and breadboard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Wiring Connections:</a:t>
            </a:r>
          </a:p>
          <a:p>
            <a:r>
              <a:t>- Trig Pin to digital pin 11</a:t>
            </a:r>
          </a:p>
          <a:p>
            <a:r>
              <a:t>- Echo Pin to digital pin 12</a:t>
            </a:r>
          </a:p>
          <a:p>
            <a:r>
              <a:t>- Servo motor signal to digital pin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Section: Importing Libraries and Setting Up Pins</a:t>
            </a:r>
          </a:p>
          <a:p/>
          <a:p>
            <a:r>
              <a:t>#include &lt;Servo.h&gt; - Servo library</a:t>
            </a:r>
          </a:p>
          <a:p>
            <a:r>
              <a:t>const int trigPin = 11;</a:t>
            </a:r>
          </a:p>
          <a:p>
            <a:r>
              <a:t>const int echoPin = 12;</a:t>
            </a:r>
          </a:p>
          <a:p/>
          <a:p>
            <a:r>
              <a:t>Explanation: This section imports the Servo library and defines pins for the ultrasonic sensor.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Section: Setting Up Functions</a:t>
            </a:r>
          </a:p>
          <a:p/>
          <a:p>
            <a:r>
              <a:t>void setup():</a:t>
            </a:r>
          </a:p>
          <a:p>
            <a:r>
              <a:t>- Sets up pin modes and attaches the servo.</a:t>
            </a:r>
          </a:p>
          <a:p>
            <a:r>
              <a:t>- Serial communication initialization allows data output to the Serial Monitor.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Section: Loop Function and Servo Motor Movement</a:t>
            </a:r>
          </a:p>
          <a:p/>
          <a:p>
            <a:r>
              <a:t>- Uses for loops to rotate the servo motor from 15° to 165° and back.</a:t>
            </a:r>
          </a:p>
          <a:p>
            <a:r>
              <a:t>- Calls calculateDistance() function to read ultrasonic sensor values for each angle.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Calculation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the calculateDistance() function:</a:t>
            </a:r>
          </a:p>
          <a:p/>
          <a:p>
            <a:r>
              <a:t>- Uses pulseIn() to measure the echoPin signal duration.</a:t>
            </a:r>
          </a:p>
          <a:p>
            <a:r>
              <a:t>- Calculates distance with: distance = duration * 0.034 /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Serial Output:</a:t>
            </a:r>
          </a:p>
          <a:p/>
          <a:p>
            <a:r>
              <a:t>- Data format sent over Serial Monitor: angle,distance</a:t>
            </a:r>
          </a:p>
          <a:p>
            <a:r>
              <a:t>- Comma-separated values facilitate indexing for Processing 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