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{F5048D47-5681-4673-A0DF-EE356E972E7C}TF8a9b5915-b8c7-461e-8cdd-693d48b5e32371f7b7e2_win32-4bf0b9a2ea37</Template>
  <TotalTime>0</TotalTime>
  <Words>422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Basic 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swayam kalra</dc:creator>
  <cp:lastModifiedBy>swayam kalra</cp:lastModifiedBy>
  <cp:revision>1</cp:revision>
  <dcterms:created xsi:type="dcterms:W3CDTF">2025-10-22T19:20:06Z</dcterms:created>
  <dcterms:modified xsi:type="dcterms:W3CDTF">2025-10-22T19:20:23Z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