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0"/>
  </p:notesMasterIdLst>
  <p:sldIdLst>
    <p:sldId id="257" r:id="rId2"/>
    <p:sldId id="258" r:id="rId3"/>
    <p:sldId id="270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9" r:id="rId12"/>
    <p:sldId id="282" r:id="rId13"/>
    <p:sldId id="281" r:id="rId14"/>
    <p:sldId id="283" r:id="rId15"/>
    <p:sldId id="284" r:id="rId16"/>
    <p:sldId id="286" r:id="rId17"/>
    <p:sldId id="293" r:id="rId18"/>
    <p:sldId id="287" r:id="rId19"/>
    <p:sldId id="288" r:id="rId20"/>
    <p:sldId id="289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3F31D-282B-42FA-B799-1B84A674C3A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FE1A5-4C57-4766-B112-F62743F9A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5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vizbeta.tatamotors.com/#/site/CVBUTML/workbooks/2049/view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SHYAM TATA </a:t>
            </a:r>
            <a:br>
              <a:rPr lang="en-US" sz="6600" dirty="0"/>
            </a:br>
            <a:r>
              <a:rPr lang="en-US" sz="6600" dirty="0"/>
              <a:t>COMMERCIAL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DEPARTMENT WISE PRESENTATION, 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E36-A3BB-8C50-7609-2EA734C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Performance Fy-2022-23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32DBF8-0C9B-1A8D-9A05-CA36689BB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965" y="1901110"/>
            <a:ext cx="8540396" cy="41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FEB5-E2DA-44D4-A7FB-941EDD48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u="sng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Action Plan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A643B-6E2C-736D-978C-3430EA5F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1" y="2698884"/>
            <a:ext cx="12170664" cy="25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8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7272138-EF8A-402E-874F-2B85F01F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FleetEdge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B212DF-03EA-4908-A919-656D19A01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12/9/2022 10:23:11 PM</a:t>
            </a:r>
          </a:p>
        </p:txBody>
      </p:sp>
    </p:spTree>
    <p:extLst>
      <p:ext uri="{BB962C8B-B14F-4D97-AF65-F5344CB8AC3E}">
        <p14:creationId xmlns:p14="http://schemas.microsoft.com/office/powerpoint/2010/main" val="365739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leetEdge Dashboard">
            <a:extLst>
              <a:ext uri="{FF2B5EF4-FFF2-40B4-BE49-F238E27FC236}">
                <a16:creationId xmlns:a16="http://schemas.microsoft.com/office/drawing/2014/main" id="{F8C60613-52B6-4826-8112-63C4423B0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124"/>
            <a:ext cx="12192000" cy="609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6A4C-682A-2036-A93D-2958D7B8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Monthly Job Cards 22-23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39A72-142B-4097-675D-22D68341E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382" y="2108200"/>
            <a:ext cx="5283561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BB50-2502-0D68-3F09-5CF13B50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3587"/>
            <a:ext cx="10058400" cy="6767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Service Revenue 2021-22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5CF99-0061-7A04-7680-E577C0058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885" y="1408914"/>
            <a:ext cx="9002343" cy="42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A4B-769E-8189-4E4D-39461FE4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Paid Target Vs Revenue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11603D-890C-567B-2B42-95E7A2126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648" y="1713890"/>
            <a:ext cx="9411028" cy="45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5595-822E-FBDF-1F1C-EDDD4043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Service Revenue 2022-23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A0E1C2-30E6-17F2-0041-EC947720DB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6272" y="1682959"/>
            <a:ext cx="4704022" cy="45837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E5BAD-1D0E-3CFC-894B-FBB81EE766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62059" y="2052118"/>
            <a:ext cx="347933" cy="380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A4B-769E-8189-4E4D-39461FE4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0601"/>
            <a:ext cx="10058400" cy="67156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Total Workshop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2023C-BBD7-CBBB-BE8E-572CE5E2E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153" y="1651518"/>
            <a:ext cx="9912019" cy="46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A4B-769E-8189-4E4D-39461FE4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0601"/>
            <a:ext cx="10058400" cy="67156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Service </a:t>
            </a:r>
            <a:r>
              <a:rPr lang="en-US" u="sng" dirty="0" err="1">
                <a:solidFill>
                  <a:srgbClr val="002060"/>
                </a:solidFill>
              </a:rPr>
              <a:t>Psf</a:t>
            </a:r>
            <a:r>
              <a:rPr lang="en-US" u="sng" dirty="0">
                <a:solidFill>
                  <a:srgbClr val="002060"/>
                </a:solidFill>
              </a:rPr>
              <a:t>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6E5FD-DDDD-B159-F6A8-56B60F2E1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493" y="3161824"/>
            <a:ext cx="7673340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u="sng" dirty="0">
                <a:highlight>
                  <a:srgbClr val="FFFF00"/>
                </a:highlight>
              </a:rPr>
              <a:t>FY-21-22</a:t>
            </a:r>
            <a:br>
              <a:rPr lang="en-US" sz="4800" u="sng" dirty="0">
                <a:highlight>
                  <a:srgbClr val="FFFF00"/>
                </a:highlight>
              </a:rPr>
            </a:br>
            <a:r>
              <a:rPr lang="en-US" sz="4800" u="sng" dirty="0">
                <a:highlight>
                  <a:srgbClr val="FFFF00"/>
                </a:highlight>
              </a:rPr>
              <a:t>FY-22-23</a:t>
            </a:r>
            <a:r>
              <a:rPr lang="en-US" sz="4800" dirty="0">
                <a:highlight>
                  <a:srgbClr val="FFFF00"/>
                </a:highlight>
              </a:rPr>
              <a:t>.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                 </a:t>
            </a:r>
            <a:r>
              <a:rPr lang="en-US" sz="5400" u="sng" dirty="0">
                <a:solidFill>
                  <a:srgbClr val="FF0000"/>
                </a:solidFill>
              </a:rPr>
              <a:t>YOY  TREND</a:t>
            </a:r>
            <a:endParaRPr lang="en-US" sz="54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17C3-5511-E793-0EEB-AD718CA2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1564"/>
            <a:ext cx="10058400" cy="74829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Product Issues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9D10A5-8A9A-DDC1-5383-F70ACBD16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230" y="2108200"/>
            <a:ext cx="550386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2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0BB3-A9C9-86E3-030F-0F6755AE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Support Required For Service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2CE926-7E5D-2445-E9E7-C5899FDDB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545" y="2058742"/>
            <a:ext cx="7633237" cy="38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F812-C2A1-278B-BE05-61835B90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5578"/>
            <a:ext cx="10058400" cy="6802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YEAR WISE RETAIL &amp; OFFTAKE - PASSANGER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E7047-EA1C-84CF-37BD-D3F6719E8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40" y="2255296"/>
            <a:ext cx="11770046" cy="34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DF12-335A-BB1C-8893-220BF1CA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0650"/>
            <a:ext cx="10058400" cy="767450"/>
          </a:xfrm>
        </p:spPr>
        <p:txBody>
          <a:bodyPr/>
          <a:lstStyle/>
          <a:p>
            <a:pPr algn="ctr"/>
            <a:r>
              <a:rPr lang="en-US" sz="1800" b="1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COMPARISION WITH  LAST  YEAR TILL NOV - 2022  (PASSANGER)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4ED376-45EF-0C53-0E69-93237F9F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51" y="1949006"/>
            <a:ext cx="10527625" cy="40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0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403B-35A6-7BE3-049D-5846E5EB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3587"/>
            <a:ext cx="10058400" cy="676788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DIST. WISE RETAIL TILL NOV - 2022  (PASSANGER)</a:t>
            </a:r>
            <a:r>
              <a:rPr lang="en-US" sz="2400" b="1" u="sng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5C329-A3F0-0E25-2761-38E80FE26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45" y="2169346"/>
            <a:ext cx="11683837" cy="36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7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C2DD-9297-9E49-A6AF-279428B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91960"/>
            <a:ext cx="10058400" cy="791527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MONTH WISE PROJECTION  RETAIL  PLAN - DEC TO MARCH 2023</a:t>
            </a:r>
            <a:r>
              <a:rPr lang="en-US" sz="2400" u="sng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A40257-629A-F71F-AE2C-6B50895D9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24" y="1977692"/>
            <a:ext cx="11501278" cy="398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66CF-D4A9-6F91-7869-A1081EF2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5578"/>
            <a:ext cx="10058400" cy="680271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sng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DIST. WISE RETAIL PLAN - DEC TO MARCH 2023  (PASSANGER)</a:t>
            </a:r>
            <a:r>
              <a:rPr lang="en-US" sz="2400" u="sng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D0CC86-8917-84EC-6684-720D6F228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742" y="2006706"/>
            <a:ext cx="9330842" cy="39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4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D704-81AE-B249-0547-67899630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0601"/>
            <a:ext cx="10058400" cy="67156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rgbClr val="002060"/>
                </a:solidFill>
              </a:rPr>
              <a:t>Current Issues &amp; Support Required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559B2-FBD3-59F2-C849-F5478F14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255" y="1874050"/>
            <a:ext cx="7933816" cy="413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0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49E4-054E-EF06-51FA-6913F06B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1067"/>
            <a:ext cx="10058400" cy="218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rgbClr val="002060"/>
                </a:solidFill>
              </a:rPr>
              <a:t>Cpsc</a:t>
            </a:r>
            <a:r>
              <a:rPr lang="en-US" b="1" u="sng" dirty="0">
                <a:solidFill>
                  <a:srgbClr val="002060"/>
                </a:solidFill>
              </a:rPr>
              <a:t> Action Plan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5C60D91-69CD-6738-24B8-960BE0B7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695" y="1671484"/>
            <a:ext cx="5804482" cy="463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AC5B-640D-D5B2-9C5E-D8EE40B5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>
                <a:solidFill>
                  <a:srgbClr val="002060"/>
                </a:solidFill>
              </a:rPr>
              <a:t>Scv</a:t>
            </a:r>
            <a:r>
              <a:rPr lang="en-US" sz="4000" b="1" u="sng" dirty="0">
                <a:solidFill>
                  <a:srgbClr val="002060"/>
                </a:solidFill>
              </a:rPr>
              <a:t> Cargo &amp; Pick Up Market share</a:t>
            </a:r>
            <a:endParaRPr lang="en-IN" sz="4000" b="1" u="sng" dirty="0">
              <a:solidFill>
                <a:srgbClr val="00206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1E0DAD4-31B4-1636-E710-1CDA884B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1" y="2108201"/>
            <a:ext cx="6096000" cy="3760892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AE9720D-C725-34FD-6335-E39E2D001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149717"/>
              </p:ext>
            </p:extLst>
          </p:nvPr>
        </p:nvGraphicFramePr>
        <p:xfrm>
          <a:off x="3048000" y="1913861"/>
          <a:ext cx="6096000" cy="429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95927" imgH="6410398" progId="Excel.Sheet.12">
                  <p:embed/>
                </p:oleObj>
              </mc:Choice>
              <mc:Fallback>
                <p:oleObj name="Worksheet" r:id="rId2" imgW="6095927" imgH="64103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0" y="1913861"/>
                        <a:ext cx="6096000" cy="429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6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9A76-E450-5DCF-29D2-E16FA24B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Block Wise Retail FY 2022-2023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Scv</a:t>
            </a:r>
            <a:r>
              <a:rPr lang="en-US" sz="3200" b="1" dirty="0">
                <a:solidFill>
                  <a:srgbClr val="002060"/>
                </a:solidFill>
              </a:rPr>
              <a:t> cargo &amp; pickup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A59577-E653-55A4-8C86-ED53981A7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311" y="2108200"/>
            <a:ext cx="5607703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4C2D-B101-5F57-CBB0-DC83646E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u="sng" dirty="0" err="1">
                <a:solidFill>
                  <a:srgbClr val="002060"/>
                </a:solidFill>
              </a:rPr>
              <a:t>Scv</a:t>
            </a:r>
            <a:r>
              <a:rPr lang="en-US" sz="4000" u="sng" dirty="0">
                <a:solidFill>
                  <a:srgbClr val="002060"/>
                </a:solidFill>
              </a:rPr>
              <a:t> Cargo &amp; Pickup Manpower Status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AB0CB-0C8C-4023-F9AF-8E54A88DA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783" y="2571274"/>
            <a:ext cx="684276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3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E064-8880-2017-4C60-DA6DA314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683"/>
            <a:ext cx="10058400" cy="1107616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rgbClr val="002060"/>
                </a:solidFill>
              </a:rPr>
              <a:t>Retail Targets Dec 2022 (</a:t>
            </a:r>
            <a:r>
              <a:rPr lang="en-US" sz="3600" u="sng" dirty="0" err="1">
                <a:solidFill>
                  <a:srgbClr val="002060"/>
                </a:solidFill>
              </a:rPr>
              <a:t>scv</a:t>
            </a:r>
            <a:r>
              <a:rPr lang="en-US" sz="3600" u="sng" dirty="0">
                <a:solidFill>
                  <a:srgbClr val="002060"/>
                </a:solidFill>
              </a:rPr>
              <a:t> </a:t>
            </a:r>
            <a:r>
              <a:rPr lang="en-US" sz="3600" u="sng" dirty="0" err="1">
                <a:solidFill>
                  <a:srgbClr val="002060"/>
                </a:solidFill>
              </a:rPr>
              <a:t>pickups&amp;Lcv</a:t>
            </a:r>
            <a:r>
              <a:rPr lang="en-US" sz="3600" u="sng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31F77-8DD7-75EA-3F97-8F76713D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586" y="1827403"/>
            <a:ext cx="3156499" cy="45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8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0856-ABF1-A25D-7198-D1F7AE9D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DSE PERFORMANCE SHEET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FB6C52-0F8A-1AB5-3546-AF776BBF1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1" y="1838439"/>
            <a:ext cx="12170664" cy="42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D286-9B99-494D-2D40-8D0E986E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i="0" u="sng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Trinity Demand</a:t>
            </a:r>
            <a:r>
              <a:rPr lang="en-US" sz="3600" b="1" u="sng" dirty="0">
                <a:solidFill>
                  <a:srgbClr val="002060"/>
                </a:solidFill>
              </a:rPr>
              <a:t> (</a:t>
            </a:r>
            <a:r>
              <a:rPr lang="en-US" sz="3600" b="1" u="sng" dirty="0" err="1">
                <a:solidFill>
                  <a:srgbClr val="002060"/>
                </a:solidFill>
              </a:rPr>
              <a:t>Scv</a:t>
            </a:r>
            <a:r>
              <a:rPr lang="en-US" sz="3600" b="1" u="sng" dirty="0">
                <a:solidFill>
                  <a:srgbClr val="002060"/>
                </a:solidFill>
              </a:rPr>
              <a:t> cargo , pickups &amp; </a:t>
            </a:r>
            <a:r>
              <a:rPr lang="en-US" sz="3600" b="1" u="sng" dirty="0" err="1">
                <a:solidFill>
                  <a:srgbClr val="002060"/>
                </a:solidFill>
              </a:rPr>
              <a:t>Lcv</a:t>
            </a:r>
            <a:r>
              <a:rPr lang="en-US" sz="3600" b="1" u="sng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868FC6-D5C1-4E7C-0538-8AE1B6013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246" y="1938731"/>
            <a:ext cx="8545834" cy="40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7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E36-A3BB-8C50-7609-2EA734C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Performance Fy-2021-22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0AF3A-EC6D-B31F-8ECF-EF3C3E472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303" y="1842039"/>
            <a:ext cx="8409720" cy="42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900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{AE0017BD-8784-4DE9-81E5-7D32D8E61DAD}tf56160789_win32</Template>
  <TotalTime>475</TotalTime>
  <Words>162</Words>
  <Application>Microsoft Office PowerPoint</Application>
  <PresentationFormat>Widescreen</PresentationFormat>
  <Paragraphs>30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Franklin Gothic Book</vt:lpstr>
      <vt:lpstr>1_RetrospectVTI</vt:lpstr>
      <vt:lpstr>Worksheet</vt:lpstr>
      <vt:lpstr>SHYAM TATA  COMMERCIAL </vt:lpstr>
      <vt:lpstr>FY-21-22 FY-22-23.</vt:lpstr>
      <vt:lpstr>Scv Cargo &amp; Pick Up Market share</vt:lpstr>
      <vt:lpstr>Block Wise Retail FY 2022-2023 Scv cargo &amp; pickup</vt:lpstr>
      <vt:lpstr>Scv Cargo &amp; Pickup Manpower Status</vt:lpstr>
      <vt:lpstr>Retail Targets Dec 2022 (scv pickups&amp;Lcv)</vt:lpstr>
      <vt:lpstr>DSE PERFORMANCE SHEET </vt:lpstr>
      <vt:lpstr>Trinity Demand (Scv cargo , pickups &amp; Lcv)</vt:lpstr>
      <vt:lpstr>Performance Fy-2021-22</vt:lpstr>
      <vt:lpstr>Performance Fy-2022-23</vt:lpstr>
      <vt:lpstr>Action Plan </vt:lpstr>
      <vt:lpstr>FleetEdge Dashboard</vt:lpstr>
      <vt:lpstr>PowerPoint Presentation</vt:lpstr>
      <vt:lpstr>Monthly Job Cards 22-23</vt:lpstr>
      <vt:lpstr>Service Revenue 2021-22</vt:lpstr>
      <vt:lpstr>Paid Target Vs Revenue</vt:lpstr>
      <vt:lpstr>Service Revenue 2022-23</vt:lpstr>
      <vt:lpstr>Total Workshop Revenue</vt:lpstr>
      <vt:lpstr>Service Psf Trend</vt:lpstr>
      <vt:lpstr>Product Issues</vt:lpstr>
      <vt:lpstr>Support Required For Service</vt:lpstr>
      <vt:lpstr>YEAR WISE RETAIL &amp; OFFTAKE - PASSANGER </vt:lpstr>
      <vt:lpstr>COMPARISION WITH  LAST  YEAR TILL NOV - 2022  (PASSANGER) </vt:lpstr>
      <vt:lpstr>DIST. WISE RETAIL TILL NOV - 2022  (PASSANGER) </vt:lpstr>
      <vt:lpstr>MONTH WISE PROJECTION  RETAIL  PLAN - DEC TO MARCH 2023 </vt:lpstr>
      <vt:lpstr>DIST. WISE RETAIL PLAN - DEC TO MARCH 2023  (PASSANGER) </vt:lpstr>
      <vt:lpstr>Current Issues &amp; Support Required</vt:lpstr>
      <vt:lpstr>Cpsc Action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SHYAM TATA  COMMERCIAL</dc:title>
  <dc:creator>REEMA CHANDIRAMANI</dc:creator>
  <cp:lastModifiedBy>betu.reema@outlook.com</cp:lastModifiedBy>
  <cp:revision>71</cp:revision>
  <cp:lastPrinted>2022-04-07T07:04:56Z</cp:lastPrinted>
  <dcterms:created xsi:type="dcterms:W3CDTF">2022-04-04T13:45:14Z</dcterms:created>
  <dcterms:modified xsi:type="dcterms:W3CDTF">2022-12-10T03:52:57Z</dcterms:modified>
</cp:coreProperties>
</file>